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59" r:id="rId8"/>
    <p:sldId id="266" r:id="rId9"/>
    <p:sldId id="267" r:id="rId10"/>
    <p:sldId id="268" r:id="rId11"/>
    <p:sldId id="269" r:id="rId12"/>
    <p:sldId id="262" r:id="rId13"/>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zekia Asaava" userId="3133923db7f505b5" providerId="LiveId" clId="{34A5D484-A8D2-458B-9927-09D1456619F2}"/>
    <pc:docChg chg="undo redo custSel addSld delSld modSld">
      <pc:chgData name="Hezekia Asaava" userId="3133923db7f505b5" providerId="LiveId" clId="{34A5D484-A8D2-458B-9927-09D1456619F2}" dt="2025-02-13T21:40:02.841" v="1073" actId="255"/>
      <pc:docMkLst>
        <pc:docMk/>
      </pc:docMkLst>
      <pc:sldChg chg="modSp mod">
        <pc:chgData name="Hezekia Asaava" userId="3133923db7f505b5" providerId="LiveId" clId="{34A5D484-A8D2-458B-9927-09D1456619F2}" dt="2025-02-13T21:40:02.841" v="1073" actId="255"/>
        <pc:sldMkLst>
          <pc:docMk/>
          <pc:sldMk cId="2032381057" sldId="256"/>
        </pc:sldMkLst>
        <pc:spChg chg="mod">
          <ac:chgData name="Hezekia Asaava" userId="3133923db7f505b5" providerId="LiveId" clId="{34A5D484-A8D2-458B-9927-09D1456619F2}" dt="2025-02-13T21:40:02.841" v="1073" actId="255"/>
          <ac:spMkLst>
            <pc:docMk/>
            <pc:sldMk cId="2032381057" sldId="256"/>
            <ac:spMk id="2" creationId="{2481D54D-5B6A-8684-B001-8EB79AAB72A5}"/>
          </ac:spMkLst>
        </pc:spChg>
      </pc:sldChg>
      <pc:sldChg chg="modSp mod">
        <pc:chgData name="Hezekia Asaava" userId="3133923db7f505b5" providerId="LiveId" clId="{34A5D484-A8D2-458B-9927-09D1456619F2}" dt="2025-02-13T21:39:49.910" v="1070" actId="1076"/>
        <pc:sldMkLst>
          <pc:docMk/>
          <pc:sldMk cId="1939125699" sldId="257"/>
        </pc:sldMkLst>
        <pc:spChg chg="mod">
          <ac:chgData name="Hezekia Asaava" userId="3133923db7f505b5" providerId="LiveId" clId="{34A5D484-A8D2-458B-9927-09D1456619F2}" dt="2025-02-13T20:46:12.087" v="10" actId="20577"/>
          <ac:spMkLst>
            <pc:docMk/>
            <pc:sldMk cId="1939125699" sldId="257"/>
            <ac:spMk id="3" creationId="{A7235F70-C8B4-AC08-5C54-6BDF7A6951A3}"/>
          </ac:spMkLst>
        </pc:spChg>
        <pc:spChg chg="mod">
          <ac:chgData name="Hezekia Asaava" userId="3133923db7f505b5" providerId="LiveId" clId="{34A5D484-A8D2-458B-9927-09D1456619F2}" dt="2025-02-13T21:39:49.910" v="1070" actId="1076"/>
          <ac:spMkLst>
            <pc:docMk/>
            <pc:sldMk cId="1939125699" sldId="257"/>
            <ac:spMk id="5" creationId="{3449B11B-ED0C-8541-FD63-0A98A33BFCBC}"/>
          </ac:spMkLst>
        </pc:spChg>
      </pc:sldChg>
      <pc:sldChg chg="modSp mod">
        <pc:chgData name="Hezekia Asaava" userId="3133923db7f505b5" providerId="LiveId" clId="{34A5D484-A8D2-458B-9927-09D1456619F2}" dt="2025-02-13T20:46:46.673" v="11"/>
        <pc:sldMkLst>
          <pc:docMk/>
          <pc:sldMk cId="2641912458" sldId="258"/>
        </pc:sldMkLst>
        <pc:spChg chg="mod">
          <ac:chgData name="Hezekia Asaava" userId="3133923db7f505b5" providerId="LiveId" clId="{34A5D484-A8D2-458B-9927-09D1456619F2}" dt="2025-02-13T20:46:46.673" v="11"/>
          <ac:spMkLst>
            <pc:docMk/>
            <pc:sldMk cId="2641912458" sldId="258"/>
            <ac:spMk id="3" creationId="{A7235F70-C8B4-AC08-5C54-6BDF7A6951A3}"/>
          </ac:spMkLst>
        </pc:spChg>
      </pc:sldChg>
      <pc:sldChg chg="addSp delSp modSp mod">
        <pc:chgData name="Hezekia Asaava" userId="3133923db7f505b5" providerId="LiveId" clId="{34A5D484-A8D2-458B-9927-09D1456619F2}" dt="2025-02-13T21:11:58.672" v="231" actId="108"/>
        <pc:sldMkLst>
          <pc:docMk/>
          <pc:sldMk cId="1182530261" sldId="259"/>
        </pc:sldMkLst>
        <pc:spChg chg="mod">
          <ac:chgData name="Hezekia Asaava" userId="3133923db7f505b5" providerId="LiveId" clId="{34A5D484-A8D2-458B-9927-09D1456619F2}" dt="2025-02-13T20:52:46.115" v="57" actId="20577"/>
          <ac:spMkLst>
            <pc:docMk/>
            <pc:sldMk cId="1182530261" sldId="259"/>
            <ac:spMk id="2" creationId="{176A9061-563E-4F6F-185F-0BB477D9E717}"/>
          </ac:spMkLst>
        </pc:spChg>
        <pc:spChg chg="del mod">
          <ac:chgData name="Hezekia Asaava" userId="3133923db7f505b5" providerId="LiveId" clId="{34A5D484-A8D2-458B-9927-09D1456619F2}" dt="2025-02-13T21:03:09.695" v="61" actId="478"/>
          <ac:spMkLst>
            <pc:docMk/>
            <pc:sldMk cId="1182530261" sldId="259"/>
            <ac:spMk id="3" creationId="{A7235F70-C8B4-AC08-5C54-6BDF7A6951A3}"/>
          </ac:spMkLst>
        </pc:spChg>
        <pc:spChg chg="mod">
          <ac:chgData name="Hezekia Asaava" userId="3133923db7f505b5" providerId="LiveId" clId="{34A5D484-A8D2-458B-9927-09D1456619F2}" dt="2025-02-13T20:52:50.815" v="58" actId="1076"/>
          <ac:spMkLst>
            <pc:docMk/>
            <pc:sldMk cId="1182530261" sldId="259"/>
            <ac:spMk id="5" creationId="{3449B11B-ED0C-8541-FD63-0A98A33BFCBC}"/>
          </ac:spMkLst>
        </pc:spChg>
        <pc:spChg chg="add mod">
          <ac:chgData name="Hezekia Asaava" userId="3133923db7f505b5" providerId="LiveId" clId="{34A5D484-A8D2-458B-9927-09D1456619F2}" dt="2025-02-13T21:11:58.672" v="231" actId="108"/>
          <ac:spMkLst>
            <pc:docMk/>
            <pc:sldMk cId="1182530261" sldId="259"/>
            <ac:spMk id="7" creationId="{EA5AD146-BC01-5965-99FD-7989864DD13E}"/>
          </ac:spMkLst>
        </pc:spChg>
        <pc:picChg chg="del">
          <ac:chgData name="Hezekia Asaava" userId="3133923db7f505b5" providerId="LiveId" clId="{34A5D484-A8D2-458B-9927-09D1456619F2}" dt="2025-02-13T20:52:53.690" v="59" actId="478"/>
          <ac:picMkLst>
            <pc:docMk/>
            <pc:sldMk cId="1182530261" sldId="259"/>
            <ac:picMk id="4" creationId="{88616992-76BF-FC26-19CB-911BBBED167A}"/>
          </ac:picMkLst>
        </pc:picChg>
      </pc:sldChg>
      <pc:sldChg chg="modSp mod">
        <pc:chgData name="Hezekia Asaava" userId="3133923db7f505b5" providerId="LiveId" clId="{34A5D484-A8D2-458B-9927-09D1456619F2}" dt="2025-02-13T21:39:05.530" v="1068" actId="313"/>
        <pc:sldMkLst>
          <pc:docMk/>
          <pc:sldMk cId="3117232567" sldId="262"/>
        </pc:sldMkLst>
        <pc:spChg chg="mod">
          <ac:chgData name="Hezekia Asaava" userId="3133923db7f505b5" providerId="LiveId" clId="{34A5D484-A8D2-458B-9927-09D1456619F2}" dt="2025-02-13T21:39:05.530" v="1068" actId="313"/>
          <ac:spMkLst>
            <pc:docMk/>
            <pc:sldMk cId="3117232567" sldId="262"/>
            <ac:spMk id="3" creationId="{A7235F70-C8B4-AC08-5C54-6BDF7A6951A3}"/>
          </ac:spMkLst>
        </pc:spChg>
      </pc:sldChg>
      <pc:sldChg chg="modSp mod">
        <pc:chgData name="Hezekia Asaava" userId="3133923db7f505b5" providerId="LiveId" clId="{34A5D484-A8D2-458B-9927-09D1456619F2}" dt="2025-02-13T20:49:28.456" v="14"/>
        <pc:sldMkLst>
          <pc:docMk/>
          <pc:sldMk cId="2134198680" sldId="263"/>
        </pc:sldMkLst>
        <pc:spChg chg="mod">
          <ac:chgData name="Hezekia Asaava" userId="3133923db7f505b5" providerId="LiveId" clId="{34A5D484-A8D2-458B-9927-09D1456619F2}" dt="2025-02-13T20:49:28.456" v="14"/>
          <ac:spMkLst>
            <pc:docMk/>
            <pc:sldMk cId="2134198680" sldId="263"/>
            <ac:spMk id="3" creationId="{4C1DC4CB-C71D-99C2-F696-9B89103A8BDF}"/>
          </ac:spMkLst>
        </pc:spChg>
      </pc:sldChg>
      <pc:sldChg chg="modSp mod">
        <pc:chgData name="Hezekia Asaava" userId="3133923db7f505b5" providerId="LiveId" clId="{34A5D484-A8D2-458B-9927-09D1456619F2}" dt="2025-02-13T20:50:00.736" v="15"/>
        <pc:sldMkLst>
          <pc:docMk/>
          <pc:sldMk cId="683684359" sldId="264"/>
        </pc:sldMkLst>
        <pc:spChg chg="mod">
          <ac:chgData name="Hezekia Asaava" userId="3133923db7f505b5" providerId="LiveId" clId="{34A5D484-A8D2-458B-9927-09D1456619F2}" dt="2025-02-13T20:50:00.736" v="15"/>
          <ac:spMkLst>
            <pc:docMk/>
            <pc:sldMk cId="683684359" sldId="264"/>
            <ac:spMk id="3" creationId="{063C86F7-5137-9AB1-8044-64FAA756B9BE}"/>
          </ac:spMkLst>
        </pc:spChg>
      </pc:sldChg>
      <pc:sldChg chg="modSp mod">
        <pc:chgData name="Hezekia Asaava" userId="3133923db7f505b5" providerId="LiveId" clId="{34A5D484-A8D2-458B-9927-09D1456619F2}" dt="2025-02-13T20:50:45.554" v="31" actId="20577"/>
        <pc:sldMkLst>
          <pc:docMk/>
          <pc:sldMk cId="426523917" sldId="265"/>
        </pc:sldMkLst>
        <pc:spChg chg="mod">
          <ac:chgData name="Hezekia Asaava" userId="3133923db7f505b5" providerId="LiveId" clId="{34A5D484-A8D2-458B-9927-09D1456619F2}" dt="2025-02-13T20:50:45.554" v="31" actId="20577"/>
          <ac:spMkLst>
            <pc:docMk/>
            <pc:sldMk cId="426523917" sldId="265"/>
            <ac:spMk id="2" creationId="{2BC86B69-FF41-03E9-BD3A-052CE0A0304E}"/>
          </ac:spMkLst>
        </pc:spChg>
      </pc:sldChg>
      <pc:sldChg chg="addSp delSp modSp mod">
        <pc:chgData name="Hezekia Asaava" userId="3133923db7f505b5" providerId="LiveId" clId="{34A5D484-A8D2-458B-9927-09D1456619F2}" dt="2025-02-13T21:20:38.343" v="761" actId="20577"/>
        <pc:sldMkLst>
          <pc:docMk/>
          <pc:sldMk cId="2368970037" sldId="266"/>
        </pc:sldMkLst>
        <pc:spChg chg="mod">
          <ac:chgData name="Hezekia Asaava" userId="3133923db7f505b5" providerId="LiveId" clId="{34A5D484-A8D2-458B-9927-09D1456619F2}" dt="2025-02-13T21:12:41.066" v="301" actId="20577"/>
          <ac:spMkLst>
            <pc:docMk/>
            <pc:sldMk cId="2368970037" sldId="266"/>
            <ac:spMk id="2" creationId="{31DEEE9F-4F08-2F6F-A023-0B526DDC81FB}"/>
          </ac:spMkLst>
        </pc:spChg>
        <pc:spChg chg="del mod">
          <ac:chgData name="Hezekia Asaava" userId="3133923db7f505b5" providerId="LiveId" clId="{34A5D484-A8D2-458B-9927-09D1456619F2}" dt="2025-02-13T21:13:32.083" v="307" actId="478"/>
          <ac:spMkLst>
            <pc:docMk/>
            <pc:sldMk cId="2368970037" sldId="266"/>
            <ac:spMk id="3" creationId="{7165EB57-D77B-4D33-9433-2B2AB220EEB8}"/>
          </ac:spMkLst>
        </pc:spChg>
        <pc:spChg chg="mod">
          <ac:chgData name="Hezekia Asaava" userId="3133923db7f505b5" providerId="LiveId" clId="{34A5D484-A8D2-458B-9927-09D1456619F2}" dt="2025-02-13T21:12:45.916" v="302" actId="1076"/>
          <ac:spMkLst>
            <pc:docMk/>
            <pc:sldMk cId="2368970037" sldId="266"/>
            <ac:spMk id="5" creationId="{EA87DA63-DD47-2B28-CB98-3A97E7425BDD}"/>
          </ac:spMkLst>
        </pc:spChg>
        <pc:spChg chg="add mod">
          <ac:chgData name="Hezekia Asaava" userId="3133923db7f505b5" providerId="LiveId" clId="{34A5D484-A8D2-458B-9927-09D1456619F2}" dt="2025-02-13T21:20:38.343" v="761" actId="20577"/>
          <ac:spMkLst>
            <pc:docMk/>
            <pc:sldMk cId="2368970037" sldId="266"/>
            <ac:spMk id="9" creationId="{4AEDA555-ABA9-87D1-CA68-C5FE7C7EF387}"/>
          </ac:spMkLst>
        </pc:spChg>
        <pc:picChg chg="del">
          <ac:chgData name="Hezekia Asaava" userId="3133923db7f505b5" providerId="LiveId" clId="{34A5D484-A8D2-458B-9927-09D1456619F2}" dt="2025-02-13T21:12:47.320" v="303" actId="478"/>
          <ac:picMkLst>
            <pc:docMk/>
            <pc:sldMk cId="2368970037" sldId="266"/>
            <ac:picMk id="6" creationId="{ECE8AFA1-3963-041F-1740-F792E868F573}"/>
          </ac:picMkLst>
        </pc:picChg>
        <pc:picChg chg="add mod">
          <ac:chgData name="Hezekia Asaava" userId="3133923db7f505b5" providerId="LiveId" clId="{34A5D484-A8D2-458B-9927-09D1456619F2}" dt="2025-02-13T21:14:44.075" v="320" actId="14100"/>
          <ac:picMkLst>
            <pc:docMk/>
            <pc:sldMk cId="2368970037" sldId="266"/>
            <ac:picMk id="7" creationId="{C2647778-1E0A-9D60-4111-2525714E920E}"/>
          </ac:picMkLst>
        </pc:picChg>
      </pc:sldChg>
      <pc:sldChg chg="addSp delSp modSp mod">
        <pc:chgData name="Hezekia Asaava" userId="3133923db7f505b5" providerId="LiveId" clId="{34A5D484-A8D2-458B-9927-09D1456619F2}" dt="2025-02-13T21:20:18.929" v="722" actId="20577"/>
        <pc:sldMkLst>
          <pc:docMk/>
          <pc:sldMk cId="3432591768" sldId="267"/>
        </pc:sldMkLst>
        <pc:spChg chg="mod">
          <ac:chgData name="Hezekia Asaava" userId="3133923db7f505b5" providerId="LiveId" clId="{34A5D484-A8D2-458B-9927-09D1456619F2}" dt="2025-02-13T21:16:49.912" v="437" actId="20577"/>
          <ac:spMkLst>
            <pc:docMk/>
            <pc:sldMk cId="3432591768" sldId="267"/>
            <ac:spMk id="2" creationId="{2229E2C4-A622-D39F-C1B9-B435B9A02B8B}"/>
          </ac:spMkLst>
        </pc:spChg>
        <pc:spChg chg="mod">
          <ac:chgData name="Hezekia Asaava" userId="3133923db7f505b5" providerId="LiveId" clId="{34A5D484-A8D2-458B-9927-09D1456619F2}" dt="2025-02-13T21:20:18.929" v="722" actId="20577"/>
          <ac:spMkLst>
            <pc:docMk/>
            <pc:sldMk cId="3432591768" sldId="267"/>
            <ac:spMk id="3" creationId="{6783AEAB-F257-BFDB-97BC-F3B36557C691}"/>
          </ac:spMkLst>
        </pc:spChg>
        <pc:spChg chg="mod">
          <ac:chgData name="Hezekia Asaava" userId="3133923db7f505b5" providerId="LiveId" clId="{34A5D484-A8D2-458B-9927-09D1456619F2}" dt="2025-02-13T21:16:54.945" v="438" actId="1076"/>
          <ac:spMkLst>
            <pc:docMk/>
            <pc:sldMk cId="3432591768" sldId="267"/>
            <ac:spMk id="5" creationId="{056BB8EA-59EC-B26F-DDF0-DF82483D19A4}"/>
          </ac:spMkLst>
        </pc:spChg>
        <pc:picChg chg="del">
          <ac:chgData name="Hezekia Asaava" userId="3133923db7f505b5" providerId="LiveId" clId="{34A5D484-A8D2-458B-9927-09D1456619F2}" dt="2025-02-13T21:16:13.435" v="400" actId="478"/>
          <ac:picMkLst>
            <pc:docMk/>
            <pc:sldMk cId="3432591768" sldId="267"/>
            <ac:picMk id="4" creationId="{BCD8BC34-7684-AADA-D5D4-D7E9DB17561E}"/>
          </ac:picMkLst>
        </pc:picChg>
        <pc:picChg chg="add mod">
          <ac:chgData name="Hezekia Asaava" userId="3133923db7f505b5" providerId="LiveId" clId="{34A5D484-A8D2-458B-9927-09D1456619F2}" dt="2025-02-13T21:18:49.413" v="483" actId="14100"/>
          <ac:picMkLst>
            <pc:docMk/>
            <pc:sldMk cId="3432591768" sldId="267"/>
            <ac:picMk id="7" creationId="{AA243865-F3DF-E0B8-32BF-6D583A7A77B2}"/>
          </ac:picMkLst>
        </pc:picChg>
      </pc:sldChg>
      <pc:sldChg chg="delSp modSp mod">
        <pc:chgData name="Hezekia Asaava" userId="3133923db7f505b5" providerId="LiveId" clId="{34A5D484-A8D2-458B-9927-09D1456619F2}" dt="2025-02-13T21:34:14.386" v="930" actId="20577"/>
        <pc:sldMkLst>
          <pc:docMk/>
          <pc:sldMk cId="3400321261" sldId="268"/>
        </pc:sldMkLst>
        <pc:spChg chg="mod">
          <ac:chgData name="Hezekia Asaava" userId="3133923db7f505b5" providerId="LiveId" clId="{34A5D484-A8D2-458B-9927-09D1456619F2}" dt="2025-02-13T21:32:34.562" v="779" actId="20577"/>
          <ac:spMkLst>
            <pc:docMk/>
            <pc:sldMk cId="3400321261" sldId="268"/>
            <ac:spMk id="2" creationId="{8F907B76-04E1-F8D5-4805-7773BE2C05CF}"/>
          </ac:spMkLst>
        </pc:spChg>
        <pc:spChg chg="mod">
          <ac:chgData name="Hezekia Asaava" userId="3133923db7f505b5" providerId="LiveId" clId="{34A5D484-A8D2-458B-9927-09D1456619F2}" dt="2025-02-13T21:34:14.386" v="930" actId="20577"/>
          <ac:spMkLst>
            <pc:docMk/>
            <pc:sldMk cId="3400321261" sldId="268"/>
            <ac:spMk id="3" creationId="{F8EA0F1F-943E-6245-D732-60DBB4E3C825}"/>
          </ac:spMkLst>
        </pc:spChg>
        <pc:spChg chg="mod">
          <ac:chgData name="Hezekia Asaava" userId="3133923db7f505b5" providerId="LiveId" clId="{34A5D484-A8D2-458B-9927-09D1456619F2}" dt="2025-02-13T21:32:39.428" v="780" actId="1076"/>
          <ac:spMkLst>
            <pc:docMk/>
            <pc:sldMk cId="3400321261" sldId="268"/>
            <ac:spMk id="5" creationId="{DC28FFD2-BC6D-7620-815D-926E58D76783}"/>
          </ac:spMkLst>
        </pc:spChg>
        <pc:picChg chg="del">
          <ac:chgData name="Hezekia Asaava" userId="3133923db7f505b5" providerId="LiveId" clId="{34A5D484-A8D2-458B-9927-09D1456619F2}" dt="2025-02-13T21:32:40.845" v="781" actId="478"/>
          <ac:picMkLst>
            <pc:docMk/>
            <pc:sldMk cId="3400321261" sldId="268"/>
            <ac:picMk id="4" creationId="{130B4712-2750-2381-DCDD-9F0AE65434FB}"/>
          </ac:picMkLst>
        </pc:picChg>
      </pc:sldChg>
      <pc:sldChg chg="addSp modSp mod">
        <pc:chgData name="Hezekia Asaava" userId="3133923db7f505b5" providerId="LiveId" clId="{34A5D484-A8D2-458B-9927-09D1456619F2}" dt="2025-02-13T21:37:18.532" v="1052" actId="255"/>
        <pc:sldMkLst>
          <pc:docMk/>
          <pc:sldMk cId="4143889281" sldId="269"/>
        </pc:sldMkLst>
        <pc:spChg chg="mod">
          <ac:chgData name="Hezekia Asaava" userId="3133923db7f505b5" providerId="LiveId" clId="{34A5D484-A8D2-458B-9927-09D1456619F2}" dt="2025-02-13T21:34:50.770" v="945" actId="20577"/>
          <ac:spMkLst>
            <pc:docMk/>
            <pc:sldMk cId="4143889281" sldId="269"/>
            <ac:spMk id="2" creationId="{D9B7BDE4-415B-1372-E25D-64C551547C18}"/>
          </ac:spMkLst>
        </pc:spChg>
        <pc:spChg chg="mod">
          <ac:chgData name="Hezekia Asaava" userId="3133923db7f505b5" providerId="LiveId" clId="{34A5D484-A8D2-458B-9927-09D1456619F2}" dt="2025-02-13T21:37:18.532" v="1052" actId="255"/>
          <ac:spMkLst>
            <pc:docMk/>
            <pc:sldMk cId="4143889281" sldId="269"/>
            <ac:spMk id="3" creationId="{01228E53-0B17-6BC3-10BB-DFE4AE85F4E4}"/>
          </ac:spMkLst>
        </pc:spChg>
        <pc:spChg chg="mod">
          <ac:chgData name="Hezekia Asaava" userId="3133923db7f505b5" providerId="LiveId" clId="{34A5D484-A8D2-458B-9927-09D1456619F2}" dt="2025-02-13T21:34:54.509" v="946" actId="1076"/>
          <ac:spMkLst>
            <pc:docMk/>
            <pc:sldMk cId="4143889281" sldId="269"/>
            <ac:spMk id="5" creationId="{356E54AF-DB2B-8DB1-E134-AA9881A9C745}"/>
          </ac:spMkLst>
        </pc:spChg>
        <pc:picChg chg="add mod">
          <ac:chgData name="Hezekia Asaava" userId="3133923db7f505b5" providerId="LiveId" clId="{34A5D484-A8D2-458B-9927-09D1456619F2}" dt="2025-02-13T21:35:41.508" v="952" actId="1076"/>
          <ac:picMkLst>
            <pc:docMk/>
            <pc:sldMk cId="4143889281" sldId="269"/>
            <ac:picMk id="6" creationId="{8D550FC7-AFF6-BC38-1F95-CCBF1A61AD20}"/>
          </ac:picMkLst>
        </pc:picChg>
      </pc:sldChg>
      <pc:sldChg chg="del">
        <pc:chgData name="Hezekia Asaava" userId="3133923db7f505b5" providerId="LiveId" clId="{34A5D484-A8D2-458B-9927-09D1456619F2}" dt="2025-02-13T21:37:23.819" v="1053" actId="2696"/>
        <pc:sldMkLst>
          <pc:docMk/>
          <pc:sldMk cId="3810845002" sldId="270"/>
        </pc:sldMkLst>
      </pc:sldChg>
      <pc:sldChg chg="del">
        <pc:chgData name="Hezekia Asaava" userId="3133923db7f505b5" providerId="LiveId" clId="{34A5D484-A8D2-458B-9927-09D1456619F2}" dt="2025-02-13T21:37:31" v="1054" actId="2696"/>
        <pc:sldMkLst>
          <pc:docMk/>
          <pc:sldMk cId="1259467816" sldId="271"/>
        </pc:sldMkLst>
      </pc:sldChg>
      <pc:sldChg chg="addSp add del mod">
        <pc:chgData name="Hezekia Asaava" userId="3133923db7f505b5" providerId="LiveId" clId="{34A5D484-A8D2-458B-9927-09D1456619F2}" dt="2025-02-13T21:38:04.511" v="1061" actId="2696"/>
        <pc:sldMkLst>
          <pc:docMk/>
          <pc:sldMk cId="1330160844" sldId="272"/>
        </pc:sldMkLst>
        <pc:picChg chg="add">
          <ac:chgData name="Hezekia Asaava" userId="3133923db7f505b5" providerId="LiveId" clId="{34A5D484-A8D2-458B-9927-09D1456619F2}" dt="2025-02-13T21:37:35.473" v="1055" actId="22"/>
          <ac:picMkLst>
            <pc:docMk/>
            <pc:sldMk cId="1330160844" sldId="272"/>
            <ac:picMk id="7" creationId="{B6E2F592-D765-2AA7-8016-474D45CCC4DB}"/>
          </ac:picMkLst>
        </pc:picChg>
        <pc:picChg chg="add">
          <ac:chgData name="Hezekia Asaava" userId="3133923db7f505b5" providerId="LiveId" clId="{34A5D484-A8D2-458B-9927-09D1456619F2}" dt="2025-02-13T21:37:38.252" v="1056" actId="22"/>
          <ac:picMkLst>
            <pc:docMk/>
            <pc:sldMk cId="1330160844" sldId="272"/>
            <ac:picMk id="9" creationId="{FD9D572B-4795-6A3E-E2CB-05F4BDACE04A}"/>
          </ac:picMkLst>
        </pc:picChg>
      </pc:sldChg>
      <pc:sldChg chg="add del">
        <pc:chgData name="Hezekia Asaava" userId="3133923db7f505b5" providerId="LiveId" clId="{34A5D484-A8D2-458B-9927-09D1456619F2}" dt="2025-02-13T21:38:04.947" v="1062" actId="2696"/>
        <pc:sldMkLst>
          <pc:docMk/>
          <pc:sldMk cId="109605444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697A-27A9-2DA4-93B4-F36AE6A1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E1894008-593E-18AE-E0E7-473954827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1B9EA0E-41AF-9B52-8F0D-DECB355AED4F}"/>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5" name="Footer Placeholder 4">
            <a:extLst>
              <a:ext uri="{FF2B5EF4-FFF2-40B4-BE49-F238E27FC236}">
                <a16:creationId xmlns:a16="http://schemas.microsoft.com/office/drawing/2014/main" id="{D8D2E662-660E-3A11-9F59-0F9060AE11B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53F29EB-FCC5-9078-C9A9-7AC9D3677EE8}"/>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54553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BA84-64A8-636B-E92A-9937425E0C52}"/>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096F0D04-7AB9-4941-2814-07334165DA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9726B39-D542-D2CA-D923-5F370E739236}"/>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5" name="Footer Placeholder 4">
            <a:extLst>
              <a:ext uri="{FF2B5EF4-FFF2-40B4-BE49-F238E27FC236}">
                <a16:creationId xmlns:a16="http://schemas.microsoft.com/office/drawing/2014/main" id="{55EFBB7E-77BE-2A37-CC03-697DA143ED2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42E7915-3728-2B33-637C-243C1D883EB7}"/>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53429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71561-A940-D063-99BB-923873CD16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FCD819D-F01B-C893-D675-BAC04E52CD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E3882D6-E82C-3CAA-CF15-B7DAFF5C7F47}"/>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5" name="Footer Placeholder 4">
            <a:extLst>
              <a:ext uri="{FF2B5EF4-FFF2-40B4-BE49-F238E27FC236}">
                <a16:creationId xmlns:a16="http://schemas.microsoft.com/office/drawing/2014/main" id="{5570BAA3-D1EA-0E15-AF8F-3213A4D8083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B299F4-486C-71A6-1522-476EECF68840}"/>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407167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0C2C-12F6-03B7-DFCA-CA6E35DA55B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6EC27E0-5519-333D-DB47-746C9DD7CC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EC0BDEA-EA4F-6FDE-E403-D0FE461A5567}"/>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5" name="Footer Placeholder 4">
            <a:extLst>
              <a:ext uri="{FF2B5EF4-FFF2-40B4-BE49-F238E27FC236}">
                <a16:creationId xmlns:a16="http://schemas.microsoft.com/office/drawing/2014/main" id="{7B525531-DB52-B89B-8C96-F122CE57192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DF660E9-1C73-C0B5-940A-A5E8CC6046CA}"/>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166319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BE19-1DB7-1315-5FF1-B1732CAF7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A8E26673-6713-2C15-5F4F-8BE2F439C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931A2-9169-43EB-2DC3-092392DB1324}"/>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5" name="Footer Placeholder 4">
            <a:extLst>
              <a:ext uri="{FF2B5EF4-FFF2-40B4-BE49-F238E27FC236}">
                <a16:creationId xmlns:a16="http://schemas.microsoft.com/office/drawing/2014/main" id="{90F61832-A659-BB30-ADAB-27FD38DABB2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B2C95EC-709E-DF65-3681-24A79B9B78B5}"/>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173795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0B8A-366C-E8AE-E880-73EE311BBC6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1C7022C-2AB1-6B50-6E2E-BB38A4CC3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4A7527C-11A1-E8D8-AB1E-2B70E4392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A89F9D2-F683-549B-B371-7A9523AFF5A8}"/>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6" name="Footer Placeholder 5">
            <a:extLst>
              <a:ext uri="{FF2B5EF4-FFF2-40B4-BE49-F238E27FC236}">
                <a16:creationId xmlns:a16="http://schemas.microsoft.com/office/drawing/2014/main" id="{25878E4C-1338-4081-FF4F-67E73111B32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8B1DEB0-591E-0A54-B928-BE9DD625BD3D}"/>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38000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3E5F-5A02-EE59-6D5C-5DC76E349BE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A6066772-F3EA-C288-FF49-81BC8E52A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DD7115-747A-5F21-444A-6256D72DA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0893704-480C-79F9-B285-7349501E7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7C246-8CBC-496B-9ED9-B63659344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0DC26B7-ED16-7C7B-0B70-B1821132ADC4}"/>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8" name="Footer Placeholder 7">
            <a:extLst>
              <a:ext uri="{FF2B5EF4-FFF2-40B4-BE49-F238E27FC236}">
                <a16:creationId xmlns:a16="http://schemas.microsoft.com/office/drawing/2014/main" id="{DD15B045-7926-2DD1-0B84-5B10BC0B5E46}"/>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6BE6AC3-F382-631C-F67C-98602483FA6E}"/>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34305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00CC-496B-2134-27E9-5422C85A757F}"/>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8B489CD-78B5-E4D3-BE98-6FC7BCE1EAF7}"/>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4" name="Footer Placeholder 3">
            <a:extLst>
              <a:ext uri="{FF2B5EF4-FFF2-40B4-BE49-F238E27FC236}">
                <a16:creationId xmlns:a16="http://schemas.microsoft.com/office/drawing/2014/main" id="{C3AC2CB0-5272-B1B7-818F-97B67E4C1A0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E887EBA-0A5C-3A6B-E28F-C1C98264F3D1}"/>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155018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38068-52DD-895E-4501-165F9296C8E5}"/>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3" name="Footer Placeholder 2">
            <a:extLst>
              <a:ext uri="{FF2B5EF4-FFF2-40B4-BE49-F238E27FC236}">
                <a16:creationId xmlns:a16="http://schemas.microsoft.com/office/drawing/2014/main" id="{229C301A-3A59-9247-BAD5-F95D415649E0}"/>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BD21539F-9220-67D9-CA42-4A49F4AE959A}"/>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54930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92AF-8812-9331-3228-A6C751370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90FC4B38-538E-ED4D-CC45-A38DF7D4F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5922E1F-A91F-542F-0A4B-D3A9C3344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262E3-F083-5758-07A4-5F488BBFDC5D}"/>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6" name="Footer Placeholder 5">
            <a:extLst>
              <a:ext uri="{FF2B5EF4-FFF2-40B4-BE49-F238E27FC236}">
                <a16:creationId xmlns:a16="http://schemas.microsoft.com/office/drawing/2014/main" id="{4E5946E1-58BB-FD3A-C48B-F0CFCE2A609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F2ADA6C-3D24-A414-18C4-A5013E39203F}"/>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23232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D6A3-1CCD-C76E-517A-3CD08E469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3B37E89F-F39E-D505-5A9A-D56166B05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6A61B907-6F0E-EA87-1A57-1854C059C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A2EBB-EE0A-8972-9BF2-02D7F90F646E}"/>
              </a:ext>
            </a:extLst>
          </p:cNvPr>
          <p:cNvSpPr>
            <a:spLocks noGrp="1"/>
          </p:cNvSpPr>
          <p:nvPr>
            <p:ph type="dt" sz="half" idx="10"/>
          </p:nvPr>
        </p:nvSpPr>
        <p:spPr/>
        <p:txBody>
          <a:bodyPr/>
          <a:lstStyle/>
          <a:p>
            <a:fld id="{6E4E841E-6AE5-4DC4-85FD-A53962B03F29}" type="datetimeFigureOut">
              <a:rPr lang="en-KE" smtClean="0"/>
              <a:t>13/02/2025</a:t>
            </a:fld>
            <a:endParaRPr lang="en-KE"/>
          </a:p>
        </p:txBody>
      </p:sp>
      <p:sp>
        <p:nvSpPr>
          <p:cNvPr id="6" name="Footer Placeholder 5">
            <a:extLst>
              <a:ext uri="{FF2B5EF4-FFF2-40B4-BE49-F238E27FC236}">
                <a16:creationId xmlns:a16="http://schemas.microsoft.com/office/drawing/2014/main" id="{6D777B77-3D68-A696-A1FF-77160E7586D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EF196D3-F8C6-F7D0-9AA4-C5E33E69D78E}"/>
              </a:ext>
            </a:extLst>
          </p:cNvPr>
          <p:cNvSpPr>
            <a:spLocks noGrp="1"/>
          </p:cNvSpPr>
          <p:nvPr>
            <p:ph type="sldNum" sz="quarter" idx="12"/>
          </p:nvPr>
        </p:nvSpPr>
        <p:spPr/>
        <p:txBody>
          <a:bodyPr/>
          <a:lstStyle/>
          <a:p>
            <a:fld id="{4AAF232B-2056-4D62-B9E1-E7CAD635ED52}" type="slidenum">
              <a:rPr lang="en-KE" smtClean="0"/>
              <a:t>‹#›</a:t>
            </a:fld>
            <a:endParaRPr lang="en-KE"/>
          </a:p>
        </p:txBody>
      </p:sp>
    </p:spTree>
    <p:extLst>
      <p:ext uri="{BB962C8B-B14F-4D97-AF65-F5344CB8AC3E}">
        <p14:creationId xmlns:p14="http://schemas.microsoft.com/office/powerpoint/2010/main" val="404512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20952-FE51-11FD-74EF-D5A703E8E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4CC090F-9855-63B5-C9BD-87878AB951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7D2FAD6-5F47-3461-7E2B-381AE1297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E841E-6AE5-4DC4-85FD-A53962B03F29}" type="datetimeFigureOut">
              <a:rPr lang="en-KE" smtClean="0"/>
              <a:t>13/02/2025</a:t>
            </a:fld>
            <a:endParaRPr lang="en-KE"/>
          </a:p>
        </p:txBody>
      </p:sp>
      <p:sp>
        <p:nvSpPr>
          <p:cNvPr id="5" name="Footer Placeholder 4">
            <a:extLst>
              <a:ext uri="{FF2B5EF4-FFF2-40B4-BE49-F238E27FC236}">
                <a16:creationId xmlns:a16="http://schemas.microsoft.com/office/drawing/2014/main" id="{1CDAD15B-4F91-113B-0298-06180D916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CD077188-ED9E-20D3-90CA-2D67E9930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F232B-2056-4D62-B9E1-E7CAD635ED52}" type="slidenum">
              <a:rPr lang="en-KE" smtClean="0"/>
              <a:t>‹#›</a:t>
            </a:fld>
            <a:endParaRPr lang="en-KE"/>
          </a:p>
        </p:txBody>
      </p:sp>
    </p:spTree>
    <p:extLst>
      <p:ext uri="{BB962C8B-B14F-4D97-AF65-F5344CB8AC3E}">
        <p14:creationId xmlns:p14="http://schemas.microsoft.com/office/powerpoint/2010/main" val="247200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D54D-5B6A-8684-B001-8EB79AAB72A5}"/>
              </a:ext>
            </a:extLst>
          </p:cNvPr>
          <p:cNvSpPr>
            <a:spLocks noGrp="1"/>
          </p:cNvSpPr>
          <p:nvPr>
            <p:ph type="ctrTitle"/>
          </p:nvPr>
        </p:nvSpPr>
        <p:spPr>
          <a:xfrm>
            <a:off x="1415143" y="2235200"/>
            <a:ext cx="9144000" cy="2387600"/>
          </a:xfrm>
          <a:solidFill>
            <a:schemeClr val="bg1">
              <a:lumMod val="95000"/>
            </a:schemeClr>
          </a:solidFill>
        </p:spPr>
        <p:txBody>
          <a:bodyPr anchor="ctr">
            <a:normAutofit/>
          </a:bodyPr>
          <a:lstStyle/>
          <a:p>
            <a:pPr>
              <a:lnSpc>
                <a:spcPts val="1425"/>
              </a:lnSpc>
            </a:pPr>
            <a:r>
              <a:rPr lang="en-US" sz="3200" dirty="0">
                <a:solidFill>
                  <a:srgbClr val="800000"/>
                </a:solidFill>
                <a:effectLst/>
                <a:ea typeface="Calibri" panose="020F0502020204030204" pitchFamily="34" charset="0"/>
                <a:cs typeface="Calibri" panose="020F0502020204030204" pitchFamily="34" charset="0"/>
              </a:rPr>
              <a:t>SENTIMENT PREDICTOR FOR BRAND OWNERS.</a:t>
            </a:r>
            <a:endParaRPr lang="en-US" sz="3200" dirty="0">
              <a:solidFill>
                <a:srgbClr val="3B3B3B"/>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2381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3CC64-1D92-BA3D-EB19-24529C875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07B76-04E1-F8D5-4805-7773BE2C05CF}"/>
              </a:ext>
            </a:extLst>
          </p:cNvPr>
          <p:cNvSpPr>
            <a:spLocks noGrp="1"/>
          </p:cNvSpPr>
          <p:nvPr>
            <p:ph type="title"/>
          </p:nvPr>
        </p:nvSpPr>
        <p:spPr>
          <a:xfrm>
            <a:off x="838200" y="365125"/>
            <a:ext cx="10515600" cy="728569"/>
          </a:xfrm>
        </p:spPr>
        <p:txBody>
          <a:bodyPr>
            <a:normAutofit/>
          </a:bodyPr>
          <a:lstStyle/>
          <a:p>
            <a:r>
              <a:rPr lang="en-US" sz="4000" dirty="0"/>
              <a:t>MODELS UTILISED.</a:t>
            </a:r>
            <a:endParaRPr lang="en-KE" sz="4000" dirty="0"/>
          </a:p>
        </p:txBody>
      </p:sp>
      <p:sp>
        <p:nvSpPr>
          <p:cNvPr id="3" name="Content Placeholder 2">
            <a:extLst>
              <a:ext uri="{FF2B5EF4-FFF2-40B4-BE49-F238E27FC236}">
                <a16:creationId xmlns:a16="http://schemas.microsoft.com/office/drawing/2014/main" id="{F8EA0F1F-943E-6245-D732-60DBB4E3C825}"/>
              </a:ext>
            </a:extLst>
          </p:cNvPr>
          <p:cNvSpPr>
            <a:spLocks noGrp="1"/>
          </p:cNvSpPr>
          <p:nvPr>
            <p:ph idx="1"/>
          </p:nvPr>
        </p:nvSpPr>
        <p:spPr>
          <a:xfrm>
            <a:off x="1055914" y="1442311"/>
            <a:ext cx="10297886" cy="2411232"/>
          </a:xfrm>
        </p:spPr>
        <p:txBody>
          <a:bodyPr>
            <a:normAutofit/>
          </a:bodyPr>
          <a:lstStyle/>
          <a:p>
            <a:pPr marL="0" indent="0">
              <a:buNone/>
            </a:pPr>
            <a:r>
              <a:rPr lang="en-US" sz="1600" dirty="0"/>
              <a:t>We chose and used the following models:</a:t>
            </a:r>
          </a:p>
          <a:p>
            <a:pPr>
              <a:lnSpc>
                <a:spcPct val="107000"/>
              </a:lnSpc>
              <a:spcAft>
                <a:spcPts val="800"/>
              </a:spcAft>
            </a:pP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Multinomial Naive Bayes model because the model is suited for text classification problems and easy to use. In addition, it is easy to implement, efficient with large data sets, has low computational cost and works for both binary and multiclass classifications.</a:t>
            </a:r>
          </a:p>
          <a:p>
            <a:r>
              <a:rPr lang="en-US" sz="1800" kern="100" dirty="0">
                <a:latin typeface="Calibri" panose="020F0502020204030204" pitchFamily="34" charset="0"/>
                <a:ea typeface="Calibri" panose="020F0502020204030204" pitchFamily="34" charset="0"/>
                <a:cs typeface="Times New Roman" panose="02020603050405020304" pitchFamily="18" charset="0"/>
              </a:rPr>
              <a:t>T</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he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TfidVectorizer</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 as our vectorizer because it enables us not to rely the raw frequencies of word occurrences through scaling down the impact of token that occur more frequently. Emphasis is placed on the importance of tokens.</a:t>
            </a:r>
          </a:p>
          <a:p>
            <a:endParaRPr lang="en-US" sz="1600" dirty="0"/>
          </a:p>
        </p:txBody>
      </p:sp>
      <p:sp>
        <p:nvSpPr>
          <p:cNvPr id="5" name="TextBox 4">
            <a:extLst>
              <a:ext uri="{FF2B5EF4-FFF2-40B4-BE49-F238E27FC236}">
                <a16:creationId xmlns:a16="http://schemas.microsoft.com/office/drawing/2014/main" id="{DC28FFD2-BC6D-7620-815D-926E58D76783}"/>
              </a:ext>
            </a:extLst>
          </p:cNvPr>
          <p:cNvSpPr txBox="1"/>
          <p:nvPr/>
        </p:nvSpPr>
        <p:spPr>
          <a:xfrm>
            <a:off x="296475" y="146028"/>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340032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210D3-7E42-08EE-BF02-2614F68993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7BDE4-415B-1372-E25D-64C551547C18}"/>
              </a:ext>
            </a:extLst>
          </p:cNvPr>
          <p:cNvSpPr>
            <a:spLocks noGrp="1"/>
          </p:cNvSpPr>
          <p:nvPr>
            <p:ph type="title"/>
          </p:nvPr>
        </p:nvSpPr>
        <p:spPr>
          <a:xfrm>
            <a:off x="838200" y="365125"/>
            <a:ext cx="10515600" cy="728569"/>
          </a:xfrm>
        </p:spPr>
        <p:txBody>
          <a:bodyPr>
            <a:normAutofit/>
          </a:bodyPr>
          <a:lstStyle/>
          <a:p>
            <a:r>
              <a:rPr lang="en-US" sz="4000" dirty="0"/>
              <a:t>MODEL RESULTS.</a:t>
            </a:r>
            <a:endParaRPr lang="en-KE" sz="4000" dirty="0"/>
          </a:p>
        </p:txBody>
      </p:sp>
      <p:sp>
        <p:nvSpPr>
          <p:cNvPr id="3" name="Content Placeholder 2">
            <a:extLst>
              <a:ext uri="{FF2B5EF4-FFF2-40B4-BE49-F238E27FC236}">
                <a16:creationId xmlns:a16="http://schemas.microsoft.com/office/drawing/2014/main" id="{01228E53-0B17-6BC3-10BB-DFE4AE85F4E4}"/>
              </a:ext>
            </a:extLst>
          </p:cNvPr>
          <p:cNvSpPr>
            <a:spLocks noGrp="1"/>
          </p:cNvSpPr>
          <p:nvPr>
            <p:ph idx="1"/>
          </p:nvPr>
        </p:nvSpPr>
        <p:spPr>
          <a:xfrm>
            <a:off x="7315200" y="1506071"/>
            <a:ext cx="4038600" cy="2026023"/>
          </a:xfrm>
        </p:spPr>
        <p:txBody>
          <a:bodyPr>
            <a:normAutofit/>
          </a:bodyPr>
          <a:lstStyle/>
          <a:p>
            <a:r>
              <a:rPr lang="en-US" sz="1600" dirty="0"/>
              <a:t>The models has an accuracy score of 64.8%</a:t>
            </a:r>
          </a:p>
          <a:p>
            <a:r>
              <a:rPr lang="en-US" sz="1600" kern="100" dirty="0">
                <a:latin typeface="Calibri" panose="020F0502020204030204" pitchFamily="34" charset="0"/>
                <a:ea typeface="Calibri" panose="020F0502020204030204" pitchFamily="34" charset="0"/>
                <a:cs typeface="Times New Roman" panose="02020603050405020304" pitchFamily="18" charset="0"/>
              </a:rPr>
              <a:t>From the </a:t>
            </a:r>
            <a:r>
              <a:rPr lang="en-KE" sz="1600" kern="100" dirty="0">
                <a:effectLst/>
                <a:latin typeface="Calibri" panose="020F0502020204030204" pitchFamily="34" charset="0"/>
                <a:ea typeface="Calibri" panose="020F0502020204030204" pitchFamily="34" charset="0"/>
                <a:cs typeface="Times New Roman" panose="02020603050405020304" pitchFamily="18" charset="0"/>
              </a:rPr>
              <a:t>confusion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matrix </a:t>
            </a:r>
            <a:r>
              <a:rPr lang="en-KE" sz="1600" kern="100" dirty="0">
                <a:effectLst/>
                <a:latin typeface="Calibri" panose="020F0502020204030204" pitchFamily="34" charset="0"/>
                <a:ea typeface="Calibri" panose="020F0502020204030204" pitchFamily="34" charset="0"/>
                <a:cs typeface="Times New Roman" panose="02020603050405020304" pitchFamily="18" charset="0"/>
              </a:rPr>
              <a:t>it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is</a:t>
            </a:r>
            <a:r>
              <a:rPr lang="en-KE" sz="1600" kern="100" dirty="0">
                <a:effectLst/>
                <a:latin typeface="Calibri" panose="020F0502020204030204" pitchFamily="34" charset="0"/>
                <a:ea typeface="Calibri" panose="020F0502020204030204" pitchFamily="34" charset="0"/>
                <a:cs typeface="Times New Roman" panose="02020603050405020304" pitchFamily="18" charset="0"/>
              </a:rPr>
              <a:t> evident the model did not classify two labels quite well. The further steps would be to look into why these labels were not well classified by the model.</a:t>
            </a:r>
          </a:p>
          <a:p>
            <a:endParaRPr lang="en-US" sz="1600" dirty="0"/>
          </a:p>
        </p:txBody>
      </p:sp>
      <p:sp>
        <p:nvSpPr>
          <p:cNvPr id="5" name="TextBox 4">
            <a:extLst>
              <a:ext uri="{FF2B5EF4-FFF2-40B4-BE49-F238E27FC236}">
                <a16:creationId xmlns:a16="http://schemas.microsoft.com/office/drawing/2014/main" id="{356E54AF-DB2B-8DB1-E134-AA9881A9C745}"/>
              </a:ext>
            </a:extLst>
          </p:cNvPr>
          <p:cNvSpPr txBox="1"/>
          <p:nvPr/>
        </p:nvSpPr>
        <p:spPr>
          <a:xfrm>
            <a:off x="333616" y="195060"/>
            <a:ext cx="10880834" cy="898634"/>
          </a:xfrm>
          <a:prstGeom prst="rect">
            <a:avLst/>
          </a:prstGeom>
          <a:noFill/>
          <a:ln w="38100">
            <a:solidFill>
              <a:schemeClr val="tx1"/>
            </a:solidFill>
          </a:ln>
        </p:spPr>
        <p:txBody>
          <a:bodyPr wrap="square" rtlCol="0">
            <a:spAutoFit/>
          </a:bodyPr>
          <a:lstStyle/>
          <a:p>
            <a:endParaRPr lang="en-KE" dirty="0"/>
          </a:p>
        </p:txBody>
      </p:sp>
      <p:pic>
        <p:nvPicPr>
          <p:cNvPr id="6" name="Picture 5">
            <a:extLst>
              <a:ext uri="{FF2B5EF4-FFF2-40B4-BE49-F238E27FC236}">
                <a16:creationId xmlns:a16="http://schemas.microsoft.com/office/drawing/2014/main" id="{8D550FC7-AFF6-BC38-1F95-CCBF1A61AD20}"/>
              </a:ext>
            </a:extLst>
          </p:cNvPr>
          <p:cNvPicPr>
            <a:picLocks noChangeAspect="1"/>
          </p:cNvPicPr>
          <p:nvPr/>
        </p:nvPicPr>
        <p:blipFill>
          <a:blip r:embed="rId2"/>
          <a:stretch>
            <a:fillRect/>
          </a:stretch>
        </p:blipFill>
        <p:spPr>
          <a:xfrm>
            <a:off x="440871" y="1263759"/>
            <a:ext cx="6297386" cy="5288190"/>
          </a:xfrm>
          <a:prstGeom prst="rect">
            <a:avLst/>
          </a:prstGeom>
        </p:spPr>
      </p:pic>
    </p:spTree>
    <p:extLst>
      <p:ext uri="{BB962C8B-B14F-4D97-AF65-F5344CB8AC3E}">
        <p14:creationId xmlns:p14="http://schemas.microsoft.com/office/powerpoint/2010/main" val="414388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p:txBody>
          <a:bodyPr>
            <a:normAutofit/>
          </a:bodyPr>
          <a:lstStyle/>
          <a:p>
            <a:r>
              <a:rPr lang="en-US" sz="4000" dirty="0"/>
              <a:t>Recommendation.</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a:xfrm>
            <a:off x="676990" y="1802987"/>
            <a:ext cx="10515599" cy="3003331"/>
          </a:xfrm>
        </p:spPr>
        <p:txBody>
          <a:bodyPr>
            <a:normAutofit/>
          </a:bodyPr>
          <a:lstStyle/>
          <a:p>
            <a:pPr algn="l">
              <a:spcAft>
                <a:spcPts val="675"/>
              </a:spcAft>
              <a:buFont typeface="+mj-lt"/>
              <a:buAutoNum type="arabicPeriod"/>
            </a:pPr>
            <a:r>
              <a:rPr lang="en-US" sz="1100" b="0" i="0" dirty="0">
                <a:solidFill>
                  <a:srgbClr val="000000"/>
                </a:solidFill>
                <a:effectLst/>
                <a:latin typeface="Helvetica Neue"/>
              </a:rPr>
              <a:t>The model to be considered to predict customer churn would be the Pruned decision tree which has a minimal difference between its train and test accuracy scores. Considering the confusion </a:t>
            </a:r>
            <a:r>
              <a:rPr lang="en-US" sz="1100" b="0" i="0" dirty="0" err="1">
                <a:solidFill>
                  <a:srgbClr val="000000"/>
                </a:solidFill>
                <a:effectLst/>
                <a:latin typeface="Helvetica Neue"/>
              </a:rPr>
              <a:t>marix</a:t>
            </a:r>
            <a:r>
              <a:rPr lang="en-US" sz="1100" b="0" i="0" dirty="0">
                <a:solidFill>
                  <a:srgbClr val="000000"/>
                </a:solidFill>
                <a:effectLst/>
                <a:latin typeface="Helvetica Neue"/>
              </a:rPr>
              <a:t> the model has correctly classified sentiment 2 (no emotion towards brand or product), has not correctly classified sentiment 0 (negative emotion )and sentiment 1 (positive emotion.)</a:t>
            </a:r>
          </a:p>
          <a:p>
            <a:pPr algn="l">
              <a:spcAft>
                <a:spcPts val="675"/>
              </a:spcAft>
              <a:buFont typeface="+mj-lt"/>
              <a:buAutoNum type="arabicPeriod"/>
            </a:pPr>
            <a:r>
              <a:rPr lang="en-US" sz="1100" b="0" i="0" dirty="0">
                <a:solidFill>
                  <a:srgbClr val="000000"/>
                </a:solidFill>
                <a:effectLst/>
                <a:latin typeface="Helvetica Neue"/>
              </a:rPr>
              <a:t>We should now examine the misplaced sentiments 0 and 1 to determine what may have caused their misclassification. Is additional feature engineering required or preprocessing.</a:t>
            </a:r>
          </a:p>
          <a:p>
            <a:pPr marL="0" indent="0">
              <a:buNone/>
            </a:pPr>
            <a:endParaRPr lang="en-US" sz="1600" dirty="0"/>
          </a:p>
        </p:txBody>
      </p:sp>
      <p:sp>
        <p:nvSpPr>
          <p:cNvPr id="5" name="TextBox 4">
            <a:extLst>
              <a:ext uri="{FF2B5EF4-FFF2-40B4-BE49-F238E27FC236}">
                <a16:creationId xmlns:a16="http://schemas.microsoft.com/office/drawing/2014/main" id="{3449B11B-ED0C-8541-FD63-0A98A33BFCBC}"/>
              </a:ext>
            </a:extLst>
          </p:cNvPr>
          <p:cNvSpPr txBox="1"/>
          <p:nvPr/>
        </p:nvSpPr>
        <p:spPr>
          <a:xfrm>
            <a:off x="838200" y="578589"/>
            <a:ext cx="10134600"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311723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p:txBody>
          <a:bodyPr>
            <a:normAutofit/>
          </a:bodyPr>
          <a:lstStyle/>
          <a:p>
            <a:r>
              <a:rPr lang="en-US" sz="4000" dirty="0"/>
              <a:t>Background</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p:txBody>
          <a:bodyPr>
            <a:normAutofit/>
          </a:bodyPr>
          <a:lstStyle/>
          <a:p>
            <a:r>
              <a:rPr lang="en-US" sz="1600" dirty="0"/>
              <a:t>A brand name or identity is now considered among the most valuable asset for a going concern. According to Wikipedia , A brand is a name, term, design, symbol or any other feature that distinguishes one seller's good or service from those of other sellers. Brands are used in business, marketing, and advertising for recognition and, importantly, to create and store value as brand equity for the object identified, to the benefit of the brand's customers, its owners and shareholders.</a:t>
            </a:r>
          </a:p>
          <a:p>
            <a:r>
              <a:rPr lang="en-US" sz="1600" dirty="0"/>
              <a:t>Consequently, in is important to business owners or brand owners to know and understand how their current and potential perceive heir brand. This information would feed into their strategy on how to enhance, protect, course correct, where applicable on the status of their brand.</a:t>
            </a:r>
          </a:p>
        </p:txBody>
      </p:sp>
      <p:sp>
        <p:nvSpPr>
          <p:cNvPr id="5" name="TextBox 4">
            <a:extLst>
              <a:ext uri="{FF2B5EF4-FFF2-40B4-BE49-F238E27FC236}">
                <a16:creationId xmlns:a16="http://schemas.microsoft.com/office/drawing/2014/main" id="{3449B11B-ED0C-8541-FD63-0A98A33BFCBC}"/>
              </a:ext>
            </a:extLst>
          </p:cNvPr>
          <p:cNvSpPr txBox="1"/>
          <p:nvPr/>
        </p:nvSpPr>
        <p:spPr>
          <a:xfrm>
            <a:off x="745108" y="578589"/>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19391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p:txBody>
          <a:bodyPr>
            <a:normAutofit/>
          </a:bodyPr>
          <a:lstStyle/>
          <a:p>
            <a:r>
              <a:rPr lang="en-US" sz="4000" dirty="0"/>
              <a:t>Problem Statement</a:t>
            </a:r>
            <a:endParaRPr lang="en-KE" sz="4000" dirty="0"/>
          </a:p>
        </p:txBody>
      </p:sp>
      <p:sp>
        <p:nvSpPr>
          <p:cNvPr id="3" name="Content Placeholder 2">
            <a:extLst>
              <a:ext uri="{FF2B5EF4-FFF2-40B4-BE49-F238E27FC236}">
                <a16:creationId xmlns:a16="http://schemas.microsoft.com/office/drawing/2014/main" id="{A7235F70-C8B4-AC08-5C54-6BDF7A6951A3}"/>
              </a:ext>
            </a:extLst>
          </p:cNvPr>
          <p:cNvSpPr>
            <a:spLocks noGrp="1"/>
          </p:cNvSpPr>
          <p:nvPr>
            <p:ph idx="1"/>
          </p:nvPr>
        </p:nvSpPr>
        <p:spPr/>
        <p:txBody>
          <a:bodyPr>
            <a:normAutofit/>
          </a:bodyPr>
          <a:lstStyle/>
          <a:p>
            <a:r>
              <a:rPr lang="en-US" sz="1600" dirty="0"/>
              <a:t>Brand perception by current and would customer is key to a business success. A negative brand perception, especially, in this current age of social media and interconnectedness, can quickly wipe out the value of a company within a short time. And conversely, a positive perception can quickly add value to a company. Therefore, being able to gauge how people feel and perceive about one’s brand is a great asset.</a:t>
            </a:r>
          </a:p>
        </p:txBody>
      </p:sp>
      <p:sp>
        <p:nvSpPr>
          <p:cNvPr id="5" name="TextBox 4">
            <a:extLst>
              <a:ext uri="{FF2B5EF4-FFF2-40B4-BE49-F238E27FC236}">
                <a16:creationId xmlns:a16="http://schemas.microsoft.com/office/drawing/2014/main" id="{3449B11B-ED0C-8541-FD63-0A98A33BFCBC}"/>
              </a:ext>
            </a:extLst>
          </p:cNvPr>
          <p:cNvSpPr txBox="1"/>
          <p:nvPr/>
        </p:nvSpPr>
        <p:spPr>
          <a:xfrm>
            <a:off x="772511" y="578589"/>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264191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7FA77-943F-B64D-BE58-6E375875F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FE4F2-7288-FB1D-EC25-CA7BCE9B5724}"/>
              </a:ext>
            </a:extLst>
          </p:cNvPr>
          <p:cNvSpPr>
            <a:spLocks noGrp="1"/>
          </p:cNvSpPr>
          <p:nvPr>
            <p:ph type="title"/>
          </p:nvPr>
        </p:nvSpPr>
        <p:spPr>
          <a:xfrm>
            <a:off x="721659" y="297656"/>
            <a:ext cx="10515600" cy="1325563"/>
          </a:xfrm>
        </p:spPr>
        <p:txBody>
          <a:bodyPr>
            <a:normAutofit/>
          </a:bodyPr>
          <a:lstStyle/>
          <a:p>
            <a:r>
              <a:rPr lang="en-US" sz="4000" dirty="0"/>
              <a:t>Objective</a:t>
            </a:r>
            <a:endParaRPr lang="en-KE" sz="4000" dirty="0"/>
          </a:p>
        </p:txBody>
      </p:sp>
      <p:sp>
        <p:nvSpPr>
          <p:cNvPr id="3" name="Content Placeholder 2">
            <a:extLst>
              <a:ext uri="{FF2B5EF4-FFF2-40B4-BE49-F238E27FC236}">
                <a16:creationId xmlns:a16="http://schemas.microsoft.com/office/drawing/2014/main" id="{4C1DC4CB-C71D-99C2-F696-9B89103A8BDF}"/>
              </a:ext>
            </a:extLst>
          </p:cNvPr>
          <p:cNvSpPr>
            <a:spLocks noGrp="1"/>
          </p:cNvSpPr>
          <p:nvPr>
            <p:ph idx="1"/>
          </p:nvPr>
        </p:nvSpPr>
        <p:spPr/>
        <p:txBody>
          <a:bodyPr>
            <a:normAutofit/>
          </a:bodyPr>
          <a:lstStyle/>
          <a:p>
            <a:r>
              <a:rPr lang="en-US" sz="1600" dirty="0"/>
              <a:t>To develop sentiment </a:t>
            </a:r>
            <a:r>
              <a:rPr lang="en-US" sz="1600" dirty="0" err="1"/>
              <a:t>prdiction</a:t>
            </a:r>
            <a:r>
              <a:rPr lang="en-US" sz="1600" dirty="0"/>
              <a:t> model based upon Natural language multiclassification  with features as  customer reviews and social media views.</a:t>
            </a:r>
          </a:p>
        </p:txBody>
      </p:sp>
      <p:sp>
        <p:nvSpPr>
          <p:cNvPr id="5" name="TextBox 4">
            <a:extLst>
              <a:ext uri="{FF2B5EF4-FFF2-40B4-BE49-F238E27FC236}">
                <a16:creationId xmlns:a16="http://schemas.microsoft.com/office/drawing/2014/main" id="{4A995D07-5052-F682-FFF7-B92163AD0C0C}"/>
              </a:ext>
            </a:extLst>
          </p:cNvPr>
          <p:cNvSpPr txBox="1"/>
          <p:nvPr/>
        </p:nvSpPr>
        <p:spPr>
          <a:xfrm>
            <a:off x="721659" y="511120"/>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213419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5369D-E595-9376-97DD-C84A90F9A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B94BD-981B-87EE-FA5B-FD37FE21C747}"/>
              </a:ext>
            </a:extLst>
          </p:cNvPr>
          <p:cNvSpPr>
            <a:spLocks noGrp="1"/>
          </p:cNvSpPr>
          <p:nvPr>
            <p:ph type="title"/>
          </p:nvPr>
        </p:nvSpPr>
        <p:spPr>
          <a:xfrm>
            <a:off x="721659" y="297656"/>
            <a:ext cx="10515600" cy="1325563"/>
          </a:xfrm>
        </p:spPr>
        <p:txBody>
          <a:bodyPr>
            <a:normAutofit/>
          </a:bodyPr>
          <a:lstStyle/>
          <a:p>
            <a:r>
              <a:rPr lang="en-US" sz="4000" dirty="0"/>
              <a:t>Data Understanding and Strategy.</a:t>
            </a:r>
            <a:endParaRPr lang="en-KE" sz="4000" dirty="0"/>
          </a:p>
        </p:txBody>
      </p:sp>
      <p:sp>
        <p:nvSpPr>
          <p:cNvPr id="3" name="Content Placeholder 2">
            <a:extLst>
              <a:ext uri="{FF2B5EF4-FFF2-40B4-BE49-F238E27FC236}">
                <a16:creationId xmlns:a16="http://schemas.microsoft.com/office/drawing/2014/main" id="{063C86F7-5137-9AB1-8044-64FAA756B9BE}"/>
              </a:ext>
            </a:extLst>
          </p:cNvPr>
          <p:cNvSpPr>
            <a:spLocks noGrp="1"/>
          </p:cNvSpPr>
          <p:nvPr>
            <p:ph idx="1"/>
          </p:nvPr>
        </p:nvSpPr>
        <p:spPr/>
        <p:txBody>
          <a:bodyPr>
            <a:normAutofit/>
          </a:bodyPr>
          <a:lstStyle/>
          <a:p>
            <a:r>
              <a:rPr lang="en-US" sz="1600" dirty="0"/>
              <a:t>Our data is a CSV file of 9,093 records and 3 columns. The columns are </a:t>
            </a:r>
            <a:r>
              <a:rPr lang="en-US" sz="1600" dirty="0" err="1"/>
              <a:t>tweet_texts</a:t>
            </a:r>
            <a:r>
              <a:rPr lang="en-US" sz="1600" dirty="0"/>
              <a:t>, </a:t>
            </a:r>
            <a:r>
              <a:rPr lang="en-US" sz="1600" dirty="0" err="1"/>
              <a:t>emotion_in_tweet_is_directed_at</a:t>
            </a:r>
            <a:r>
              <a:rPr lang="en-US" sz="1600" dirty="0"/>
              <a:t> and </a:t>
            </a:r>
            <a:r>
              <a:rPr lang="en-US" sz="1600" dirty="0" err="1"/>
              <a:t>is_there_an_emotion_directed_at_a</a:t>
            </a:r>
            <a:r>
              <a:rPr lang="en-US" sz="1600" dirty="0"/>
              <a:t> </a:t>
            </a:r>
            <a:r>
              <a:rPr lang="en-US" sz="1600" dirty="0" err="1"/>
              <a:t>brand_or_product</a:t>
            </a:r>
            <a:r>
              <a:rPr lang="en-US" sz="1600" dirty="0"/>
              <a:t>. Essentially, the columns represent tweets of "customers" sentiments towards certain brands and/or products. We will apply data preparation techniques on out sentiment tweets in order to extract our features for modelling.</a:t>
            </a:r>
          </a:p>
        </p:txBody>
      </p:sp>
      <p:sp>
        <p:nvSpPr>
          <p:cNvPr id="5" name="TextBox 4">
            <a:extLst>
              <a:ext uri="{FF2B5EF4-FFF2-40B4-BE49-F238E27FC236}">
                <a16:creationId xmlns:a16="http://schemas.microsoft.com/office/drawing/2014/main" id="{ED0FF08E-7B26-084A-776E-C5A98F3D094C}"/>
              </a:ext>
            </a:extLst>
          </p:cNvPr>
          <p:cNvSpPr txBox="1"/>
          <p:nvPr/>
        </p:nvSpPr>
        <p:spPr>
          <a:xfrm>
            <a:off x="589507" y="511120"/>
            <a:ext cx="10880834" cy="898634"/>
          </a:xfrm>
          <a:prstGeom prst="rect">
            <a:avLst/>
          </a:prstGeom>
          <a:noFill/>
          <a:ln w="38100">
            <a:solidFill>
              <a:schemeClr val="tx1"/>
            </a:solidFill>
          </a:ln>
        </p:spPr>
        <p:txBody>
          <a:bodyPr wrap="square" rtlCol="0">
            <a:spAutoFit/>
          </a:bodyPr>
          <a:lstStyle/>
          <a:p>
            <a:endParaRPr lang="en-KE" dirty="0"/>
          </a:p>
        </p:txBody>
      </p:sp>
    </p:spTree>
    <p:extLst>
      <p:ext uri="{BB962C8B-B14F-4D97-AF65-F5344CB8AC3E}">
        <p14:creationId xmlns:p14="http://schemas.microsoft.com/office/powerpoint/2010/main" val="68368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6B69-FF41-03E9-BD3A-052CE0A0304E}"/>
              </a:ext>
            </a:extLst>
          </p:cNvPr>
          <p:cNvSpPr>
            <a:spLocks noGrp="1"/>
          </p:cNvSpPr>
          <p:nvPr>
            <p:ph type="title"/>
          </p:nvPr>
        </p:nvSpPr>
        <p:spPr>
          <a:xfrm>
            <a:off x="838200" y="1665007"/>
            <a:ext cx="10515600" cy="1325563"/>
          </a:xfrm>
        </p:spPr>
        <p:txBody>
          <a:bodyPr>
            <a:normAutofit/>
          </a:bodyPr>
          <a:lstStyle/>
          <a:p>
            <a:r>
              <a:rPr lang="en-US" sz="6000" dirty="0"/>
              <a:t>DATA PREPARATION.</a:t>
            </a:r>
            <a:endParaRPr lang="en-KE" sz="6000" dirty="0"/>
          </a:p>
        </p:txBody>
      </p:sp>
    </p:spTree>
    <p:extLst>
      <p:ext uri="{BB962C8B-B14F-4D97-AF65-F5344CB8AC3E}">
        <p14:creationId xmlns:p14="http://schemas.microsoft.com/office/powerpoint/2010/main" val="42652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061-563E-4F6F-185F-0BB477D9E717}"/>
              </a:ext>
            </a:extLst>
          </p:cNvPr>
          <p:cNvSpPr>
            <a:spLocks noGrp="1"/>
          </p:cNvSpPr>
          <p:nvPr>
            <p:ph type="title"/>
          </p:nvPr>
        </p:nvSpPr>
        <p:spPr>
          <a:xfrm>
            <a:off x="838200" y="365125"/>
            <a:ext cx="10515600" cy="728569"/>
          </a:xfrm>
        </p:spPr>
        <p:txBody>
          <a:bodyPr>
            <a:normAutofit/>
          </a:bodyPr>
          <a:lstStyle/>
          <a:p>
            <a:r>
              <a:rPr lang="en-US" sz="4000" dirty="0"/>
              <a:t>Data Preparation Steps.</a:t>
            </a:r>
            <a:endParaRPr lang="en-KE" sz="4000" dirty="0"/>
          </a:p>
        </p:txBody>
      </p:sp>
      <p:sp>
        <p:nvSpPr>
          <p:cNvPr id="5" name="TextBox 4">
            <a:extLst>
              <a:ext uri="{FF2B5EF4-FFF2-40B4-BE49-F238E27FC236}">
                <a16:creationId xmlns:a16="http://schemas.microsoft.com/office/drawing/2014/main" id="{3449B11B-ED0C-8541-FD63-0A98A33BFCBC}"/>
              </a:ext>
            </a:extLst>
          </p:cNvPr>
          <p:cNvSpPr txBox="1"/>
          <p:nvPr/>
        </p:nvSpPr>
        <p:spPr>
          <a:xfrm>
            <a:off x="461683" y="280092"/>
            <a:ext cx="10880834" cy="898634"/>
          </a:xfrm>
          <a:prstGeom prst="rect">
            <a:avLst/>
          </a:prstGeom>
          <a:noFill/>
          <a:ln w="38100">
            <a:solidFill>
              <a:schemeClr val="tx1"/>
            </a:solidFill>
          </a:ln>
        </p:spPr>
        <p:txBody>
          <a:bodyPr wrap="square" rtlCol="0">
            <a:spAutoFit/>
          </a:bodyPr>
          <a:lstStyle/>
          <a:p>
            <a:endParaRPr lang="en-KE" dirty="0"/>
          </a:p>
        </p:txBody>
      </p:sp>
      <p:sp>
        <p:nvSpPr>
          <p:cNvPr id="7" name="Content Placeholder 6">
            <a:extLst>
              <a:ext uri="{FF2B5EF4-FFF2-40B4-BE49-F238E27FC236}">
                <a16:creationId xmlns:a16="http://schemas.microsoft.com/office/drawing/2014/main" id="{EA5AD146-BC01-5965-99FD-7989864DD13E}"/>
              </a:ext>
            </a:extLst>
          </p:cNvPr>
          <p:cNvSpPr>
            <a:spLocks noGrp="1"/>
          </p:cNvSpPr>
          <p:nvPr>
            <p:ph idx="1"/>
          </p:nvPr>
        </p:nvSpPr>
        <p:spPr/>
        <p:txBody>
          <a:bodyPr/>
          <a:lstStyle/>
          <a:p>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kern="100" dirty="0" err="1">
                <a:latin typeface="Calibri" panose="020F0502020204030204" pitchFamily="34" charset="0"/>
                <a:ea typeface="Calibri" panose="020F0502020204030204" pitchFamily="34" charset="0"/>
                <a:cs typeface="Times New Roman" panose="02020603050405020304" pitchFamily="18" charset="0"/>
              </a:rPr>
              <a:t>foolwoing</a:t>
            </a:r>
            <a:r>
              <a:rPr lang="en-US" sz="1800" kern="100" dirty="0">
                <a:latin typeface="Calibri" panose="020F0502020204030204" pitchFamily="34" charset="0"/>
                <a:ea typeface="Calibri" panose="020F0502020204030204" pitchFamily="34" charset="0"/>
                <a:cs typeface="Times New Roman" panose="02020603050405020304" pitchFamily="18" charset="0"/>
              </a:rPr>
              <a:t> are the data preparation steps we under took :</a:t>
            </a:r>
          </a:p>
          <a:p>
            <a:pPr marL="514350" indent="-514350">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Assigning integers to the four sentiments under the TARGET column.</a:t>
            </a:r>
          </a:p>
          <a:p>
            <a:pPr marL="514350" indent="-514350">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S</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separation of the data into test and train data sets using </a:t>
            </a:r>
            <a:r>
              <a:rPr lang="en-KE" sz="1800" kern="100" dirty="0" err="1">
                <a:effectLst/>
                <a:latin typeface="Calibri" panose="020F0502020204030204" pitchFamily="34" charset="0"/>
                <a:ea typeface="Calibri" panose="020F0502020204030204" pitchFamily="34" charset="0"/>
                <a:cs typeface="Times New Roman" panose="02020603050405020304" pitchFamily="18" charset="0"/>
              </a:rPr>
              <a:t>test_train_split</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S</a:t>
            </a:r>
            <a:r>
              <a:rPr lang="en-KE" sz="1800" kern="100" dirty="0">
                <a:effectLst/>
                <a:latin typeface="Calibri" panose="020F0502020204030204" pitchFamily="34" charset="0"/>
                <a:ea typeface="Calibri" panose="020F0502020204030204" pitchFamily="34" charset="0"/>
                <a:cs typeface="Times New Roman" panose="02020603050405020304" pitchFamily="18" charset="0"/>
              </a:rPr>
              <a:t>standardizing text by applying lower case function to the text from which we intend to extract our features.</a:t>
            </a:r>
          </a:p>
          <a:p>
            <a:pPr marL="514350" indent="-514350">
              <a:buFont typeface="+mj-lt"/>
              <a:buAutoNum type="arabicPeriod"/>
            </a:pPr>
            <a:r>
              <a:rPr lang="en-KE" sz="1800" dirty="0">
                <a:effectLst/>
                <a:latin typeface="Calibri" panose="020F0502020204030204" pitchFamily="34" charset="0"/>
                <a:ea typeface="Calibri" panose="020F0502020204030204" pitchFamily="34" charset="0"/>
                <a:cs typeface="Times New Roman" panose="02020603050405020304" pitchFamily="18" charset="0"/>
              </a:rPr>
              <a:t>tokenization of text by applying the tokenize library. This splits our text into individual tokens. This enables vectorization and modelling.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Elimination of stop words.</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endParaRPr lang="en-US" dirty="0"/>
          </a:p>
          <a:p>
            <a:pPr marL="514350" indent="-514350">
              <a:buFont typeface="+mj-lt"/>
              <a:buAutoNum type="arabicPeriod"/>
            </a:pPr>
            <a:endParaRPr lang="en-KE" dirty="0"/>
          </a:p>
        </p:txBody>
      </p:sp>
    </p:spTree>
    <p:extLst>
      <p:ext uri="{BB962C8B-B14F-4D97-AF65-F5344CB8AC3E}">
        <p14:creationId xmlns:p14="http://schemas.microsoft.com/office/powerpoint/2010/main" val="118253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ACAE8-E5BB-DB4E-9A3C-D1C760EF1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EEE9F-4F08-2F6F-A023-0B526DDC81FB}"/>
              </a:ext>
            </a:extLst>
          </p:cNvPr>
          <p:cNvSpPr>
            <a:spLocks noGrp="1"/>
          </p:cNvSpPr>
          <p:nvPr>
            <p:ph type="title"/>
          </p:nvPr>
        </p:nvSpPr>
        <p:spPr>
          <a:xfrm>
            <a:off x="838200" y="365125"/>
            <a:ext cx="10515600" cy="728569"/>
          </a:xfrm>
        </p:spPr>
        <p:txBody>
          <a:bodyPr>
            <a:normAutofit/>
          </a:bodyPr>
          <a:lstStyle/>
          <a:p>
            <a:r>
              <a:rPr lang="en-US" sz="4000" dirty="0"/>
              <a:t>EDA BEFORE ELIMINATING STOP WORDS.</a:t>
            </a:r>
            <a:endParaRPr lang="en-KE" sz="4000" dirty="0"/>
          </a:p>
        </p:txBody>
      </p:sp>
      <p:sp>
        <p:nvSpPr>
          <p:cNvPr id="5" name="TextBox 4">
            <a:extLst>
              <a:ext uri="{FF2B5EF4-FFF2-40B4-BE49-F238E27FC236}">
                <a16:creationId xmlns:a16="http://schemas.microsoft.com/office/drawing/2014/main" id="{EA87DA63-DD47-2B28-CB98-3A97E7425BDD}"/>
              </a:ext>
            </a:extLst>
          </p:cNvPr>
          <p:cNvSpPr txBox="1"/>
          <p:nvPr/>
        </p:nvSpPr>
        <p:spPr>
          <a:xfrm>
            <a:off x="472966" y="195060"/>
            <a:ext cx="10880834" cy="898634"/>
          </a:xfrm>
          <a:prstGeom prst="rect">
            <a:avLst/>
          </a:prstGeom>
          <a:noFill/>
          <a:ln w="38100">
            <a:solidFill>
              <a:schemeClr val="tx1"/>
            </a:solidFill>
          </a:ln>
        </p:spPr>
        <p:txBody>
          <a:bodyPr wrap="square" rtlCol="0">
            <a:spAutoFit/>
          </a:bodyPr>
          <a:lstStyle/>
          <a:p>
            <a:endParaRPr lang="en-KE" dirty="0"/>
          </a:p>
        </p:txBody>
      </p:sp>
      <p:pic>
        <p:nvPicPr>
          <p:cNvPr id="7" name="Picture 6">
            <a:extLst>
              <a:ext uri="{FF2B5EF4-FFF2-40B4-BE49-F238E27FC236}">
                <a16:creationId xmlns:a16="http://schemas.microsoft.com/office/drawing/2014/main" id="{C2647778-1E0A-9D60-4111-2525714E920E}"/>
              </a:ext>
            </a:extLst>
          </p:cNvPr>
          <p:cNvPicPr>
            <a:picLocks noChangeAspect="1"/>
          </p:cNvPicPr>
          <p:nvPr/>
        </p:nvPicPr>
        <p:blipFill>
          <a:blip r:embed="rId2"/>
          <a:stretch>
            <a:fillRect/>
          </a:stretch>
        </p:blipFill>
        <p:spPr>
          <a:xfrm>
            <a:off x="-152400" y="1194768"/>
            <a:ext cx="8109857" cy="5468172"/>
          </a:xfrm>
          <a:prstGeom prst="rect">
            <a:avLst/>
          </a:prstGeom>
        </p:spPr>
      </p:pic>
      <p:sp>
        <p:nvSpPr>
          <p:cNvPr id="9" name="Content Placeholder 8">
            <a:extLst>
              <a:ext uri="{FF2B5EF4-FFF2-40B4-BE49-F238E27FC236}">
                <a16:creationId xmlns:a16="http://schemas.microsoft.com/office/drawing/2014/main" id="{4AEDA555-ABA9-87D1-CA68-C5FE7C7EF387}"/>
              </a:ext>
            </a:extLst>
          </p:cNvPr>
          <p:cNvSpPr>
            <a:spLocks noGrp="1"/>
          </p:cNvSpPr>
          <p:nvPr>
            <p:ph idx="1"/>
          </p:nvPr>
        </p:nvSpPr>
        <p:spPr>
          <a:xfrm>
            <a:off x="8055429" y="1263759"/>
            <a:ext cx="3537857" cy="4973755"/>
          </a:xfrm>
        </p:spPr>
        <p:txBody>
          <a:bodyPr>
            <a:normAutofit/>
          </a:bodyPr>
          <a:lstStyle/>
          <a:p>
            <a:pPr marL="0" indent="0">
              <a:buNone/>
            </a:pPr>
            <a:r>
              <a:rPr lang="en-US" sz="1800" dirty="0"/>
              <a:t>-Word frequency after tokenization and before elimination of stop words use in the base model.</a:t>
            </a:r>
          </a:p>
          <a:p>
            <a:pPr marL="0" indent="0">
              <a:buNone/>
            </a:pPr>
            <a:r>
              <a:rPr lang="en-US" sz="1800" dirty="0"/>
              <a:t>This resulted in a model score of 61%.</a:t>
            </a:r>
            <a:endParaRPr lang="en-KE" sz="1800" dirty="0"/>
          </a:p>
        </p:txBody>
      </p:sp>
    </p:spTree>
    <p:extLst>
      <p:ext uri="{BB962C8B-B14F-4D97-AF65-F5344CB8AC3E}">
        <p14:creationId xmlns:p14="http://schemas.microsoft.com/office/powerpoint/2010/main" val="236897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0C469-A055-E660-9A76-4439E27C1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9E2C4-A622-D39F-C1B9-B435B9A02B8B}"/>
              </a:ext>
            </a:extLst>
          </p:cNvPr>
          <p:cNvSpPr>
            <a:spLocks noGrp="1"/>
          </p:cNvSpPr>
          <p:nvPr>
            <p:ph type="title"/>
          </p:nvPr>
        </p:nvSpPr>
        <p:spPr>
          <a:xfrm>
            <a:off x="838200" y="365125"/>
            <a:ext cx="10515600" cy="728569"/>
          </a:xfrm>
        </p:spPr>
        <p:txBody>
          <a:bodyPr>
            <a:normAutofit/>
          </a:bodyPr>
          <a:lstStyle/>
          <a:p>
            <a:r>
              <a:rPr lang="en-US" sz="4000" dirty="0"/>
              <a:t>EDA AFTER ELIMINATION OF STOP WORDS.</a:t>
            </a:r>
            <a:endParaRPr lang="en-KE" sz="4000" dirty="0"/>
          </a:p>
        </p:txBody>
      </p:sp>
      <p:sp>
        <p:nvSpPr>
          <p:cNvPr id="3" name="Content Placeholder 2">
            <a:extLst>
              <a:ext uri="{FF2B5EF4-FFF2-40B4-BE49-F238E27FC236}">
                <a16:creationId xmlns:a16="http://schemas.microsoft.com/office/drawing/2014/main" id="{6783AEAB-F257-BFDB-97BC-F3B36557C691}"/>
              </a:ext>
            </a:extLst>
          </p:cNvPr>
          <p:cNvSpPr>
            <a:spLocks noGrp="1"/>
          </p:cNvSpPr>
          <p:nvPr>
            <p:ph idx="1"/>
          </p:nvPr>
        </p:nvSpPr>
        <p:spPr>
          <a:xfrm>
            <a:off x="8900176" y="1442311"/>
            <a:ext cx="2453624" cy="1605689"/>
          </a:xfrm>
        </p:spPr>
        <p:txBody>
          <a:bodyPr>
            <a:normAutofit/>
          </a:bodyPr>
          <a:lstStyle/>
          <a:p>
            <a:r>
              <a:rPr lang="en-US" sz="1600" dirty="0"/>
              <a:t>Word frequency after elimination of stop words and used in the best model. This resulted in a model score of 64.8%</a:t>
            </a:r>
          </a:p>
        </p:txBody>
      </p:sp>
      <p:sp>
        <p:nvSpPr>
          <p:cNvPr id="5" name="TextBox 4">
            <a:extLst>
              <a:ext uri="{FF2B5EF4-FFF2-40B4-BE49-F238E27FC236}">
                <a16:creationId xmlns:a16="http://schemas.microsoft.com/office/drawing/2014/main" id="{056BB8EA-59EC-B26F-DDF0-DF82483D19A4}"/>
              </a:ext>
            </a:extLst>
          </p:cNvPr>
          <p:cNvSpPr txBox="1"/>
          <p:nvPr/>
        </p:nvSpPr>
        <p:spPr>
          <a:xfrm>
            <a:off x="331055" y="280092"/>
            <a:ext cx="10880834" cy="898634"/>
          </a:xfrm>
          <a:prstGeom prst="rect">
            <a:avLst/>
          </a:prstGeom>
          <a:noFill/>
          <a:ln w="38100">
            <a:solidFill>
              <a:schemeClr val="tx1"/>
            </a:solidFill>
          </a:ln>
        </p:spPr>
        <p:txBody>
          <a:bodyPr wrap="square" rtlCol="0">
            <a:spAutoFit/>
          </a:bodyPr>
          <a:lstStyle/>
          <a:p>
            <a:endParaRPr lang="en-KE" dirty="0"/>
          </a:p>
        </p:txBody>
      </p:sp>
      <p:pic>
        <p:nvPicPr>
          <p:cNvPr id="7" name="Picture 6">
            <a:extLst>
              <a:ext uri="{FF2B5EF4-FFF2-40B4-BE49-F238E27FC236}">
                <a16:creationId xmlns:a16="http://schemas.microsoft.com/office/drawing/2014/main" id="{AA243865-F3DF-E0B8-32BF-6D583A7A77B2}"/>
              </a:ext>
            </a:extLst>
          </p:cNvPr>
          <p:cNvPicPr>
            <a:picLocks noChangeAspect="1"/>
          </p:cNvPicPr>
          <p:nvPr/>
        </p:nvPicPr>
        <p:blipFill>
          <a:blip r:embed="rId2"/>
          <a:stretch>
            <a:fillRect/>
          </a:stretch>
        </p:blipFill>
        <p:spPr>
          <a:xfrm>
            <a:off x="838200" y="1223859"/>
            <a:ext cx="6879771" cy="5234993"/>
          </a:xfrm>
          <a:prstGeom prst="rect">
            <a:avLst/>
          </a:prstGeom>
        </p:spPr>
      </p:pic>
    </p:spTree>
    <p:extLst>
      <p:ext uri="{BB962C8B-B14F-4D97-AF65-F5344CB8AC3E}">
        <p14:creationId xmlns:p14="http://schemas.microsoft.com/office/powerpoint/2010/main" val="3432591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739</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Office Theme</vt:lpstr>
      <vt:lpstr>SENTIMENT PREDICTOR FOR BRAND OWNERS.</vt:lpstr>
      <vt:lpstr>Background</vt:lpstr>
      <vt:lpstr>Problem Statement</vt:lpstr>
      <vt:lpstr>Objective</vt:lpstr>
      <vt:lpstr>Data Understanding and Strategy.</vt:lpstr>
      <vt:lpstr>DATA PREPARATION.</vt:lpstr>
      <vt:lpstr>Data Preparation Steps.</vt:lpstr>
      <vt:lpstr>EDA BEFORE ELIMINATING STOP WORDS.</vt:lpstr>
      <vt:lpstr>EDA AFTER ELIMINATION OF STOP WORDS.</vt:lpstr>
      <vt:lpstr>MODELS UTILISED.</vt:lpstr>
      <vt:lpstr>MODEL RESULTS.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Hezekia Asaava</dc:creator>
  <cp:lastModifiedBy>Hezekia Asaava</cp:lastModifiedBy>
  <cp:revision>2</cp:revision>
  <dcterms:created xsi:type="dcterms:W3CDTF">2024-09-09T14:46:29Z</dcterms:created>
  <dcterms:modified xsi:type="dcterms:W3CDTF">2025-02-13T21:40:05Z</dcterms:modified>
</cp:coreProperties>
</file>