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59" r:id="rId8"/>
    <p:sldId id="266" r:id="rId9"/>
    <p:sldId id="267" r:id="rId10"/>
    <p:sldId id="268" r:id="rId11"/>
    <p:sldId id="269" r:id="rId12"/>
    <p:sldId id="270" r:id="rId13"/>
    <p:sldId id="271" r:id="rId14"/>
    <p:sldId id="272" r:id="rId15"/>
    <p:sldId id="273" r:id="rId16"/>
    <p:sldId id="262" r:id="rId1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70BBA-2F8B-48FA-88E1-4456D1BDED5B}" v="6" dt="2024-12-23T20:31:50.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1" d="100"/>
          <a:sy n="71" d="100"/>
        </p:scale>
        <p:origin x="4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zekia Asaava" userId="3133923db7f505b5" providerId="LiveId" clId="{B4546FF7-3853-4A82-B184-19DA4E26EDDD}"/>
    <pc:docChg chg="undo custSel addSld delSld modSld">
      <pc:chgData name="Hezekia Asaava" userId="3133923db7f505b5" providerId="LiveId" clId="{B4546FF7-3853-4A82-B184-19DA4E26EDDD}" dt="2024-09-09T17:48:07.046" v="2869" actId="20577"/>
      <pc:docMkLst>
        <pc:docMk/>
      </pc:docMkLst>
      <pc:sldChg chg="delSp modSp mod">
        <pc:chgData name="Hezekia Asaava" userId="3133923db7f505b5" providerId="LiveId" clId="{B4546FF7-3853-4A82-B184-19DA4E26EDDD}" dt="2024-09-09T15:00:42.629" v="28" actId="242"/>
        <pc:sldMkLst>
          <pc:docMk/>
          <pc:sldMk cId="2032381057" sldId="256"/>
        </pc:sldMkLst>
      </pc:sldChg>
      <pc:sldChg chg="addSp delSp modSp mod">
        <pc:chgData name="Hezekia Asaava" userId="3133923db7f505b5" providerId="LiveId" clId="{B4546FF7-3853-4A82-B184-19DA4E26EDDD}" dt="2024-09-09T16:02:11.496" v="1054" actId="20577"/>
        <pc:sldMkLst>
          <pc:docMk/>
          <pc:sldMk cId="1939125699" sldId="257"/>
        </pc:sldMkLst>
      </pc:sldChg>
      <pc:sldChg chg="del">
        <pc:chgData name="Hezekia Asaava" userId="3133923db7f505b5" providerId="LiveId" clId="{B4546FF7-3853-4A82-B184-19DA4E26EDDD}" dt="2024-09-09T15:02:03.854" v="35" actId="2696"/>
        <pc:sldMkLst>
          <pc:docMk/>
          <pc:sldMk cId="1165884493" sldId="258"/>
        </pc:sldMkLst>
      </pc:sldChg>
      <pc:sldChg chg="modSp add mod">
        <pc:chgData name="Hezekia Asaava" userId="3133923db7f505b5" providerId="LiveId" clId="{B4546FF7-3853-4A82-B184-19DA4E26EDDD}" dt="2024-09-09T15:17:34.473" v="312" actId="313"/>
        <pc:sldMkLst>
          <pc:docMk/>
          <pc:sldMk cId="2641912458" sldId="258"/>
        </pc:sldMkLst>
      </pc:sldChg>
      <pc:sldChg chg="addSp modSp add mod">
        <pc:chgData name="Hezekia Asaava" userId="3133923db7f505b5" providerId="LiveId" clId="{B4546FF7-3853-4A82-B184-19DA4E26EDDD}" dt="2024-09-09T17:46:49.489" v="2865" actId="1076"/>
        <pc:sldMkLst>
          <pc:docMk/>
          <pc:sldMk cId="1182530261" sldId="259"/>
        </pc:sldMkLst>
      </pc:sldChg>
      <pc:sldChg chg="addSp delSp modSp add mod">
        <pc:chgData name="Hezekia Asaava" userId="3133923db7f505b5" providerId="LiveId" clId="{B4546FF7-3853-4A82-B184-19DA4E26EDDD}" dt="2024-09-09T16:34:57.906" v="1813" actId="313"/>
        <pc:sldMkLst>
          <pc:docMk/>
          <pc:sldMk cId="4264259302" sldId="260"/>
        </pc:sldMkLst>
      </pc:sldChg>
      <pc:sldChg chg="addSp delSp modSp add mod">
        <pc:chgData name="Hezekia Asaava" userId="3133923db7f505b5" providerId="LiveId" clId="{B4546FF7-3853-4A82-B184-19DA4E26EDDD}" dt="2024-09-09T17:48:07.046" v="2869" actId="20577"/>
        <pc:sldMkLst>
          <pc:docMk/>
          <pc:sldMk cId="2037410025" sldId="261"/>
        </pc:sldMkLst>
      </pc:sldChg>
      <pc:sldChg chg="delSp modSp add mod">
        <pc:chgData name="Hezekia Asaava" userId="3133923db7f505b5" providerId="LiveId" clId="{B4546FF7-3853-4A82-B184-19DA4E26EDDD}" dt="2024-09-09T17:14:51.478" v="2861" actId="20577"/>
        <pc:sldMkLst>
          <pc:docMk/>
          <pc:sldMk cId="3117232567" sldId="262"/>
        </pc:sldMkLst>
      </pc:sldChg>
    </pc:docChg>
  </pc:docChgLst>
  <pc:docChgLst>
    <pc:chgData name="Hezekia Asaava" userId="3133923db7f505b5" providerId="LiveId" clId="{E0D70BBA-2F8B-48FA-88E1-4456D1BDED5B}"/>
    <pc:docChg chg="undo custSel addSld delSld modSld sldOrd">
      <pc:chgData name="Hezekia Asaava" userId="3133923db7f505b5" providerId="LiveId" clId="{E0D70BBA-2F8B-48FA-88E1-4456D1BDED5B}" dt="2024-12-23T20:39:15.840" v="1315" actId="5793"/>
      <pc:docMkLst>
        <pc:docMk/>
      </pc:docMkLst>
      <pc:sldChg chg="modSp mod">
        <pc:chgData name="Hezekia Asaava" userId="3133923db7f505b5" providerId="LiveId" clId="{E0D70BBA-2F8B-48FA-88E1-4456D1BDED5B}" dt="2024-12-23T19:46:14.238" v="0"/>
        <pc:sldMkLst>
          <pc:docMk/>
          <pc:sldMk cId="2032381057" sldId="256"/>
        </pc:sldMkLst>
        <pc:spChg chg="mod">
          <ac:chgData name="Hezekia Asaava" userId="3133923db7f505b5" providerId="LiveId" clId="{E0D70BBA-2F8B-48FA-88E1-4456D1BDED5B}" dt="2024-12-23T19:46:14.238" v="0"/>
          <ac:spMkLst>
            <pc:docMk/>
            <pc:sldMk cId="2032381057" sldId="256"/>
            <ac:spMk id="2" creationId="{2481D54D-5B6A-8684-B001-8EB79AAB72A5}"/>
          </ac:spMkLst>
        </pc:spChg>
      </pc:sldChg>
      <pc:sldChg chg="modSp mod">
        <pc:chgData name="Hezekia Asaava" userId="3133923db7f505b5" providerId="LiveId" clId="{E0D70BBA-2F8B-48FA-88E1-4456D1BDED5B}" dt="2024-12-23T19:46:43.011" v="2" actId="27636"/>
        <pc:sldMkLst>
          <pc:docMk/>
          <pc:sldMk cId="1939125699" sldId="257"/>
        </pc:sldMkLst>
        <pc:spChg chg="mod">
          <ac:chgData name="Hezekia Asaava" userId="3133923db7f505b5" providerId="LiveId" clId="{E0D70BBA-2F8B-48FA-88E1-4456D1BDED5B}" dt="2024-12-23T19:46:43.011" v="2" actId="27636"/>
          <ac:spMkLst>
            <pc:docMk/>
            <pc:sldMk cId="1939125699" sldId="257"/>
            <ac:spMk id="3" creationId="{A7235F70-C8B4-AC08-5C54-6BDF7A6951A3}"/>
          </ac:spMkLst>
        </pc:spChg>
      </pc:sldChg>
      <pc:sldChg chg="modSp mod">
        <pc:chgData name="Hezekia Asaava" userId="3133923db7f505b5" providerId="LiveId" clId="{E0D70BBA-2F8B-48FA-88E1-4456D1BDED5B}" dt="2024-12-23T19:47:28.267" v="3"/>
        <pc:sldMkLst>
          <pc:docMk/>
          <pc:sldMk cId="2641912458" sldId="258"/>
        </pc:sldMkLst>
        <pc:spChg chg="mod">
          <ac:chgData name="Hezekia Asaava" userId="3133923db7f505b5" providerId="LiveId" clId="{E0D70BBA-2F8B-48FA-88E1-4456D1BDED5B}" dt="2024-12-23T19:47:28.267" v="3"/>
          <ac:spMkLst>
            <pc:docMk/>
            <pc:sldMk cId="2641912458" sldId="258"/>
            <ac:spMk id="3" creationId="{A7235F70-C8B4-AC08-5C54-6BDF7A6951A3}"/>
          </ac:spMkLst>
        </pc:spChg>
      </pc:sldChg>
      <pc:sldChg chg="addSp delSp modSp mod">
        <pc:chgData name="Hezekia Asaava" userId="3133923db7f505b5" providerId="LiveId" clId="{E0D70BBA-2F8B-48FA-88E1-4456D1BDED5B}" dt="2024-12-23T20:11:59.385" v="747" actId="313"/>
        <pc:sldMkLst>
          <pc:docMk/>
          <pc:sldMk cId="1182530261" sldId="259"/>
        </pc:sldMkLst>
        <pc:spChg chg="mod">
          <ac:chgData name="Hezekia Asaava" userId="3133923db7f505b5" providerId="LiveId" clId="{E0D70BBA-2F8B-48FA-88E1-4456D1BDED5B}" dt="2024-12-23T20:07:35.971" v="516" actId="20577"/>
          <ac:spMkLst>
            <pc:docMk/>
            <pc:sldMk cId="1182530261" sldId="259"/>
            <ac:spMk id="2" creationId="{176A9061-563E-4F6F-185F-0BB477D9E717}"/>
          </ac:spMkLst>
        </pc:spChg>
        <pc:spChg chg="mod">
          <ac:chgData name="Hezekia Asaava" userId="3133923db7f505b5" providerId="LiveId" clId="{E0D70BBA-2F8B-48FA-88E1-4456D1BDED5B}" dt="2024-12-23T20:11:59.385" v="747" actId="313"/>
          <ac:spMkLst>
            <pc:docMk/>
            <pc:sldMk cId="1182530261" sldId="259"/>
            <ac:spMk id="3" creationId="{A7235F70-C8B4-AC08-5C54-6BDF7A6951A3}"/>
          </ac:spMkLst>
        </pc:spChg>
        <pc:spChg chg="mod">
          <ac:chgData name="Hezekia Asaava" userId="3133923db7f505b5" providerId="LiveId" clId="{E0D70BBA-2F8B-48FA-88E1-4456D1BDED5B}" dt="2024-12-23T20:07:41.980" v="517" actId="1076"/>
          <ac:spMkLst>
            <pc:docMk/>
            <pc:sldMk cId="1182530261" sldId="259"/>
            <ac:spMk id="5" creationId="{3449B11B-ED0C-8541-FD63-0A98A33BFCBC}"/>
          </ac:spMkLst>
        </pc:spChg>
        <pc:picChg chg="add mod">
          <ac:chgData name="Hezekia Asaava" userId="3133923db7f505b5" providerId="LiveId" clId="{E0D70BBA-2F8B-48FA-88E1-4456D1BDED5B}" dt="2024-12-23T20:08:07.413" v="519" actId="14100"/>
          <ac:picMkLst>
            <pc:docMk/>
            <pc:sldMk cId="1182530261" sldId="259"/>
            <ac:picMk id="4" creationId="{88616992-76BF-FC26-19CB-911BBBED167A}"/>
          </ac:picMkLst>
        </pc:picChg>
        <pc:picChg chg="del">
          <ac:chgData name="Hezekia Asaava" userId="3133923db7f505b5" providerId="LiveId" clId="{E0D70BBA-2F8B-48FA-88E1-4456D1BDED5B}" dt="2024-12-23T20:04:57.907" v="415" actId="478"/>
          <ac:picMkLst>
            <pc:docMk/>
            <pc:sldMk cId="1182530261" sldId="259"/>
            <ac:picMk id="6" creationId="{929415DF-A31B-CE47-0658-0AB4AAC20BBD}"/>
          </ac:picMkLst>
        </pc:picChg>
      </pc:sldChg>
      <pc:sldChg chg="del">
        <pc:chgData name="Hezekia Asaava" userId="3133923db7f505b5" providerId="LiveId" clId="{E0D70BBA-2F8B-48FA-88E1-4456D1BDED5B}" dt="2024-12-23T20:34:37.968" v="1247" actId="47"/>
        <pc:sldMkLst>
          <pc:docMk/>
          <pc:sldMk cId="4264259302" sldId="260"/>
        </pc:sldMkLst>
      </pc:sldChg>
      <pc:sldChg chg="del">
        <pc:chgData name="Hezekia Asaava" userId="3133923db7f505b5" providerId="LiveId" clId="{E0D70BBA-2F8B-48FA-88E1-4456D1BDED5B}" dt="2024-12-23T20:34:40.440" v="1248" actId="47"/>
        <pc:sldMkLst>
          <pc:docMk/>
          <pc:sldMk cId="2037410025" sldId="261"/>
        </pc:sldMkLst>
      </pc:sldChg>
      <pc:sldChg chg="modSp mod">
        <pc:chgData name="Hezekia Asaava" userId="3133923db7f505b5" providerId="LiveId" clId="{E0D70BBA-2F8B-48FA-88E1-4456D1BDED5B}" dt="2024-12-23T20:39:15.840" v="1315" actId="5793"/>
        <pc:sldMkLst>
          <pc:docMk/>
          <pc:sldMk cId="3117232567" sldId="262"/>
        </pc:sldMkLst>
        <pc:spChg chg="mod">
          <ac:chgData name="Hezekia Asaava" userId="3133923db7f505b5" providerId="LiveId" clId="{E0D70BBA-2F8B-48FA-88E1-4456D1BDED5B}" dt="2024-12-23T20:39:15.840" v="1315" actId="5793"/>
          <ac:spMkLst>
            <pc:docMk/>
            <pc:sldMk cId="3117232567" sldId="262"/>
            <ac:spMk id="3" creationId="{A7235F70-C8B4-AC08-5C54-6BDF7A6951A3}"/>
          </ac:spMkLst>
        </pc:spChg>
        <pc:spChg chg="mod">
          <ac:chgData name="Hezekia Asaava" userId="3133923db7f505b5" providerId="LiveId" clId="{E0D70BBA-2F8B-48FA-88E1-4456D1BDED5B}" dt="2024-12-23T20:38:39.747" v="1311" actId="14100"/>
          <ac:spMkLst>
            <pc:docMk/>
            <pc:sldMk cId="3117232567" sldId="262"/>
            <ac:spMk id="5" creationId="{3449B11B-ED0C-8541-FD63-0A98A33BFCBC}"/>
          </ac:spMkLst>
        </pc:spChg>
      </pc:sldChg>
      <pc:sldChg chg="new del">
        <pc:chgData name="Hezekia Asaava" userId="3133923db7f505b5" providerId="LiveId" clId="{E0D70BBA-2F8B-48FA-88E1-4456D1BDED5B}" dt="2024-12-23T19:54:10.246" v="5" actId="2696"/>
        <pc:sldMkLst>
          <pc:docMk/>
          <pc:sldMk cId="2102074787" sldId="263"/>
        </pc:sldMkLst>
      </pc:sldChg>
      <pc:sldChg chg="modSp add mod">
        <pc:chgData name="Hezekia Asaava" userId="3133923db7f505b5" providerId="LiveId" clId="{E0D70BBA-2F8B-48FA-88E1-4456D1BDED5B}" dt="2024-12-23T19:56:20.052" v="55"/>
        <pc:sldMkLst>
          <pc:docMk/>
          <pc:sldMk cId="2134198680" sldId="263"/>
        </pc:sldMkLst>
        <pc:spChg chg="mod">
          <ac:chgData name="Hezekia Asaava" userId="3133923db7f505b5" providerId="LiveId" clId="{E0D70BBA-2F8B-48FA-88E1-4456D1BDED5B}" dt="2024-12-23T19:55:37.431" v="53" actId="1076"/>
          <ac:spMkLst>
            <pc:docMk/>
            <pc:sldMk cId="2134198680" sldId="263"/>
            <ac:spMk id="2" creationId="{224FE4F2-7288-FB1D-EC25-CA7BCE9B5724}"/>
          </ac:spMkLst>
        </pc:spChg>
        <pc:spChg chg="mod">
          <ac:chgData name="Hezekia Asaava" userId="3133923db7f505b5" providerId="LiveId" clId="{E0D70BBA-2F8B-48FA-88E1-4456D1BDED5B}" dt="2024-12-23T19:56:20.052" v="55"/>
          <ac:spMkLst>
            <pc:docMk/>
            <pc:sldMk cId="2134198680" sldId="263"/>
            <ac:spMk id="3" creationId="{4C1DC4CB-C71D-99C2-F696-9B89103A8BDF}"/>
          </ac:spMkLst>
        </pc:spChg>
        <pc:spChg chg="mod">
          <ac:chgData name="Hezekia Asaava" userId="3133923db7f505b5" providerId="LiveId" clId="{E0D70BBA-2F8B-48FA-88E1-4456D1BDED5B}" dt="2024-12-23T19:55:44.981" v="54" actId="1076"/>
          <ac:spMkLst>
            <pc:docMk/>
            <pc:sldMk cId="2134198680" sldId="263"/>
            <ac:spMk id="5" creationId="{4A995D07-5052-F682-FFF7-B92163AD0C0C}"/>
          </ac:spMkLst>
        </pc:spChg>
      </pc:sldChg>
      <pc:sldChg chg="modSp add mod">
        <pc:chgData name="Hezekia Asaava" userId="3133923db7f505b5" providerId="LiveId" clId="{E0D70BBA-2F8B-48FA-88E1-4456D1BDED5B}" dt="2024-12-23T20:01:49.831" v="383" actId="20577"/>
        <pc:sldMkLst>
          <pc:docMk/>
          <pc:sldMk cId="683684359" sldId="264"/>
        </pc:sldMkLst>
        <pc:spChg chg="mod">
          <ac:chgData name="Hezekia Asaava" userId="3133923db7f505b5" providerId="LiveId" clId="{E0D70BBA-2F8B-48FA-88E1-4456D1BDED5B}" dt="2024-12-23T19:58:55.214" v="98" actId="20577"/>
          <ac:spMkLst>
            <pc:docMk/>
            <pc:sldMk cId="683684359" sldId="264"/>
            <ac:spMk id="2" creationId="{67EB94BD-981B-87EE-FA5B-FD37FE21C747}"/>
          </ac:spMkLst>
        </pc:spChg>
        <pc:spChg chg="mod">
          <ac:chgData name="Hezekia Asaava" userId="3133923db7f505b5" providerId="LiveId" clId="{E0D70BBA-2F8B-48FA-88E1-4456D1BDED5B}" dt="2024-12-23T20:01:49.831" v="383" actId="20577"/>
          <ac:spMkLst>
            <pc:docMk/>
            <pc:sldMk cId="683684359" sldId="264"/>
            <ac:spMk id="3" creationId="{063C86F7-5137-9AB1-8044-64FAA756B9BE}"/>
          </ac:spMkLst>
        </pc:spChg>
        <pc:spChg chg="mod">
          <ac:chgData name="Hezekia Asaava" userId="3133923db7f505b5" providerId="LiveId" clId="{E0D70BBA-2F8B-48FA-88E1-4456D1BDED5B}" dt="2024-12-23T19:59:00.130" v="99" actId="1076"/>
          <ac:spMkLst>
            <pc:docMk/>
            <pc:sldMk cId="683684359" sldId="264"/>
            <ac:spMk id="5" creationId="{ED0FF08E-7B26-084A-776E-C5A98F3D094C}"/>
          </ac:spMkLst>
        </pc:spChg>
      </pc:sldChg>
      <pc:sldChg chg="delSp modSp new mod">
        <pc:chgData name="Hezekia Asaava" userId="3133923db7f505b5" providerId="LiveId" clId="{E0D70BBA-2F8B-48FA-88E1-4456D1BDED5B}" dt="2024-12-23T20:04:05.636" v="414" actId="255"/>
        <pc:sldMkLst>
          <pc:docMk/>
          <pc:sldMk cId="426523917" sldId="265"/>
        </pc:sldMkLst>
        <pc:spChg chg="mod">
          <ac:chgData name="Hezekia Asaava" userId="3133923db7f505b5" providerId="LiveId" clId="{E0D70BBA-2F8B-48FA-88E1-4456D1BDED5B}" dt="2024-12-23T20:04:05.636" v="414" actId="255"/>
          <ac:spMkLst>
            <pc:docMk/>
            <pc:sldMk cId="426523917" sldId="265"/>
            <ac:spMk id="2" creationId="{2BC86B69-FF41-03E9-BD3A-052CE0A0304E}"/>
          </ac:spMkLst>
        </pc:spChg>
        <pc:spChg chg="del">
          <ac:chgData name="Hezekia Asaava" userId="3133923db7f505b5" providerId="LiveId" clId="{E0D70BBA-2F8B-48FA-88E1-4456D1BDED5B}" dt="2024-12-23T20:03:45.268" v="412" actId="478"/>
          <ac:spMkLst>
            <pc:docMk/>
            <pc:sldMk cId="426523917" sldId="265"/>
            <ac:spMk id="3" creationId="{382F9B36-D8FD-C498-C378-3CE402DBF0EF}"/>
          </ac:spMkLst>
        </pc:spChg>
      </pc:sldChg>
      <pc:sldChg chg="addSp delSp modSp add mod">
        <pc:chgData name="Hezekia Asaava" userId="3133923db7f505b5" providerId="LiveId" clId="{E0D70BBA-2F8B-48FA-88E1-4456D1BDED5B}" dt="2024-12-23T20:13:43.771" v="767" actId="313"/>
        <pc:sldMkLst>
          <pc:docMk/>
          <pc:sldMk cId="2368970037" sldId="266"/>
        </pc:sldMkLst>
        <pc:spChg chg="mod">
          <ac:chgData name="Hezekia Asaava" userId="3133923db7f505b5" providerId="LiveId" clId="{E0D70BBA-2F8B-48FA-88E1-4456D1BDED5B}" dt="2024-12-23T20:11:47.218" v="745" actId="20577"/>
          <ac:spMkLst>
            <pc:docMk/>
            <pc:sldMk cId="2368970037" sldId="266"/>
            <ac:spMk id="2" creationId="{31DEEE9F-4F08-2F6F-A023-0B526DDC81FB}"/>
          </ac:spMkLst>
        </pc:spChg>
        <pc:spChg chg="mod">
          <ac:chgData name="Hezekia Asaava" userId="3133923db7f505b5" providerId="LiveId" clId="{E0D70BBA-2F8B-48FA-88E1-4456D1BDED5B}" dt="2024-12-23T20:13:43.771" v="767" actId="313"/>
          <ac:spMkLst>
            <pc:docMk/>
            <pc:sldMk cId="2368970037" sldId="266"/>
            <ac:spMk id="3" creationId="{7165EB57-D77B-4D33-9433-2B2AB220EEB8}"/>
          </ac:spMkLst>
        </pc:spChg>
        <pc:spChg chg="mod">
          <ac:chgData name="Hezekia Asaava" userId="3133923db7f505b5" providerId="LiveId" clId="{E0D70BBA-2F8B-48FA-88E1-4456D1BDED5B}" dt="2024-12-23T20:11:51.775" v="746" actId="1076"/>
          <ac:spMkLst>
            <pc:docMk/>
            <pc:sldMk cId="2368970037" sldId="266"/>
            <ac:spMk id="5" creationId="{EA87DA63-DD47-2B28-CB98-3A97E7425BDD}"/>
          </ac:spMkLst>
        </pc:spChg>
        <pc:picChg chg="del">
          <ac:chgData name="Hezekia Asaava" userId="3133923db7f505b5" providerId="LiveId" clId="{E0D70BBA-2F8B-48FA-88E1-4456D1BDED5B}" dt="2024-12-23T20:12:03.652" v="748" actId="478"/>
          <ac:picMkLst>
            <pc:docMk/>
            <pc:sldMk cId="2368970037" sldId="266"/>
            <ac:picMk id="4" creationId="{A0963913-421C-A0A7-1F4C-3A2EEFA6B4E4}"/>
          </ac:picMkLst>
        </pc:picChg>
        <pc:picChg chg="add mod">
          <ac:chgData name="Hezekia Asaava" userId="3133923db7f505b5" providerId="LiveId" clId="{E0D70BBA-2F8B-48FA-88E1-4456D1BDED5B}" dt="2024-12-23T20:12:27.680" v="751" actId="14100"/>
          <ac:picMkLst>
            <pc:docMk/>
            <pc:sldMk cId="2368970037" sldId="266"/>
            <ac:picMk id="6" creationId="{ECE8AFA1-3963-041F-1740-F792E868F573}"/>
          </ac:picMkLst>
        </pc:picChg>
      </pc:sldChg>
      <pc:sldChg chg="addSp delSp modSp add mod">
        <pc:chgData name="Hezekia Asaava" userId="3133923db7f505b5" providerId="LiveId" clId="{E0D70BBA-2F8B-48FA-88E1-4456D1BDED5B}" dt="2024-12-23T20:16:44.546" v="815" actId="20577"/>
        <pc:sldMkLst>
          <pc:docMk/>
          <pc:sldMk cId="3432591768" sldId="267"/>
        </pc:sldMkLst>
        <pc:spChg chg="mod">
          <ac:chgData name="Hezekia Asaava" userId="3133923db7f505b5" providerId="LiveId" clId="{E0D70BBA-2F8B-48FA-88E1-4456D1BDED5B}" dt="2024-12-23T20:14:20.928" v="794" actId="20577"/>
          <ac:spMkLst>
            <pc:docMk/>
            <pc:sldMk cId="3432591768" sldId="267"/>
            <ac:spMk id="2" creationId="{2229E2C4-A622-D39F-C1B9-B435B9A02B8B}"/>
          </ac:spMkLst>
        </pc:spChg>
        <pc:spChg chg="mod">
          <ac:chgData name="Hezekia Asaava" userId="3133923db7f505b5" providerId="LiveId" clId="{E0D70BBA-2F8B-48FA-88E1-4456D1BDED5B}" dt="2024-12-23T20:16:44.546" v="815" actId="20577"/>
          <ac:spMkLst>
            <pc:docMk/>
            <pc:sldMk cId="3432591768" sldId="267"/>
            <ac:spMk id="3" creationId="{6783AEAB-F257-BFDB-97BC-F3B36557C691}"/>
          </ac:spMkLst>
        </pc:spChg>
        <pc:spChg chg="mod">
          <ac:chgData name="Hezekia Asaava" userId="3133923db7f505b5" providerId="LiveId" clId="{E0D70BBA-2F8B-48FA-88E1-4456D1BDED5B}" dt="2024-12-23T20:14:30.361" v="795" actId="1076"/>
          <ac:spMkLst>
            <pc:docMk/>
            <pc:sldMk cId="3432591768" sldId="267"/>
            <ac:spMk id="5" creationId="{056BB8EA-59EC-B26F-DDF0-DF82483D19A4}"/>
          </ac:spMkLst>
        </pc:spChg>
        <pc:picChg chg="add mod">
          <ac:chgData name="Hezekia Asaava" userId="3133923db7f505b5" providerId="LiveId" clId="{E0D70BBA-2F8B-48FA-88E1-4456D1BDED5B}" dt="2024-12-23T20:15:12.342" v="803" actId="14100"/>
          <ac:picMkLst>
            <pc:docMk/>
            <pc:sldMk cId="3432591768" sldId="267"/>
            <ac:picMk id="4" creationId="{BCD8BC34-7684-AADA-D5D4-D7E9DB17561E}"/>
          </ac:picMkLst>
        </pc:picChg>
        <pc:picChg chg="del mod">
          <ac:chgData name="Hezekia Asaava" userId="3133923db7f505b5" providerId="LiveId" clId="{E0D70BBA-2F8B-48FA-88E1-4456D1BDED5B}" dt="2024-12-23T20:14:34.903" v="797" actId="478"/>
          <ac:picMkLst>
            <pc:docMk/>
            <pc:sldMk cId="3432591768" sldId="267"/>
            <ac:picMk id="6" creationId="{368272CF-FF2D-B966-48B1-17888B2B0FF6}"/>
          </ac:picMkLst>
        </pc:picChg>
      </pc:sldChg>
      <pc:sldChg chg="modSp add mod">
        <pc:chgData name="Hezekia Asaava" userId="3133923db7f505b5" providerId="LiveId" clId="{E0D70BBA-2F8B-48FA-88E1-4456D1BDED5B}" dt="2024-12-23T20:19:28.731" v="837" actId="20577"/>
        <pc:sldMkLst>
          <pc:docMk/>
          <pc:sldMk cId="3400321261" sldId="268"/>
        </pc:sldMkLst>
        <pc:spChg chg="mod">
          <ac:chgData name="Hezekia Asaava" userId="3133923db7f505b5" providerId="LiveId" clId="{E0D70BBA-2F8B-48FA-88E1-4456D1BDED5B}" dt="2024-12-23T20:18:22.542" v="826" actId="20577"/>
          <ac:spMkLst>
            <pc:docMk/>
            <pc:sldMk cId="3400321261" sldId="268"/>
            <ac:spMk id="2" creationId="{8F907B76-04E1-F8D5-4805-7773BE2C05CF}"/>
          </ac:spMkLst>
        </pc:spChg>
        <pc:spChg chg="mod">
          <ac:chgData name="Hezekia Asaava" userId="3133923db7f505b5" providerId="LiveId" clId="{E0D70BBA-2F8B-48FA-88E1-4456D1BDED5B}" dt="2024-12-23T20:19:28.731" v="837" actId="20577"/>
          <ac:spMkLst>
            <pc:docMk/>
            <pc:sldMk cId="3400321261" sldId="268"/>
            <ac:spMk id="3" creationId="{F8EA0F1F-943E-6245-D732-60DBB4E3C825}"/>
          </ac:spMkLst>
        </pc:spChg>
        <pc:spChg chg="mod">
          <ac:chgData name="Hezekia Asaava" userId="3133923db7f505b5" providerId="LiveId" clId="{E0D70BBA-2F8B-48FA-88E1-4456D1BDED5B}" dt="2024-12-23T20:18:27.670" v="827" actId="1076"/>
          <ac:spMkLst>
            <pc:docMk/>
            <pc:sldMk cId="3400321261" sldId="268"/>
            <ac:spMk id="5" creationId="{DC28FFD2-BC6D-7620-815D-926E58D76783}"/>
          </ac:spMkLst>
        </pc:spChg>
      </pc:sldChg>
      <pc:sldChg chg="delSp modSp add mod">
        <pc:chgData name="Hezekia Asaava" userId="3133923db7f505b5" providerId="LiveId" clId="{E0D70BBA-2F8B-48FA-88E1-4456D1BDED5B}" dt="2024-12-23T20:22:45.965" v="890" actId="108"/>
        <pc:sldMkLst>
          <pc:docMk/>
          <pc:sldMk cId="4143889281" sldId="269"/>
        </pc:sldMkLst>
        <pc:spChg chg="mod">
          <ac:chgData name="Hezekia Asaava" userId="3133923db7f505b5" providerId="LiveId" clId="{E0D70BBA-2F8B-48FA-88E1-4456D1BDED5B}" dt="2024-12-23T20:21:08.035" v="880" actId="20577"/>
          <ac:spMkLst>
            <pc:docMk/>
            <pc:sldMk cId="4143889281" sldId="269"/>
            <ac:spMk id="2" creationId="{D9B7BDE4-415B-1372-E25D-64C551547C18}"/>
          </ac:spMkLst>
        </pc:spChg>
        <pc:spChg chg="mod">
          <ac:chgData name="Hezekia Asaava" userId="3133923db7f505b5" providerId="LiveId" clId="{E0D70BBA-2F8B-48FA-88E1-4456D1BDED5B}" dt="2024-12-23T20:22:45.965" v="890" actId="108"/>
          <ac:spMkLst>
            <pc:docMk/>
            <pc:sldMk cId="4143889281" sldId="269"/>
            <ac:spMk id="3" creationId="{01228E53-0B17-6BC3-10BB-DFE4AE85F4E4}"/>
          </ac:spMkLst>
        </pc:spChg>
        <pc:spChg chg="mod">
          <ac:chgData name="Hezekia Asaava" userId="3133923db7f505b5" providerId="LiveId" clId="{E0D70BBA-2F8B-48FA-88E1-4456D1BDED5B}" dt="2024-12-23T20:21:11.452" v="881" actId="1076"/>
          <ac:spMkLst>
            <pc:docMk/>
            <pc:sldMk cId="4143889281" sldId="269"/>
            <ac:spMk id="5" creationId="{356E54AF-DB2B-8DB1-E134-AA9881A9C745}"/>
          </ac:spMkLst>
        </pc:spChg>
        <pc:picChg chg="del">
          <ac:chgData name="Hezekia Asaava" userId="3133923db7f505b5" providerId="LiveId" clId="{E0D70BBA-2F8B-48FA-88E1-4456D1BDED5B}" dt="2024-12-23T20:20:02.914" v="839" actId="478"/>
          <ac:picMkLst>
            <pc:docMk/>
            <pc:sldMk cId="4143889281" sldId="269"/>
            <ac:picMk id="4" creationId="{944A83B2-6444-FE75-DD28-B216613A777C}"/>
          </ac:picMkLst>
        </pc:picChg>
      </pc:sldChg>
      <pc:sldChg chg="modSp add mod ord">
        <pc:chgData name="Hezekia Asaava" userId="3133923db7f505b5" providerId="LiveId" clId="{E0D70BBA-2F8B-48FA-88E1-4456D1BDED5B}" dt="2024-12-23T20:23:37.774" v="927" actId="20577"/>
        <pc:sldMkLst>
          <pc:docMk/>
          <pc:sldMk cId="3810845002" sldId="270"/>
        </pc:sldMkLst>
        <pc:spChg chg="mod">
          <ac:chgData name="Hezekia Asaava" userId="3133923db7f505b5" providerId="LiveId" clId="{E0D70BBA-2F8B-48FA-88E1-4456D1BDED5B}" dt="2024-12-23T20:23:37.774" v="927" actId="20577"/>
          <ac:spMkLst>
            <pc:docMk/>
            <pc:sldMk cId="3810845002" sldId="270"/>
            <ac:spMk id="2" creationId="{2A8FFA62-99F4-E231-D1AD-0EF5EF57DA11}"/>
          </ac:spMkLst>
        </pc:spChg>
      </pc:sldChg>
      <pc:sldChg chg="delSp modSp add mod ord">
        <pc:chgData name="Hezekia Asaava" userId="3133923db7f505b5" providerId="LiveId" clId="{E0D70BBA-2F8B-48FA-88E1-4456D1BDED5B}" dt="2024-12-23T20:28:24.407" v="1011"/>
        <pc:sldMkLst>
          <pc:docMk/>
          <pc:sldMk cId="1259467816" sldId="271"/>
        </pc:sldMkLst>
        <pc:spChg chg="mod">
          <ac:chgData name="Hezekia Asaava" userId="3133923db7f505b5" providerId="LiveId" clId="{E0D70BBA-2F8B-48FA-88E1-4456D1BDED5B}" dt="2024-12-23T20:27:03.286" v="991" actId="20577"/>
          <ac:spMkLst>
            <pc:docMk/>
            <pc:sldMk cId="1259467816" sldId="271"/>
            <ac:spMk id="2" creationId="{FEFA3405-E560-8785-35EA-918D93311EC5}"/>
          </ac:spMkLst>
        </pc:spChg>
        <pc:spChg chg="mod">
          <ac:chgData name="Hezekia Asaava" userId="3133923db7f505b5" providerId="LiveId" clId="{E0D70BBA-2F8B-48FA-88E1-4456D1BDED5B}" dt="2024-12-23T20:28:24.407" v="1011"/>
          <ac:spMkLst>
            <pc:docMk/>
            <pc:sldMk cId="1259467816" sldId="271"/>
            <ac:spMk id="3" creationId="{CA7ABEBA-E961-137A-A506-D36910D5A162}"/>
          </ac:spMkLst>
        </pc:spChg>
        <pc:spChg chg="mod">
          <ac:chgData name="Hezekia Asaava" userId="3133923db7f505b5" providerId="LiveId" clId="{E0D70BBA-2F8B-48FA-88E1-4456D1BDED5B}" dt="2024-12-23T20:27:08.459" v="992" actId="1076"/>
          <ac:spMkLst>
            <pc:docMk/>
            <pc:sldMk cId="1259467816" sldId="271"/>
            <ac:spMk id="5" creationId="{F7F7BD92-03CD-FD52-6E21-926A52B39B81}"/>
          </ac:spMkLst>
        </pc:spChg>
        <pc:picChg chg="del">
          <ac:chgData name="Hezekia Asaava" userId="3133923db7f505b5" providerId="LiveId" clId="{E0D70BBA-2F8B-48FA-88E1-4456D1BDED5B}" dt="2024-12-23T20:27:10.209" v="993" actId="478"/>
          <ac:picMkLst>
            <pc:docMk/>
            <pc:sldMk cId="1259467816" sldId="271"/>
            <ac:picMk id="4" creationId="{97F5B8F4-0EF1-5DB2-3A0A-8EAD7289B15D}"/>
          </ac:picMkLst>
        </pc:picChg>
      </pc:sldChg>
      <pc:sldChg chg="addSp modSp add mod">
        <pc:chgData name="Hezekia Asaava" userId="3133923db7f505b5" providerId="LiveId" clId="{E0D70BBA-2F8B-48FA-88E1-4456D1BDED5B}" dt="2024-12-23T20:38:03.332" v="1309" actId="27636"/>
        <pc:sldMkLst>
          <pc:docMk/>
          <pc:sldMk cId="1330160844" sldId="272"/>
        </pc:sldMkLst>
        <pc:spChg chg="mod">
          <ac:chgData name="Hezekia Asaava" userId="3133923db7f505b5" providerId="LiveId" clId="{E0D70BBA-2F8B-48FA-88E1-4456D1BDED5B}" dt="2024-12-23T20:31:08.231" v="1029" actId="1076"/>
          <ac:spMkLst>
            <pc:docMk/>
            <pc:sldMk cId="1330160844" sldId="272"/>
            <ac:spMk id="2" creationId="{68EEA045-63DF-B714-E172-0012A9D0007C}"/>
          </ac:spMkLst>
        </pc:spChg>
        <pc:spChg chg="mod">
          <ac:chgData name="Hezekia Asaava" userId="3133923db7f505b5" providerId="LiveId" clId="{E0D70BBA-2F8B-48FA-88E1-4456D1BDED5B}" dt="2024-12-23T20:38:03.332" v="1309" actId="27636"/>
          <ac:spMkLst>
            <pc:docMk/>
            <pc:sldMk cId="1330160844" sldId="272"/>
            <ac:spMk id="3" creationId="{304D0668-D047-3A48-F7B7-02ED01CBCD0D}"/>
          </ac:spMkLst>
        </pc:spChg>
        <pc:spChg chg="mod">
          <ac:chgData name="Hezekia Asaava" userId="3133923db7f505b5" providerId="LiveId" clId="{E0D70BBA-2F8B-48FA-88E1-4456D1BDED5B}" dt="2024-12-23T20:31:12.060" v="1030" actId="1076"/>
          <ac:spMkLst>
            <pc:docMk/>
            <pc:sldMk cId="1330160844" sldId="272"/>
            <ac:spMk id="5" creationId="{8643846B-0DCD-7032-E93A-3CC586548B77}"/>
          </ac:spMkLst>
        </pc:spChg>
        <pc:picChg chg="add mod">
          <ac:chgData name="Hezekia Asaava" userId="3133923db7f505b5" providerId="LiveId" clId="{E0D70BBA-2F8B-48FA-88E1-4456D1BDED5B}" dt="2024-12-23T20:32:02.662" v="1038" actId="14100"/>
          <ac:picMkLst>
            <pc:docMk/>
            <pc:sldMk cId="1330160844" sldId="272"/>
            <ac:picMk id="4" creationId="{D19A2AF7-34F9-8765-9405-2285FABD8421}"/>
          </ac:picMkLst>
        </pc:picChg>
      </pc:sldChg>
      <pc:sldChg chg="delSp modSp add mod">
        <pc:chgData name="Hezekia Asaava" userId="3133923db7f505b5" providerId="LiveId" clId="{E0D70BBA-2F8B-48FA-88E1-4456D1BDED5B}" dt="2024-12-23T20:37:05.519" v="1304" actId="313"/>
        <pc:sldMkLst>
          <pc:docMk/>
          <pc:sldMk cId="1096054441" sldId="273"/>
        </pc:sldMkLst>
        <pc:spChg chg="mod">
          <ac:chgData name="Hezekia Asaava" userId="3133923db7f505b5" providerId="LiveId" clId="{E0D70BBA-2F8B-48FA-88E1-4456D1BDED5B}" dt="2024-12-23T20:35:31.929" v="1295" actId="20577"/>
          <ac:spMkLst>
            <pc:docMk/>
            <pc:sldMk cId="1096054441" sldId="273"/>
            <ac:spMk id="2" creationId="{94A806CC-1A05-3DE2-3C7A-D5CD97450202}"/>
          </ac:spMkLst>
        </pc:spChg>
        <pc:spChg chg="mod">
          <ac:chgData name="Hezekia Asaava" userId="3133923db7f505b5" providerId="LiveId" clId="{E0D70BBA-2F8B-48FA-88E1-4456D1BDED5B}" dt="2024-12-23T20:37:05.519" v="1304" actId="313"/>
          <ac:spMkLst>
            <pc:docMk/>
            <pc:sldMk cId="1096054441" sldId="273"/>
            <ac:spMk id="3" creationId="{CEA947FA-03BD-6BCE-B1CB-765E89CC782C}"/>
          </ac:spMkLst>
        </pc:spChg>
        <pc:spChg chg="mod">
          <ac:chgData name="Hezekia Asaava" userId="3133923db7f505b5" providerId="LiveId" clId="{E0D70BBA-2F8B-48FA-88E1-4456D1BDED5B}" dt="2024-12-23T20:35:40.041" v="1296" actId="1076"/>
          <ac:spMkLst>
            <pc:docMk/>
            <pc:sldMk cId="1096054441" sldId="273"/>
            <ac:spMk id="5" creationId="{088D9C9F-286C-FE18-615E-621D891D55DA}"/>
          </ac:spMkLst>
        </pc:spChg>
        <pc:picChg chg="del">
          <ac:chgData name="Hezekia Asaava" userId="3133923db7f505b5" providerId="LiveId" clId="{E0D70BBA-2F8B-48FA-88E1-4456D1BDED5B}" dt="2024-12-23T20:35:57.003" v="1297" actId="478"/>
          <ac:picMkLst>
            <pc:docMk/>
            <pc:sldMk cId="1096054441" sldId="273"/>
            <ac:picMk id="4" creationId="{B7F1B3C7-EAA0-31AD-DCDA-89460D9958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697A-27A9-2DA4-93B4-F36AE6A1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E1894008-593E-18AE-E0E7-473954827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1B9EA0E-41AF-9B52-8F0D-DECB355AED4F}"/>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5" name="Footer Placeholder 4">
            <a:extLst>
              <a:ext uri="{FF2B5EF4-FFF2-40B4-BE49-F238E27FC236}">
                <a16:creationId xmlns:a16="http://schemas.microsoft.com/office/drawing/2014/main" id="{D8D2E662-660E-3A11-9F59-0F9060AE11B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53F29EB-FCC5-9078-C9A9-7AC9D3677EE8}"/>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54553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BA84-64A8-636B-E92A-9937425E0C52}"/>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096F0D04-7AB9-4941-2814-07334165D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9726B39-D542-D2CA-D923-5F370E739236}"/>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5" name="Footer Placeholder 4">
            <a:extLst>
              <a:ext uri="{FF2B5EF4-FFF2-40B4-BE49-F238E27FC236}">
                <a16:creationId xmlns:a16="http://schemas.microsoft.com/office/drawing/2014/main" id="{55EFBB7E-77BE-2A37-CC03-697DA143ED2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42E7915-3728-2B33-637C-243C1D883EB7}"/>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53429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71561-A940-D063-99BB-923873CD16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FCD819D-F01B-C893-D675-BAC04E52C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E3882D6-E82C-3CAA-CF15-B7DAFF5C7F47}"/>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5" name="Footer Placeholder 4">
            <a:extLst>
              <a:ext uri="{FF2B5EF4-FFF2-40B4-BE49-F238E27FC236}">
                <a16:creationId xmlns:a16="http://schemas.microsoft.com/office/drawing/2014/main" id="{5570BAA3-D1EA-0E15-AF8F-3213A4D8083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B299F4-486C-71A6-1522-476EECF68840}"/>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407167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0C2C-12F6-03B7-DFCA-CA6E35DA55B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6EC27E0-5519-333D-DB47-746C9DD7C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EC0BDEA-EA4F-6FDE-E403-D0FE461A5567}"/>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5" name="Footer Placeholder 4">
            <a:extLst>
              <a:ext uri="{FF2B5EF4-FFF2-40B4-BE49-F238E27FC236}">
                <a16:creationId xmlns:a16="http://schemas.microsoft.com/office/drawing/2014/main" id="{7B525531-DB52-B89B-8C96-F122CE57192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DF660E9-1C73-C0B5-940A-A5E8CC6046CA}"/>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166319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BE19-1DB7-1315-5FF1-B1732CAF7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A8E26673-6713-2C15-5F4F-8BE2F439C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931A2-9169-43EB-2DC3-092392DB1324}"/>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5" name="Footer Placeholder 4">
            <a:extLst>
              <a:ext uri="{FF2B5EF4-FFF2-40B4-BE49-F238E27FC236}">
                <a16:creationId xmlns:a16="http://schemas.microsoft.com/office/drawing/2014/main" id="{90F61832-A659-BB30-ADAB-27FD38DABB2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B2C95EC-709E-DF65-3681-24A79B9B78B5}"/>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173795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0B8A-366C-E8AE-E880-73EE311BBC6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1C7022C-2AB1-6B50-6E2E-BB38A4CC3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4A7527C-11A1-E8D8-AB1E-2B70E4392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A89F9D2-F683-549B-B371-7A9523AFF5A8}"/>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6" name="Footer Placeholder 5">
            <a:extLst>
              <a:ext uri="{FF2B5EF4-FFF2-40B4-BE49-F238E27FC236}">
                <a16:creationId xmlns:a16="http://schemas.microsoft.com/office/drawing/2014/main" id="{25878E4C-1338-4081-FF4F-67E73111B32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8B1DEB0-591E-0A54-B928-BE9DD625BD3D}"/>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38000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3E5F-5A02-EE59-6D5C-5DC76E349BE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A6066772-F3EA-C288-FF49-81BC8E52A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DD7115-747A-5F21-444A-6256D72DA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0893704-480C-79F9-B285-7349501E7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7C246-8CBC-496B-9ED9-B63659344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0DC26B7-ED16-7C7B-0B70-B1821132ADC4}"/>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8" name="Footer Placeholder 7">
            <a:extLst>
              <a:ext uri="{FF2B5EF4-FFF2-40B4-BE49-F238E27FC236}">
                <a16:creationId xmlns:a16="http://schemas.microsoft.com/office/drawing/2014/main" id="{DD15B045-7926-2DD1-0B84-5B10BC0B5E46}"/>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6BE6AC3-F382-631C-F67C-98602483FA6E}"/>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34305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00CC-496B-2134-27E9-5422C85A757F}"/>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8B489CD-78B5-E4D3-BE98-6FC7BCE1EAF7}"/>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4" name="Footer Placeholder 3">
            <a:extLst>
              <a:ext uri="{FF2B5EF4-FFF2-40B4-BE49-F238E27FC236}">
                <a16:creationId xmlns:a16="http://schemas.microsoft.com/office/drawing/2014/main" id="{C3AC2CB0-5272-B1B7-818F-97B67E4C1A0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E887EBA-0A5C-3A6B-E28F-C1C98264F3D1}"/>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155018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38068-52DD-895E-4501-165F9296C8E5}"/>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3" name="Footer Placeholder 2">
            <a:extLst>
              <a:ext uri="{FF2B5EF4-FFF2-40B4-BE49-F238E27FC236}">
                <a16:creationId xmlns:a16="http://schemas.microsoft.com/office/drawing/2014/main" id="{229C301A-3A59-9247-BAD5-F95D415649E0}"/>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BD21539F-9220-67D9-CA42-4A49F4AE959A}"/>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54930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92AF-8812-9331-3228-A6C751370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90FC4B38-538E-ED4D-CC45-A38DF7D4F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5922E1F-A91F-542F-0A4B-D3A9C3344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262E3-F083-5758-07A4-5F488BBFDC5D}"/>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6" name="Footer Placeholder 5">
            <a:extLst>
              <a:ext uri="{FF2B5EF4-FFF2-40B4-BE49-F238E27FC236}">
                <a16:creationId xmlns:a16="http://schemas.microsoft.com/office/drawing/2014/main" id="{4E5946E1-58BB-FD3A-C48B-F0CFCE2A609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F2ADA6C-3D24-A414-18C4-A5013E39203F}"/>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3232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D6A3-1CCD-C76E-517A-3CD08E469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3B37E89F-F39E-D505-5A9A-D56166B05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6A61B907-6F0E-EA87-1A57-1854C059C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A2EBB-EE0A-8972-9BF2-02D7F90F646E}"/>
              </a:ext>
            </a:extLst>
          </p:cNvPr>
          <p:cNvSpPr>
            <a:spLocks noGrp="1"/>
          </p:cNvSpPr>
          <p:nvPr>
            <p:ph type="dt" sz="half" idx="10"/>
          </p:nvPr>
        </p:nvSpPr>
        <p:spPr/>
        <p:txBody>
          <a:bodyPr/>
          <a:lstStyle/>
          <a:p>
            <a:fld id="{6E4E841E-6AE5-4DC4-85FD-A53962B03F29}" type="datetimeFigureOut">
              <a:rPr lang="en-KE" smtClean="0"/>
              <a:t>23/12/2024</a:t>
            </a:fld>
            <a:endParaRPr lang="en-KE"/>
          </a:p>
        </p:txBody>
      </p:sp>
      <p:sp>
        <p:nvSpPr>
          <p:cNvPr id="6" name="Footer Placeholder 5">
            <a:extLst>
              <a:ext uri="{FF2B5EF4-FFF2-40B4-BE49-F238E27FC236}">
                <a16:creationId xmlns:a16="http://schemas.microsoft.com/office/drawing/2014/main" id="{6D777B77-3D68-A696-A1FF-77160E7586D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EF196D3-F8C6-F7D0-9AA4-C5E33E69D78E}"/>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404512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20952-FE51-11FD-74EF-D5A703E8E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4CC090F-9855-63B5-C9BD-87878AB951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7D2FAD6-5F47-3461-7E2B-381AE1297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E841E-6AE5-4DC4-85FD-A53962B03F29}" type="datetimeFigureOut">
              <a:rPr lang="en-KE" smtClean="0"/>
              <a:t>23/12/2024</a:t>
            </a:fld>
            <a:endParaRPr lang="en-KE"/>
          </a:p>
        </p:txBody>
      </p:sp>
      <p:sp>
        <p:nvSpPr>
          <p:cNvPr id="5" name="Footer Placeholder 4">
            <a:extLst>
              <a:ext uri="{FF2B5EF4-FFF2-40B4-BE49-F238E27FC236}">
                <a16:creationId xmlns:a16="http://schemas.microsoft.com/office/drawing/2014/main" id="{1CDAD15B-4F91-113B-0298-06180D916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CD077188-ED9E-20D3-90CA-2D67E9930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F232B-2056-4D62-B9E1-E7CAD635ED52}" type="slidenum">
              <a:rPr lang="en-KE" smtClean="0"/>
              <a:t>‹#›</a:t>
            </a:fld>
            <a:endParaRPr lang="en-KE"/>
          </a:p>
        </p:txBody>
      </p:sp>
    </p:spTree>
    <p:extLst>
      <p:ext uri="{BB962C8B-B14F-4D97-AF65-F5344CB8AC3E}">
        <p14:creationId xmlns:p14="http://schemas.microsoft.com/office/powerpoint/2010/main" val="247200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D54D-5B6A-8684-B001-8EB79AAB72A5}"/>
              </a:ext>
            </a:extLst>
          </p:cNvPr>
          <p:cNvSpPr>
            <a:spLocks noGrp="1"/>
          </p:cNvSpPr>
          <p:nvPr>
            <p:ph type="ctrTitle"/>
          </p:nvPr>
        </p:nvSpPr>
        <p:spPr>
          <a:xfrm>
            <a:off x="1524000" y="2155004"/>
            <a:ext cx="9144000" cy="2387600"/>
          </a:xfrm>
          <a:solidFill>
            <a:schemeClr val="bg1">
              <a:lumMod val="95000"/>
            </a:schemeClr>
          </a:solidFill>
        </p:spPr>
        <p:txBody>
          <a:bodyPr anchor="ctr">
            <a:normAutofit/>
          </a:bodyPr>
          <a:lstStyle/>
          <a:p>
            <a:r>
              <a:rPr lang="en-US" sz="4000" dirty="0"/>
              <a:t>CHURN PREDICTION FOR THE TELECOMMUNICATION SECTOR</a:t>
            </a:r>
            <a:endParaRPr lang="en-KE" sz="4000" dirty="0"/>
          </a:p>
        </p:txBody>
      </p:sp>
    </p:spTree>
    <p:extLst>
      <p:ext uri="{BB962C8B-B14F-4D97-AF65-F5344CB8AC3E}">
        <p14:creationId xmlns:p14="http://schemas.microsoft.com/office/powerpoint/2010/main" val="203238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3CC64-1D92-BA3D-EB19-24529C875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07B76-04E1-F8D5-4805-7773BE2C05CF}"/>
              </a:ext>
            </a:extLst>
          </p:cNvPr>
          <p:cNvSpPr>
            <a:spLocks noGrp="1"/>
          </p:cNvSpPr>
          <p:nvPr>
            <p:ph type="title"/>
          </p:nvPr>
        </p:nvSpPr>
        <p:spPr>
          <a:xfrm>
            <a:off x="838200" y="365125"/>
            <a:ext cx="10515600" cy="728569"/>
          </a:xfrm>
        </p:spPr>
        <p:txBody>
          <a:bodyPr>
            <a:normAutofit fontScale="90000"/>
          </a:bodyPr>
          <a:lstStyle/>
          <a:p>
            <a:r>
              <a:rPr lang="en-US" sz="4000" dirty="0"/>
              <a:t>Logistic Regression Class weighted Test Data Scores.</a:t>
            </a:r>
            <a:endParaRPr lang="en-KE" sz="4000" dirty="0"/>
          </a:p>
        </p:txBody>
      </p:sp>
      <p:sp>
        <p:nvSpPr>
          <p:cNvPr id="3" name="Content Placeholder 2">
            <a:extLst>
              <a:ext uri="{FF2B5EF4-FFF2-40B4-BE49-F238E27FC236}">
                <a16:creationId xmlns:a16="http://schemas.microsoft.com/office/drawing/2014/main" id="{F8EA0F1F-943E-6245-D732-60DBB4E3C825}"/>
              </a:ext>
            </a:extLst>
          </p:cNvPr>
          <p:cNvSpPr>
            <a:spLocks noGrp="1"/>
          </p:cNvSpPr>
          <p:nvPr>
            <p:ph idx="1"/>
          </p:nvPr>
        </p:nvSpPr>
        <p:spPr>
          <a:xfrm>
            <a:off x="8900176" y="1442311"/>
            <a:ext cx="2453624" cy="1605689"/>
          </a:xfrm>
        </p:spPr>
        <p:txBody>
          <a:bodyPr>
            <a:normAutofit/>
          </a:bodyPr>
          <a:lstStyle/>
          <a:p>
            <a:r>
              <a:rPr lang="en-US" sz="1600" dirty="0"/>
              <a:t>The logistic regression test data set has the following scores:</a:t>
            </a:r>
          </a:p>
          <a:p>
            <a:r>
              <a:rPr lang="en-US" sz="1600" dirty="0"/>
              <a:t>AUC- 0.678</a:t>
            </a:r>
          </a:p>
          <a:p>
            <a:r>
              <a:rPr lang="en-US" sz="1600" dirty="0"/>
              <a:t>Accuracy score – 0.738</a:t>
            </a:r>
          </a:p>
        </p:txBody>
      </p:sp>
      <p:sp>
        <p:nvSpPr>
          <p:cNvPr id="5" name="TextBox 4">
            <a:extLst>
              <a:ext uri="{FF2B5EF4-FFF2-40B4-BE49-F238E27FC236}">
                <a16:creationId xmlns:a16="http://schemas.microsoft.com/office/drawing/2014/main" id="{DC28FFD2-BC6D-7620-815D-926E58D76783}"/>
              </a:ext>
            </a:extLst>
          </p:cNvPr>
          <p:cNvSpPr txBox="1"/>
          <p:nvPr/>
        </p:nvSpPr>
        <p:spPr>
          <a:xfrm>
            <a:off x="89647" y="250664"/>
            <a:ext cx="10880834" cy="898634"/>
          </a:xfrm>
          <a:prstGeom prst="rect">
            <a:avLst/>
          </a:prstGeom>
          <a:noFill/>
          <a:ln w="38100">
            <a:solidFill>
              <a:schemeClr val="tx1"/>
            </a:solidFill>
          </a:ln>
        </p:spPr>
        <p:txBody>
          <a:bodyPr wrap="square" rtlCol="0">
            <a:spAutoFit/>
          </a:bodyPr>
          <a:lstStyle/>
          <a:p>
            <a:endParaRPr lang="en-KE" dirty="0"/>
          </a:p>
        </p:txBody>
      </p:sp>
      <p:pic>
        <p:nvPicPr>
          <p:cNvPr id="4" name="Picture 3">
            <a:extLst>
              <a:ext uri="{FF2B5EF4-FFF2-40B4-BE49-F238E27FC236}">
                <a16:creationId xmlns:a16="http://schemas.microsoft.com/office/drawing/2014/main" id="{130B4712-2750-2381-DCDD-9F0AE65434FB}"/>
              </a:ext>
            </a:extLst>
          </p:cNvPr>
          <p:cNvPicPr>
            <a:picLocks noChangeAspect="1"/>
          </p:cNvPicPr>
          <p:nvPr/>
        </p:nvPicPr>
        <p:blipFill>
          <a:blip r:embed="rId2"/>
          <a:stretch>
            <a:fillRect/>
          </a:stretch>
        </p:blipFill>
        <p:spPr>
          <a:xfrm>
            <a:off x="655263" y="1195605"/>
            <a:ext cx="7870171" cy="4470089"/>
          </a:xfrm>
          <a:prstGeom prst="rect">
            <a:avLst/>
          </a:prstGeom>
        </p:spPr>
      </p:pic>
    </p:spTree>
    <p:extLst>
      <p:ext uri="{BB962C8B-B14F-4D97-AF65-F5344CB8AC3E}">
        <p14:creationId xmlns:p14="http://schemas.microsoft.com/office/powerpoint/2010/main" val="340032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210D3-7E42-08EE-BF02-2614F68993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7BDE4-415B-1372-E25D-64C551547C18}"/>
              </a:ext>
            </a:extLst>
          </p:cNvPr>
          <p:cNvSpPr>
            <a:spLocks noGrp="1"/>
          </p:cNvSpPr>
          <p:nvPr>
            <p:ph type="title"/>
          </p:nvPr>
        </p:nvSpPr>
        <p:spPr>
          <a:xfrm>
            <a:off x="838200" y="365125"/>
            <a:ext cx="10515600" cy="728569"/>
          </a:xfrm>
        </p:spPr>
        <p:txBody>
          <a:bodyPr>
            <a:normAutofit fontScale="90000"/>
          </a:bodyPr>
          <a:lstStyle/>
          <a:p>
            <a:r>
              <a:rPr lang="en-US" sz="4000" dirty="0"/>
              <a:t>Logistic Regression Model: Baseline vs Class weighted.</a:t>
            </a:r>
            <a:endParaRPr lang="en-KE" sz="4000" dirty="0"/>
          </a:p>
        </p:txBody>
      </p:sp>
      <p:sp>
        <p:nvSpPr>
          <p:cNvPr id="3" name="Content Placeholder 2">
            <a:extLst>
              <a:ext uri="{FF2B5EF4-FFF2-40B4-BE49-F238E27FC236}">
                <a16:creationId xmlns:a16="http://schemas.microsoft.com/office/drawing/2014/main" id="{01228E53-0B17-6BC3-10BB-DFE4AE85F4E4}"/>
              </a:ext>
            </a:extLst>
          </p:cNvPr>
          <p:cNvSpPr>
            <a:spLocks noGrp="1"/>
          </p:cNvSpPr>
          <p:nvPr>
            <p:ph idx="1"/>
          </p:nvPr>
        </p:nvSpPr>
        <p:spPr>
          <a:xfrm>
            <a:off x="600635" y="1506071"/>
            <a:ext cx="10753165" cy="2026023"/>
          </a:xfrm>
        </p:spPr>
        <p:txBody>
          <a:bodyPr>
            <a:normAutofit/>
          </a:bodyPr>
          <a:lstStyle/>
          <a:p>
            <a:r>
              <a:rPr lang="en-US" sz="1600" dirty="0"/>
              <a:t>The initial train and test logistic regressions has an almost identical accuracy score of 0.86 and AUC train and test score of 0.707 and 0.678 respectively. After class weighting to mitigate class imbalance the train and test accuracy scores reduced to 0.75 and 0.73 respectively. The train and test AUC scores , however, changed slightly to 0.706 and 0.678.</a:t>
            </a:r>
          </a:p>
          <a:p>
            <a:r>
              <a:rPr lang="en-US" sz="1600" dirty="0"/>
              <a:t>Based on the data we are unable to conclude on whether the initial model or weighted model is more suitable because the accuracy scores have reduced but the AUC scores are unchanged.</a:t>
            </a:r>
          </a:p>
          <a:p>
            <a:r>
              <a:rPr lang="en-US" sz="1100" b="0" i="0" dirty="0">
                <a:solidFill>
                  <a:srgbClr val="000000"/>
                </a:solidFill>
                <a:effectLst/>
                <a:latin typeface="Helvetica Neue"/>
              </a:rPr>
              <a:t> </a:t>
            </a:r>
            <a:r>
              <a:rPr lang="en-US" sz="1600" dirty="0"/>
              <a:t>The performance of the logistic model has not improved hence we cannot adopt it for prediction.</a:t>
            </a:r>
          </a:p>
        </p:txBody>
      </p:sp>
      <p:sp>
        <p:nvSpPr>
          <p:cNvPr id="5" name="TextBox 4">
            <a:extLst>
              <a:ext uri="{FF2B5EF4-FFF2-40B4-BE49-F238E27FC236}">
                <a16:creationId xmlns:a16="http://schemas.microsoft.com/office/drawing/2014/main" id="{356E54AF-DB2B-8DB1-E134-AA9881A9C745}"/>
              </a:ext>
            </a:extLst>
          </p:cNvPr>
          <p:cNvSpPr txBox="1"/>
          <p:nvPr/>
        </p:nvSpPr>
        <p:spPr>
          <a:xfrm>
            <a:off x="322730" y="365125"/>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414388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CA8E7-B3E7-4F9B-1AA0-E609B8DE1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FFA62-99F4-E231-D1AD-0EF5EF57DA11}"/>
              </a:ext>
            </a:extLst>
          </p:cNvPr>
          <p:cNvSpPr>
            <a:spLocks noGrp="1"/>
          </p:cNvSpPr>
          <p:nvPr>
            <p:ph type="title"/>
          </p:nvPr>
        </p:nvSpPr>
        <p:spPr>
          <a:xfrm>
            <a:off x="838200" y="1665007"/>
            <a:ext cx="10515600" cy="1325563"/>
          </a:xfrm>
        </p:spPr>
        <p:txBody>
          <a:bodyPr>
            <a:normAutofit/>
          </a:bodyPr>
          <a:lstStyle/>
          <a:p>
            <a:r>
              <a:rPr lang="en-US" sz="6000" dirty="0"/>
              <a:t>DECISION TREE MODELS.</a:t>
            </a:r>
            <a:endParaRPr lang="en-KE" sz="6000" dirty="0"/>
          </a:p>
        </p:txBody>
      </p:sp>
    </p:spTree>
    <p:extLst>
      <p:ext uri="{BB962C8B-B14F-4D97-AF65-F5344CB8AC3E}">
        <p14:creationId xmlns:p14="http://schemas.microsoft.com/office/powerpoint/2010/main" val="381084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DF64B-274D-DCD2-52E0-46EB12690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FA3405-E560-8785-35EA-918D93311EC5}"/>
              </a:ext>
            </a:extLst>
          </p:cNvPr>
          <p:cNvSpPr>
            <a:spLocks noGrp="1"/>
          </p:cNvSpPr>
          <p:nvPr>
            <p:ph type="title"/>
          </p:nvPr>
        </p:nvSpPr>
        <p:spPr>
          <a:xfrm>
            <a:off x="838200" y="365125"/>
            <a:ext cx="10515600" cy="728569"/>
          </a:xfrm>
        </p:spPr>
        <p:txBody>
          <a:bodyPr>
            <a:normAutofit fontScale="90000"/>
          </a:bodyPr>
          <a:lstStyle/>
          <a:p>
            <a:r>
              <a:rPr lang="en-US" sz="4000" dirty="0"/>
              <a:t>Decision Tree Initial Model Train &amp; Test Data Scores.</a:t>
            </a:r>
            <a:endParaRPr lang="en-KE" sz="4000" dirty="0"/>
          </a:p>
        </p:txBody>
      </p:sp>
      <p:sp>
        <p:nvSpPr>
          <p:cNvPr id="3" name="Content Placeholder 2">
            <a:extLst>
              <a:ext uri="{FF2B5EF4-FFF2-40B4-BE49-F238E27FC236}">
                <a16:creationId xmlns:a16="http://schemas.microsoft.com/office/drawing/2014/main" id="{CA7ABEBA-E961-137A-A506-D36910D5A162}"/>
              </a:ext>
            </a:extLst>
          </p:cNvPr>
          <p:cNvSpPr>
            <a:spLocks noGrp="1"/>
          </p:cNvSpPr>
          <p:nvPr>
            <p:ph idx="1"/>
          </p:nvPr>
        </p:nvSpPr>
        <p:spPr>
          <a:xfrm>
            <a:off x="472966" y="1442311"/>
            <a:ext cx="10880834" cy="1605689"/>
          </a:xfrm>
        </p:spPr>
        <p:txBody>
          <a:bodyPr>
            <a:normAutofit/>
          </a:bodyPr>
          <a:lstStyle/>
          <a:p>
            <a:r>
              <a:rPr lang="en-US" sz="1600" dirty="0"/>
              <a:t>The decision tree train accuracy score is 1 and the test score is 0.78 .These  suggests overfitting because the model has performed really well on the train data but a bit poorly on the test data. </a:t>
            </a:r>
          </a:p>
          <a:p>
            <a:r>
              <a:rPr lang="en-US" sz="1600" dirty="0"/>
              <a:t>We would need to optimize the decision tree to determine if it would predict suitably.</a:t>
            </a:r>
          </a:p>
        </p:txBody>
      </p:sp>
      <p:sp>
        <p:nvSpPr>
          <p:cNvPr id="5" name="TextBox 4">
            <a:extLst>
              <a:ext uri="{FF2B5EF4-FFF2-40B4-BE49-F238E27FC236}">
                <a16:creationId xmlns:a16="http://schemas.microsoft.com/office/drawing/2014/main" id="{F7F7BD92-03CD-FD52-6E21-926A52B39B81}"/>
              </a:ext>
            </a:extLst>
          </p:cNvPr>
          <p:cNvSpPr txBox="1"/>
          <p:nvPr/>
        </p:nvSpPr>
        <p:spPr>
          <a:xfrm>
            <a:off x="255494" y="229109"/>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125946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F3B2B-580F-DB88-5AEA-3255C844FA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EA045-63DF-B714-E172-0012A9D0007C}"/>
              </a:ext>
            </a:extLst>
          </p:cNvPr>
          <p:cNvSpPr>
            <a:spLocks noGrp="1"/>
          </p:cNvSpPr>
          <p:nvPr>
            <p:ph type="title"/>
          </p:nvPr>
        </p:nvSpPr>
        <p:spPr>
          <a:xfrm>
            <a:off x="757518" y="214361"/>
            <a:ext cx="10515600" cy="728569"/>
          </a:xfrm>
        </p:spPr>
        <p:txBody>
          <a:bodyPr>
            <a:normAutofit fontScale="90000"/>
          </a:bodyPr>
          <a:lstStyle/>
          <a:p>
            <a:r>
              <a:rPr lang="en-US" sz="4000" dirty="0"/>
              <a:t>Decision Tree Pruned Model Train &amp; Test Data Scores.</a:t>
            </a:r>
            <a:endParaRPr lang="en-KE" sz="4000" dirty="0"/>
          </a:p>
        </p:txBody>
      </p:sp>
      <p:sp>
        <p:nvSpPr>
          <p:cNvPr id="3" name="Content Placeholder 2">
            <a:extLst>
              <a:ext uri="{FF2B5EF4-FFF2-40B4-BE49-F238E27FC236}">
                <a16:creationId xmlns:a16="http://schemas.microsoft.com/office/drawing/2014/main" id="{304D0668-D047-3A48-F7B7-02ED01CBCD0D}"/>
              </a:ext>
            </a:extLst>
          </p:cNvPr>
          <p:cNvSpPr>
            <a:spLocks noGrp="1"/>
          </p:cNvSpPr>
          <p:nvPr>
            <p:ph idx="1"/>
          </p:nvPr>
        </p:nvSpPr>
        <p:spPr>
          <a:xfrm>
            <a:off x="9045388" y="1442311"/>
            <a:ext cx="2967318" cy="2600771"/>
          </a:xfrm>
        </p:spPr>
        <p:txBody>
          <a:bodyPr>
            <a:normAutofit fontScale="92500" lnSpcReduction="10000"/>
          </a:bodyPr>
          <a:lstStyle/>
          <a:p>
            <a:r>
              <a:rPr lang="en-US" sz="1600" dirty="0"/>
              <a:t>The decision tree model is pruned through limiting the tree depth.</a:t>
            </a:r>
          </a:p>
          <a:p>
            <a:r>
              <a:rPr lang="en-US" sz="1600" dirty="0"/>
              <a:t>The optimal tree depth was determined as 2 being the point beyond which test AUC does not increase.</a:t>
            </a:r>
          </a:p>
          <a:p>
            <a:r>
              <a:rPr lang="en-US" sz="1600" dirty="0"/>
              <a:t>After pruning our train accuracy score is more realistic at 0.876 versus an initial score of 1. Our model is not overfitting.</a:t>
            </a:r>
          </a:p>
        </p:txBody>
      </p:sp>
      <p:sp>
        <p:nvSpPr>
          <p:cNvPr id="5" name="TextBox 4">
            <a:extLst>
              <a:ext uri="{FF2B5EF4-FFF2-40B4-BE49-F238E27FC236}">
                <a16:creationId xmlns:a16="http://schemas.microsoft.com/office/drawing/2014/main" id="{8643846B-0DCD-7032-E93A-3CC586548B77}"/>
              </a:ext>
            </a:extLst>
          </p:cNvPr>
          <p:cNvSpPr txBox="1"/>
          <p:nvPr/>
        </p:nvSpPr>
        <p:spPr>
          <a:xfrm>
            <a:off x="553648" y="129328"/>
            <a:ext cx="10880834" cy="898634"/>
          </a:xfrm>
          <a:prstGeom prst="rect">
            <a:avLst/>
          </a:prstGeom>
          <a:noFill/>
          <a:ln w="38100">
            <a:solidFill>
              <a:schemeClr val="tx1"/>
            </a:solidFill>
          </a:ln>
        </p:spPr>
        <p:txBody>
          <a:bodyPr wrap="square" rtlCol="0">
            <a:spAutoFit/>
          </a:bodyPr>
          <a:lstStyle/>
          <a:p>
            <a:endParaRPr lang="en-KE" dirty="0"/>
          </a:p>
        </p:txBody>
      </p:sp>
      <p:pic>
        <p:nvPicPr>
          <p:cNvPr id="4" name="Picture 3">
            <a:extLst>
              <a:ext uri="{FF2B5EF4-FFF2-40B4-BE49-F238E27FC236}">
                <a16:creationId xmlns:a16="http://schemas.microsoft.com/office/drawing/2014/main" id="{D19A2AF7-34F9-8765-9405-2285FABD8421}"/>
              </a:ext>
            </a:extLst>
          </p:cNvPr>
          <p:cNvPicPr>
            <a:picLocks noChangeAspect="1"/>
          </p:cNvPicPr>
          <p:nvPr/>
        </p:nvPicPr>
        <p:blipFill>
          <a:blip r:embed="rId2"/>
          <a:stretch>
            <a:fillRect/>
          </a:stretch>
        </p:blipFill>
        <p:spPr>
          <a:xfrm>
            <a:off x="553647" y="1219200"/>
            <a:ext cx="8294517" cy="4150659"/>
          </a:xfrm>
          <a:prstGeom prst="rect">
            <a:avLst/>
          </a:prstGeom>
        </p:spPr>
      </p:pic>
    </p:spTree>
    <p:extLst>
      <p:ext uri="{BB962C8B-B14F-4D97-AF65-F5344CB8AC3E}">
        <p14:creationId xmlns:p14="http://schemas.microsoft.com/office/powerpoint/2010/main" val="133016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32C3C-AB81-11D5-3E0B-BDD7C12C2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806CC-1A05-3DE2-3C7A-D5CD97450202}"/>
              </a:ext>
            </a:extLst>
          </p:cNvPr>
          <p:cNvSpPr>
            <a:spLocks noGrp="1"/>
          </p:cNvSpPr>
          <p:nvPr>
            <p:ph type="title"/>
          </p:nvPr>
        </p:nvSpPr>
        <p:spPr>
          <a:xfrm>
            <a:off x="757518" y="214361"/>
            <a:ext cx="10515600" cy="728569"/>
          </a:xfrm>
        </p:spPr>
        <p:txBody>
          <a:bodyPr>
            <a:normAutofit fontScale="90000"/>
          </a:bodyPr>
          <a:lstStyle/>
          <a:p>
            <a:r>
              <a:rPr lang="en-US" sz="4000" dirty="0"/>
              <a:t>Decision Tree Initial Model vs Pruned Model: Train &amp; Test Data Scores.</a:t>
            </a:r>
            <a:endParaRPr lang="en-KE" sz="4000" dirty="0"/>
          </a:p>
        </p:txBody>
      </p:sp>
      <p:sp>
        <p:nvSpPr>
          <p:cNvPr id="3" name="Content Placeholder 2">
            <a:extLst>
              <a:ext uri="{FF2B5EF4-FFF2-40B4-BE49-F238E27FC236}">
                <a16:creationId xmlns:a16="http://schemas.microsoft.com/office/drawing/2014/main" id="{CEA947FA-03BD-6BCE-B1CB-765E89CC782C}"/>
              </a:ext>
            </a:extLst>
          </p:cNvPr>
          <p:cNvSpPr>
            <a:spLocks noGrp="1"/>
          </p:cNvSpPr>
          <p:nvPr>
            <p:ph idx="1"/>
          </p:nvPr>
        </p:nvSpPr>
        <p:spPr>
          <a:xfrm>
            <a:off x="392285" y="1442311"/>
            <a:ext cx="10880834" cy="1605689"/>
          </a:xfrm>
        </p:spPr>
        <p:txBody>
          <a:bodyPr>
            <a:normAutofit/>
          </a:bodyPr>
          <a:lstStyle/>
          <a:p>
            <a:r>
              <a:rPr lang="en-US" sz="1600" dirty="0"/>
              <a:t>We now have a trained accuracy score of 0.876 and a test accuracy score of 0.874 . This shows the model is not overfitted nor is it underfitted. It is at an optimal level to make predictions.</a:t>
            </a:r>
          </a:p>
        </p:txBody>
      </p:sp>
      <p:sp>
        <p:nvSpPr>
          <p:cNvPr id="5" name="TextBox 4">
            <a:extLst>
              <a:ext uri="{FF2B5EF4-FFF2-40B4-BE49-F238E27FC236}">
                <a16:creationId xmlns:a16="http://schemas.microsoft.com/office/drawing/2014/main" id="{088D9C9F-286C-FE18-615E-621D891D55DA}"/>
              </a:ext>
            </a:extLst>
          </p:cNvPr>
          <p:cNvSpPr txBox="1"/>
          <p:nvPr/>
        </p:nvSpPr>
        <p:spPr>
          <a:xfrm>
            <a:off x="392284" y="129328"/>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109605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p:txBody>
          <a:bodyPr>
            <a:normAutofit/>
          </a:bodyPr>
          <a:lstStyle/>
          <a:p>
            <a:r>
              <a:rPr lang="en-US" sz="4000" dirty="0"/>
              <a:t>Recommendation.</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a:xfrm>
            <a:off x="676990" y="1802987"/>
            <a:ext cx="10515599" cy="3003331"/>
          </a:xfrm>
        </p:spPr>
        <p:txBody>
          <a:bodyPr>
            <a:normAutofit/>
          </a:bodyPr>
          <a:lstStyle/>
          <a:p>
            <a:pPr algn="l">
              <a:spcAft>
                <a:spcPts val="675"/>
              </a:spcAft>
              <a:buFont typeface="+mj-lt"/>
              <a:buAutoNum type="arabicPeriod"/>
            </a:pPr>
            <a:r>
              <a:rPr lang="en-US" sz="1100" b="0" i="0" dirty="0">
                <a:solidFill>
                  <a:srgbClr val="000000"/>
                </a:solidFill>
                <a:effectLst/>
                <a:latin typeface="Helvetica Neue"/>
              </a:rPr>
              <a:t>The model to be considered to predict customer churn would be the Pruned decision tree which has a minimal difference between its train and test accuracy scores.</a:t>
            </a:r>
          </a:p>
          <a:p>
            <a:pPr algn="l">
              <a:spcAft>
                <a:spcPts val="675"/>
              </a:spcAft>
              <a:buFont typeface="+mj-lt"/>
              <a:buAutoNum type="arabicPeriod"/>
            </a:pPr>
            <a:r>
              <a:rPr lang="en-US" sz="1100" b="0" i="0" dirty="0">
                <a:solidFill>
                  <a:srgbClr val="000000"/>
                </a:solidFill>
                <a:effectLst/>
                <a:latin typeface="Helvetica Neue"/>
              </a:rPr>
              <a:t>The pruned decision tree model's accuracy scores are higher than the logistic regression model.</a:t>
            </a:r>
          </a:p>
          <a:p>
            <a:pPr marL="0" indent="0">
              <a:buNone/>
            </a:pPr>
            <a:endParaRPr lang="en-US" sz="1600" dirty="0"/>
          </a:p>
        </p:txBody>
      </p:sp>
      <p:sp>
        <p:nvSpPr>
          <p:cNvPr id="5" name="TextBox 4">
            <a:extLst>
              <a:ext uri="{FF2B5EF4-FFF2-40B4-BE49-F238E27FC236}">
                <a16:creationId xmlns:a16="http://schemas.microsoft.com/office/drawing/2014/main" id="{3449B11B-ED0C-8541-FD63-0A98A33BFCBC}"/>
              </a:ext>
            </a:extLst>
          </p:cNvPr>
          <p:cNvSpPr txBox="1"/>
          <p:nvPr/>
        </p:nvSpPr>
        <p:spPr>
          <a:xfrm>
            <a:off x="838200" y="578589"/>
            <a:ext cx="10134600"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311723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p:txBody>
          <a:bodyPr>
            <a:normAutofit/>
          </a:bodyPr>
          <a:lstStyle/>
          <a:p>
            <a:r>
              <a:rPr lang="en-US" sz="4000" dirty="0"/>
              <a:t>Background</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p:txBody>
          <a:bodyPr>
            <a:normAutofit/>
          </a:bodyPr>
          <a:lstStyle/>
          <a:p>
            <a:r>
              <a:rPr lang="en-US" sz="1600" dirty="0"/>
              <a:t>According to </a:t>
            </a:r>
            <a:r>
              <a:rPr lang="en-US" sz="1600" dirty="0" err="1"/>
              <a:t>Wikipidea</a:t>
            </a:r>
            <a:r>
              <a:rPr lang="en-US" sz="1600" dirty="0"/>
              <a:t> the telecommunications industries within the sector of information and communication technology is made up of all telecommunications/telephone companies and internet service providers and plays a crucial role in the evolution of mobile communications and the information society.</a:t>
            </a:r>
          </a:p>
          <a:p>
            <a:endParaRPr lang="en-US" sz="1600" dirty="0"/>
          </a:p>
          <a:p>
            <a:r>
              <a:rPr lang="en-US" sz="1600" dirty="0"/>
              <a:t>Traditional telephone calls continue to be the industry's biggest revenue generator, but thanks to advances in network technology, telecom today is less about voice and increasingly about text (messaging, email) and images (e.g. video streaming). High-speed internet access for computer-based data applications such as broadband information services and interactive entertainment is pervasive. Digital subscriber line (DSL) is the main broadband telecom technology. The fastest growth comes from (value-added) services delivered over mobile networks.</a:t>
            </a:r>
            <a:endParaRPr lang="en-KE" sz="1600" dirty="0"/>
          </a:p>
        </p:txBody>
      </p:sp>
      <p:sp>
        <p:nvSpPr>
          <p:cNvPr id="5" name="TextBox 4">
            <a:extLst>
              <a:ext uri="{FF2B5EF4-FFF2-40B4-BE49-F238E27FC236}">
                <a16:creationId xmlns:a16="http://schemas.microsoft.com/office/drawing/2014/main" id="{3449B11B-ED0C-8541-FD63-0A98A33BFCBC}"/>
              </a:ext>
            </a:extLst>
          </p:cNvPr>
          <p:cNvSpPr txBox="1"/>
          <p:nvPr/>
        </p:nvSpPr>
        <p:spPr>
          <a:xfrm>
            <a:off x="472966" y="591207"/>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19391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p:txBody>
          <a:bodyPr>
            <a:normAutofit/>
          </a:bodyPr>
          <a:lstStyle/>
          <a:p>
            <a:r>
              <a:rPr lang="en-US" sz="4000" dirty="0"/>
              <a:t>Problem Statement</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p:txBody>
          <a:bodyPr>
            <a:normAutofit/>
          </a:bodyPr>
          <a:lstStyle/>
          <a:p>
            <a:r>
              <a:rPr lang="en-US" sz="1600" dirty="0"/>
              <a:t>The telecommunication industry is quite capital intensive and requires recruitment and retention of a wide customer base in order to spread overheads. The industry guidance is that the cost of acquiring a new customer is more than the cost of retaining an existing customer. Consequently, churn prediction ,which is detecting which customers are likely to leave , is imperative because the company can then focus on retention of existing customers who are likely to leave.</a:t>
            </a:r>
          </a:p>
        </p:txBody>
      </p:sp>
      <p:sp>
        <p:nvSpPr>
          <p:cNvPr id="5" name="TextBox 4">
            <a:extLst>
              <a:ext uri="{FF2B5EF4-FFF2-40B4-BE49-F238E27FC236}">
                <a16:creationId xmlns:a16="http://schemas.microsoft.com/office/drawing/2014/main" id="{3449B11B-ED0C-8541-FD63-0A98A33BFCBC}"/>
              </a:ext>
            </a:extLst>
          </p:cNvPr>
          <p:cNvSpPr txBox="1"/>
          <p:nvPr/>
        </p:nvSpPr>
        <p:spPr>
          <a:xfrm>
            <a:off x="772511" y="578589"/>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264191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7FA77-943F-B64D-BE58-6E375875F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FE4F2-7288-FB1D-EC25-CA7BCE9B5724}"/>
              </a:ext>
            </a:extLst>
          </p:cNvPr>
          <p:cNvSpPr>
            <a:spLocks noGrp="1"/>
          </p:cNvSpPr>
          <p:nvPr>
            <p:ph type="title"/>
          </p:nvPr>
        </p:nvSpPr>
        <p:spPr>
          <a:xfrm>
            <a:off x="721659" y="297656"/>
            <a:ext cx="10515600" cy="1325563"/>
          </a:xfrm>
        </p:spPr>
        <p:txBody>
          <a:bodyPr>
            <a:normAutofit/>
          </a:bodyPr>
          <a:lstStyle/>
          <a:p>
            <a:r>
              <a:rPr lang="en-US" sz="4000" dirty="0"/>
              <a:t>Objective</a:t>
            </a:r>
            <a:endParaRPr lang="en-KE" sz="4000" dirty="0"/>
          </a:p>
        </p:txBody>
      </p:sp>
      <p:sp>
        <p:nvSpPr>
          <p:cNvPr id="3" name="Content Placeholder 2">
            <a:extLst>
              <a:ext uri="{FF2B5EF4-FFF2-40B4-BE49-F238E27FC236}">
                <a16:creationId xmlns:a16="http://schemas.microsoft.com/office/drawing/2014/main" id="{4C1DC4CB-C71D-99C2-F696-9B89103A8BDF}"/>
              </a:ext>
            </a:extLst>
          </p:cNvPr>
          <p:cNvSpPr>
            <a:spLocks noGrp="1"/>
          </p:cNvSpPr>
          <p:nvPr>
            <p:ph idx="1"/>
          </p:nvPr>
        </p:nvSpPr>
        <p:spPr/>
        <p:txBody>
          <a:bodyPr>
            <a:normAutofit/>
          </a:bodyPr>
          <a:lstStyle/>
          <a:p>
            <a:r>
              <a:rPr lang="en-US" sz="1600" dirty="0"/>
              <a:t>Develop a classification model for churn prediction in order to guide customer retention strategies.</a:t>
            </a:r>
          </a:p>
        </p:txBody>
      </p:sp>
      <p:sp>
        <p:nvSpPr>
          <p:cNvPr id="5" name="TextBox 4">
            <a:extLst>
              <a:ext uri="{FF2B5EF4-FFF2-40B4-BE49-F238E27FC236}">
                <a16:creationId xmlns:a16="http://schemas.microsoft.com/office/drawing/2014/main" id="{4A995D07-5052-F682-FFF7-B92163AD0C0C}"/>
              </a:ext>
            </a:extLst>
          </p:cNvPr>
          <p:cNvSpPr txBox="1"/>
          <p:nvPr/>
        </p:nvSpPr>
        <p:spPr>
          <a:xfrm>
            <a:off x="721659" y="511120"/>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213419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5369D-E595-9376-97DD-C84A90F9A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B94BD-981B-87EE-FA5B-FD37FE21C747}"/>
              </a:ext>
            </a:extLst>
          </p:cNvPr>
          <p:cNvSpPr>
            <a:spLocks noGrp="1"/>
          </p:cNvSpPr>
          <p:nvPr>
            <p:ph type="title"/>
          </p:nvPr>
        </p:nvSpPr>
        <p:spPr>
          <a:xfrm>
            <a:off x="721659" y="297656"/>
            <a:ext cx="10515600" cy="1325563"/>
          </a:xfrm>
        </p:spPr>
        <p:txBody>
          <a:bodyPr>
            <a:normAutofit/>
          </a:bodyPr>
          <a:lstStyle/>
          <a:p>
            <a:r>
              <a:rPr lang="en-US" sz="4000" dirty="0"/>
              <a:t>Data Understanding and Strategy.</a:t>
            </a:r>
            <a:endParaRPr lang="en-KE" sz="4000" dirty="0"/>
          </a:p>
        </p:txBody>
      </p:sp>
      <p:sp>
        <p:nvSpPr>
          <p:cNvPr id="3" name="Content Placeholder 2">
            <a:extLst>
              <a:ext uri="{FF2B5EF4-FFF2-40B4-BE49-F238E27FC236}">
                <a16:creationId xmlns:a16="http://schemas.microsoft.com/office/drawing/2014/main" id="{063C86F7-5137-9AB1-8044-64FAA756B9BE}"/>
              </a:ext>
            </a:extLst>
          </p:cNvPr>
          <p:cNvSpPr>
            <a:spLocks noGrp="1"/>
          </p:cNvSpPr>
          <p:nvPr>
            <p:ph idx="1"/>
          </p:nvPr>
        </p:nvSpPr>
        <p:spPr/>
        <p:txBody>
          <a:bodyPr>
            <a:normAutofit/>
          </a:bodyPr>
          <a:lstStyle/>
          <a:p>
            <a:r>
              <a:rPr lang="en-US" sz="1600" dirty="0"/>
              <a:t>The data comprises 3,333 records and 20 features. The features comprise static data of state ,area code phone number. The other features a dynamic data on number of calls, minutes and charges recorded during the daytime, evening, night and international calls.</a:t>
            </a:r>
          </a:p>
          <a:p>
            <a:r>
              <a:rPr lang="en-US" sz="1600" dirty="0"/>
              <a:t>We have conducted two classification models on the data . These are: Logistic regression and Decision </a:t>
            </a:r>
            <a:r>
              <a:rPr lang="en-US" sz="1600" dirty="0" err="1"/>
              <a:t>Tree.These</a:t>
            </a:r>
            <a:r>
              <a:rPr lang="en-US" sz="1600" dirty="0"/>
              <a:t> models are evaluated based on their AUC score and accuracy scores.</a:t>
            </a:r>
          </a:p>
        </p:txBody>
      </p:sp>
      <p:sp>
        <p:nvSpPr>
          <p:cNvPr id="5" name="TextBox 4">
            <a:extLst>
              <a:ext uri="{FF2B5EF4-FFF2-40B4-BE49-F238E27FC236}">
                <a16:creationId xmlns:a16="http://schemas.microsoft.com/office/drawing/2014/main" id="{ED0FF08E-7B26-084A-776E-C5A98F3D094C}"/>
              </a:ext>
            </a:extLst>
          </p:cNvPr>
          <p:cNvSpPr txBox="1"/>
          <p:nvPr/>
        </p:nvSpPr>
        <p:spPr>
          <a:xfrm>
            <a:off x="589507" y="511120"/>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68368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6B69-FF41-03E9-BD3A-052CE0A0304E}"/>
              </a:ext>
            </a:extLst>
          </p:cNvPr>
          <p:cNvSpPr>
            <a:spLocks noGrp="1"/>
          </p:cNvSpPr>
          <p:nvPr>
            <p:ph type="title"/>
          </p:nvPr>
        </p:nvSpPr>
        <p:spPr>
          <a:xfrm>
            <a:off x="838200" y="1665007"/>
            <a:ext cx="10515600" cy="1325563"/>
          </a:xfrm>
        </p:spPr>
        <p:txBody>
          <a:bodyPr>
            <a:normAutofit/>
          </a:bodyPr>
          <a:lstStyle/>
          <a:p>
            <a:r>
              <a:rPr lang="en-US" sz="6000" dirty="0"/>
              <a:t>LOGISTIC REGRESSION MODELS.</a:t>
            </a:r>
            <a:endParaRPr lang="en-KE" sz="6000" dirty="0"/>
          </a:p>
        </p:txBody>
      </p:sp>
    </p:spTree>
    <p:extLst>
      <p:ext uri="{BB962C8B-B14F-4D97-AF65-F5344CB8AC3E}">
        <p14:creationId xmlns:p14="http://schemas.microsoft.com/office/powerpoint/2010/main" val="42652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a:xfrm>
            <a:off x="838200" y="365125"/>
            <a:ext cx="10515600" cy="728569"/>
          </a:xfrm>
        </p:spPr>
        <p:txBody>
          <a:bodyPr>
            <a:normAutofit/>
          </a:bodyPr>
          <a:lstStyle/>
          <a:p>
            <a:r>
              <a:rPr lang="en-US" sz="4000" dirty="0"/>
              <a:t>Logistic Regression Train Data Scores.</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a:xfrm>
            <a:off x="8900176" y="1442311"/>
            <a:ext cx="2453624" cy="1605689"/>
          </a:xfrm>
        </p:spPr>
        <p:txBody>
          <a:bodyPr>
            <a:normAutofit/>
          </a:bodyPr>
          <a:lstStyle/>
          <a:p>
            <a:r>
              <a:rPr lang="en-US" sz="1600" dirty="0"/>
              <a:t>The logistic regression train data set has the following scores:</a:t>
            </a:r>
          </a:p>
          <a:p>
            <a:r>
              <a:rPr lang="en-US" sz="1600" dirty="0"/>
              <a:t>AUC- 0.707</a:t>
            </a:r>
          </a:p>
          <a:p>
            <a:r>
              <a:rPr lang="en-US" sz="1600" dirty="0"/>
              <a:t>Accuracy score – 0.861</a:t>
            </a:r>
          </a:p>
        </p:txBody>
      </p:sp>
      <p:sp>
        <p:nvSpPr>
          <p:cNvPr id="5" name="TextBox 4">
            <a:extLst>
              <a:ext uri="{FF2B5EF4-FFF2-40B4-BE49-F238E27FC236}">
                <a16:creationId xmlns:a16="http://schemas.microsoft.com/office/drawing/2014/main" id="{3449B11B-ED0C-8541-FD63-0A98A33BFCBC}"/>
              </a:ext>
            </a:extLst>
          </p:cNvPr>
          <p:cNvSpPr txBox="1"/>
          <p:nvPr/>
        </p:nvSpPr>
        <p:spPr>
          <a:xfrm>
            <a:off x="372036" y="195060"/>
            <a:ext cx="10880834" cy="898634"/>
          </a:xfrm>
          <a:prstGeom prst="rect">
            <a:avLst/>
          </a:prstGeom>
          <a:noFill/>
          <a:ln w="38100">
            <a:solidFill>
              <a:schemeClr val="tx1"/>
            </a:solidFill>
          </a:ln>
        </p:spPr>
        <p:txBody>
          <a:bodyPr wrap="square" rtlCol="0">
            <a:spAutoFit/>
          </a:bodyPr>
          <a:lstStyle/>
          <a:p>
            <a:endParaRPr lang="en-KE" dirty="0"/>
          </a:p>
        </p:txBody>
      </p:sp>
      <p:pic>
        <p:nvPicPr>
          <p:cNvPr id="4" name="Picture 3">
            <a:extLst>
              <a:ext uri="{FF2B5EF4-FFF2-40B4-BE49-F238E27FC236}">
                <a16:creationId xmlns:a16="http://schemas.microsoft.com/office/drawing/2014/main" id="{88616992-76BF-FC26-19CB-911BBBED167A}"/>
              </a:ext>
            </a:extLst>
          </p:cNvPr>
          <p:cNvPicPr>
            <a:picLocks noChangeAspect="1"/>
          </p:cNvPicPr>
          <p:nvPr/>
        </p:nvPicPr>
        <p:blipFill>
          <a:blip r:embed="rId2"/>
          <a:stretch>
            <a:fillRect/>
          </a:stretch>
        </p:blipFill>
        <p:spPr>
          <a:xfrm>
            <a:off x="461683" y="1263759"/>
            <a:ext cx="7857564" cy="4915815"/>
          </a:xfrm>
          <a:prstGeom prst="rect">
            <a:avLst/>
          </a:prstGeom>
        </p:spPr>
      </p:pic>
    </p:spTree>
    <p:extLst>
      <p:ext uri="{BB962C8B-B14F-4D97-AF65-F5344CB8AC3E}">
        <p14:creationId xmlns:p14="http://schemas.microsoft.com/office/powerpoint/2010/main" val="118253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ACAE8-E5BB-DB4E-9A3C-D1C760EF1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EEE9F-4F08-2F6F-A023-0B526DDC81FB}"/>
              </a:ext>
            </a:extLst>
          </p:cNvPr>
          <p:cNvSpPr>
            <a:spLocks noGrp="1"/>
          </p:cNvSpPr>
          <p:nvPr>
            <p:ph type="title"/>
          </p:nvPr>
        </p:nvSpPr>
        <p:spPr>
          <a:xfrm>
            <a:off x="838200" y="365125"/>
            <a:ext cx="10515600" cy="728569"/>
          </a:xfrm>
        </p:spPr>
        <p:txBody>
          <a:bodyPr>
            <a:normAutofit/>
          </a:bodyPr>
          <a:lstStyle/>
          <a:p>
            <a:r>
              <a:rPr lang="en-US" sz="4000" dirty="0"/>
              <a:t>Logistic Regression Test Data Scores.</a:t>
            </a:r>
            <a:endParaRPr lang="en-KE" sz="4000" dirty="0"/>
          </a:p>
        </p:txBody>
      </p:sp>
      <p:sp>
        <p:nvSpPr>
          <p:cNvPr id="3" name="Content Placeholder 2">
            <a:extLst>
              <a:ext uri="{FF2B5EF4-FFF2-40B4-BE49-F238E27FC236}">
                <a16:creationId xmlns:a16="http://schemas.microsoft.com/office/drawing/2014/main" id="{7165EB57-D77B-4D33-9433-2B2AB220EEB8}"/>
              </a:ext>
            </a:extLst>
          </p:cNvPr>
          <p:cNvSpPr>
            <a:spLocks noGrp="1"/>
          </p:cNvSpPr>
          <p:nvPr>
            <p:ph idx="1"/>
          </p:nvPr>
        </p:nvSpPr>
        <p:spPr>
          <a:xfrm>
            <a:off x="8900176" y="1442311"/>
            <a:ext cx="2453624" cy="1605689"/>
          </a:xfrm>
        </p:spPr>
        <p:txBody>
          <a:bodyPr>
            <a:normAutofit/>
          </a:bodyPr>
          <a:lstStyle/>
          <a:p>
            <a:r>
              <a:rPr lang="en-US" sz="1600" dirty="0"/>
              <a:t>The logistic regression test data set has the following scores:</a:t>
            </a:r>
          </a:p>
          <a:p>
            <a:r>
              <a:rPr lang="en-US" sz="1600" dirty="0"/>
              <a:t>AUC- 0.678</a:t>
            </a:r>
          </a:p>
          <a:p>
            <a:r>
              <a:rPr lang="en-US" sz="1600" dirty="0"/>
              <a:t>Accuracy score – 0.862</a:t>
            </a:r>
          </a:p>
        </p:txBody>
      </p:sp>
      <p:sp>
        <p:nvSpPr>
          <p:cNvPr id="5" name="TextBox 4">
            <a:extLst>
              <a:ext uri="{FF2B5EF4-FFF2-40B4-BE49-F238E27FC236}">
                <a16:creationId xmlns:a16="http://schemas.microsoft.com/office/drawing/2014/main" id="{EA87DA63-DD47-2B28-CB98-3A97E7425BDD}"/>
              </a:ext>
            </a:extLst>
          </p:cNvPr>
          <p:cNvSpPr txBox="1"/>
          <p:nvPr/>
        </p:nvSpPr>
        <p:spPr>
          <a:xfrm>
            <a:off x="398930" y="229109"/>
            <a:ext cx="10880834" cy="898634"/>
          </a:xfrm>
          <a:prstGeom prst="rect">
            <a:avLst/>
          </a:prstGeom>
          <a:noFill/>
          <a:ln w="38100">
            <a:solidFill>
              <a:schemeClr val="tx1"/>
            </a:solidFill>
          </a:ln>
        </p:spPr>
        <p:txBody>
          <a:bodyPr wrap="square" rtlCol="0">
            <a:spAutoFit/>
          </a:bodyPr>
          <a:lstStyle/>
          <a:p>
            <a:endParaRPr lang="en-KE" dirty="0"/>
          </a:p>
        </p:txBody>
      </p:sp>
      <p:pic>
        <p:nvPicPr>
          <p:cNvPr id="6" name="Picture 5">
            <a:extLst>
              <a:ext uri="{FF2B5EF4-FFF2-40B4-BE49-F238E27FC236}">
                <a16:creationId xmlns:a16="http://schemas.microsoft.com/office/drawing/2014/main" id="{ECE8AFA1-3963-041F-1740-F792E868F573}"/>
              </a:ext>
            </a:extLst>
          </p:cNvPr>
          <p:cNvPicPr>
            <a:picLocks noChangeAspect="1"/>
          </p:cNvPicPr>
          <p:nvPr/>
        </p:nvPicPr>
        <p:blipFill>
          <a:blip r:embed="rId2"/>
          <a:stretch>
            <a:fillRect/>
          </a:stretch>
        </p:blipFill>
        <p:spPr>
          <a:xfrm>
            <a:off x="838200" y="1229710"/>
            <a:ext cx="7741024" cy="4686300"/>
          </a:xfrm>
          <a:prstGeom prst="rect">
            <a:avLst/>
          </a:prstGeom>
        </p:spPr>
      </p:pic>
    </p:spTree>
    <p:extLst>
      <p:ext uri="{BB962C8B-B14F-4D97-AF65-F5344CB8AC3E}">
        <p14:creationId xmlns:p14="http://schemas.microsoft.com/office/powerpoint/2010/main" val="236897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0C469-A055-E660-9A76-4439E27C1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9E2C4-A622-D39F-C1B9-B435B9A02B8B}"/>
              </a:ext>
            </a:extLst>
          </p:cNvPr>
          <p:cNvSpPr>
            <a:spLocks noGrp="1"/>
          </p:cNvSpPr>
          <p:nvPr>
            <p:ph type="title"/>
          </p:nvPr>
        </p:nvSpPr>
        <p:spPr>
          <a:xfrm>
            <a:off x="838200" y="365125"/>
            <a:ext cx="10515600" cy="728569"/>
          </a:xfrm>
        </p:spPr>
        <p:txBody>
          <a:bodyPr>
            <a:normAutofit fontScale="90000"/>
          </a:bodyPr>
          <a:lstStyle/>
          <a:p>
            <a:r>
              <a:rPr lang="en-US" sz="4000" dirty="0"/>
              <a:t>Logistic Regression Class weighted Train Data Scores.</a:t>
            </a:r>
            <a:endParaRPr lang="en-KE" sz="4000" dirty="0"/>
          </a:p>
        </p:txBody>
      </p:sp>
      <p:sp>
        <p:nvSpPr>
          <p:cNvPr id="3" name="Content Placeholder 2">
            <a:extLst>
              <a:ext uri="{FF2B5EF4-FFF2-40B4-BE49-F238E27FC236}">
                <a16:creationId xmlns:a16="http://schemas.microsoft.com/office/drawing/2014/main" id="{6783AEAB-F257-BFDB-97BC-F3B36557C691}"/>
              </a:ext>
            </a:extLst>
          </p:cNvPr>
          <p:cNvSpPr>
            <a:spLocks noGrp="1"/>
          </p:cNvSpPr>
          <p:nvPr>
            <p:ph idx="1"/>
          </p:nvPr>
        </p:nvSpPr>
        <p:spPr>
          <a:xfrm>
            <a:off x="8900176" y="1442311"/>
            <a:ext cx="2453624" cy="1605689"/>
          </a:xfrm>
        </p:spPr>
        <p:txBody>
          <a:bodyPr>
            <a:normAutofit/>
          </a:bodyPr>
          <a:lstStyle/>
          <a:p>
            <a:r>
              <a:rPr lang="en-US" sz="1600" dirty="0"/>
              <a:t>The logistic regression test data set has the following scores:</a:t>
            </a:r>
          </a:p>
          <a:p>
            <a:r>
              <a:rPr lang="en-US" sz="1600" dirty="0"/>
              <a:t>AUC- 0.706</a:t>
            </a:r>
          </a:p>
          <a:p>
            <a:r>
              <a:rPr lang="en-US" sz="1600" dirty="0"/>
              <a:t>Accuracy score – 0.753</a:t>
            </a:r>
          </a:p>
        </p:txBody>
      </p:sp>
      <p:sp>
        <p:nvSpPr>
          <p:cNvPr id="5" name="TextBox 4">
            <a:extLst>
              <a:ext uri="{FF2B5EF4-FFF2-40B4-BE49-F238E27FC236}">
                <a16:creationId xmlns:a16="http://schemas.microsoft.com/office/drawing/2014/main" id="{056BB8EA-59EC-B26F-DDF0-DF82483D19A4}"/>
              </a:ext>
            </a:extLst>
          </p:cNvPr>
          <p:cNvSpPr txBox="1"/>
          <p:nvPr/>
        </p:nvSpPr>
        <p:spPr>
          <a:xfrm>
            <a:off x="156883" y="201867"/>
            <a:ext cx="10880834" cy="898634"/>
          </a:xfrm>
          <a:prstGeom prst="rect">
            <a:avLst/>
          </a:prstGeom>
          <a:noFill/>
          <a:ln w="38100">
            <a:solidFill>
              <a:schemeClr val="tx1"/>
            </a:solidFill>
          </a:ln>
        </p:spPr>
        <p:txBody>
          <a:bodyPr wrap="square" rtlCol="0">
            <a:spAutoFit/>
          </a:bodyPr>
          <a:lstStyle/>
          <a:p>
            <a:endParaRPr lang="en-KE" dirty="0"/>
          </a:p>
        </p:txBody>
      </p:sp>
      <p:pic>
        <p:nvPicPr>
          <p:cNvPr id="4" name="Picture 3">
            <a:extLst>
              <a:ext uri="{FF2B5EF4-FFF2-40B4-BE49-F238E27FC236}">
                <a16:creationId xmlns:a16="http://schemas.microsoft.com/office/drawing/2014/main" id="{BCD8BC34-7684-AADA-D5D4-D7E9DB17561E}"/>
              </a:ext>
            </a:extLst>
          </p:cNvPr>
          <p:cNvPicPr>
            <a:picLocks noChangeAspect="1"/>
          </p:cNvPicPr>
          <p:nvPr/>
        </p:nvPicPr>
        <p:blipFill>
          <a:blip r:embed="rId2"/>
          <a:stretch>
            <a:fillRect/>
          </a:stretch>
        </p:blipFill>
        <p:spPr>
          <a:xfrm>
            <a:off x="655263" y="1195605"/>
            <a:ext cx="7870171" cy="4470089"/>
          </a:xfrm>
          <a:prstGeom prst="rect">
            <a:avLst/>
          </a:prstGeom>
        </p:spPr>
      </p:pic>
    </p:spTree>
    <p:extLst>
      <p:ext uri="{BB962C8B-B14F-4D97-AF65-F5344CB8AC3E}">
        <p14:creationId xmlns:p14="http://schemas.microsoft.com/office/powerpoint/2010/main" val="3432591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777</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CHURN PREDICTION FOR THE TELECOMMUNICATION SECTOR</vt:lpstr>
      <vt:lpstr>Background</vt:lpstr>
      <vt:lpstr>Problem Statement</vt:lpstr>
      <vt:lpstr>Objective</vt:lpstr>
      <vt:lpstr>Data Understanding and Strategy.</vt:lpstr>
      <vt:lpstr>LOGISTIC REGRESSION MODELS.</vt:lpstr>
      <vt:lpstr>Logistic Regression Train Data Scores.</vt:lpstr>
      <vt:lpstr>Logistic Regression Test Data Scores.</vt:lpstr>
      <vt:lpstr>Logistic Regression Class weighted Train Data Scores.</vt:lpstr>
      <vt:lpstr>Logistic Regression Class weighted Test Data Scores.</vt:lpstr>
      <vt:lpstr>Logistic Regression Model: Baseline vs Class weighted.</vt:lpstr>
      <vt:lpstr>DECISION TREE MODELS.</vt:lpstr>
      <vt:lpstr>Decision Tree Initial Model Train &amp; Test Data Scores.</vt:lpstr>
      <vt:lpstr>Decision Tree Pruned Model Train &amp; Test Data Scores.</vt:lpstr>
      <vt:lpstr>Decision Tree Initial Model vs Pruned Model: Train &amp; Test Data Scores.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Hezekia Asaava</dc:creator>
  <cp:lastModifiedBy>Hezekia Asaava</cp:lastModifiedBy>
  <cp:revision>1</cp:revision>
  <dcterms:created xsi:type="dcterms:W3CDTF">2024-09-09T14:46:29Z</dcterms:created>
  <dcterms:modified xsi:type="dcterms:W3CDTF">2024-12-23T20:39:22Z</dcterms:modified>
</cp:coreProperties>
</file>