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100" d="100"/>
          <a:sy n="100" d="100"/>
        </p:scale>
        <p:origin x="-1092" y="-90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slide" Target="slides/slide26.xml"  /><Relationship Id="rId28" Type="http://schemas.openxmlformats.org/officeDocument/2006/relationships/presProps" Target="presProps.xml"  /><Relationship Id="rId29" Type="http://schemas.openxmlformats.org/officeDocument/2006/relationships/viewProps" Target="viewProps.xml"  /><Relationship Id="rId3" Type="http://schemas.openxmlformats.org/officeDocument/2006/relationships/slide" Target="slides/slide2.xml"  /><Relationship Id="rId30" Type="http://schemas.openxmlformats.org/officeDocument/2006/relationships/theme" Target="theme/theme1.xml"  /><Relationship Id="rId31" Type="http://schemas.openxmlformats.org/officeDocument/2006/relationships/tableStyles" Target="tableStyles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sv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svg"  /><Relationship Id="rId4" Type="http://schemas.openxmlformats.org/officeDocument/2006/relationships/image" Target="../media/image11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svg"  /><Relationship Id="rId4" Type="http://schemas.openxmlformats.org/officeDocument/2006/relationships/image" Target="../media/image12.jpe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svg"  /><Relationship Id="rId4" Type="http://schemas.openxmlformats.org/officeDocument/2006/relationships/image" Target="../media/image13.jpe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svg"  /><Relationship Id="rId4" Type="http://schemas.openxmlformats.org/officeDocument/2006/relationships/image" Target="../media/image14.jpe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svg"  /><Relationship Id="rId4" Type="http://schemas.openxmlformats.org/officeDocument/2006/relationships/image" Target="../media/image15.jpe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svg"  /><Relationship Id="rId4" Type="http://schemas.openxmlformats.org/officeDocument/2006/relationships/image" Target="../media/image16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svg"  /><Relationship Id="rId4" Type="http://schemas.openxmlformats.org/officeDocument/2006/relationships/image" Target="../media/image17.jpeg"  /><Relationship Id="rId5" Type="http://schemas.openxmlformats.org/officeDocument/2006/relationships/image" Target="../media/image18.jpe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svg"  /><Relationship Id="rId4" Type="http://schemas.openxmlformats.org/officeDocument/2006/relationships/image" Target="../media/image19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svg"  /><Relationship Id="rId4" Type="http://schemas.openxmlformats.org/officeDocument/2006/relationships/image" Target="../media/image20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svg"  /><Relationship Id="rId4" Type="http://schemas.openxmlformats.org/officeDocument/2006/relationships/image" Target="../media/image2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Relationship Id="rId3" Type="http://schemas.openxmlformats.org/officeDocument/2006/relationships/image" Target="../media/image4.sv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svg"  /><Relationship Id="rId4" Type="http://schemas.openxmlformats.org/officeDocument/2006/relationships/image" Target="../media/image22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svg"  /><Relationship Id="rId4" Type="http://schemas.openxmlformats.org/officeDocument/2006/relationships/image" Target="../media/image23.png"  /><Relationship Id="rId5" Type="http://schemas.openxmlformats.org/officeDocument/2006/relationships/image" Target="../media/image24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sv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svg"  /><Relationship Id="rId4" Type="http://schemas.openxmlformats.org/officeDocument/2006/relationships/image" Target="../media/image25.jpeg"  /><Relationship Id="rId5" Type="http://schemas.openxmlformats.org/officeDocument/2006/relationships/image" Target="../media/image26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sv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sv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Relationship Id="rId3" Type="http://schemas.openxmlformats.org/officeDocument/2006/relationships/image" Target="../media/image4.sv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sv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svg"  /><Relationship Id="rId4" Type="http://schemas.openxmlformats.org/officeDocument/2006/relationships/image" Target="../media/image5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svg"  /><Relationship Id="rId4" Type="http://schemas.openxmlformats.org/officeDocument/2006/relationships/image" Target="../media/image6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svg"  /><Relationship Id="rId4" Type="http://schemas.openxmlformats.org/officeDocument/2006/relationships/image" Target="../media/image7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svg"  /><Relationship Id="rId4" Type="http://schemas.openxmlformats.org/officeDocument/2006/relationships/image" Target="../media/image8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svg"  /><Relationship Id="rId4" Type="http://schemas.openxmlformats.org/officeDocument/2006/relationships/image" Target="../media/image9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svg"  /><Relationship Id="rId4" Type="http://schemas.openxmlformats.org/officeDocument/2006/relationships/image" Target="../media/image10.jpeg" 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DC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14498365" y="-59543"/>
            <a:ext cx="3808685" cy="3808685"/>
          </a:xfrm>
          <a:custGeom>
            <a:avLst/>
            <a:gdLst/>
            <a:ahLst/>
            <a:cxnLst/>
            <a:rect r="r" b="b" t="t" l="l"/>
            <a:pathLst>
              <a:path h="3808685" w="3808685">
                <a:moveTo>
                  <a:pt x="3808685" y="3808685"/>
                </a:moveTo>
                <a:lnTo>
                  <a:pt x="0" y="3808685"/>
                </a:lnTo>
                <a:lnTo>
                  <a:pt x="0" y="0"/>
                </a:lnTo>
                <a:lnTo>
                  <a:pt x="3808685" y="0"/>
                </a:lnTo>
                <a:lnTo>
                  <a:pt x="3808685" y="3808685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-9525" y="4474598"/>
            <a:ext cx="3825973" cy="3825973"/>
          </a:xfrm>
          <a:custGeom>
            <a:avLst/>
            <a:gdLst/>
            <a:ahLst/>
            <a:cxnLst/>
            <a:rect r="r" b="b" t="t" l="l"/>
            <a:pathLst>
              <a:path h="3825973" w="3825973">
                <a:moveTo>
                  <a:pt x="3825973" y="3825973"/>
                </a:moveTo>
                <a:lnTo>
                  <a:pt x="0" y="3825973"/>
                </a:lnTo>
                <a:lnTo>
                  <a:pt x="0" y="0"/>
                </a:lnTo>
                <a:lnTo>
                  <a:pt x="3825973" y="0"/>
                </a:lnTo>
                <a:lnTo>
                  <a:pt x="3825973" y="3825973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-10800000">
            <a:off x="-183563" y="8262471"/>
            <a:ext cx="18686602" cy="2024529"/>
            <a:chOff x="0" y="0"/>
            <a:chExt cx="6959802" cy="75403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959802" cy="754033"/>
            </a:xfrm>
            <a:custGeom>
              <a:avLst/>
              <a:gdLst/>
              <a:ahLst/>
              <a:cxnLst/>
              <a:rect r="r" b="b" t="t" l="l"/>
              <a:pathLst>
                <a:path h="754033" w="6959802">
                  <a:moveTo>
                    <a:pt x="0" y="0"/>
                  </a:moveTo>
                  <a:lnTo>
                    <a:pt x="6959802" y="0"/>
                  </a:lnTo>
                  <a:lnTo>
                    <a:pt x="6959802" y="754033"/>
                  </a:lnTo>
                  <a:lnTo>
                    <a:pt x="0" y="754033"/>
                  </a:lnTo>
                  <a:close/>
                </a:path>
              </a:pathLst>
            </a:custGeom>
            <a:solidFill>
              <a:srgbClr val="FEEBEB"/>
            </a:solidFill>
            <a:ln w="19050" cap="sq">
              <a:solidFill>
                <a:srgbClr val="3235AD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95250"/>
              <a:ext cx="6959802" cy="849283"/>
            </a:xfrm>
            <a:prstGeom prst="rect">
              <a:avLst/>
            </a:prstGeom>
          </p:spPr>
          <p:txBody>
            <a:bodyPr anchor="ctr" rtlCol="false" tIns="34562" lIns="34562" bIns="34562" rIns="34562"/>
            <a:lstStyle/>
            <a:p>
              <a:pPr algn="ctr" marL="0" indent="0" lvl="0">
                <a:lnSpc>
                  <a:spcPts val="23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102129" y="1735684"/>
            <a:ext cx="6137881" cy="2720904"/>
            <a:chOff x="0" y="0"/>
            <a:chExt cx="1379685" cy="61161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367855" cy="611610"/>
            </a:xfrm>
            <a:custGeom>
              <a:avLst/>
              <a:gdLst/>
              <a:ahLst/>
              <a:cxnLst/>
              <a:rect r="r" b="b" t="t" l="l"/>
              <a:pathLst>
                <a:path h="611610" w="1367855">
                  <a:moveTo>
                    <a:pt x="1122247" y="0"/>
                  </a:moveTo>
                  <a:lnTo>
                    <a:pt x="54237" y="0"/>
                  </a:lnTo>
                  <a:cubicBezTo>
                    <a:pt x="24283" y="0"/>
                    <a:pt x="0" y="24283"/>
                    <a:pt x="0" y="54237"/>
                  </a:cubicBezTo>
                  <a:lnTo>
                    <a:pt x="0" y="557373"/>
                  </a:lnTo>
                  <a:cubicBezTo>
                    <a:pt x="0" y="587327"/>
                    <a:pt x="24283" y="611610"/>
                    <a:pt x="54237" y="611610"/>
                  </a:cubicBezTo>
                  <a:lnTo>
                    <a:pt x="1122247" y="611610"/>
                  </a:lnTo>
                  <a:cubicBezTo>
                    <a:pt x="1156125" y="611610"/>
                    <a:pt x="1187753" y="594652"/>
                    <a:pt x="1206502" y="566436"/>
                  </a:cubicBezTo>
                  <a:lnTo>
                    <a:pt x="1349668" y="350979"/>
                  </a:lnTo>
                  <a:cubicBezTo>
                    <a:pt x="1367855" y="323609"/>
                    <a:pt x="1367855" y="288001"/>
                    <a:pt x="1349668" y="260631"/>
                  </a:cubicBezTo>
                  <a:lnTo>
                    <a:pt x="1206502" y="45174"/>
                  </a:lnTo>
                  <a:cubicBezTo>
                    <a:pt x="1187753" y="16958"/>
                    <a:pt x="1156125" y="0"/>
                    <a:pt x="1122247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95250"/>
              <a:ext cx="1265385" cy="7068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3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-10800000">
            <a:off x="1102129" y="2425989"/>
            <a:ext cx="12336297" cy="4747479"/>
            <a:chOff x="0" y="0"/>
            <a:chExt cx="8058895" cy="310137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058895" cy="3101371"/>
            </a:xfrm>
            <a:custGeom>
              <a:avLst/>
              <a:gdLst/>
              <a:ahLst/>
              <a:cxnLst/>
              <a:rect r="r" b="b" t="t" l="l"/>
              <a:pathLst>
                <a:path h="3101371" w="8058895">
                  <a:moveTo>
                    <a:pt x="26986" y="0"/>
                  </a:moveTo>
                  <a:lnTo>
                    <a:pt x="8031909" y="0"/>
                  </a:lnTo>
                  <a:cubicBezTo>
                    <a:pt x="8039067" y="0"/>
                    <a:pt x="8045931" y="2843"/>
                    <a:pt x="8050991" y="7904"/>
                  </a:cubicBezTo>
                  <a:cubicBezTo>
                    <a:pt x="8056052" y="12965"/>
                    <a:pt x="8058895" y="19829"/>
                    <a:pt x="8058895" y="26986"/>
                  </a:cubicBezTo>
                  <a:lnTo>
                    <a:pt x="8058895" y="3074386"/>
                  </a:lnTo>
                  <a:cubicBezTo>
                    <a:pt x="8058895" y="3089289"/>
                    <a:pt x="8046813" y="3101371"/>
                    <a:pt x="8031909" y="3101371"/>
                  </a:cubicBezTo>
                  <a:lnTo>
                    <a:pt x="26986" y="3101371"/>
                  </a:lnTo>
                  <a:cubicBezTo>
                    <a:pt x="12082" y="3101371"/>
                    <a:pt x="0" y="3089289"/>
                    <a:pt x="0" y="3074386"/>
                  </a:cubicBezTo>
                  <a:lnTo>
                    <a:pt x="0" y="26986"/>
                  </a:lnTo>
                  <a:cubicBezTo>
                    <a:pt x="0" y="12082"/>
                    <a:pt x="12082" y="0"/>
                    <a:pt x="26986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95250"/>
              <a:ext cx="8058895" cy="3196621"/>
            </a:xfrm>
            <a:prstGeom prst="rect">
              <a:avLst/>
            </a:prstGeom>
          </p:spPr>
          <p:txBody>
            <a:bodyPr anchor="ctr" rtlCol="false" tIns="34562" lIns="34562" bIns="34562" rIns="34562"/>
            <a:lstStyle/>
            <a:p>
              <a:pPr algn="ctr">
                <a:lnSpc>
                  <a:spcPts val="23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121667" y="1753694"/>
            <a:ext cx="6105364" cy="2720904"/>
            <a:chOff x="0" y="0"/>
            <a:chExt cx="1372375" cy="61161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360482" cy="611610"/>
            </a:xfrm>
            <a:custGeom>
              <a:avLst/>
              <a:gdLst/>
              <a:ahLst/>
              <a:cxnLst/>
              <a:rect r="r" b="b" t="t" l="l"/>
              <a:pathLst>
                <a:path h="611610" w="1360482">
                  <a:moveTo>
                    <a:pt x="1114649" y="0"/>
                  </a:moveTo>
                  <a:lnTo>
                    <a:pt x="54526" y="0"/>
                  </a:lnTo>
                  <a:cubicBezTo>
                    <a:pt x="40065" y="0"/>
                    <a:pt x="26196" y="5745"/>
                    <a:pt x="15970" y="15970"/>
                  </a:cubicBezTo>
                  <a:cubicBezTo>
                    <a:pt x="5745" y="26196"/>
                    <a:pt x="0" y="40065"/>
                    <a:pt x="0" y="54526"/>
                  </a:cubicBezTo>
                  <a:lnTo>
                    <a:pt x="0" y="557084"/>
                  </a:lnTo>
                  <a:cubicBezTo>
                    <a:pt x="0" y="571545"/>
                    <a:pt x="5745" y="585414"/>
                    <a:pt x="15970" y="595640"/>
                  </a:cubicBezTo>
                  <a:cubicBezTo>
                    <a:pt x="26196" y="605865"/>
                    <a:pt x="40065" y="611610"/>
                    <a:pt x="54526" y="611610"/>
                  </a:cubicBezTo>
                  <a:lnTo>
                    <a:pt x="1114649" y="611610"/>
                  </a:lnTo>
                  <a:cubicBezTo>
                    <a:pt x="1148707" y="611610"/>
                    <a:pt x="1180504" y="594562"/>
                    <a:pt x="1199352" y="566196"/>
                  </a:cubicBezTo>
                  <a:lnTo>
                    <a:pt x="1342199" y="351220"/>
                  </a:lnTo>
                  <a:cubicBezTo>
                    <a:pt x="1360482" y="323704"/>
                    <a:pt x="1360482" y="287907"/>
                    <a:pt x="1342199" y="260391"/>
                  </a:cubicBezTo>
                  <a:lnTo>
                    <a:pt x="1199352" y="45414"/>
                  </a:lnTo>
                  <a:cubicBezTo>
                    <a:pt x="1180504" y="17048"/>
                    <a:pt x="1148707" y="0"/>
                    <a:pt x="1114649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95250"/>
              <a:ext cx="1258075" cy="7068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3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16" id="16"/>
          <p:cNvSpPr/>
          <p:nvPr/>
        </p:nvSpPr>
        <p:spPr>
          <a:xfrm>
            <a:off x="1962685" y="5325014"/>
            <a:ext cx="10392013" cy="0"/>
          </a:xfrm>
          <a:prstGeom prst="line">
            <a:avLst/>
          </a:prstGeom>
          <a:ln cap="rnd" w="57150">
            <a:solidFill>
              <a:srgbClr val="9381C7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TextBox 17" id="17"/>
          <p:cNvSpPr txBox="true"/>
          <p:nvPr/>
        </p:nvSpPr>
        <p:spPr>
          <a:xfrm rot="0">
            <a:off x="14791089" y="9015009"/>
            <a:ext cx="3223237" cy="6170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056"/>
              </a:lnSpc>
              <a:spcBef>
                <a:spcPct val="0"/>
              </a:spcBef>
            </a:pPr>
            <a:r>
              <a:rPr lang="en-US" sz="3200" spc="256">
                <a:solidFill>
                  <a:srgbClr val="3235AD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2024.11.04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02129" y="8957859"/>
            <a:ext cx="3223237" cy="6742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056"/>
              </a:lnSpc>
              <a:spcBef>
                <a:spcPct val="0"/>
              </a:spcBef>
            </a:pPr>
            <a:r>
              <a:rPr lang="en-US" b="true" sz="3200" spc="-153">
                <a:solidFill>
                  <a:srgbClr val="3235AD"/>
                </a:solidFill>
                <a:latin typeface="Gothic A1 Bold"/>
                <a:ea typeface="Gothic A1 Bold"/>
                <a:cs typeface="Gothic A1 Bold"/>
                <a:sym typeface="Gothic A1 Bold"/>
              </a:rPr>
              <a:t>팀장: 김도겸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934110" y="3789616"/>
            <a:ext cx="10074378" cy="1215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375"/>
              </a:lnSpc>
              <a:spcBef>
                <a:spcPct val="0"/>
              </a:spcBef>
            </a:pPr>
            <a:r>
              <a:rPr lang="en-US" sz="6139" spc="-411">
                <a:solidFill>
                  <a:srgbClr val="3235AD"/>
                </a:solidFill>
                <a:latin typeface="TDTD평고딕"/>
                <a:ea typeface="TDTD평고딕"/>
                <a:cs typeface="TDTD평고딕"/>
                <a:sym typeface="TDTD평고딕"/>
              </a:rPr>
              <a:t>팀 프로젝트 결과 보고서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1564498" y="2114897"/>
            <a:ext cx="1035134" cy="263431"/>
            <a:chOff x="0" y="0"/>
            <a:chExt cx="1380178" cy="351242"/>
          </a:xfrm>
        </p:grpSpPr>
        <p:grpSp>
          <p:nvGrpSpPr>
            <p:cNvPr name="Group 21" id="21"/>
            <p:cNvGrpSpPr/>
            <p:nvPr/>
          </p:nvGrpSpPr>
          <p:grpSpPr>
            <a:xfrm rot="0">
              <a:off x="0" y="0"/>
              <a:ext cx="351242" cy="351242"/>
              <a:chOff x="0" y="0"/>
              <a:chExt cx="812800" cy="812800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02C1C2"/>
              </a:solidFill>
              <a:ln w="19050" cap="rnd">
                <a:solidFill>
                  <a:srgbClr val="3235AD"/>
                </a:solidFill>
                <a:prstDash val="solid"/>
                <a:round/>
              </a:ln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76200" y="-19050"/>
                <a:ext cx="660400" cy="7556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3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4" id="24"/>
            <p:cNvGrpSpPr/>
            <p:nvPr/>
          </p:nvGrpSpPr>
          <p:grpSpPr>
            <a:xfrm rot="0">
              <a:off x="514468" y="0"/>
              <a:ext cx="351242" cy="351242"/>
              <a:chOff x="0" y="0"/>
              <a:chExt cx="812800" cy="812800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78012"/>
              </a:solidFill>
              <a:ln w="19050" cap="rnd">
                <a:solidFill>
                  <a:srgbClr val="3235AD"/>
                </a:solidFill>
                <a:prstDash val="solid"/>
                <a:round/>
              </a:ln>
            </p:spPr>
          </p:sp>
          <p:sp>
            <p:nvSpPr>
              <p:cNvPr name="TextBox 26" id="26"/>
              <p:cNvSpPr txBox="true"/>
              <p:nvPr/>
            </p:nvSpPr>
            <p:spPr>
              <a:xfrm>
                <a:off x="76200" y="-19050"/>
                <a:ext cx="660400" cy="7556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3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7" id="27"/>
            <p:cNvGrpSpPr/>
            <p:nvPr/>
          </p:nvGrpSpPr>
          <p:grpSpPr>
            <a:xfrm rot="0">
              <a:off x="1028937" y="0"/>
              <a:ext cx="351242" cy="351242"/>
              <a:chOff x="0" y="0"/>
              <a:chExt cx="812800" cy="812800"/>
            </a:xfrm>
          </p:grpSpPr>
          <p:sp>
            <p:nvSpPr>
              <p:cNvPr name="Freeform 28" id="2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EC95AC"/>
              </a:solidFill>
              <a:ln w="19050" cap="rnd">
                <a:solidFill>
                  <a:srgbClr val="3235AD"/>
                </a:solidFill>
                <a:prstDash val="solid"/>
                <a:round/>
              </a:ln>
            </p:spPr>
          </p:sp>
          <p:sp>
            <p:nvSpPr>
              <p:cNvPr name="TextBox 29" id="29"/>
              <p:cNvSpPr txBox="true"/>
              <p:nvPr/>
            </p:nvSpPr>
            <p:spPr>
              <a:xfrm>
                <a:off x="76200" y="-19050"/>
                <a:ext cx="660400" cy="7556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359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TextBox 30" id="30"/>
          <p:cNvSpPr txBox="true"/>
          <p:nvPr/>
        </p:nvSpPr>
        <p:spPr>
          <a:xfrm rot="0">
            <a:off x="3816448" y="8957859"/>
            <a:ext cx="5327552" cy="6742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056"/>
              </a:lnSpc>
              <a:spcBef>
                <a:spcPct val="0"/>
              </a:spcBef>
            </a:pPr>
            <a:r>
              <a:rPr lang="en-US" b="true" sz="3200" spc="-153">
                <a:solidFill>
                  <a:srgbClr val="3235AD"/>
                </a:solidFill>
                <a:latin typeface="Gothic A1 Bold"/>
                <a:ea typeface="Gothic A1 Bold"/>
                <a:cs typeface="Gothic A1 Bold"/>
                <a:sym typeface="Gothic A1 Bold"/>
              </a:rPr>
              <a:t>팀원: 김진원, 정두영, 이현수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934110" y="5124989"/>
            <a:ext cx="8707874" cy="17293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98"/>
              </a:lnSpc>
            </a:pPr>
            <a:r>
              <a:rPr lang="en-US" sz="4200" spc="-281">
                <a:solidFill>
                  <a:srgbClr val="3235AD"/>
                </a:solidFill>
                <a:latin typeface="TDTD평고딕"/>
                <a:ea typeface="TDTD평고딕"/>
                <a:cs typeface="TDTD평고딕"/>
                <a:sym typeface="TDTD평고딕"/>
              </a:rPr>
              <a:t>교통/위험 표지판 인식 및 다국어 번역</a:t>
            </a:r>
          </a:p>
          <a:p>
            <a:pPr algn="l">
              <a:lnSpc>
                <a:spcPts val="7098"/>
              </a:lnSpc>
              <a:spcBef>
                <a:spcPct val="0"/>
              </a:spcBef>
            </a:pPr>
            <a:r>
              <a:rPr lang="en-US" sz="4200" spc="-281">
                <a:solidFill>
                  <a:srgbClr val="3235AD"/>
                </a:solidFill>
                <a:latin typeface="TDTD평고딕"/>
                <a:ea typeface="TDTD평고딕"/>
                <a:cs typeface="TDTD평고딕"/>
                <a:sym typeface="TDTD평고딕"/>
              </a:rPr>
              <a:t> 딥러닝 프로젝트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DC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75464" y="699897"/>
            <a:ext cx="7969172" cy="4772406"/>
            <a:chOff x="0" y="0"/>
            <a:chExt cx="1021293" cy="6116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11122" cy="611610"/>
            </a:xfrm>
            <a:custGeom>
              <a:avLst/>
              <a:gdLst/>
              <a:ahLst/>
              <a:cxnLst/>
              <a:rect r="r" b="b" t="t" l="l"/>
              <a:pathLst>
                <a:path h="611610" w="1011122">
                  <a:moveTo>
                    <a:pt x="771462" y="0"/>
                  </a:moveTo>
                  <a:lnTo>
                    <a:pt x="46631" y="0"/>
                  </a:lnTo>
                  <a:cubicBezTo>
                    <a:pt x="34264" y="0"/>
                    <a:pt x="22403" y="4913"/>
                    <a:pt x="13658" y="13658"/>
                  </a:cubicBezTo>
                  <a:cubicBezTo>
                    <a:pt x="4913" y="22403"/>
                    <a:pt x="0" y="34264"/>
                    <a:pt x="0" y="46631"/>
                  </a:cubicBezTo>
                  <a:lnTo>
                    <a:pt x="0" y="564979"/>
                  </a:lnTo>
                  <a:cubicBezTo>
                    <a:pt x="0" y="577346"/>
                    <a:pt x="4913" y="589207"/>
                    <a:pt x="13658" y="597952"/>
                  </a:cubicBezTo>
                  <a:cubicBezTo>
                    <a:pt x="22403" y="606697"/>
                    <a:pt x="34264" y="611610"/>
                    <a:pt x="46631" y="611610"/>
                  </a:cubicBezTo>
                  <a:lnTo>
                    <a:pt x="771462" y="611610"/>
                  </a:lnTo>
                  <a:cubicBezTo>
                    <a:pt x="800588" y="611610"/>
                    <a:pt x="827781" y="597030"/>
                    <a:pt x="843901" y="572771"/>
                  </a:cubicBezTo>
                  <a:lnTo>
                    <a:pt x="995486" y="344644"/>
                  </a:lnTo>
                  <a:cubicBezTo>
                    <a:pt x="1011122" y="321112"/>
                    <a:pt x="1011122" y="290498"/>
                    <a:pt x="995486" y="266966"/>
                  </a:cubicBezTo>
                  <a:lnTo>
                    <a:pt x="843901" y="38839"/>
                  </a:lnTo>
                  <a:cubicBezTo>
                    <a:pt x="827781" y="14580"/>
                    <a:pt x="800588" y="0"/>
                    <a:pt x="771462" y="0"/>
                  </a:cubicBezTo>
                  <a:close/>
                </a:path>
              </a:pathLst>
            </a:custGeom>
            <a:solidFill>
              <a:srgbClr val="FEEBEB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906993" cy="7068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3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true" flipV="true" rot="0">
            <a:off x="14498365" y="-59543"/>
            <a:ext cx="3808685" cy="3808685"/>
          </a:xfrm>
          <a:custGeom>
            <a:avLst/>
            <a:gdLst/>
            <a:ahLst/>
            <a:cxnLst/>
            <a:rect r="r" b="b" t="t" l="l"/>
            <a:pathLst>
              <a:path h="3808685" w="3808685">
                <a:moveTo>
                  <a:pt x="3808685" y="3808685"/>
                </a:moveTo>
                <a:lnTo>
                  <a:pt x="0" y="3808685"/>
                </a:lnTo>
                <a:lnTo>
                  <a:pt x="0" y="0"/>
                </a:lnTo>
                <a:lnTo>
                  <a:pt x="3808685" y="0"/>
                </a:lnTo>
                <a:lnTo>
                  <a:pt x="3808685" y="3808685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-10800000">
            <a:off x="521815" y="2037758"/>
            <a:ext cx="17244371" cy="7655631"/>
            <a:chOff x="0" y="0"/>
            <a:chExt cx="6422645" cy="285133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422644" cy="2851330"/>
            </a:xfrm>
            <a:custGeom>
              <a:avLst/>
              <a:gdLst/>
              <a:ahLst/>
              <a:cxnLst/>
              <a:rect r="r" b="b" t="t" l="l"/>
              <a:pathLst>
                <a:path h="2851330" w="6422644">
                  <a:moveTo>
                    <a:pt x="19305" y="0"/>
                  </a:moveTo>
                  <a:lnTo>
                    <a:pt x="6403339" y="0"/>
                  </a:lnTo>
                  <a:cubicBezTo>
                    <a:pt x="6414001" y="0"/>
                    <a:pt x="6422644" y="8643"/>
                    <a:pt x="6422644" y="19305"/>
                  </a:cubicBezTo>
                  <a:lnTo>
                    <a:pt x="6422644" y="2832025"/>
                  </a:lnTo>
                  <a:cubicBezTo>
                    <a:pt x="6422644" y="2842687"/>
                    <a:pt x="6414001" y="2851330"/>
                    <a:pt x="6403339" y="2851330"/>
                  </a:cubicBezTo>
                  <a:lnTo>
                    <a:pt x="19305" y="2851330"/>
                  </a:lnTo>
                  <a:cubicBezTo>
                    <a:pt x="8643" y="2851330"/>
                    <a:pt x="0" y="2842687"/>
                    <a:pt x="0" y="2832025"/>
                  </a:cubicBezTo>
                  <a:lnTo>
                    <a:pt x="0" y="19305"/>
                  </a:lnTo>
                  <a:cubicBezTo>
                    <a:pt x="0" y="8643"/>
                    <a:pt x="8643" y="0"/>
                    <a:pt x="19305" y="0"/>
                  </a:cubicBezTo>
                  <a:close/>
                </a:path>
              </a:pathLst>
            </a:custGeom>
            <a:solidFill>
              <a:srgbClr val="8270BB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95250"/>
              <a:ext cx="6422645" cy="2946580"/>
            </a:xfrm>
            <a:prstGeom prst="rect">
              <a:avLst/>
            </a:prstGeom>
          </p:spPr>
          <p:txBody>
            <a:bodyPr anchor="ctr" rtlCol="false" tIns="34562" lIns="34562" bIns="34562" rIns="34562"/>
            <a:lstStyle/>
            <a:p>
              <a:pPr algn="ctr">
                <a:lnSpc>
                  <a:spcPts val="23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-10800000">
            <a:off x="521815" y="2037758"/>
            <a:ext cx="17244371" cy="7655631"/>
            <a:chOff x="0" y="0"/>
            <a:chExt cx="6422645" cy="285133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422644" cy="2851330"/>
            </a:xfrm>
            <a:custGeom>
              <a:avLst/>
              <a:gdLst/>
              <a:ahLst/>
              <a:cxnLst/>
              <a:rect r="r" b="b" t="t" l="l"/>
              <a:pathLst>
                <a:path h="2851330" w="6422644">
                  <a:moveTo>
                    <a:pt x="19305" y="0"/>
                  </a:moveTo>
                  <a:lnTo>
                    <a:pt x="6403339" y="0"/>
                  </a:lnTo>
                  <a:cubicBezTo>
                    <a:pt x="6414001" y="0"/>
                    <a:pt x="6422644" y="8643"/>
                    <a:pt x="6422644" y="19305"/>
                  </a:cubicBezTo>
                  <a:lnTo>
                    <a:pt x="6422644" y="2832025"/>
                  </a:lnTo>
                  <a:cubicBezTo>
                    <a:pt x="6422644" y="2842687"/>
                    <a:pt x="6414001" y="2851330"/>
                    <a:pt x="6403339" y="2851330"/>
                  </a:cubicBezTo>
                  <a:lnTo>
                    <a:pt x="19305" y="2851330"/>
                  </a:lnTo>
                  <a:cubicBezTo>
                    <a:pt x="8643" y="2851330"/>
                    <a:pt x="0" y="2842687"/>
                    <a:pt x="0" y="2832025"/>
                  </a:cubicBezTo>
                  <a:lnTo>
                    <a:pt x="0" y="19305"/>
                  </a:lnTo>
                  <a:cubicBezTo>
                    <a:pt x="0" y="8643"/>
                    <a:pt x="8643" y="0"/>
                    <a:pt x="19305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95250"/>
              <a:ext cx="6422645" cy="2946580"/>
            </a:xfrm>
            <a:prstGeom prst="rect">
              <a:avLst/>
            </a:prstGeom>
          </p:spPr>
          <p:txBody>
            <a:bodyPr anchor="ctr" rtlCol="false" tIns="34562" lIns="34562" bIns="34562" rIns="34562"/>
            <a:lstStyle/>
            <a:p>
              <a:pPr algn="ctr">
                <a:lnSpc>
                  <a:spcPts val="235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775464" y="2219396"/>
            <a:ext cx="12401128" cy="5471998"/>
          </a:xfrm>
          <a:custGeom>
            <a:avLst/>
            <a:gdLst/>
            <a:ahLst/>
            <a:cxnLst/>
            <a:rect r="r" b="b" t="t" l="l"/>
            <a:pathLst>
              <a:path h="5471998" w="12401128">
                <a:moveTo>
                  <a:pt x="0" y="0"/>
                </a:moveTo>
                <a:lnTo>
                  <a:pt x="12401128" y="0"/>
                </a:lnTo>
                <a:lnTo>
                  <a:pt x="12401128" y="5471998"/>
                </a:lnTo>
                <a:lnTo>
                  <a:pt x="0" y="54719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510765" y="880784"/>
            <a:ext cx="4146828" cy="728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080"/>
              </a:lnSpc>
              <a:spcBef>
                <a:spcPct val="0"/>
              </a:spcBef>
            </a:pPr>
            <a:r>
              <a:rPr lang="en-US" sz="3598" spc="-241">
                <a:solidFill>
                  <a:srgbClr val="3235AD"/>
                </a:solidFill>
                <a:latin typeface="TDTD평고딕"/>
                <a:ea typeface="TDTD평고딕"/>
                <a:cs typeface="TDTD평고딕"/>
                <a:sym typeface="TDTD평고딕"/>
              </a:rPr>
              <a:t>과정(교통 분류 모델)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9804795" y="2577238"/>
            <a:ext cx="7328827" cy="1017724"/>
            <a:chOff x="0" y="0"/>
            <a:chExt cx="1930761" cy="26811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930761" cy="268117"/>
            </a:xfrm>
            <a:custGeom>
              <a:avLst/>
              <a:gdLst/>
              <a:ahLst/>
              <a:cxnLst/>
              <a:rect r="r" b="b" t="t" l="l"/>
              <a:pathLst>
                <a:path h="268117" w="1930761">
                  <a:moveTo>
                    <a:pt x="1727561" y="0"/>
                  </a:moveTo>
                  <a:cubicBezTo>
                    <a:pt x="1839785" y="0"/>
                    <a:pt x="1930761" y="60020"/>
                    <a:pt x="1930761" y="134058"/>
                  </a:cubicBezTo>
                  <a:cubicBezTo>
                    <a:pt x="1930761" y="208097"/>
                    <a:pt x="1839785" y="268117"/>
                    <a:pt x="1727561" y="268117"/>
                  </a:cubicBezTo>
                  <a:lnTo>
                    <a:pt x="203200" y="268117"/>
                  </a:lnTo>
                  <a:cubicBezTo>
                    <a:pt x="90976" y="268117"/>
                    <a:pt x="0" y="208097"/>
                    <a:pt x="0" y="134058"/>
                  </a:cubicBezTo>
                  <a:cubicBezTo>
                    <a:pt x="0" y="60020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CBD7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104775"/>
              <a:ext cx="1930761" cy="3728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73"/>
                </a:lnSpc>
              </a:pPr>
              <a:r>
                <a:rPr lang="en-US" sz="1995" spc="-95">
                  <a:solidFill>
                    <a:srgbClr val="000000"/>
                  </a:solidFill>
                  <a:latin typeface="TDTD평고딕"/>
                  <a:ea typeface="TDTD평고딕"/>
                  <a:cs typeface="TDTD평고딕"/>
                  <a:sym typeface="TDTD평고딕"/>
                </a:rPr>
                <a:t>원본 이미지의 명도를 낮추어 밤 이미지를 생성하고, 이 이미지에 대해서도 동일한 방식으로 증강을 수행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DC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75464" y="699897"/>
            <a:ext cx="7969172" cy="4772406"/>
            <a:chOff x="0" y="0"/>
            <a:chExt cx="1021293" cy="6116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11122" cy="611610"/>
            </a:xfrm>
            <a:custGeom>
              <a:avLst/>
              <a:gdLst/>
              <a:ahLst/>
              <a:cxnLst/>
              <a:rect r="r" b="b" t="t" l="l"/>
              <a:pathLst>
                <a:path h="611610" w="1011122">
                  <a:moveTo>
                    <a:pt x="771462" y="0"/>
                  </a:moveTo>
                  <a:lnTo>
                    <a:pt x="46631" y="0"/>
                  </a:lnTo>
                  <a:cubicBezTo>
                    <a:pt x="34264" y="0"/>
                    <a:pt x="22403" y="4913"/>
                    <a:pt x="13658" y="13658"/>
                  </a:cubicBezTo>
                  <a:cubicBezTo>
                    <a:pt x="4913" y="22403"/>
                    <a:pt x="0" y="34264"/>
                    <a:pt x="0" y="46631"/>
                  </a:cubicBezTo>
                  <a:lnTo>
                    <a:pt x="0" y="564979"/>
                  </a:lnTo>
                  <a:cubicBezTo>
                    <a:pt x="0" y="577346"/>
                    <a:pt x="4913" y="589207"/>
                    <a:pt x="13658" y="597952"/>
                  </a:cubicBezTo>
                  <a:cubicBezTo>
                    <a:pt x="22403" y="606697"/>
                    <a:pt x="34264" y="611610"/>
                    <a:pt x="46631" y="611610"/>
                  </a:cubicBezTo>
                  <a:lnTo>
                    <a:pt x="771462" y="611610"/>
                  </a:lnTo>
                  <a:cubicBezTo>
                    <a:pt x="800588" y="611610"/>
                    <a:pt x="827781" y="597030"/>
                    <a:pt x="843901" y="572771"/>
                  </a:cubicBezTo>
                  <a:lnTo>
                    <a:pt x="995486" y="344644"/>
                  </a:lnTo>
                  <a:cubicBezTo>
                    <a:pt x="1011122" y="321112"/>
                    <a:pt x="1011122" y="290498"/>
                    <a:pt x="995486" y="266966"/>
                  </a:cubicBezTo>
                  <a:lnTo>
                    <a:pt x="843901" y="38839"/>
                  </a:lnTo>
                  <a:cubicBezTo>
                    <a:pt x="827781" y="14580"/>
                    <a:pt x="800588" y="0"/>
                    <a:pt x="771462" y="0"/>
                  </a:cubicBezTo>
                  <a:close/>
                </a:path>
              </a:pathLst>
            </a:custGeom>
            <a:solidFill>
              <a:srgbClr val="FEEBEB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906993" cy="7068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3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true" flipV="true" rot="0">
            <a:off x="14498365" y="-59543"/>
            <a:ext cx="3808685" cy="3808685"/>
          </a:xfrm>
          <a:custGeom>
            <a:avLst/>
            <a:gdLst/>
            <a:ahLst/>
            <a:cxnLst/>
            <a:rect r="r" b="b" t="t" l="l"/>
            <a:pathLst>
              <a:path h="3808685" w="3808685">
                <a:moveTo>
                  <a:pt x="3808685" y="3808685"/>
                </a:moveTo>
                <a:lnTo>
                  <a:pt x="0" y="3808685"/>
                </a:lnTo>
                <a:lnTo>
                  <a:pt x="0" y="0"/>
                </a:lnTo>
                <a:lnTo>
                  <a:pt x="3808685" y="0"/>
                </a:lnTo>
                <a:lnTo>
                  <a:pt x="3808685" y="3808685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-10800000">
            <a:off x="521815" y="2037758"/>
            <a:ext cx="17244371" cy="7655631"/>
            <a:chOff x="0" y="0"/>
            <a:chExt cx="6422645" cy="285133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422644" cy="2851330"/>
            </a:xfrm>
            <a:custGeom>
              <a:avLst/>
              <a:gdLst/>
              <a:ahLst/>
              <a:cxnLst/>
              <a:rect r="r" b="b" t="t" l="l"/>
              <a:pathLst>
                <a:path h="2851330" w="6422644">
                  <a:moveTo>
                    <a:pt x="19305" y="0"/>
                  </a:moveTo>
                  <a:lnTo>
                    <a:pt x="6403339" y="0"/>
                  </a:lnTo>
                  <a:cubicBezTo>
                    <a:pt x="6414001" y="0"/>
                    <a:pt x="6422644" y="8643"/>
                    <a:pt x="6422644" y="19305"/>
                  </a:cubicBezTo>
                  <a:lnTo>
                    <a:pt x="6422644" y="2832025"/>
                  </a:lnTo>
                  <a:cubicBezTo>
                    <a:pt x="6422644" y="2842687"/>
                    <a:pt x="6414001" y="2851330"/>
                    <a:pt x="6403339" y="2851330"/>
                  </a:cubicBezTo>
                  <a:lnTo>
                    <a:pt x="19305" y="2851330"/>
                  </a:lnTo>
                  <a:cubicBezTo>
                    <a:pt x="8643" y="2851330"/>
                    <a:pt x="0" y="2842687"/>
                    <a:pt x="0" y="2832025"/>
                  </a:cubicBezTo>
                  <a:lnTo>
                    <a:pt x="0" y="19305"/>
                  </a:lnTo>
                  <a:cubicBezTo>
                    <a:pt x="0" y="8643"/>
                    <a:pt x="8643" y="0"/>
                    <a:pt x="19305" y="0"/>
                  </a:cubicBezTo>
                  <a:close/>
                </a:path>
              </a:pathLst>
            </a:custGeom>
            <a:solidFill>
              <a:srgbClr val="8270BB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95250"/>
              <a:ext cx="6422645" cy="2946580"/>
            </a:xfrm>
            <a:prstGeom prst="rect">
              <a:avLst/>
            </a:prstGeom>
          </p:spPr>
          <p:txBody>
            <a:bodyPr anchor="ctr" rtlCol="false" tIns="34562" lIns="34562" bIns="34562" rIns="34562"/>
            <a:lstStyle/>
            <a:p>
              <a:pPr algn="ctr">
                <a:lnSpc>
                  <a:spcPts val="23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-10800000">
            <a:off x="521815" y="2037758"/>
            <a:ext cx="17244371" cy="7655631"/>
            <a:chOff x="0" y="0"/>
            <a:chExt cx="6422645" cy="285133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422644" cy="2851330"/>
            </a:xfrm>
            <a:custGeom>
              <a:avLst/>
              <a:gdLst/>
              <a:ahLst/>
              <a:cxnLst/>
              <a:rect r="r" b="b" t="t" l="l"/>
              <a:pathLst>
                <a:path h="2851330" w="6422644">
                  <a:moveTo>
                    <a:pt x="19305" y="0"/>
                  </a:moveTo>
                  <a:lnTo>
                    <a:pt x="6403339" y="0"/>
                  </a:lnTo>
                  <a:cubicBezTo>
                    <a:pt x="6414001" y="0"/>
                    <a:pt x="6422644" y="8643"/>
                    <a:pt x="6422644" y="19305"/>
                  </a:cubicBezTo>
                  <a:lnTo>
                    <a:pt x="6422644" y="2832025"/>
                  </a:lnTo>
                  <a:cubicBezTo>
                    <a:pt x="6422644" y="2842687"/>
                    <a:pt x="6414001" y="2851330"/>
                    <a:pt x="6403339" y="2851330"/>
                  </a:cubicBezTo>
                  <a:lnTo>
                    <a:pt x="19305" y="2851330"/>
                  </a:lnTo>
                  <a:cubicBezTo>
                    <a:pt x="8643" y="2851330"/>
                    <a:pt x="0" y="2842687"/>
                    <a:pt x="0" y="2832025"/>
                  </a:cubicBezTo>
                  <a:lnTo>
                    <a:pt x="0" y="19305"/>
                  </a:lnTo>
                  <a:cubicBezTo>
                    <a:pt x="0" y="8643"/>
                    <a:pt x="8643" y="0"/>
                    <a:pt x="19305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95250"/>
              <a:ext cx="6422645" cy="2946580"/>
            </a:xfrm>
            <a:prstGeom prst="rect">
              <a:avLst/>
            </a:prstGeom>
          </p:spPr>
          <p:txBody>
            <a:bodyPr anchor="ctr" rtlCol="false" tIns="34562" lIns="34562" bIns="34562" rIns="34562"/>
            <a:lstStyle/>
            <a:p>
              <a:pPr algn="ctr">
                <a:lnSpc>
                  <a:spcPts val="235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775464" y="2855127"/>
            <a:ext cx="16363633" cy="3477272"/>
          </a:xfrm>
          <a:custGeom>
            <a:avLst/>
            <a:gdLst/>
            <a:ahLst/>
            <a:cxnLst/>
            <a:rect r="r" b="b" t="t" l="l"/>
            <a:pathLst>
              <a:path h="3477272" w="16363633">
                <a:moveTo>
                  <a:pt x="0" y="0"/>
                </a:moveTo>
                <a:lnTo>
                  <a:pt x="16363633" y="0"/>
                </a:lnTo>
                <a:lnTo>
                  <a:pt x="16363633" y="3477271"/>
                </a:lnTo>
                <a:lnTo>
                  <a:pt x="0" y="34772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510765" y="880784"/>
            <a:ext cx="4146828" cy="728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080"/>
              </a:lnSpc>
              <a:spcBef>
                <a:spcPct val="0"/>
              </a:spcBef>
            </a:pPr>
            <a:r>
              <a:rPr lang="en-US" sz="3598" spc="-241">
                <a:solidFill>
                  <a:srgbClr val="3235AD"/>
                </a:solidFill>
                <a:latin typeface="TDTD평고딕"/>
                <a:ea typeface="TDTD평고딕"/>
                <a:cs typeface="TDTD평고딕"/>
                <a:sym typeface="TDTD평고딕"/>
              </a:rPr>
              <a:t>과정(교통 분류 모델)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2155499"/>
            <a:ext cx="1957864" cy="6520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573"/>
              </a:lnSpc>
              <a:spcBef>
                <a:spcPct val="0"/>
              </a:spcBef>
            </a:pPr>
            <a:r>
              <a:rPr lang="en-US" sz="3298" spc="-220">
                <a:solidFill>
                  <a:srgbClr val="3235AD"/>
                </a:solidFill>
                <a:latin typeface="TDTD평고딕"/>
                <a:ea typeface="TDTD평고딕"/>
                <a:cs typeface="TDTD평고딕"/>
                <a:sym typeface="TDTD평고딕"/>
              </a:rPr>
              <a:t>CNN 모델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135326" y="6332398"/>
            <a:ext cx="7821955" cy="2146245"/>
            <a:chOff x="0" y="0"/>
            <a:chExt cx="1930761" cy="52977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930761" cy="529776"/>
            </a:xfrm>
            <a:custGeom>
              <a:avLst/>
              <a:gdLst/>
              <a:ahLst/>
              <a:cxnLst/>
              <a:rect r="r" b="b" t="t" l="l"/>
              <a:pathLst>
                <a:path h="529776" w="1930761">
                  <a:moveTo>
                    <a:pt x="1727561" y="0"/>
                  </a:moveTo>
                  <a:cubicBezTo>
                    <a:pt x="1839785" y="0"/>
                    <a:pt x="1930761" y="118594"/>
                    <a:pt x="1930761" y="264888"/>
                  </a:cubicBezTo>
                  <a:cubicBezTo>
                    <a:pt x="1930761" y="411182"/>
                    <a:pt x="1839785" y="529776"/>
                    <a:pt x="1727561" y="529776"/>
                  </a:cubicBezTo>
                  <a:lnTo>
                    <a:pt x="203200" y="529776"/>
                  </a:lnTo>
                  <a:cubicBezTo>
                    <a:pt x="90976" y="529776"/>
                    <a:pt x="0" y="411182"/>
                    <a:pt x="0" y="264888"/>
                  </a:cubicBezTo>
                  <a:cubicBezTo>
                    <a:pt x="0" y="118594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CBD7F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104775"/>
              <a:ext cx="1930761" cy="6345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73"/>
                </a:lnSpc>
              </a:pPr>
              <a:r>
                <a:rPr lang="en-US" sz="1995" spc="-95">
                  <a:solidFill>
                    <a:srgbClr val="000000"/>
                  </a:solidFill>
                  <a:latin typeface="TDTD평고딕"/>
                  <a:ea typeface="TDTD평고딕"/>
                  <a:cs typeface="TDTD평고딕"/>
                  <a:sym typeface="TDTD평고딕"/>
                </a:rPr>
                <a:t>이미지를 0에서 1 사이로 스케일링하여 모델이 더 잘 학습할 수 있도록 하고, 클래스 이름을 숫자 기준으로 정렬하는 함수를 정의하여, 학습 데이터의 일관성을 유지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DC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75464" y="699897"/>
            <a:ext cx="7969172" cy="4772406"/>
            <a:chOff x="0" y="0"/>
            <a:chExt cx="1021293" cy="6116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11122" cy="611610"/>
            </a:xfrm>
            <a:custGeom>
              <a:avLst/>
              <a:gdLst/>
              <a:ahLst/>
              <a:cxnLst/>
              <a:rect r="r" b="b" t="t" l="l"/>
              <a:pathLst>
                <a:path h="611610" w="1011122">
                  <a:moveTo>
                    <a:pt x="771462" y="0"/>
                  </a:moveTo>
                  <a:lnTo>
                    <a:pt x="46631" y="0"/>
                  </a:lnTo>
                  <a:cubicBezTo>
                    <a:pt x="34264" y="0"/>
                    <a:pt x="22403" y="4913"/>
                    <a:pt x="13658" y="13658"/>
                  </a:cubicBezTo>
                  <a:cubicBezTo>
                    <a:pt x="4913" y="22403"/>
                    <a:pt x="0" y="34264"/>
                    <a:pt x="0" y="46631"/>
                  </a:cubicBezTo>
                  <a:lnTo>
                    <a:pt x="0" y="564979"/>
                  </a:lnTo>
                  <a:cubicBezTo>
                    <a:pt x="0" y="577346"/>
                    <a:pt x="4913" y="589207"/>
                    <a:pt x="13658" y="597952"/>
                  </a:cubicBezTo>
                  <a:cubicBezTo>
                    <a:pt x="22403" y="606697"/>
                    <a:pt x="34264" y="611610"/>
                    <a:pt x="46631" y="611610"/>
                  </a:cubicBezTo>
                  <a:lnTo>
                    <a:pt x="771462" y="611610"/>
                  </a:lnTo>
                  <a:cubicBezTo>
                    <a:pt x="800588" y="611610"/>
                    <a:pt x="827781" y="597030"/>
                    <a:pt x="843901" y="572771"/>
                  </a:cubicBezTo>
                  <a:lnTo>
                    <a:pt x="995486" y="344644"/>
                  </a:lnTo>
                  <a:cubicBezTo>
                    <a:pt x="1011122" y="321112"/>
                    <a:pt x="1011122" y="290498"/>
                    <a:pt x="995486" y="266966"/>
                  </a:cubicBezTo>
                  <a:lnTo>
                    <a:pt x="843901" y="38839"/>
                  </a:lnTo>
                  <a:cubicBezTo>
                    <a:pt x="827781" y="14580"/>
                    <a:pt x="800588" y="0"/>
                    <a:pt x="771462" y="0"/>
                  </a:cubicBezTo>
                  <a:close/>
                </a:path>
              </a:pathLst>
            </a:custGeom>
            <a:solidFill>
              <a:srgbClr val="FEEBEB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906993" cy="7068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3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true" flipV="true" rot="0">
            <a:off x="14498365" y="-59543"/>
            <a:ext cx="3808685" cy="3808685"/>
          </a:xfrm>
          <a:custGeom>
            <a:avLst/>
            <a:gdLst/>
            <a:ahLst/>
            <a:cxnLst/>
            <a:rect r="r" b="b" t="t" l="l"/>
            <a:pathLst>
              <a:path h="3808685" w="3808685">
                <a:moveTo>
                  <a:pt x="3808685" y="3808685"/>
                </a:moveTo>
                <a:lnTo>
                  <a:pt x="0" y="3808685"/>
                </a:lnTo>
                <a:lnTo>
                  <a:pt x="0" y="0"/>
                </a:lnTo>
                <a:lnTo>
                  <a:pt x="3808685" y="0"/>
                </a:lnTo>
                <a:lnTo>
                  <a:pt x="3808685" y="3808685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-10800000">
            <a:off x="521815" y="2037758"/>
            <a:ext cx="17244371" cy="7655631"/>
            <a:chOff x="0" y="0"/>
            <a:chExt cx="6422645" cy="285133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422644" cy="2851330"/>
            </a:xfrm>
            <a:custGeom>
              <a:avLst/>
              <a:gdLst/>
              <a:ahLst/>
              <a:cxnLst/>
              <a:rect r="r" b="b" t="t" l="l"/>
              <a:pathLst>
                <a:path h="2851330" w="6422644">
                  <a:moveTo>
                    <a:pt x="19305" y="0"/>
                  </a:moveTo>
                  <a:lnTo>
                    <a:pt x="6403339" y="0"/>
                  </a:lnTo>
                  <a:cubicBezTo>
                    <a:pt x="6414001" y="0"/>
                    <a:pt x="6422644" y="8643"/>
                    <a:pt x="6422644" y="19305"/>
                  </a:cubicBezTo>
                  <a:lnTo>
                    <a:pt x="6422644" y="2832025"/>
                  </a:lnTo>
                  <a:cubicBezTo>
                    <a:pt x="6422644" y="2842687"/>
                    <a:pt x="6414001" y="2851330"/>
                    <a:pt x="6403339" y="2851330"/>
                  </a:cubicBezTo>
                  <a:lnTo>
                    <a:pt x="19305" y="2851330"/>
                  </a:lnTo>
                  <a:cubicBezTo>
                    <a:pt x="8643" y="2851330"/>
                    <a:pt x="0" y="2842687"/>
                    <a:pt x="0" y="2832025"/>
                  </a:cubicBezTo>
                  <a:lnTo>
                    <a:pt x="0" y="19305"/>
                  </a:lnTo>
                  <a:cubicBezTo>
                    <a:pt x="0" y="8643"/>
                    <a:pt x="8643" y="0"/>
                    <a:pt x="19305" y="0"/>
                  </a:cubicBezTo>
                  <a:close/>
                </a:path>
              </a:pathLst>
            </a:custGeom>
            <a:solidFill>
              <a:srgbClr val="8270BB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95250"/>
              <a:ext cx="6422645" cy="2946580"/>
            </a:xfrm>
            <a:prstGeom prst="rect">
              <a:avLst/>
            </a:prstGeom>
          </p:spPr>
          <p:txBody>
            <a:bodyPr anchor="ctr" rtlCol="false" tIns="34562" lIns="34562" bIns="34562" rIns="34562"/>
            <a:lstStyle/>
            <a:p>
              <a:pPr algn="ctr">
                <a:lnSpc>
                  <a:spcPts val="23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-10800000">
            <a:off x="521815" y="2037758"/>
            <a:ext cx="17244371" cy="7655631"/>
            <a:chOff x="0" y="0"/>
            <a:chExt cx="6422645" cy="285133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422644" cy="2851330"/>
            </a:xfrm>
            <a:custGeom>
              <a:avLst/>
              <a:gdLst/>
              <a:ahLst/>
              <a:cxnLst/>
              <a:rect r="r" b="b" t="t" l="l"/>
              <a:pathLst>
                <a:path h="2851330" w="6422644">
                  <a:moveTo>
                    <a:pt x="19305" y="0"/>
                  </a:moveTo>
                  <a:lnTo>
                    <a:pt x="6403339" y="0"/>
                  </a:lnTo>
                  <a:cubicBezTo>
                    <a:pt x="6414001" y="0"/>
                    <a:pt x="6422644" y="8643"/>
                    <a:pt x="6422644" y="19305"/>
                  </a:cubicBezTo>
                  <a:lnTo>
                    <a:pt x="6422644" y="2832025"/>
                  </a:lnTo>
                  <a:cubicBezTo>
                    <a:pt x="6422644" y="2842687"/>
                    <a:pt x="6414001" y="2851330"/>
                    <a:pt x="6403339" y="2851330"/>
                  </a:cubicBezTo>
                  <a:lnTo>
                    <a:pt x="19305" y="2851330"/>
                  </a:lnTo>
                  <a:cubicBezTo>
                    <a:pt x="8643" y="2851330"/>
                    <a:pt x="0" y="2842687"/>
                    <a:pt x="0" y="2832025"/>
                  </a:cubicBezTo>
                  <a:lnTo>
                    <a:pt x="0" y="19305"/>
                  </a:lnTo>
                  <a:cubicBezTo>
                    <a:pt x="0" y="8643"/>
                    <a:pt x="8643" y="0"/>
                    <a:pt x="19305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95250"/>
              <a:ext cx="6422645" cy="2946580"/>
            </a:xfrm>
            <a:prstGeom prst="rect">
              <a:avLst/>
            </a:prstGeom>
          </p:spPr>
          <p:txBody>
            <a:bodyPr anchor="ctr" rtlCol="false" tIns="34562" lIns="34562" bIns="34562" rIns="34562"/>
            <a:lstStyle/>
            <a:p>
              <a:pPr algn="ctr">
                <a:lnSpc>
                  <a:spcPts val="235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953799" y="2807502"/>
            <a:ext cx="8907486" cy="6690940"/>
          </a:xfrm>
          <a:custGeom>
            <a:avLst/>
            <a:gdLst/>
            <a:ahLst/>
            <a:cxnLst/>
            <a:rect r="r" b="b" t="t" l="l"/>
            <a:pathLst>
              <a:path h="6690940" w="8907486">
                <a:moveTo>
                  <a:pt x="0" y="0"/>
                </a:moveTo>
                <a:lnTo>
                  <a:pt x="8907487" y="0"/>
                </a:lnTo>
                <a:lnTo>
                  <a:pt x="8907487" y="6690940"/>
                </a:lnTo>
                <a:lnTo>
                  <a:pt x="0" y="669094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510765" y="880784"/>
            <a:ext cx="4146828" cy="728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080"/>
              </a:lnSpc>
              <a:spcBef>
                <a:spcPct val="0"/>
              </a:spcBef>
            </a:pPr>
            <a:r>
              <a:rPr lang="en-US" sz="3598" spc="-241">
                <a:solidFill>
                  <a:srgbClr val="3235AD"/>
                </a:solidFill>
                <a:latin typeface="TDTD평고딕"/>
                <a:ea typeface="TDTD평고딕"/>
                <a:cs typeface="TDTD평고딕"/>
                <a:sym typeface="TDTD평고딕"/>
              </a:rPr>
              <a:t>과정(교통 분류 모델)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2155499"/>
            <a:ext cx="1957864" cy="6520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573"/>
              </a:lnSpc>
              <a:spcBef>
                <a:spcPct val="0"/>
              </a:spcBef>
            </a:pPr>
            <a:r>
              <a:rPr lang="en-US" sz="3298" spc="-220">
                <a:solidFill>
                  <a:srgbClr val="3235AD"/>
                </a:solidFill>
                <a:latin typeface="TDTD평고딕"/>
                <a:ea typeface="TDTD평고딕"/>
                <a:cs typeface="TDTD평고딕"/>
                <a:sym typeface="TDTD평고딕"/>
              </a:rPr>
              <a:t>CNN 모델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8313364" y="3304042"/>
            <a:ext cx="8089343" cy="1123333"/>
            <a:chOff x="0" y="0"/>
            <a:chExt cx="1930761" cy="26811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930761" cy="268117"/>
            </a:xfrm>
            <a:custGeom>
              <a:avLst/>
              <a:gdLst/>
              <a:ahLst/>
              <a:cxnLst/>
              <a:rect r="r" b="b" t="t" l="l"/>
              <a:pathLst>
                <a:path h="268117" w="1930761">
                  <a:moveTo>
                    <a:pt x="1727561" y="0"/>
                  </a:moveTo>
                  <a:cubicBezTo>
                    <a:pt x="1839785" y="0"/>
                    <a:pt x="1930761" y="60020"/>
                    <a:pt x="1930761" y="134058"/>
                  </a:cubicBezTo>
                  <a:cubicBezTo>
                    <a:pt x="1930761" y="208097"/>
                    <a:pt x="1839785" y="268117"/>
                    <a:pt x="1727561" y="268117"/>
                  </a:cubicBezTo>
                  <a:lnTo>
                    <a:pt x="203200" y="268117"/>
                  </a:lnTo>
                  <a:cubicBezTo>
                    <a:pt x="90976" y="268117"/>
                    <a:pt x="0" y="208097"/>
                    <a:pt x="0" y="134058"/>
                  </a:cubicBezTo>
                  <a:cubicBezTo>
                    <a:pt x="0" y="60020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CBD7F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104775"/>
              <a:ext cx="1930761" cy="3728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73"/>
                </a:lnSpc>
              </a:pPr>
              <a:r>
                <a:rPr lang="en-US" sz="1995" spc="-95">
                  <a:solidFill>
                    <a:srgbClr val="000000"/>
                  </a:solidFill>
                  <a:latin typeface="TDTD평고딕"/>
                  <a:ea typeface="TDTD평고딕"/>
                  <a:cs typeface="TDTD평고딕"/>
                  <a:sym typeface="TDTD평고딕"/>
                </a:rPr>
                <a:t>각 디렉토리에서 클래스 이름을</a:t>
              </a:r>
              <a:r>
                <a:rPr lang="en-US" sz="1995" spc="-95">
                  <a:solidFill>
                    <a:srgbClr val="000000"/>
                  </a:solidFill>
                  <a:latin typeface="TDTD평고딕"/>
                  <a:ea typeface="TDTD평고딕"/>
                  <a:cs typeface="TDTD평고딕"/>
                  <a:sym typeface="TDTD평고딕"/>
                </a:rPr>
                <a:t> </a:t>
              </a:r>
            </a:p>
            <a:p>
              <a:pPr algn="ctr">
                <a:lnSpc>
                  <a:spcPts val="3373"/>
                </a:lnSpc>
              </a:pPr>
              <a:r>
                <a:rPr lang="en-US" sz="1995" spc="-95">
                  <a:solidFill>
                    <a:srgbClr val="000000"/>
                  </a:solidFill>
                  <a:latin typeface="TDTD평고딕"/>
                  <a:ea typeface="TDTD평고딕"/>
                  <a:cs typeface="TDTD평고딕"/>
                  <a:sym typeface="TDTD평고딕"/>
                </a:rPr>
                <a:t>가져오고 정렬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DC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75464" y="699897"/>
            <a:ext cx="7969172" cy="4772406"/>
            <a:chOff x="0" y="0"/>
            <a:chExt cx="1021293" cy="6116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11122" cy="611610"/>
            </a:xfrm>
            <a:custGeom>
              <a:avLst/>
              <a:gdLst/>
              <a:ahLst/>
              <a:cxnLst/>
              <a:rect r="r" b="b" t="t" l="l"/>
              <a:pathLst>
                <a:path h="611610" w="1011122">
                  <a:moveTo>
                    <a:pt x="771462" y="0"/>
                  </a:moveTo>
                  <a:lnTo>
                    <a:pt x="46631" y="0"/>
                  </a:lnTo>
                  <a:cubicBezTo>
                    <a:pt x="34264" y="0"/>
                    <a:pt x="22403" y="4913"/>
                    <a:pt x="13658" y="13658"/>
                  </a:cubicBezTo>
                  <a:cubicBezTo>
                    <a:pt x="4913" y="22403"/>
                    <a:pt x="0" y="34264"/>
                    <a:pt x="0" y="46631"/>
                  </a:cubicBezTo>
                  <a:lnTo>
                    <a:pt x="0" y="564979"/>
                  </a:lnTo>
                  <a:cubicBezTo>
                    <a:pt x="0" y="577346"/>
                    <a:pt x="4913" y="589207"/>
                    <a:pt x="13658" y="597952"/>
                  </a:cubicBezTo>
                  <a:cubicBezTo>
                    <a:pt x="22403" y="606697"/>
                    <a:pt x="34264" y="611610"/>
                    <a:pt x="46631" y="611610"/>
                  </a:cubicBezTo>
                  <a:lnTo>
                    <a:pt x="771462" y="611610"/>
                  </a:lnTo>
                  <a:cubicBezTo>
                    <a:pt x="800588" y="611610"/>
                    <a:pt x="827781" y="597030"/>
                    <a:pt x="843901" y="572771"/>
                  </a:cubicBezTo>
                  <a:lnTo>
                    <a:pt x="995486" y="344644"/>
                  </a:lnTo>
                  <a:cubicBezTo>
                    <a:pt x="1011122" y="321112"/>
                    <a:pt x="1011122" y="290498"/>
                    <a:pt x="995486" y="266966"/>
                  </a:cubicBezTo>
                  <a:lnTo>
                    <a:pt x="843901" y="38839"/>
                  </a:lnTo>
                  <a:cubicBezTo>
                    <a:pt x="827781" y="14580"/>
                    <a:pt x="800588" y="0"/>
                    <a:pt x="771462" y="0"/>
                  </a:cubicBezTo>
                  <a:close/>
                </a:path>
              </a:pathLst>
            </a:custGeom>
            <a:solidFill>
              <a:srgbClr val="FEEBEB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906993" cy="7068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3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true" flipV="true" rot="0">
            <a:off x="14498365" y="-59543"/>
            <a:ext cx="3808685" cy="3808685"/>
          </a:xfrm>
          <a:custGeom>
            <a:avLst/>
            <a:gdLst/>
            <a:ahLst/>
            <a:cxnLst/>
            <a:rect r="r" b="b" t="t" l="l"/>
            <a:pathLst>
              <a:path h="3808685" w="3808685">
                <a:moveTo>
                  <a:pt x="3808685" y="3808685"/>
                </a:moveTo>
                <a:lnTo>
                  <a:pt x="0" y="3808685"/>
                </a:lnTo>
                <a:lnTo>
                  <a:pt x="0" y="0"/>
                </a:lnTo>
                <a:lnTo>
                  <a:pt x="3808685" y="0"/>
                </a:lnTo>
                <a:lnTo>
                  <a:pt x="3808685" y="3808685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-10800000">
            <a:off x="521815" y="2037758"/>
            <a:ext cx="17244371" cy="7655631"/>
            <a:chOff x="0" y="0"/>
            <a:chExt cx="6422645" cy="285133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422644" cy="2851330"/>
            </a:xfrm>
            <a:custGeom>
              <a:avLst/>
              <a:gdLst/>
              <a:ahLst/>
              <a:cxnLst/>
              <a:rect r="r" b="b" t="t" l="l"/>
              <a:pathLst>
                <a:path h="2851330" w="6422644">
                  <a:moveTo>
                    <a:pt x="19305" y="0"/>
                  </a:moveTo>
                  <a:lnTo>
                    <a:pt x="6403339" y="0"/>
                  </a:lnTo>
                  <a:cubicBezTo>
                    <a:pt x="6414001" y="0"/>
                    <a:pt x="6422644" y="8643"/>
                    <a:pt x="6422644" y="19305"/>
                  </a:cubicBezTo>
                  <a:lnTo>
                    <a:pt x="6422644" y="2832025"/>
                  </a:lnTo>
                  <a:cubicBezTo>
                    <a:pt x="6422644" y="2842687"/>
                    <a:pt x="6414001" y="2851330"/>
                    <a:pt x="6403339" y="2851330"/>
                  </a:cubicBezTo>
                  <a:lnTo>
                    <a:pt x="19305" y="2851330"/>
                  </a:lnTo>
                  <a:cubicBezTo>
                    <a:pt x="8643" y="2851330"/>
                    <a:pt x="0" y="2842687"/>
                    <a:pt x="0" y="2832025"/>
                  </a:cubicBezTo>
                  <a:lnTo>
                    <a:pt x="0" y="19305"/>
                  </a:lnTo>
                  <a:cubicBezTo>
                    <a:pt x="0" y="8643"/>
                    <a:pt x="8643" y="0"/>
                    <a:pt x="19305" y="0"/>
                  </a:cubicBezTo>
                  <a:close/>
                </a:path>
              </a:pathLst>
            </a:custGeom>
            <a:solidFill>
              <a:srgbClr val="8270BB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95250"/>
              <a:ext cx="6422645" cy="2946580"/>
            </a:xfrm>
            <a:prstGeom prst="rect">
              <a:avLst/>
            </a:prstGeom>
          </p:spPr>
          <p:txBody>
            <a:bodyPr anchor="ctr" rtlCol="false" tIns="34562" lIns="34562" bIns="34562" rIns="34562"/>
            <a:lstStyle/>
            <a:p>
              <a:pPr algn="ctr">
                <a:lnSpc>
                  <a:spcPts val="23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-10800000">
            <a:off x="521815" y="2037758"/>
            <a:ext cx="17244371" cy="7655631"/>
            <a:chOff x="0" y="0"/>
            <a:chExt cx="6422645" cy="285133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422644" cy="2851330"/>
            </a:xfrm>
            <a:custGeom>
              <a:avLst/>
              <a:gdLst/>
              <a:ahLst/>
              <a:cxnLst/>
              <a:rect r="r" b="b" t="t" l="l"/>
              <a:pathLst>
                <a:path h="2851330" w="6422644">
                  <a:moveTo>
                    <a:pt x="19305" y="0"/>
                  </a:moveTo>
                  <a:lnTo>
                    <a:pt x="6403339" y="0"/>
                  </a:lnTo>
                  <a:cubicBezTo>
                    <a:pt x="6414001" y="0"/>
                    <a:pt x="6422644" y="8643"/>
                    <a:pt x="6422644" y="19305"/>
                  </a:cubicBezTo>
                  <a:lnTo>
                    <a:pt x="6422644" y="2832025"/>
                  </a:lnTo>
                  <a:cubicBezTo>
                    <a:pt x="6422644" y="2842687"/>
                    <a:pt x="6414001" y="2851330"/>
                    <a:pt x="6403339" y="2851330"/>
                  </a:cubicBezTo>
                  <a:lnTo>
                    <a:pt x="19305" y="2851330"/>
                  </a:lnTo>
                  <a:cubicBezTo>
                    <a:pt x="8643" y="2851330"/>
                    <a:pt x="0" y="2842687"/>
                    <a:pt x="0" y="2832025"/>
                  </a:cubicBezTo>
                  <a:lnTo>
                    <a:pt x="0" y="19305"/>
                  </a:lnTo>
                  <a:cubicBezTo>
                    <a:pt x="0" y="8643"/>
                    <a:pt x="8643" y="0"/>
                    <a:pt x="19305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95250"/>
              <a:ext cx="6422645" cy="2946580"/>
            </a:xfrm>
            <a:prstGeom prst="rect">
              <a:avLst/>
            </a:prstGeom>
          </p:spPr>
          <p:txBody>
            <a:bodyPr anchor="ctr" rtlCol="false" tIns="34562" lIns="34562" bIns="34562" rIns="34562"/>
            <a:lstStyle/>
            <a:p>
              <a:pPr algn="ctr">
                <a:lnSpc>
                  <a:spcPts val="235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775464" y="2807502"/>
            <a:ext cx="14674057" cy="6181446"/>
          </a:xfrm>
          <a:custGeom>
            <a:avLst/>
            <a:gdLst/>
            <a:ahLst/>
            <a:cxnLst/>
            <a:rect r="r" b="b" t="t" l="l"/>
            <a:pathLst>
              <a:path h="6181446" w="14674057">
                <a:moveTo>
                  <a:pt x="0" y="0"/>
                </a:moveTo>
                <a:lnTo>
                  <a:pt x="14674057" y="0"/>
                </a:lnTo>
                <a:lnTo>
                  <a:pt x="14674057" y="6181446"/>
                </a:lnTo>
                <a:lnTo>
                  <a:pt x="0" y="61814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510765" y="880784"/>
            <a:ext cx="4146828" cy="728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080"/>
              </a:lnSpc>
              <a:spcBef>
                <a:spcPct val="0"/>
              </a:spcBef>
            </a:pPr>
            <a:r>
              <a:rPr lang="en-US" sz="3598" spc="-241">
                <a:solidFill>
                  <a:srgbClr val="3235AD"/>
                </a:solidFill>
                <a:latin typeface="TDTD평고딕"/>
                <a:ea typeface="TDTD평고딕"/>
                <a:cs typeface="TDTD평고딕"/>
                <a:sym typeface="TDTD평고딕"/>
              </a:rPr>
              <a:t>과정(교통 분류 모델)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2155499"/>
            <a:ext cx="1957864" cy="6520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573"/>
              </a:lnSpc>
              <a:spcBef>
                <a:spcPct val="0"/>
              </a:spcBef>
            </a:pPr>
            <a:r>
              <a:rPr lang="en-US" sz="3298" spc="-220">
                <a:solidFill>
                  <a:srgbClr val="3235AD"/>
                </a:solidFill>
                <a:latin typeface="TDTD평고딕"/>
                <a:ea typeface="TDTD평고딕"/>
                <a:cs typeface="TDTD평고딕"/>
                <a:sym typeface="TDTD평고딕"/>
              </a:rPr>
              <a:t>CNN 모델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8744636" y="4620239"/>
            <a:ext cx="7658071" cy="1582361"/>
            <a:chOff x="0" y="0"/>
            <a:chExt cx="1930761" cy="39894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930761" cy="398946"/>
            </a:xfrm>
            <a:custGeom>
              <a:avLst/>
              <a:gdLst/>
              <a:ahLst/>
              <a:cxnLst/>
              <a:rect r="r" b="b" t="t" l="l"/>
              <a:pathLst>
                <a:path h="398946" w="1930761">
                  <a:moveTo>
                    <a:pt x="1727561" y="0"/>
                  </a:moveTo>
                  <a:cubicBezTo>
                    <a:pt x="1839785" y="0"/>
                    <a:pt x="1930761" y="89307"/>
                    <a:pt x="1930761" y="199473"/>
                  </a:cubicBezTo>
                  <a:cubicBezTo>
                    <a:pt x="1930761" y="309639"/>
                    <a:pt x="1839785" y="398946"/>
                    <a:pt x="1727561" y="398946"/>
                  </a:cubicBezTo>
                  <a:lnTo>
                    <a:pt x="203200" y="398946"/>
                  </a:lnTo>
                  <a:cubicBezTo>
                    <a:pt x="90976" y="398946"/>
                    <a:pt x="0" y="309639"/>
                    <a:pt x="0" y="199473"/>
                  </a:cubicBezTo>
                  <a:cubicBezTo>
                    <a:pt x="0" y="89307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CBD7F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104775"/>
              <a:ext cx="1930761" cy="5037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73"/>
                </a:lnSpc>
              </a:pPr>
              <a:r>
                <a:rPr lang="en-US" sz="1995" spc="-95">
                  <a:solidFill>
                    <a:srgbClr val="000000"/>
                  </a:solidFill>
                  <a:latin typeface="TDTD평고딕"/>
                  <a:ea typeface="TDTD평고딕"/>
                  <a:cs typeface="TDTD평고딕"/>
                  <a:sym typeface="TDTD평고딕"/>
                </a:rPr>
                <a:t>CNN 모델을 정의. 합성곱층과 풀링층을 쌓아 특징을 추출하고, 마지막에 출력층을 두어 클래스별 확률을 계산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DC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75464" y="699897"/>
            <a:ext cx="7969172" cy="4772406"/>
            <a:chOff x="0" y="0"/>
            <a:chExt cx="1021293" cy="6116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11122" cy="611610"/>
            </a:xfrm>
            <a:custGeom>
              <a:avLst/>
              <a:gdLst/>
              <a:ahLst/>
              <a:cxnLst/>
              <a:rect r="r" b="b" t="t" l="l"/>
              <a:pathLst>
                <a:path h="611610" w="1011122">
                  <a:moveTo>
                    <a:pt x="771462" y="0"/>
                  </a:moveTo>
                  <a:lnTo>
                    <a:pt x="46631" y="0"/>
                  </a:lnTo>
                  <a:cubicBezTo>
                    <a:pt x="34264" y="0"/>
                    <a:pt x="22403" y="4913"/>
                    <a:pt x="13658" y="13658"/>
                  </a:cubicBezTo>
                  <a:cubicBezTo>
                    <a:pt x="4913" y="22403"/>
                    <a:pt x="0" y="34264"/>
                    <a:pt x="0" y="46631"/>
                  </a:cubicBezTo>
                  <a:lnTo>
                    <a:pt x="0" y="564979"/>
                  </a:lnTo>
                  <a:cubicBezTo>
                    <a:pt x="0" y="577346"/>
                    <a:pt x="4913" y="589207"/>
                    <a:pt x="13658" y="597952"/>
                  </a:cubicBezTo>
                  <a:cubicBezTo>
                    <a:pt x="22403" y="606697"/>
                    <a:pt x="34264" y="611610"/>
                    <a:pt x="46631" y="611610"/>
                  </a:cubicBezTo>
                  <a:lnTo>
                    <a:pt x="771462" y="611610"/>
                  </a:lnTo>
                  <a:cubicBezTo>
                    <a:pt x="800588" y="611610"/>
                    <a:pt x="827781" y="597030"/>
                    <a:pt x="843901" y="572771"/>
                  </a:cubicBezTo>
                  <a:lnTo>
                    <a:pt x="995486" y="344644"/>
                  </a:lnTo>
                  <a:cubicBezTo>
                    <a:pt x="1011122" y="321112"/>
                    <a:pt x="1011122" y="290498"/>
                    <a:pt x="995486" y="266966"/>
                  </a:cubicBezTo>
                  <a:lnTo>
                    <a:pt x="843901" y="38839"/>
                  </a:lnTo>
                  <a:cubicBezTo>
                    <a:pt x="827781" y="14580"/>
                    <a:pt x="800588" y="0"/>
                    <a:pt x="771462" y="0"/>
                  </a:cubicBezTo>
                  <a:close/>
                </a:path>
              </a:pathLst>
            </a:custGeom>
            <a:solidFill>
              <a:srgbClr val="FEEBEB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906993" cy="7068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3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true" flipV="true" rot="0">
            <a:off x="14498365" y="-59543"/>
            <a:ext cx="3808685" cy="3808685"/>
          </a:xfrm>
          <a:custGeom>
            <a:avLst/>
            <a:gdLst/>
            <a:ahLst/>
            <a:cxnLst/>
            <a:rect r="r" b="b" t="t" l="l"/>
            <a:pathLst>
              <a:path h="3808685" w="3808685">
                <a:moveTo>
                  <a:pt x="3808685" y="3808685"/>
                </a:moveTo>
                <a:lnTo>
                  <a:pt x="0" y="3808685"/>
                </a:lnTo>
                <a:lnTo>
                  <a:pt x="0" y="0"/>
                </a:lnTo>
                <a:lnTo>
                  <a:pt x="3808685" y="0"/>
                </a:lnTo>
                <a:lnTo>
                  <a:pt x="3808685" y="3808685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-10800000">
            <a:off x="521815" y="2037758"/>
            <a:ext cx="17244371" cy="7655631"/>
            <a:chOff x="0" y="0"/>
            <a:chExt cx="6422645" cy="285133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422644" cy="2851330"/>
            </a:xfrm>
            <a:custGeom>
              <a:avLst/>
              <a:gdLst/>
              <a:ahLst/>
              <a:cxnLst/>
              <a:rect r="r" b="b" t="t" l="l"/>
              <a:pathLst>
                <a:path h="2851330" w="6422644">
                  <a:moveTo>
                    <a:pt x="19305" y="0"/>
                  </a:moveTo>
                  <a:lnTo>
                    <a:pt x="6403339" y="0"/>
                  </a:lnTo>
                  <a:cubicBezTo>
                    <a:pt x="6414001" y="0"/>
                    <a:pt x="6422644" y="8643"/>
                    <a:pt x="6422644" y="19305"/>
                  </a:cubicBezTo>
                  <a:lnTo>
                    <a:pt x="6422644" y="2832025"/>
                  </a:lnTo>
                  <a:cubicBezTo>
                    <a:pt x="6422644" y="2842687"/>
                    <a:pt x="6414001" y="2851330"/>
                    <a:pt x="6403339" y="2851330"/>
                  </a:cubicBezTo>
                  <a:lnTo>
                    <a:pt x="19305" y="2851330"/>
                  </a:lnTo>
                  <a:cubicBezTo>
                    <a:pt x="8643" y="2851330"/>
                    <a:pt x="0" y="2842687"/>
                    <a:pt x="0" y="2832025"/>
                  </a:cubicBezTo>
                  <a:lnTo>
                    <a:pt x="0" y="19305"/>
                  </a:lnTo>
                  <a:cubicBezTo>
                    <a:pt x="0" y="8643"/>
                    <a:pt x="8643" y="0"/>
                    <a:pt x="19305" y="0"/>
                  </a:cubicBezTo>
                  <a:close/>
                </a:path>
              </a:pathLst>
            </a:custGeom>
            <a:solidFill>
              <a:srgbClr val="8270BB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95250"/>
              <a:ext cx="6422645" cy="2946580"/>
            </a:xfrm>
            <a:prstGeom prst="rect">
              <a:avLst/>
            </a:prstGeom>
          </p:spPr>
          <p:txBody>
            <a:bodyPr anchor="ctr" rtlCol="false" tIns="34562" lIns="34562" bIns="34562" rIns="34562"/>
            <a:lstStyle/>
            <a:p>
              <a:pPr algn="ctr">
                <a:lnSpc>
                  <a:spcPts val="23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-10800000">
            <a:off x="521815" y="2037758"/>
            <a:ext cx="17244371" cy="7655631"/>
            <a:chOff x="0" y="0"/>
            <a:chExt cx="6422645" cy="285133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422644" cy="2851330"/>
            </a:xfrm>
            <a:custGeom>
              <a:avLst/>
              <a:gdLst/>
              <a:ahLst/>
              <a:cxnLst/>
              <a:rect r="r" b="b" t="t" l="l"/>
              <a:pathLst>
                <a:path h="2851330" w="6422644">
                  <a:moveTo>
                    <a:pt x="19305" y="0"/>
                  </a:moveTo>
                  <a:lnTo>
                    <a:pt x="6403339" y="0"/>
                  </a:lnTo>
                  <a:cubicBezTo>
                    <a:pt x="6414001" y="0"/>
                    <a:pt x="6422644" y="8643"/>
                    <a:pt x="6422644" y="19305"/>
                  </a:cubicBezTo>
                  <a:lnTo>
                    <a:pt x="6422644" y="2832025"/>
                  </a:lnTo>
                  <a:cubicBezTo>
                    <a:pt x="6422644" y="2842687"/>
                    <a:pt x="6414001" y="2851330"/>
                    <a:pt x="6403339" y="2851330"/>
                  </a:cubicBezTo>
                  <a:lnTo>
                    <a:pt x="19305" y="2851330"/>
                  </a:lnTo>
                  <a:cubicBezTo>
                    <a:pt x="8643" y="2851330"/>
                    <a:pt x="0" y="2842687"/>
                    <a:pt x="0" y="2832025"/>
                  </a:cubicBezTo>
                  <a:lnTo>
                    <a:pt x="0" y="19305"/>
                  </a:lnTo>
                  <a:cubicBezTo>
                    <a:pt x="0" y="8643"/>
                    <a:pt x="8643" y="0"/>
                    <a:pt x="19305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95250"/>
              <a:ext cx="6422645" cy="2946580"/>
            </a:xfrm>
            <a:prstGeom prst="rect">
              <a:avLst/>
            </a:prstGeom>
          </p:spPr>
          <p:txBody>
            <a:bodyPr anchor="ctr" rtlCol="false" tIns="34562" lIns="34562" bIns="34562" rIns="34562"/>
            <a:lstStyle/>
            <a:p>
              <a:pPr algn="ctr">
                <a:lnSpc>
                  <a:spcPts val="235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902082" y="3086100"/>
            <a:ext cx="16483836" cy="5913576"/>
          </a:xfrm>
          <a:custGeom>
            <a:avLst/>
            <a:gdLst/>
            <a:ahLst/>
            <a:cxnLst/>
            <a:rect r="r" b="b" t="t" l="l"/>
            <a:pathLst>
              <a:path h="5913576" w="16483836">
                <a:moveTo>
                  <a:pt x="0" y="0"/>
                </a:moveTo>
                <a:lnTo>
                  <a:pt x="16483836" y="0"/>
                </a:lnTo>
                <a:lnTo>
                  <a:pt x="16483836" y="5913576"/>
                </a:lnTo>
                <a:lnTo>
                  <a:pt x="0" y="591357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510765" y="880784"/>
            <a:ext cx="4146828" cy="728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080"/>
              </a:lnSpc>
              <a:spcBef>
                <a:spcPct val="0"/>
              </a:spcBef>
            </a:pPr>
            <a:r>
              <a:rPr lang="en-US" sz="3598" spc="-241">
                <a:solidFill>
                  <a:srgbClr val="3235AD"/>
                </a:solidFill>
                <a:latin typeface="TDTD평고딕"/>
                <a:ea typeface="TDTD평고딕"/>
                <a:cs typeface="TDTD평고딕"/>
                <a:sym typeface="TDTD평고딕"/>
              </a:rPr>
              <a:t>과정(교통 분류 모델)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2155499"/>
            <a:ext cx="1957864" cy="6520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573"/>
              </a:lnSpc>
              <a:spcBef>
                <a:spcPct val="0"/>
              </a:spcBef>
            </a:pPr>
            <a:r>
              <a:rPr lang="en-US" sz="3298" spc="-220">
                <a:solidFill>
                  <a:srgbClr val="3235AD"/>
                </a:solidFill>
                <a:latin typeface="TDTD평고딕"/>
                <a:ea typeface="TDTD평고딕"/>
                <a:cs typeface="TDTD평고딕"/>
                <a:sym typeface="TDTD평고딕"/>
              </a:rPr>
              <a:t>CNN 모델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9488541" y="4334283"/>
            <a:ext cx="7770759" cy="1016690"/>
            <a:chOff x="0" y="0"/>
            <a:chExt cx="1930761" cy="252612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930761" cy="252612"/>
            </a:xfrm>
            <a:custGeom>
              <a:avLst/>
              <a:gdLst/>
              <a:ahLst/>
              <a:cxnLst/>
              <a:rect r="r" b="b" t="t" l="l"/>
              <a:pathLst>
                <a:path h="252612" w="1930761">
                  <a:moveTo>
                    <a:pt x="1727561" y="0"/>
                  </a:moveTo>
                  <a:cubicBezTo>
                    <a:pt x="1839785" y="0"/>
                    <a:pt x="1930761" y="56549"/>
                    <a:pt x="1930761" y="126306"/>
                  </a:cubicBezTo>
                  <a:cubicBezTo>
                    <a:pt x="1930761" y="196063"/>
                    <a:pt x="1839785" y="252612"/>
                    <a:pt x="1727561" y="252612"/>
                  </a:cubicBezTo>
                  <a:lnTo>
                    <a:pt x="203200" y="252612"/>
                  </a:lnTo>
                  <a:cubicBezTo>
                    <a:pt x="90976" y="252612"/>
                    <a:pt x="0" y="196063"/>
                    <a:pt x="0" y="126306"/>
                  </a:cubicBezTo>
                  <a:cubicBezTo>
                    <a:pt x="0" y="56549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CBD7F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104775"/>
              <a:ext cx="1930761" cy="3573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73"/>
                </a:lnSpc>
              </a:pPr>
              <a:r>
                <a:rPr lang="en-US" sz="1995" spc="-95">
                  <a:solidFill>
                    <a:srgbClr val="000000"/>
                  </a:solidFill>
                  <a:latin typeface="TDTD평고딕"/>
                  <a:ea typeface="TDTD평고딕"/>
                  <a:cs typeface="TDTD평고딕"/>
                  <a:sym typeface="TDTD평고딕"/>
                </a:rPr>
                <a:t>모델을 컴파일하고, 훈련을 시작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DC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75464" y="699897"/>
            <a:ext cx="7969172" cy="4772406"/>
            <a:chOff x="0" y="0"/>
            <a:chExt cx="1021293" cy="6116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11122" cy="611610"/>
            </a:xfrm>
            <a:custGeom>
              <a:avLst/>
              <a:gdLst/>
              <a:ahLst/>
              <a:cxnLst/>
              <a:rect r="r" b="b" t="t" l="l"/>
              <a:pathLst>
                <a:path h="611610" w="1011122">
                  <a:moveTo>
                    <a:pt x="771462" y="0"/>
                  </a:moveTo>
                  <a:lnTo>
                    <a:pt x="46631" y="0"/>
                  </a:lnTo>
                  <a:cubicBezTo>
                    <a:pt x="34264" y="0"/>
                    <a:pt x="22403" y="4913"/>
                    <a:pt x="13658" y="13658"/>
                  </a:cubicBezTo>
                  <a:cubicBezTo>
                    <a:pt x="4913" y="22403"/>
                    <a:pt x="0" y="34264"/>
                    <a:pt x="0" y="46631"/>
                  </a:cubicBezTo>
                  <a:lnTo>
                    <a:pt x="0" y="564979"/>
                  </a:lnTo>
                  <a:cubicBezTo>
                    <a:pt x="0" y="577346"/>
                    <a:pt x="4913" y="589207"/>
                    <a:pt x="13658" y="597952"/>
                  </a:cubicBezTo>
                  <a:cubicBezTo>
                    <a:pt x="22403" y="606697"/>
                    <a:pt x="34264" y="611610"/>
                    <a:pt x="46631" y="611610"/>
                  </a:cubicBezTo>
                  <a:lnTo>
                    <a:pt x="771462" y="611610"/>
                  </a:lnTo>
                  <a:cubicBezTo>
                    <a:pt x="800588" y="611610"/>
                    <a:pt x="827781" y="597030"/>
                    <a:pt x="843901" y="572771"/>
                  </a:cubicBezTo>
                  <a:lnTo>
                    <a:pt x="995486" y="344644"/>
                  </a:lnTo>
                  <a:cubicBezTo>
                    <a:pt x="1011122" y="321112"/>
                    <a:pt x="1011122" y="290498"/>
                    <a:pt x="995486" y="266966"/>
                  </a:cubicBezTo>
                  <a:lnTo>
                    <a:pt x="843901" y="38839"/>
                  </a:lnTo>
                  <a:cubicBezTo>
                    <a:pt x="827781" y="14580"/>
                    <a:pt x="800588" y="0"/>
                    <a:pt x="771462" y="0"/>
                  </a:cubicBezTo>
                  <a:close/>
                </a:path>
              </a:pathLst>
            </a:custGeom>
            <a:solidFill>
              <a:srgbClr val="FEEBEB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906993" cy="7068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3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true" flipV="true" rot="0">
            <a:off x="14498365" y="-59543"/>
            <a:ext cx="3808685" cy="3808685"/>
          </a:xfrm>
          <a:custGeom>
            <a:avLst/>
            <a:gdLst/>
            <a:ahLst/>
            <a:cxnLst/>
            <a:rect r="r" b="b" t="t" l="l"/>
            <a:pathLst>
              <a:path h="3808685" w="3808685">
                <a:moveTo>
                  <a:pt x="3808685" y="3808685"/>
                </a:moveTo>
                <a:lnTo>
                  <a:pt x="0" y="3808685"/>
                </a:lnTo>
                <a:lnTo>
                  <a:pt x="0" y="0"/>
                </a:lnTo>
                <a:lnTo>
                  <a:pt x="3808685" y="0"/>
                </a:lnTo>
                <a:lnTo>
                  <a:pt x="3808685" y="3808685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-10800000">
            <a:off x="521815" y="2037758"/>
            <a:ext cx="17244371" cy="7655631"/>
            <a:chOff x="0" y="0"/>
            <a:chExt cx="6422645" cy="285133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422644" cy="2851330"/>
            </a:xfrm>
            <a:custGeom>
              <a:avLst/>
              <a:gdLst/>
              <a:ahLst/>
              <a:cxnLst/>
              <a:rect r="r" b="b" t="t" l="l"/>
              <a:pathLst>
                <a:path h="2851330" w="6422644">
                  <a:moveTo>
                    <a:pt x="19305" y="0"/>
                  </a:moveTo>
                  <a:lnTo>
                    <a:pt x="6403339" y="0"/>
                  </a:lnTo>
                  <a:cubicBezTo>
                    <a:pt x="6414001" y="0"/>
                    <a:pt x="6422644" y="8643"/>
                    <a:pt x="6422644" y="19305"/>
                  </a:cubicBezTo>
                  <a:lnTo>
                    <a:pt x="6422644" y="2832025"/>
                  </a:lnTo>
                  <a:cubicBezTo>
                    <a:pt x="6422644" y="2842687"/>
                    <a:pt x="6414001" y="2851330"/>
                    <a:pt x="6403339" y="2851330"/>
                  </a:cubicBezTo>
                  <a:lnTo>
                    <a:pt x="19305" y="2851330"/>
                  </a:lnTo>
                  <a:cubicBezTo>
                    <a:pt x="8643" y="2851330"/>
                    <a:pt x="0" y="2842687"/>
                    <a:pt x="0" y="2832025"/>
                  </a:cubicBezTo>
                  <a:lnTo>
                    <a:pt x="0" y="19305"/>
                  </a:lnTo>
                  <a:cubicBezTo>
                    <a:pt x="0" y="8643"/>
                    <a:pt x="8643" y="0"/>
                    <a:pt x="19305" y="0"/>
                  </a:cubicBezTo>
                  <a:close/>
                </a:path>
              </a:pathLst>
            </a:custGeom>
            <a:solidFill>
              <a:srgbClr val="8270BB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95250"/>
              <a:ext cx="6422645" cy="2946580"/>
            </a:xfrm>
            <a:prstGeom prst="rect">
              <a:avLst/>
            </a:prstGeom>
          </p:spPr>
          <p:txBody>
            <a:bodyPr anchor="ctr" rtlCol="false" tIns="34562" lIns="34562" bIns="34562" rIns="34562"/>
            <a:lstStyle/>
            <a:p>
              <a:pPr algn="ctr">
                <a:lnSpc>
                  <a:spcPts val="23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-10800000">
            <a:off x="521815" y="2037758"/>
            <a:ext cx="17244371" cy="7655631"/>
            <a:chOff x="0" y="0"/>
            <a:chExt cx="6422645" cy="285133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422644" cy="2851330"/>
            </a:xfrm>
            <a:custGeom>
              <a:avLst/>
              <a:gdLst/>
              <a:ahLst/>
              <a:cxnLst/>
              <a:rect r="r" b="b" t="t" l="l"/>
              <a:pathLst>
                <a:path h="2851330" w="6422644">
                  <a:moveTo>
                    <a:pt x="19305" y="0"/>
                  </a:moveTo>
                  <a:lnTo>
                    <a:pt x="6403339" y="0"/>
                  </a:lnTo>
                  <a:cubicBezTo>
                    <a:pt x="6414001" y="0"/>
                    <a:pt x="6422644" y="8643"/>
                    <a:pt x="6422644" y="19305"/>
                  </a:cubicBezTo>
                  <a:lnTo>
                    <a:pt x="6422644" y="2832025"/>
                  </a:lnTo>
                  <a:cubicBezTo>
                    <a:pt x="6422644" y="2842687"/>
                    <a:pt x="6414001" y="2851330"/>
                    <a:pt x="6403339" y="2851330"/>
                  </a:cubicBezTo>
                  <a:lnTo>
                    <a:pt x="19305" y="2851330"/>
                  </a:lnTo>
                  <a:cubicBezTo>
                    <a:pt x="8643" y="2851330"/>
                    <a:pt x="0" y="2842687"/>
                    <a:pt x="0" y="2832025"/>
                  </a:cubicBezTo>
                  <a:lnTo>
                    <a:pt x="0" y="19305"/>
                  </a:lnTo>
                  <a:cubicBezTo>
                    <a:pt x="0" y="8643"/>
                    <a:pt x="8643" y="0"/>
                    <a:pt x="19305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95250"/>
              <a:ext cx="6422645" cy="2946580"/>
            </a:xfrm>
            <a:prstGeom prst="rect">
              <a:avLst/>
            </a:prstGeom>
          </p:spPr>
          <p:txBody>
            <a:bodyPr anchor="ctr" rtlCol="false" tIns="34562" lIns="34562" bIns="34562" rIns="34562"/>
            <a:lstStyle/>
            <a:p>
              <a:pPr algn="ctr">
                <a:lnSpc>
                  <a:spcPts val="235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028700" y="2844211"/>
            <a:ext cx="16230600" cy="5518404"/>
          </a:xfrm>
          <a:custGeom>
            <a:avLst/>
            <a:gdLst/>
            <a:ahLst/>
            <a:cxnLst/>
            <a:rect r="r" b="b" t="t" l="l"/>
            <a:pathLst>
              <a:path h="5518404" w="16230600">
                <a:moveTo>
                  <a:pt x="0" y="0"/>
                </a:moveTo>
                <a:lnTo>
                  <a:pt x="16230600" y="0"/>
                </a:lnTo>
                <a:lnTo>
                  <a:pt x="16230600" y="5518404"/>
                </a:lnTo>
                <a:lnTo>
                  <a:pt x="0" y="551840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510765" y="880784"/>
            <a:ext cx="4146828" cy="728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080"/>
              </a:lnSpc>
              <a:spcBef>
                <a:spcPct val="0"/>
              </a:spcBef>
            </a:pPr>
            <a:r>
              <a:rPr lang="en-US" sz="3598" spc="-241">
                <a:solidFill>
                  <a:srgbClr val="3235AD"/>
                </a:solidFill>
                <a:latin typeface="TDTD평고딕"/>
                <a:ea typeface="TDTD평고딕"/>
                <a:cs typeface="TDTD평고딕"/>
                <a:sym typeface="TDTD평고딕"/>
              </a:rPr>
              <a:t>과정(교통 분류 모델)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2155499"/>
            <a:ext cx="1957864" cy="6520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573"/>
              </a:lnSpc>
              <a:spcBef>
                <a:spcPct val="0"/>
              </a:spcBef>
            </a:pPr>
            <a:r>
              <a:rPr lang="en-US" sz="3298" spc="-220">
                <a:solidFill>
                  <a:srgbClr val="3235AD"/>
                </a:solidFill>
                <a:latin typeface="TDTD평고딕"/>
                <a:ea typeface="TDTD평고딕"/>
                <a:cs typeface="TDTD평고딕"/>
                <a:sym typeface="TDTD평고딕"/>
              </a:rPr>
              <a:t>CNN 모델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9664824" y="4744528"/>
            <a:ext cx="7594476" cy="1054613"/>
            <a:chOff x="0" y="0"/>
            <a:chExt cx="1930761" cy="26811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930761" cy="268117"/>
            </a:xfrm>
            <a:custGeom>
              <a:avLst/>
              <a:gdLst/>
              <a:ahLst/>
              <a:cxnLst/>
              <a:rect r="r" b="b" t="t" l="l"/>
              <a:pathLst>
                <a:path h="268117" w="1930761">
                  <a:moveTo>
                    <a:pt x="1727561" y="0"/>
                  </a:moveTo>
                  <a:cubicBezTo>
                    <a:pt x="1839785" y="0"/>
                    <a:pt x="1930761" y="60020"/>
                    <a:pt x="1930761" y="134058"/>
                  </a:cubicBezTo>
                  <a:cubicBezTo>
                    <a:pt x="1930761" y="208097"/>
                    <a:pt x="1839785" y="268117"/>
                    <a:pt x="1727561" y="268117"/>
                  </a:cubicBezTo>
                  <a:lnTo>
                    <a:pt x="203200" y="268117"/>
                  </a:lnTo>
                  <a:cubicBezTo>
                    <a:pt x="90976" y="268117"/>
                    <a:pt x="0" y="208097"/>
                    <a:pt x="0" y="134058"/>
                  </a:cubicBezTo>
                  <a:cubicBezTo>
                    <a:pt x="0" y="60020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CBD7F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104775"/>
              <a:ext cx="1930761" cy="3728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73"/>
                </a:lnSpc>
              </a:pPr>
              <a:r>
                <a:rPr lang="en-US" sz="1995" spc="-95">
                  <a:solidFill>
                    <a:srgbClr val="000000"/>
                  </a:solidFill>
                  <a:latin typeface="TDTD평고딕"/>
                  <a:ea typeface="TDTD평고딕"/>
                  <a:cs typeface="TDTD평고딕"/>
                  <a:sym typeface="TDTD평고딕"/>
                </a:rPr>
                <a:t>테스트 데이터로 모델의 성능을 평가하고 정확도를 출력, 훈련된 Keras 모델을 TFLite 모델로 변환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DC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75464" y="699897"/>
            <a:ext cx="7969172" cy="4772406"/>
            <a:chOff x="0" y="0"/>
            <a:chExt cx="1021293" cy="6116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11122" cy="611610"/>
            </a:xfrm>
            <a:custGeom>
              <a:avLst/>
              <a:gdLst/>
              <a:ahLst/>
              <a:cxnLst/>
              <a:rect r="r" b="b" t="t" l="l"/>
              <a:pathLst>
                <a:path h="611610" w="1011122">
                  <a:moveTo>
                    <a:pt x="771462" y="0"/>
                  </a:moveTo>
                  <a:lnTo>
                    <a:pt x="46631" y="0"/>
                  </a:lnTo>
                  <a:cubicBezTo>
                    <a:pt x="34264" y="0"/>
                    <a:pt x="22403" y="4913"/>
                    <a:pt x="13658" y="13658"/>
                  </a:cubicBezTo>
                  <a:cubicBezTo>
                    <a:pt x="4913" y="22403"/>
                    <a:pt x="0" y="34264"/>
                    <a:pt x="0" y="46631"/>
                  </a:cubicBezTo>
                  <a:lnTo>
                    <a:pt x="0" y="564979"/>
                  </a:lnTo>
                  <a:cubicBezTo>
                    <a:pt x="0" y="577346"/>
                    <a:pt x="4913" y="589207"/>
                    <a:pt x="13658" y="597952"/>
                  </a:cubicBezTo>
                  <a:cubicBezTo>
                    <a:pt x="22403" y="606697"/>
                    <a:pt x="34264" y="611610"/>
                    <a:pt x="46631" y="611610"/>
                  </a:cubicBezTo>
                  <a:lnTo>
                    <a:pt x="771462" y="611610"/>
                  </a:lnTo>
                  <a:cubicBezTo>
                    <a:pt x="800588" y="611610"/>
                    <a:pt x="827781" y="597030"/>
                    <a:pt x="843901" y="572771"/>
                  </a:cubicBezTo>
                  <a:lnTo>
                    <a:pt x="995486" y="344644"/>
                  </a:lnTo>
                  <a:cubicBezTo>
                    <a:pt x="1011122" y="321112"/>
                    <a:pt x="1011122" y="290498"/>
                    <a:pt x="995486" y="266966"/>
                  </a:cubicBezTo>
                  <a:lnTo>
                    <a:pt x="843901" y="38839"/>
                  </a:lnTo>
                  <a:cubicBezTo>
                    <a:pt x="827781" y="14580"/>
                    <a:pt x="800588" y="0"/>
                    <a:pt x="771462" y="0"/>
                  </a:cubicBezTo>
                  <a:close/>
                </a:path>
              </a:pathLst>
            </a:custGeom>
            <a:solidFill>
              <a:srgbClr val="FEEBEB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906993" cy="7068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3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true" flipV="true" rot="0">
            <a:off x="14498365" y="-59543"/>
            <a:ext cx="3808685" cy="3808685"/>
          </a:xfrm>
          <a:custGeom>
            <a:avLst/>
            <a:gdLst/>
            <a:ahLst/>
            <a:cxnLst/>
            <a:rect r="r" b="b" t="t" l="l"/>
            <a:pathLst>
              <a:path h="3808685" w="3808685">
                <a:moveTo>
                  <a:pt x="3808685" y="3808685"/>
                </a:moveTo>
                <a:lnTo>
                  <a:pt x="0" y="3808685"/>
                </a:lnTo>
                <a:lnTo>
                  <a:pt x="0" y="0"/>
                </a:lnTo>
                <a:lnTo>
                  <a:pt x="3808685" y="0"/>
                </a:lnTo>
                <a:lnTo>
                  <a:pt x="3808685" y="3808685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-10800000">
            <a:off x="521815" y="2037758"/>
            <a:ext cx="17244371" cy="7655631"/>
            <a:chOff x="0" y="0"/>
            <a:chExt cx="6422645" cy="285133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422644" cy="2851330"/>
            </a:xfrm>
            <a:custGeom>
              <a:avLst/>
              <a:gdLst/>
              <a:ahLst/>
              <a:cxnLst/>
              <a:rect r="r" b="b" t="t" l="l"/>
              <a:pathLst>
                <a:path h="2851330" w="6422644">
                  <a:moveTo>
                    <a:pt x="19305" y="0"/>
                  </a:moveTo>
                  <a:lnTo>
                    <a:pt x="6403339" y="0"/>
                  </a:lnTo>
                  <a:cubicBezTo>
                    <a:pt x="6414001" y="0"/>
                    <a:pt x="6422644" y="8643"/>
                    <a:pt x="6422644" y="19305"/>
                  </a:cubicBezTo>
                  <a:lnTo>
                    <a:pt x="6422644" y="2832025"/>
                  </a:lnTo>
                  <a:cubicBezTo>
                    <a:pt x="6422644" y="2842687"/>
                    <a:pt x="6414001" y="2851330"/>
                    <a:pt x="6403339" y="2851330"/>
                  </a:cubicBezTo>
                  <a:lnTo>
                    <a:pt x="19305" y="2851330"/>
                  </a:lnTo>
                  <a:cubicBezTo>
                    <a:pt x="8643" y="2851330"/>
                    <a:pt x="0" y="2842687"/>
                    <a:pt x="0" y="2832025"/>
                  </a:cubicBezTo>
                  <a:lnTo>
                    <a:pt x="0" y="19305"/>
                  </a:lnTo>
                  <a:cubicBezTo>
                    <a:pt x="0" y="8643"/>
                    <a:pt x="8643" y="0"/>
                    <a:pt x="19305" y="0"/>
                  </a:cubicBezTo>
                  <a:close/>
                </a:path>
              </a:pathLst>
            </a:custGeom>
            <a:solidFill>
              <a:srgbClr val="8270BB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95250"/>
              <a:ext cx="6422645" cy="2946580"/>
            </a:xfrm>
            <a:prstGeom prst="rect">
              <a:avLst/>
            </a:prstGeom>
          </p:spPr>
          <p:txBody>
            <a:bodyPr anchor="ctr" rtlCol="false" tIns="34562" lIns="34562" bIns="34562" rIns="34562"/>
            <a:lstStyle/>
            <a:p>
              <a:pPr algn="ctr">
                <a:lnSpc>
                  <a:spcPts val="23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-10800000">
            <a:off x="521815" y="2037758"/>
            <a:ext cx="17244371" cy="7655631"/>
            <a:chOff x="0" y="0"/>
            <a:chExt cx="6422645" cy="285133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422644" cy="2851330"/>
            </a:xfrm>
            <a:custGeom>
              <a:avLst/>
              <a:gdLst/>
              <a:ahLst/>
              <a:cxnLst/>
              <a:rect r="r" b="b" t="t" l="l"/>
              <a:pathLst>
                <a:path h="2851330" w="6422644">
                  <a:moveTo>
                    <a:pt x="19305" y="0"/>
                  </a:moveTo>
                  <a:lnTo>
                    <a:pt x="6403339" y="0"/>
                  </a:lnTo>
                  <a:cubicBezTo>
                    <a:pt x="6414001" y="0"/>
                    <a:pt x="6422644" y="8643"/>
                    <a:pt x="6422644" y="19305"/>
                  </a:cubicBezTo>
                  <a:lnTo>
                    <a:pt x="6422644" y="2832025"/>
                  </a:lnTo>
                  <a:cubicBezTo>
                    <a:pt x="6422644" y="2842687"/>
                    <a:pt x="6414001" y="2851330"/>
                    <a:pt x="6403339" y="2851330"/>
                  </a:cubicBezTo>
                  <a:lnTo>
                    <a:pt x="19305" y="2851330"/>
                  </a:lnTo>
                  <a:cubicBezTo>
                    <a:pt x="8643" y="2851330"/>
                    <a:pt x="0" y="2842687"/>
                    <a:pt x="0" y="2832025"/>
                  </a:cubicBezTo>
                  <a:lnTo>
                    <a:pt x="0" y="19305"/>
                  </a:lnTo>
                  <a:cubicBezTo>
                    <a:pt x="0" y="8643"/>
                    <a:pt x="8643" y="0"/>
                    <a:pt x="19305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95250"/>
              <a:ext cx="6422645" cy="2946580"/>
            </a:xfrm>
            <a:prstGeom prst="rect">
              <a:avLst/>
            </a:prstGeom>
          </p:spPr>
          <p:txBody>
            <a:bodyPr anchor="ctr" rtlCol="false" tIns="34562" lIns="34562" bIns="34562" rIns="34562"/>
            <a:lstStyle/>
            <a:p>
              <a:pPr algn="ctr">
                <a:lnSpc>
                  <a:spcPts val="235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775464" y="2807502"/>
            <a:ext cx="10460973" cy="4792093"/>
          </a:xfrm>
          <a:custGeom>
            <a:avLst/>
            <a:gdLst/>
            <a:ahLst/>
            <a:cxnLst/>
            <a:rect r="r" b="b" t="t" l="l"/>
            <a:pathLst>
              <a:path h="4792093" w="10460973">
                <a:moveTo>
                  <a:pt x="0" y="0"/>
                </a:moveTo>
                <a:lnTo>
                  <a:pt x="10460973" y="0"/>
                </a:lnTo>
                <a:lnTo>
                  <a:pt x="10460973" y="4792093"/>
                </a:lnTo>
                <a:lnTo>
                  <a:pt x="0" y="479209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775464" y="8066320"/>
            <a:ext cx="11301259" cy="1002987"/>
          </a:xfrm>
          <a:custGeom>
            <a:avLst/>
            <a:gdLst/>
            <a:ahLst/>
            <a:cxnLst/>
            <a:rect r="r" b="b" t="t" l="l"/>
            <a:pathLst>
              <a:path h="1002987" w="11301259">
                <a:moveTo>
                  <a:pt x="0" y="0"/>
                </a:moveTo>
                <a:lnTo>
                  <a:pt x="11301259" y="0"/>
                </a:lnTo>
                <a:lnTo>
                  <a:pt x="11301259" y="1002986"/>
                </a:lnTo>
                <a:lnTo>
                  <a:pt x="0" y="100298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510765" y="880784"/>
            <a:ext cx="4146828" cy="728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080"/>
              </a:lnSpc>
              <a:spcBef>
                <a:spcPct val="0"/>
              </a:spcBef>
            </a:pPr>
            <a:r>
              <a:rPr lang="en-US" sz="3598" spc="-241">
                <a:solidFill>
                  <a:srgbClr val="3235AD"/>
                </a:solidFill>
                <a:latin typeface="TDTD평고딕"/>
                <a:ea typeface="TDTD평고딕"/>
                <a:cs typeface="TDTD평고딕"/>
                <a:sym typeface="TDTD평고딕"/>
              </a:rPr>
              <a:t>과정(교통 분류 모델)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8700" y="2155499"/>
            <a:ext cx="1957864" cy="6520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573"/>
              </a:lnSpc>
              <a:spcBef>
                <a:spcPct val="0"/>
              </a:spcBef>
            </a:pPr>
            <a:r>
              <a:rPr lang="en-US" sz="3298" spc="-220">
                <a:solidFill>
                  <a:srgbClr val="3235AD"/>
                </a:solidFill>
                <a:latin typeface="TDTD평고딕"/>
                <a:ea typeface="TDTD평고딕"/>
                <a:cs typeface="TDTD평고딕"/>
                <a:sym typeface="TDTD평고딕"/>
              </a:rPr>
              <a:t>CNN 모델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4687253" y="7972425"/>
            <a:ext cx="2295525" cy="723900"/>
            <a:chOff x="0" y="0"/>
            <a:chExt cx="3060700" cy="9652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41910" y="26670"/>
              <a:ext cx="2980690" cy="900430"/>
            </a:xfrm>
            <a:custGeom>
              <a:avLst/>
              <a:gdLst/>
              <a:ahLst/>
              <a:cxnLst/>
              <a:rect r="r" b="b" t="t" l="l"/>
              <a:pathLst>
                <a:path h="900430" w="2980690">
                  <a:moveTo>
                    <a:pt x="91440" y="191770"/>
                  </a:moveTo>
                  <a:cubicBezTo>
                    <a:pt x="55880" y="449580"/>
                    <a:pt x="50800" y="485140"/>
                    <a:pt x="58420" y="510540"/>
                  </a:cubicBezTo>
                  <a:cubicBezTo>
                    <a:pt x="64770" y="528320"/>
                    <a:pt x="82550" y="539750"/>
                    <a:pt x="86360" y="553720"/>
                  </a:cubicBezTo>
                  <a:cubicBezTo>
                    <a:pt x="90170" y="565150"/>
                    <a:pt x="82550" y="577850"/>
                    <a:pt x="87630" y="586740"/>
                  </a:cubicBezTo>
                  <a:cubicBezTo>
                    <a:pt x="92710" y="595630"/>
                    <a:pt x="111760" y="596900"/>
                    <a:pt x="119380" y="604520"/>
                  </a:cubicBezTo>
                  <a:cubicBezTo>
                    <a:pt x="127000" y="613410"/>
                    <a:pt x="125730" y="626110"/>
                    <a:pt x="134620" y="636270"/>
                  </a:cubicBezTo>
                  <a:cubicBezTo>
                    <a:pt x="149860" y="652780"/>
                    <a:pt x="181610" y="670560"/>
                    <a:pt x="213360" y="681990"/>
                  </a:cubicBezTo>
                  <a:cubicBezTo>
                    <a:pt x="251460" y="697230"/>
                    <a:pt x="292100" y="706120"/>
                    <a:pt x="354330" y="713740"/>
                  </a:cubicBezTo>
                  <a:cubicBezTo>
                    <a:pt x="472440" y="726440"/>
                    <a:pt x="727710" y="706120"/>
                    <a:pt x="875030" y="718820"/>
                  </a:cubicBezTo>
                  <a:cubicBezTo>
                    <a:pt x="985520" y="727710"/>
                    <a:pt x="1051560" y="754380"/>
                    <a:pt x="1163320" y="765810"/>
                  </a:cubicBezTo>
                  <a:cubicBezTo>
                    <a:pt x="1315720" y="781050"/>
                    <a:pt x="1540510" y="772160"/>
                    <a:pt x="1705610" y="784860"/>
                  </a:cubicBezTo>
                  <a:cubicBezTo>
                    <a:pt x="1846580" y="796290"/>
                    <a:pt x="1964690" y="824230"/>
                    <a:pt x="2095500" y="833120"/>
                  </a:cubicBezTo>
                  <a:cubicBezTo>
                    <a:pt x="2227580" y="842010"/>
                    <a:pt x="2428240" y="859790"/>
                    <a:pt x="2498090" y="840740"/>
                  </a:cubicBezTo>
                  <a:cubicBezTo>
                    <a:pt x="2526030" y="833120"/>
                    <a:pt x="2528570" y="815340"/>
                    <a:pt x="2550160" y="806450"/>
                  </a:cubicBezTo>
                  <a:cubicBezTo>
                    <a:pt x="2581910" y="795020"/>
                    <a:pt x="2633980" y="796290"/>
                    <a:pt x="2675890" y="786130"/>
                  </a:cubicBezTo>
                  <a:cubicBezTo>
                    <a:pt x="2717800" y="774700"/>
                    <a:pt x="2780030" y="758190"/>
                    <a:pt x="2801620" y="740410"/>
                  </a:cubicBezTo>
                  <a:cubicBezTo>
                    <a:pt x="2813050" y="730250"/>
                    <a:pt x="2810510" y="718820"/>
                    <a:pt x="2820670" y="708660"/>
                  </a:cubicBezTo>
                  <a:cubicBezTo>
                    <a:pt x="2832100" y="695960"/>
                    <a:pt x="2857500" y="689610"/>
                    <a:pt x="2872740" y="673100"/>
                  </a:cubicBezTo>
                  <a:cubicBezTo>
                    <a:pt x="2890520" y="651510"/>
                    <a:pt x="2905760" y="622300"/>
                    <a:pt x="2914650" y="581660"/>
                  </a:cubicBezTo>
                  <a:cubicBezTo>
                    <a:pt x="2931160" y="513080"/>
                    <a:pt x="2976880" y="347980"/>
                    <a:pt x="2921000" y="290830"/>
                  </a:cubicBezTo>
                  <a:cubicBezTo>
                    <a:pt x="2840990" y="209550"/>
                    <a:pt x="2448560" y="307340"/>
                    <a:pt x="2336800" y="290830"/>
                  </a:cubicBezTo>
                  <a:cubicBezTo>
                    <a:pt x="2291080" y="284480"/>
                    <a:pt x="2275840" y="267970"/>
                    <a:pt x="2240280" y="262890"/>
                  </a:cubicBezTo>
                  <a:cubicBezTo>
                    <a:pt x="2200910" y="256540"/>
                    <a:pt x="2153920" y="266700"/>
                    <a:pt x="2106930" y="260350"/>
                  </a:cubicBezTo>
                  <a:cubicBezTo>
                    <a:pt x="2053590" y="254000"/>
                    <a:pt x="2006600" y="229870"/>
                    <a:pt x="1938020" y="217170"/>
                  </a:cubicBezTo>
                  <a:cubicBezTo>
                    <a:pt x="1837690" y="198120"/>
                    <a:pt x="1629410" y="194310"/>
                    <a:pt x="1555750" y="175260"/>
                  </a:cubicBezTo>
                  <a:cubicBezTo>
                    <a:pt x="1524000" y="167640"/>
                    <a:pt x="1517650" y="153670"/>
                    <a:pt x="1490980" y="148590"/>
                  </a:cubicBezTo>
                  <a:cubicBezTo>
                    <a:pt x="1449070" y="139700"/>
                    <a:pt x="1395730" y="149860"/>
                    <a:pt x="1330960" y="143510"/>
                  </a:cubicBezTo>
                  <a:cubicBezTo>
                    <a:pt x="1233170" y="132080"/>
                    <a:pt x="1098550" y="88900"/>
                    <a:pt x="957580" y="76200"/>
                  </a:cubicBezTo>
                  <a:cubicBezTo>
                    <a:pt x="777240" y="59690"/>
                    <a:pt x="499110" y="50800"/>
                    <a:pt x="334010" y="74930"/>
                  </a:cubicBezTo>
                  <a:cubicBezTo>
                    <a:pt x="219710" y="91440"/>
                    <a:pt x="97790" y="168910"/>
                    <a:pt x="53340" y="160020"/>
                  </a:cubicBezTo>
                  <a:cubicBezTo>
                    <a:pt x="38100" y="156210"/>
                    <a:pt x="26670" y="144780"/>
                    <a:pt x="25400" y="135890"/>
                  </a:cubicBezTo>
                  <a:cubicBezTo>
                    <a:pt x="24130" y="128270"/>
                    <a:pt x="34290" y="113030"/>
                    <a:pt x="41910" y="110490"/>
                  </a:cubicBezTo>
                  <a:cubicBezTo>
                    <a:pt x="50800" y="107950"/>
                    <a:pt x="71120" y="119380"/>
                    <a:pt x="74930" y="127000"/>
                  </a:cubicBezTo>
                  <a:cubicBezTo>
                    <a:pt x="77470" y="133350"/>
                    <a:pt x="74930" y="144780"/>
                    <a:pt x="69850" y="151130"/>
                  </a:cubicBezTo>
                  <a:cubicBezTo>
                    <a:pt x="66040" y="156210"/>
                    <a:pt x="54610" y="161290"/>
                    <a:pt x="48260" y="160020"/>
                  </a:cubicBezTo>
                  <a:cubicBezTo>
                    <a:pt x="40640" y="158750"/>
                    <a:pt x="26670" y="147320"/>
                    <a:pt x="25400" y="138430"/>
                  </a:cubicBezTo>
                  <a:cubicBezTo>
                    <a:pt x="24130" y="130810"/>
                    <a:pt x="27940" y="120650"/>
                    <a:pt x="39370" y="111760"/>
                  </a:cubicBezTo>
                  <a:cubicBezTo>
                    <a:pt x="73660" y="82550"/>
                    <a:pt x="214630" y="41910"/>
                    <a:pt x="334010" y="24130"/>
                  </a:cubicBezTo>
                  <a:cubicBezTo>
                    <a:pt x="509270" y="0"/>
                    <a:pt x="815340" y="10160"/>
                    <a:pt x="999490" y="27940"/>
                  </a:cubicBezTo>
                  <a:cubicBezTo>
                    <a:pt x="1129030" y="40640"/>
                    <a:pt x="1242060" y="82550"/>
                    <a:pt x="1330960" y="92710"/>
                  </a:cubicBezTo>
                  <a:cubicBezTo>
                    <a:pt x="1390650" y="99060"/>
                    <a:pt x="1437640" y="87630"/>
                    <a:pt x="1478280" y="96520"/>
                  </a:cubicBezTo>
                  <a:cubicBezTo>
                    <a:pt x="1511300" y="102870"/>
                    <a:pt x="1524000" y="118110"/>
                    <a:pt x="1563370" y="127000"/>
                  </a:cubicBezTo>
                  <a:cubicBezTo>
                    <a:pt x="1642110" y="146050"/>
                    <a:pt x="1831340" y="146050"/>
                    <a:pt x="1931670" y="163830"/>
                  </a:cubicBezTo>
                  <a:cubicBezTo>
                    <a:pt x="2002790" y="176530"/>
                    <a:pt x="2053590" y="203200"/>
                    <a:pt x="2110740" y="210820"/>
                  </a:cubicBezTo>
                  <a:cubicBezTo>
                    <a:pt x="2159000" y="218440"/>
                    <a:pt x="2205990" y="208280"/>
                    <a:pt x="2249170" y="214630"/>
                  </a:cubicBezTo>
                  <a:cubicBezTo>
                    <a:pt x="2289810" y="219710"/>
                    <a:pt x="2308860" y="237490"/>
                    <a:pt x="2362200" y="243840"/>
                  </a:cubicBezTo>
                  <a:cubicBezTo>
                    <a:pt x="2480310" y="260350"/>
                    <a:pt x="2884170" y="213360"/>
                    <a:pt x="2946400" y="254000"/>
                  </a:cubicBezTo>
                  <a:cubicBezTo>
                    <a:pt x="2964180" y="266700"/>
                    <a:pt x="2961640" y="276860"/>
                    <a:pt x="2966720" y="299720"/>
                  </a:cubicBezTo>
                  <a:cubicBezTo>
                    <a:pt x="2979420" y="355600"/>
                    <a:pt x="2980690" y="537210"/>
                    <a:pt x="2961640" y="608330"/>
                  </a:cubicBezTo>
                  <a:cubicBezTo>
                    <a:pt x="2951480" y="651510"/>
                    <a:pt x="2936240" y="674370"/>
                    <a:pt x="2913380" y="702310"/>
                  </a:cubicBezTo>
                  <a:cubicBezTo>
                    <a:pt x="2889250" y="732790"/>
                    <a:pt x="2854960" y="762000"/>
                    <a:pt x="2820670" y="782320"/>
                  </a:cubicBezTo>
                  <a:cubicBezTo>
                    <a:pt x="2783840" y="805180"/>
                    <a:pt x="2735580" y="824230"/>
                    <a:pt x="2701290" y="831850"/>
                  </a:cubicBezTo>
                  <a:cubicBezTo>
                    <a:pt x="2674620" y="838200"/>
                    <a:pt x="2656840" y="831850"/>
                    <a:pt x="2628900" y="836930"/>
                  </a:cubicBezTo>
                  <a:cubicBezTo>
                    <a:pt x="2586990" y="845820"/>
                    <a:pt x="2536190" y="877570"/>
                    <a:pt x="2472690" y="886460"/>
                  </a:cubicBezTo>
                  <a:cubicBezTo>
                    <a:pt x="2379980" y="900430"/>
                    <a:pt x="2244090" y="892810"/>
                    <a:pt x="2122170" y="885190"/>
                  </a:cubicBezTo>
                  <a:cubicBezTo>
                    <a:pt x="1988820" y="877570"/>
                    <a:pt x="1854200" y="847090"/>
                    <a:pt x="1705610" y="835660"/>
                  </a:cubicBezTo>
                  <a:cubicBezTo>
                    <a:pt x="1535430" y="822960"/>
                    <a:pt x="1305560" y="828040"/>
                    <a:pt x="1156970" y="815340"/>
                  </a:cubicBezTo>
                  <a:cubicBezTo>
                    <a:pt x="1052830" y="807720"/>
                    <a:pt x="935990" y="795020"/>
                    <a:pt x="895350" y="781050"/>
                  </a:cubicBezTo>
                  <a:cubicBezTo>
                    <a:pt x="881380" y="777240"/>
                    <a:pt x="883920" y="770890"/>
                    <a:pt x="869950" y="767080"/>
                  </a:cubicBezTo>
                  <a:cubicBezTo>
                    <a:pt x="810260" y="751840"/>
                    <a:pt x="510540" y="779780"/>
                    <a:pt x="383540" y="767080"/>
                  </a:cubicBezTo>
                  <a:cubicBezTo>
                    <a:pt x="302260" y="759460"/>
                    <a:pt x="240030" y="755650"/>
                    <a:pt x="182880" y="727710"/>
                  </a:cubicBezTo>
                  <a:cubicBezTo>
                    <a:pt x="128270" y="701040"/>
                    <a:pt x="74930" y="646430"/>
                    <a:pt x="45720" y="604520"/>
                  </a:cubicBezTo>
                  <a:cubicBezTo>
                    <a:pt x="24130" y="574040"/>
                    <a:pt x="15240" y="548640"/>
                    <a:pt x="8890" y="511810"/>
                  </a:cubicBezTo>
                  <a:cubicBezTo>
                    <a:pt x="0" y="462280"/>
                    <a:pt x="5080" y="392430"/>
                    <a:pt x="11430" y="335280"/>
                  </a:cubicBezTo>
                  <a:cubicBezTo>
                    <a:pt x="17780" y="280670"/>
                    <a:pt x="25400" y="195580"/>
                    <a:pt x="44450" y="172720"/>
                  </a:cubicBezTo>
                  <a:cubicBezTo>
                    <a:pt x="53340" y="162560"/>
                    <a:pt x="68580" y="158750"/>
                    <a:pt x="76200" y="161290"/>
                  </a:cubicBezTo>
                  <a:cubicBezTo>
                    <a:pt x="83820" y="165100"/>
                    <a:pt x="91440" y="191770"/>
                    <a:pt x="91440" y="191770"/>
                  </a:cubicBezTo>
                </a:path>
              </a:pathLst>
            </a:custGeom>
            <a:solidFill>
              <a:srgbClr val="0571D3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8" id="18"/>
          <p:cNvGrpSpPr/>
          <p:nvPr/>
        </p:nvGrpSpPr>
        <p:grpSpPr>
          <a:xfrm rot="0">
            <a:off x="11168455" y="4502307"/>
            <a:ext cx="6597730" cy="1363266"/>
            <a:chOff x="0" y="0"/>
            <a:chExt cx="1930761" cy="398946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930761" cy="398946"/>
            </a:xfrm>
            <a:custGeom>
              <a:avLst/>
              <a:gdLst/>
              <a:ahLst/>
              <a:cxnLst/>
              <a:rect r="r" b="b" t="t" l="l"/>
              <a:pathLst>
                <a:path h="398946" w="1930761">
                  <a:moveTo>
                    <a:pt x="1727561" y="0"/>
                  </a:moveTo>
                  <a:cubicBezTo>
                    <a:pt x="1839785" y="0"/>
                    <a:pt x="1930761" y="89307"/>
                    <a:pt x="1930761" y="199473"/>
                  </a:cubicBezTo>
                  <a:cubicBezTo>
                    <a:pt x="1930761" y="309639"/>
                    <a:pt x="1839785" y="398946"/>
                    <a:pt x="1727561" y="398946"/>
                  </a:cubicBezTo>
                  <a:lnTo>
                    <a:pt x="203200" y="398946"/>
                  </a:lnTo>
                  <a:cubicBezTo>
                    <a:pt x="90976" y="398946"/>
                    <a:pt x="0" y="309639"/>
                    <a:pt x="0" y="199473"/>
                  </a:cubicBezTo>
                  <a:cubicBezTo>
                    <a:pt x="0" y="89307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CBD7FF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104775"/>
              <a:ext cx="1930761" cy="5037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73"/>
                </a:lnSpc>
              </a:pPr>
              <a:r>
                <a:rPr lang="en-US" sz="1995" spc="-95">
                  <a:solidFill>
                    <a:srgbClr val="000000"/>
                  </a:solidFill>
                  <a:latin typeface="TDTD평고딕"/>
                  <a:ea typeface="TDTD평고딕"/>
                  <a:cs typeface="TDTD평고딕"/>
                  <a:sym typeface="TDTD평고딕"/>
                </a:rPr>
                <a:t>입력 이미지를 로드하고 정규화한 후, 모델을 사용하여 예측. 예측된 클래스 인덱스를 클래스 이름으로 변환하여 반환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DC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75464" y="699897"/>
            <a:ext cx="7969172" cy="4772406"/>
            <a:chOff x="0" y="0"/>
            <a:chExt cx="1021293" cy="6116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11122" cy="611610"/>
            </a:xfrm>
            <a:custGeom>
              <a:avLst/>
              <a:gdLst/>
              <a:ahLst/>
              <a:cxnLst/>
              <a:rect r="r" b="b" t="t" l="l"/>
              <a:pathLst>
                <a:path h="611610" w="1011122">
                  <a:moveTo>
                    <a:pt x="771462" y="0"/>
                  </a:moveTo>
                  <a:lnTo>
                    <a:pt x="46631" y="0"/>
                  </a:lnTo>
                  <a:cubicBezTo>
                    <a:pt x="34264" y="0"/>
                    <a:pt x="22403" y="4913"/>
                    <a:pt x="13658" y="13658"/>
                  </a:cubicBezTo>
                  <a:cubicBezTo>
                    <a:pt x="4913" y="22403"/>
                    <a:pt x="0" y="34264"/>
                    <a:pt x="0" y="46631"/>
                  </a:cubicBezTo>
                  <a:lnTo>
                    <a:pt x="0" y="564979"/>
                  </a:lnTo>
                  <a:cubicBezTo>
                    <a:pt x="0" y="577346"/>
                    <a:pt x="4913" y="589207"/>
                    <a:pt x="13658" y="597952"/>
                  </a:cubicBezTo>
                  <a:cubicBezTo>
                    <a:pt x="22403" y="606697"/>
                    <a:pt x="34264" y="611610"/>
                    <a:pt x="46631" y="611610"/>
                  </a:cubicBezTo>
                  <a:lnTo>
                    <a:pt x="771462" y="611610"/>
                  </a:lnTo>
                  <a:cubicBezTo>
                    <a:pt x="800588" y="611610"/>
                    <a:pt x="827781" y="597030"/>
                    <a:pt x="843901" y="572771"/>
                  </a:cubicBezTo>
                  <a:lnTo>
                    <a:pt x="995486" y="344644"/>
                  </a:lnTo>
                  <a:cubicBezTo>
                    <a:pt x="1011122" y="321112"/>
                    <a:pt x="1011122" y="290498"/>
                    <a:pt x="995486" y="266966"/>
                  </a:cubicBezTo>
                  <a:lnTo>
                    <a:pt x="843901" y="38839"/>
                  </a:lnTo>
                  <a:cubicBezTo>
                    <a:pt x="827781" y="14580"/>
                    <a:pt x="800588" y="0"/>
                    <a:pt x="771462" y="0"/>
                  </a:cubicBezTo>
                  <a:close/>
                </a:path>
              </a:pathLst>
            </a:custGeom>
            <a:solidFill>
              <a:srgbClr val="FEEBEB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906993" cy="7068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3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true" flipV="true" rot="0">
            <a:off x="14498365" y="-59543"/>
            <a:ext cx="3808685" cy="3808685"/>
          </a:xfrm>
          <a:custGeom>
            <a:avLst/>
            <a:gdLst/>
            <a:ahLst/>
            <a:cxnLst/>
            <a:rect r="r" b="b" t="t" l="l"/>
            <a:pathLst>
              <a:path h="3808685" w="3808685">
                <a:moveTo>
                  <a:pt x="3808685" y="3808685"/>
                </a:moveTo>
                <a:lnTo>
                  <a:pt x="0" y="3808685"/>
                </a:lnTo>
                <a:lnTo>
                  <a:pt x="0" y="0"/>
                </a:lnTo>
                <a:lnTo>
                  <a:pt x="3808685" y="0"/>
                </a:lnTo>
                <a:lnTo>
                  <a:pt x="3808685" y="3808685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-10800000">
            <a:off x="521815" y="2037758"/>
            <a:ext cx="17244371" cy="7655631"/>
            <a:chOff x="0" y="0"/>
            <a:chExt cx="6422645" cy="285133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422644" cy="2851330"/>
            </a:xfrm>
            <a:custGeom>
              <a:avLst/>
              <a:gdLst/>
              <a:ahLst/>
              <a:cxnLst/>
              <a:rect r="r" b="b" t="t" l="l"/>
              <a:pathLst>
                <a:path h="2851330" w="6422644">
                  <a:moveTo>
                    <a:pt x="19305" y="0"/>
                  </a:moveTo>
                  <a:lnTo>
                    <a:pt x="6403339" y="0"/>
                  </a:lnTo>
                  <a:cubicBezTo>
                    <a:pt x="6414001" y="0"/>
                    <a:pt x="6422644" y="8643"/>
                    <a:pt x="6422644" y="19305"/>
                  </a:cubicBezTo>
                  <a:lnTo>
                    <a:pt x="6422644" y="2832025"/>
                  </a:lnTo>
                  <a:cubicBezTo>
                    <a:pt x="6422644" y="2842687"/>
                    <a:pt x="6414001" y="2851330"/>
                    <a:pt x="6403339" y="2851330"/>
                  </a:cubicBezTo>
                  <a:lnTo>
                    <a:pt x="19305" y="2851330"/>
                  </a:lnTo>
                  <a:cubicBezTo>
                    <a:pt x="8643" y="2851330"/>
                    <a:pt x="0" y="2842687"/>
                    <a:pt x="0" y="2832025"/>
                  </a:cubicBezTo>
                  <a:lnTo>
                    <a:pt x="0" y="19305"/>
                  </a:lnTo>
                  <a:cubicBezTo>
                    <a:pt x="0" y="8643"/>
                    <a:pt x="8643" y="0"/>
                    <a:pt x="19305" y="0"/>
                  </a:cubicBezTo>
                  <a:close/>
                </a:path>
              </a:pathLst>
            </a:custGeom>
            <a:solidFill>
              <a:srgbClr val="8270BB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95250"/>
              <a:ext cx="6422645" cy="2946580"/>
            </a:xfrm>
            <a:prstGeom prst="rect">
              <a:avLst/>
            </a:prstGeom>
          </p:spPr>
          <p:txBody>
            <a:bodyPr anchor="ctr" rtlCol="false" tIns="34562" lIns="34562" bIns="34562" rIns="34562"/>
            <a:lstStyle/>
            <a:p>
              <a:pPr algn="ctr">
                <a:lnSpc>
                  <a:spcPts val="23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-10800000">
            <a:off x="521815" y="2037758"/>
            <a:ext cx="17244371" cy="7655631"/>
            <a:chOff x="0" y="0"/>
            <a:chExt cx="6422645" cy="285133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422644" cy="2851330"/>
            </a:xfrm>
            <a:custGeom>
              <a:avLst/>
              <a:gdLst/>
              <a:ahLst/>
              <a:cxnLst/>
              <a:rect r="r" b="b" t="t" l="l"/>
              <a:pathLst>
                <a:path h="2851330" w="6422644">
                  <a:moveTo>
                    <a:pt x="19305" y="0"/>
                  </a:moveTo>
                  <a:lnTo>
                    <a:pt x="6403339" y="0"/>
                  </a:lnTo>
                  <a:cubicBezTo>
                    <a:pt x="6414001" y="0"/>
                    <a:pt x="6422644" y="8643"/>
                    <a:pt x="6422644" y="19305"/>
                  </a:cubicBezTo>
                  <a:lnTo>
                    <a:pt x="6422644" y="2832025"/>
                  </a:lnTo>
                  <a:cubicBezTo>
                    <a:pt x="6422644" y="2842687"/>
                    <a:pt x="6414001" y="2851330"/>
                    <a:pt x="6403339" y="2851330"/>
                  </a:cubicBezTo>
                  <a:lnTo>
                    <a:pt x="19305" y="2851330"/>
                  </a:lnTo>
                  <a:cubicBezTo>
                    <a:pt x="8643" y="2851330"/>
                    <a:pt x="0" y="2842687"/>
                    <a:pt x="0" y="2832025"/>
                  </a:cubicBezTo>
                  <a:lnTo>
                    <a:pt x="0" y="19305"/>
                  </a:lnTo>
                  <a:cubicBezTo>
                    <a:pt x="0" y="8643"/>
                    <a:pt x="8643" y="0"/>
                    <a:pt x="19305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95250"/>
              <a:ext cx="6422645" cy="2946580"/>
            </a:xfrm>
            <a:prstGeom prst="rect">
              <a:avLst/>
            </a:prstGeom>
          </p:spPr>
          <p:txBody>
            <a:bodyPr anchor="ctr" rtlCol="false" tIns="34562" lIns="34562" bIns="34562" rIns="34562"/>
            <a:lstStyle/>
            <a:p>
              <a:pPr algn="ctr">
                <a:lnSpc>
                  <a:spcPts val="235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521815" y="2883158"/>
            <a:ext cx="11920960" cy="6810230"/>
          </a:xfrm>
          <a:custGeom>
            <a:avLst/>
            <a:gdLst/>
            <a:ahLst/>
            <a:cxnLst/>
            <a:rect r="r" b="b" t="t" l="l"/>
            <a:pathLst>
              <a:path h="6810230" w="11920960">
                <a:moveTo>
                  <a:pt x="0" y="0"/>
                </a:moveTo>
                <a:lnTo>
                  <a:pt x="11920960" y="0"/>
                </a:lnTo>
                <a:lnTo>
                  <a:pt x="11920960" y="6810231"/>
                </a:lnTo>
                <a:lnTo>
                  <a:pt x="0" y="681023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7271387" y="3086100"/>
            <a:ext cx="6185001" cy="809217"/>
            <a:chOff x="0" y="0"/>
            <a:chExt cx="1930761" cy="25261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930761" cy="252612"/>
            </a:xfrm>
            <a:custGeom>
              <a:avLst/>
              <a:gdLst/>
              <a:ahLst/>
              <a:cxnLst/>
              <a:rect r="r" b="b" t="t" l="l"/>
              <a:pathLst>
                <a:path h="252612" w="1930761">
                  <a:moveTo>
                    <a:pt x="1727561" y="0"/>
                  </a:moveTo>
                  <a:cubicBezTo>
                    <a:pt x="1839785" y="0"/>
                    <a:pt x="1930761" y="56549"/>
                    <a:pt x="1930761" y="126306"/>
                  </a:cubicBezTo>
                  <a:cubicBezTo>
                    <a:pt x="1930761" y="196063"/>
                    <a:pt x="1839785" y="252612"/>
                    <a:pt x="1727561" y="252612"/>
                  </a:cubicBezTo>
                  <a:lnTo>
                    <a:pt x="203200" y="252612"/>
                  </a:lnTo>
                  <a:cubicBezTo>
                    <a:pt x="90976" y="252612"/>
                    <a:pt x="0" y="196063"/>
                    <a:pt x="0" y="126306"/>
                  </a:cubicBezTo>
                  <a:cubicBezTo>
                    <a:pt x="0" y="56549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CBD7F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104775"/>
              <a:ext cx="1930761" cy="3573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73"/>
                </a:lnSpc>
              </a:pPr>
              <a:r>
                <a:rPr lang="en-US" sz="1995" spc="-95">
                  <a:solidFill>
                    <a:srgbClr val="000000"/>
                  </a:solidFill>
                  <a:latin typeface="TDTD평고딕"/>
                  <a:ea typeface="TDTD평고딕"/>
                  <a:cs typeface="TDTD평고딕"/>
                  <a:sym typeface="TDTD평고딕"/>
                </a:rPr>
                <a:t>무작위 회전각도( -30도에서 30도 사이로  설정)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0210240" y="4133072"/>
            <a:ext cx="4960789" cy="772673"/>
            <a:chOff x="0" y="0"/>
            <a:chExt cx="1548601" cy="241204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548601" cy="241204"/>
            </a:xfrm>
            <a:custGeom>
              <a:avLst/>
              <a:gdLst/>
              <a:ahLst/>
              <a:cxnLst/>
              <a:rect r="r" b="b" t="t" l="l"/>
              <a:pathLst>
                <a:path h="241204" w="1548601">
                  <a:moveTo>
                    <a:pt x="1345401" y="0"/>
                  </a:moveTo>
                  <a:cubicBezTo>
                    <a:pt x="1457625" y="0"/>
                    <a:pt x="1548601" y="53995"/>
                    <a:pt x="1548601" y="120602"/>
                  </a:cubicBezTo>
                  <a:cubicBezTo>
                    <a:pt x="1548601" y="187209"/>
                    <a:pt x="1457625" y="241204"/>
                    <a:pt x="1345401" y="241204"/>
                  </a:cubicBezTo>
                  <a:lnTo>
                    <a:pt x="203200" y="241204"/>
                  </a:lnTo>
                  <a:cubicBezTo>
                    <a:pt x="90976" y="241204"/>
                    <a:pt x="0" y="187209"/>
                    <a:pt x="0" y="120602"/>
                  </a:cubicBezTo>
                  <a:cubicBezTo>
                    <a:pt x="0" y="539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CBD7FF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104775"/>
              <a:ext cx="1548601" cy="3459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73"/>
                </a:lnSpc>
              </a:pPr>
              <a:r>
                <a:rPr lang="en-US" sz="1995" spc="-95">
                  <a:solidFill>
                    <a:srgbClr val="000000"/>
                  </a:solidFill>
                  <a:latin typeface="TDTD평고딕"/>
                  <a:ea typeface="TDTD평고딕"/>
                  <a:cs typeface="TDTD평고딕"/>
                  <a:sym typeface="TDTD평고딕"/>
                </a:rPr>
                <a:t>무작위 배경색 설정( RGB 랜덤색상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2603849" y="6333717"/>
            <a:ext cx="4960789" cy="809217"/>
            <a:chOff x="0" y="0"/>
            <a:chExt cx="1548601" cy="252612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548601" cy="252612"/>
            </a:xfrm>
            <a:custGeom>
              <a:avLst/>
              <a:gdLst/>
              <a:ahLst/>
              <a:cxnLst/>
              <a:rect r="r" b="b" t="t" l="l"/>
              <a:pathLst>
                <a:path h="252612" w="1548601">
                  <a:moveTo>
                    <a:pt x="1345401" y="0"/>
                  </a:moveTo>
                  <a:cubicBezTo>
                    <a:pt x="1457625" y="0"/>
                    <a:pt x="1548601" y="56549"/>
                    <a:pt x="1548601" y="126306"/>
                  </a:cubicBezTo>
                  <a:cubicBezTo>
                    <a:pt x="1548601" y="196063"/>
                    <a:pt x="1457625" y="252612"/>
                    <a:pt x="1345401" y="252612"/>
                  </a:cubicBezTo>
                  <a:lnTo>
                    <a:pt x="203200" y="252612"/>
                  </a:lnTo>
                  <a:cubicBezTo>
                    <a:pt x="90976" y="252612"/>
                    <a:pt x="0" y="196063"/>
                    <a:pt x="0" y="126306"/>
                  </a:cubicBezTo>
                  <a:cubicBezTo>
                    <a:pt x="0" y="56549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CBD7FF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104775"/>
              <a:ext cx="1548601" cy="3573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73"/>
                </a:lnSpc>
              </a:pPr>
              <a:r>
                <a:rPr lang="en-US" sz="1995" spc="-95">
                  <a:solidFill>
                    <a:srgbClr val="000000"/>
                  </a:solidFill>
                  <a:latin typeface="TDTD평고딕"/>
                  <a:ea typeface="TDTD평고딕"/>
                  <a:cs typeface="TDTD평고딕"/>
                  <a:sym typeface="TDTD평고딕"/>
                </a:rPr>
                <a:t>무작위 배경색 설정( RGB 랜덤색상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0210240" y="7811801"/>
            <a:ext cx="7354397" cy="809217"/>
            <a:chOff x="0" y="0"/>
            <a:chExt cx="2295810" cy="252612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2295810" cy="252612"/>
            </a:xfrm>
            <a:custGeom>
              <a:avLst/>
              <a:gdLst/>
              <a:ahLst/>
              <a:cxnLst/>
              <a:rect r="r" b="b" t="t" l="l"/>
              <a:pathLst>
                <a:path h="252612" w="2295810">
                  <a:moveTo>
                    <a:pt x="2092610" y="0"/>
                  </a:moveTo>
                  <a:cubicBezTo>
                    <a:pt x="2204834" y="0"/>
                    <a:pt x="2295810" y="56549"/>
                    <a:pt x="2295810" y="126306"/>
                  </a:cubicBezTo>
                  <a:cubicBezTo>
                    <a:pt x="2295810" y="196063"/>
                    <a:pt x="2204834" y="252612"/>
                    <a:pt x="2092610" y="252612"/>
                  </a:cubicBezTo>
                  <a:lnTo>
                    <a:pt x="203200" y="252612"/>
                  </a:lnTo>
                  <a:cubicBezTo>
                    <a:pt x="90976" y="252612"/>
                    <a:pt x="0" y="196063"/>
                    <a:pt x="0" y="126306"/>
                  </a:cubicBezTo>
                  <a:cubicBezTo>
                    <a:pt x="0" y="56549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CBD7FF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104775"/>
              <a:ext cx="2295810" cy="3573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73"/>
                </a:lnSpc>
              </a:pPr>
              <a:r>
                <a:rPr lang="en-US" sz="1995" spc="-95">
                  <a:solidFill>
                    <a:srgbClr val="000000"/>
                  </a:solidFill>
                  <a:latin typeface="TDTD평고딕"/>
                  <a:ea typeface="TDTD평고딕"/>
                  <a:cs typeface="TDTD평고딕"/>
                  <a:sym typeface="TDTD평고딕"/>
                </a:rPr>
                <a:t>회전행렬 생성, 회전 후의 이미지를  배경색 이미지에 합성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1361923" y="5143500"/>
            <a:ext cx="6404263" cy="809217"/>
            <a:chOff x="0" y="0"/>
            <a:chExt cx="1999208" cy="252612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999208" cy="252612"/>
            </a:xfrm>
            <a:custGeom>
              <a:avLst/>
              <a:gdLst/>
              <a:ahLst/>
              <a:cxnLst/>
              <a:rect r="r" b="b" t="t" l="l"/>
              <a:pathLst>
                <a:path h="252612" w="1999208">
                  <a:moveTo>
                    <a:pt x="1796008" y="0"/>
                  </a:moveTo>
                  <a:cubicBezTo>
                    <a:pt x="1908232" y="0"/>
                    <a:pt x="1999208" y="56549"/>
                    <a:pt x="1999208" y="126306"/>
                  </a:cubicBezTo>
                  <a:cubicBezTo>
                    <a:pt x="1999208" y="196063"/>
                    <a:pt x="1908232" y="252612"/>
                    <a:pt x="1796008" y="252612"/>
                  </a:cubicBezTo>
                  <a:lnTo>
                    <a:pt x="203200" y="252612"/>
                  </a:lnTo>
                  <a:cubicBezTo>
                    <a:pt x="90976" y="252612"/>
                    <a:pt x="0" y="196063"/>
                    <a:pt x="0" y="126306"/>
                  </a:cubicBezTo>
                  <a:cubicBezTo>
                    <a:pt x="0" y="56549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CBD7FF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104775"/>
              <a:ext cx="1999208" cy="3573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73"/>
                </a:lnSpc>
              </a:pPr>
              <a:r>
                <a:rPr lang="en-US" sz="1995" spc="-95">
                  <a:solidFill>
                    <a:srgbClr val="000000"/>
                  </a:solidFill>
                  <a:latin typeface="TDTD평고딕"/>
                  <a:ea typeface="TDTD평고딕"/>
                  <a:cs typeface="TDTD평고딕"/>
                  <a:sym typeface="TDTD평고딕"/>
                </a:rPr>
                <a:t>회전 시 빈 공간을 채우기 위한 배경색용 이미지 생성</a:t>
              </a: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1510765" y="880784"/>
            <a:ext cx="5036443" cy="728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080"/>
              </a:lnSpc>
              <a:spcBef>
                <a:spcPct val="0"/>
              </a:spcBef>
            </a:pPr>
            <a:r>
              <a:rPr lang="en-US" sz="3598" spc="-241">
                <a:solidFill>
                  <a:srgbClr val="3235AD"/>
                </a:solidFill>
                <a:latin typeface="TDTD평고딕"/>
                <a:ea typeface="TDTD평고딕"/>
                <a:cs typeface="TDTD평고딕"/>
                <a:sym typeface="TDTD평고딕"/>
              </a:rPr>
              <a:t>과정(위험라벨 분류 모델)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028700" y="2103253"/>
            <a:ext cx="3058021" cy="6520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573"/>
              </a:lnSpc>
              <a:spcBef>
                <a:spcPct val="0"/>
              </a:spcBef>
            </a:pPr>
            <a:r>
              <a:rPr lang="en-US" sz="3298" spc="-220">
                <a:solidFill>
                  <a:srgbClr val="3235AD"/>
                </a:solidFill>
                <a:latin typeface="TDTD평고딕"/>
                <a:ea typeface="TDTD평고딕"/>
                <a:cs typeface="TDTD평고딕"/>
                <a:sym typeface="TDTD평고딕"/>
              </a:rPr>
              <a:t>데이터 증강 함수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521815" y="3442225"/>
            <a:ext cx="803534" cy="547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36"/>
              </a:lnSpc>
            </a:pPr>
            <a:r>
              <a:rPr lang="en-US" sz="3168" b="true">
                <a:solidFill>
                  <a:srgbClr val="3235AD"/>
                </a:solidFill>
                <a:latin typeface="Nanum Gothic Bold"/>
                <a:ea typeface="Nanum Gothic Bold"/>
                <a:cs typeface="Nanum Gothic Bold"/>
                <a:sym typeface="Nanum Gothic Bold"/>
              </a:rPr>
              <a:t>1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6547208" y="3183791"/>
            <a:ext cx="803534" cy="547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36"/>
              </a:lnSpc>
            </a:pPr>
            <a:r>
              <a:rPr lang="en-US" sz="3168" b="true">
                <a:solidFill>
                  <a:srgbClr val="3235AD"/>
                </a:solidFill>
                <a:latin typeface="Nanum Gothic Bold"/>
                <a:ea typeface="Nanum Gothic Bold"/>
                <a:cs typeface="Nanum Gothic Bold"/>
                <a:sym typeface="Nanum Gothic Bold"/>
              </a:rPr>
              <a:t>1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521815" y="4484481"/>
            <a:ext cx="803534" cy="547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36"/>
              </a:lnSpc>
            </a:pPr>
            <a:r>
              <a:rPr lang="en-US" sz="3168" b="true">
                <a:solidFill>
                  <a:srgbClr val="3235AD"/>
                </a:solidFill>
                <a:latin typeface="Nanum Gothic Bold"/>
                <a:ea typeface="Nanum Gothic Bold"/>
                <a:cs typeface="Nanum Gothic Bold"/>
                <a:sym typeface="Nanum Gothic Bold"/>
              </a:rPr>
              <a:t>2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521815" y="5241191"/>
            <a:ext cx="803534" cy="547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36"/>
              </a:lnSpc>
            </a:pPr>
            <a:r>
              <a:rPr lang="en-US" sz="3168" b="true">
                <a:solidFill>
                  <a:srgbClr val="3235AD"/>
                </a:solidFill>
                <a:latin typeface="Nanum Gothic Bold"/>
                <a:ea typeface="Nanum Gothic Bold"/>
                <a:cs typeface="Nanum Gothic Bold"/>
                <a:sym typeface="Nanum Gothic Bold"/>
              </a:rPr>
              <a:t>3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521815" y="6000701"/>
            <a:ext cx="803534" cy="547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36"/>
              </a:lnSpc>
            </a:pPr>
            <a:r>
              <a:rPr lang="en-US" sz="3168" b="true">
                <a:solidFill>
                  <a:srgbClr val="3235AD"/>
                </a:solidFill>
                <a:latin typeface="Nanum Gothic Bold"/>
                <a:ea typeface="Nanum Gothic Bold"/>
                <a:cs typeface="Nanum Gothic Bold"/>
                <a:sym typeface="Nanum Gothic Bold"/>
              </a:rPr>
              <a:t>4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521815" y="7076259"/>
            <a:ext cx="803534" cy="547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36"/>
              </a:lnSpc>
            </a:pPr>
            <a:r>
              <a:rPr lang="en-US" sz="3168" b="true">
                <a:solidFill>
                  <a:srgbClr val="3235AD"/>
                </a:solidFill>
                <a:latin typeface="Nanum Gothic Bold"/>
                <a:ea typeface="Nanum Gothic Bold"/>
                <a:cs typeface="Nanum Gothic Bold"/>
                <a:sym typeface="Nanum Gothic Bold"/>
              </a:rPr>
              <a:t>5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9560354" y="4212491"/>
            <a:ext cx="803534" cy="547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36"/>
              </a:lnSpc>
            </a:pPr>
            <a:r>
              <a:rPr lang="en-US" sz="3168" b="true">
                <a:solidFill>
                  <a:srgbClr val="3235AD"/>
                </a:solidFill>
                <a:latin typeface="Nanum Gothic Bold"/>
                <a:ea typeface="Nanum Gothic Bold"/>
                <a:cs typeface="Nanum Gothic Bold"/>
                <a:sym typeface="Nanum Gothic Bold"/>
              </a:rPr>
              <a:t>2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0960156" y="5076825"/>
            <a:ext cx="803534" cy="547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36"/>
              </a:lnSpc>
            </a:pPr>
            <a:r>
              <a:rPr lang="en-US" sz="3168" b="true">
                <a:solidFill>
                  <a:srgbClr val="3235AD"/>
                </a:solidFill>
                <a:latin typeface="Nanum Gothic Bold"/>
                <a:ea typeface="Nanum Gothic Bold"/>
                <a:cs typeface="Nanum Gothic Bold"/>
                <a:sym typeface="Nanum Gothic Bold"/>
              </a:rPr>
              <a:t>3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1887100" y="6431408"/>
            <a:ext cx="803534" cy="547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36"/>
              </a:lnSpc>
            </a:pPr>
            <a:r>
              <a:rPr lang="en-US" sz="3168" b="true">
                <a:solidFill>
                  <a:srgbClr val="3235AD"/>
                </a:solidFill>
                <a:latin typeface="Nanum Gothic Bold"/>
                <a:ea typeface="Nanum Gothic Bold"/>
                <a:cs typeface="Nanum Gothic Bold"/>
                <a:sym typeface="Nanum Gothic Bold"/>
              </a:rPr>
              <a:t>4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9560354" y="7909492"/>
            <a:ext cx="803534" cy="547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36"/>
              </a:lnSpc>
            </a:pPr>
            <a:r>
              <a:rPr lang="en-US" sz="3168" b="true">
                <a:solidFill>
                  <a:srgbClr val="3235AD"/>
                </a:solidFill>
                <a:latin typeface="Nanum Gothic Bold"/>
                <a:ea typeface="Nanum Gothic Bold"/>
                <a:cs typeface="Nanum Gothic Bold"/>
                <a:sym typeface="Nanum Gothic Bold"/>
              </a:rPr>
              <a:t>5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DC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75464" y="699897"/>
            <a:ext cx="7969172" cy="4772406"/>
            <a:chOff x="0" y="0"/>
            <a:chExt cx="1021293" cy="6116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11122" cy="611610"/>
            </a:xfrm>
            <a:custGeom>
              <a:avLst/>
              <a:gdLst/>
              <a:ahLst/>
              <a:cxnLst/>
              <a:rect r="r" b="b" t="t" l="l"/>
              <a:pathLst>
                <a:path h="611610" w="1011122">
                  <a:moveTo>
                    <a:pt x="771462" y="0"/>
                  </a:moveTo>
                  <a:lnTo>
                    <a:pt x="46631" y="0"/>
                  </a:lnTo>
                  <a:cubicBezTo>
                    <a:pt x="34264" y="0"/>
                    <a:pt x="22403" y="4913"/>
                    <a:pt x="13658" y="13658"/>
                  </a:cubicBezTo>
                  <a:cubicBezTo>
                    <a:pt x="4913" y="22403"/>
                    <a:pt x="0" y="34264"/>
                    <a:pt x="0" y="46631"/>
                  </a:cubicBezTo>
                  <a:lnTo>
                    <a:pt x="0" y="564979"/>
                  </a:lnTo>
                  <a:cubicBezTo>
                    <a:pt x="0" y="577346"/>
                    <a:pt x="4913" y="589207"/>
                    <a:pt x="13658" y="597952"/>
                  </a:cubicBezTo>
                  <a:cubicBezTo>
                    <a:pt x="22403" y="606697"/>
                    <a:pt x="34264" y="611610"/>
                    <a:pt x="46631" y="611610"/>
                  </a:cubicBezTo>
                  <a:lnTo>
                    <a:pt x="771462" y="611610"/>
                  </a:lnTo>
                  <a:cubicBezTo>
                    <a:pt x="800588" y="611610"/>
                    <a:pt x="827781" y="597030"/>
                    <a:pt x="843901" y="572771"/>
                  </a:cubicBezTo>
                  <a:lnTo>
                    <a:pt x="995486" y="344644"/>
                  </a:lnTo>
                  <a:cubicBezTo>
                    <a:pt x="1011122" y="321112"/>
                    <a:pt x="1011122" y="290498"/>
                    <a:pt x="995486" y="266966"/>
                  </a:cubicBezTo>
                  <a:lnTo>
                    <a:pt x="843901" y="38839"/>
                  </a:lnTo>
                  <a:cubicBezTo>
                    <a:pt x="827781" y="14580"/>
                    <a:pt x="800588" y="0"/>
                    <a:pt x="771462" y="0"/>
                  </a:cubicBezTo>
                  <a:close/>
                </a:path>
              </a:pathLst>
            </a:custGeom>
            <a:solidFill>
              <a:srgbClr val="FEEBEB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906993" cy="7068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3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true" flipV="true" rot="0">
            <a:off x="14498365" y="-59543"/>
            <a:ext cx="3808685" cy="3808685"/>
          </a:xfrm>
          <a:custGeom>
            <a:avLst/>
            <a:gdLst/>
            <a:ahLst/>
            <a:cxnLst/>
            <a:rect r="r" b="b" t="t" l="l"/>
            <a:pathLst>
              <a:path h="3808685" w="3808685">
                <a:moveTo>
                  <a:pt x="3808685" y="3808685"/>
                </a:moveTo>
                <a:lnTo>
                  <a:pt x="0" y="3808685"/>
                </a:lnTo>
                <a:lnTo>
                  <a:pt x="0" y="0"/>
                </a:lnTo>
                <a:lnTo>
                  <a:pt x="3808685" y="0"/>
                </a:lnTo>
                <a:lnTo>
                  <a:pt x="3808685" y="3808685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-10800000">
            <a:off x="521815" y="2037758"/>
            <a:ext cx="17244371" cy="7655631"/>
            <a:chOff x="0" y="0"/>
            <a:chExt cx="6422645" cy="285133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422644" cy="2851330"/>
            </a:xfrm>
            <a:custGeom>
              <a:avLst/>
              <a:gdLst/>
              <a:ahLst/>
              <a:cxnLst/>
              <a:rect r="r" b="b" t="t" l="l"/>
              <a:pathLst>
                <a:path h="2851330" w="6422644">
                  <a:moveTo>
                    <a:pt x="19305" y="0"/>
                  </a:moveTo>
                  <a:lnTo>
                    <a:pt x="6403339" y="0"/>
                  </a:lnTo>
                  <a:cubicBezTo>
                    <a:pt x="6414001" y="0"/>
                    <a:pt x="6422644" y="8643"/>
                    <a:pt x="6422644" y="19305"/>
                  </a:cubicBezTo>
                  <a:lnTo>
                    <a:pt x="6422644" y="2832025"/>
                  </a:lnTo>
                  <a:cubicBezTo>
                    <a:pt x="6422644" y="2842687"/>
                    <a:pt x="6414001" y="2851330"/>
                    <a:pt x="6403339" y="2851330"/>
                  </a:cubicBezTo>
                  <a:lnTo>
                    <a:pt x="19305" y="2851330"/>
                  </a:lnTo>
                  <a:cubicBezTo>
                    <a:pt x="8643" y="2851330"/>
                    <a:pt x="0" y="2842687"/>
                    <a:pt x="0" y="2832025"/>
                  </a:cubicBezTo>
                  <a:lnTo>
                    <a:pt x="0" y="19305"/>
                  </a:lnTo>
                  <a:cubicBezTo>
                    <a:pt x="0" y="8643"/>
                    <a:pt x="8643" y="0"/>
                    <a:pt x="19305" y="0"/>
                  </a:cubicBezTo>
                  <a:close/>
                </a:path>
              </a:pathLst>
            </a:custGeom>
            <a:solidFill>
              <a:srgbClr val="8270BB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95250"/>
              <a:ext cx="6422645" cy="2946580"/>
            </a:xfrm>
            <a:prstGeom prst="rect">
              <a:avLst/>
            </a:prstGeom>
          </p:spPr>
          <p:txBody>
            <a:bodyPr anchor="ctr" rtlCol="false" tIns="34562" lIns="34562" bIns="34562" rIns="34562"/>
            <a:lstStyle/>
            <a:p>
              <a:pPr algn="ctr">
                <a:lnSpc>
                  <a:spcPts val="23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-10800000">
            <a:off x="521815" y="2037758"/>
            <a:ext cx="17244371" cy="7655631"/>
            <a:chOff x="0" y="0"/>
            <a:chExt cx="6422645" cy="285133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422644" cy="2851330"/>
            </a:xfrm>
            <a:custGeom>
              <a:avLst/>
              <a:gdLst/>
              <a:ahLst/>
              <a:cxnLst/>
              <a:rect r="r" b="b" t="t" l="l"/>
              <a:pathLst>
                <a:path h="2851330" w="6422644">
                  <a:moveTo>
                    <a:pt x="19305" y="0"/>
                  </a:moveTo>
                  <a:lnTo>
                    <a:pt x="6403339" y="0"/>
                  </a:lnTo>
                  <a:cubicBezTo>
                    <a:pt x="6414001" y="0"/>
                    <a:pt x="6422644" y="8643"/>
                    <a:pt x="6422644" y="19305"/>
                  </a:cubicBezTo>
                  <a:lnTo>
                    <a:pt x="6422644" y="2832025"/>
                  </a:lnTo>
                  <a:cubicBezTo>
                    <a:pt x="6422644" y="2842687"/>
                    <a:pt x="6414001" y="2851330"/>
                    <a:pt x="6403339" y="2851330"/>
                  </a:cubicBezTo>
                  <a:lnTo>
                    <a:pt x="19305" y="2851330"/>
                  </a:lnTo>
                  <a:cubicBezTo>
                    <a:pt x="8643" y="2851330"/>
                    <a:pt x="0" y="2842687"/>
                    <a:pt x="0" y="2832025"/>
                  </a:cubicBezTo>
                  <a:lnTo>
                    <a:pt x="0" y="19305"/>
                  </a:lnTo>
                  <a:cubicBezTo>
                    <a:pt x="0" y="8643"/>
                    <a:pt x="8643" y="0"/>
                    <a:pt x="19305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95250"/>
              <a:ext cx="6422645" cy="2946580"/>
            </a:xfrm>
            <a:prstGeom prst="rect">
              <a:avLst/>
            </a:prstGeom>
          </p:spPr>
          <p:txBody>
            <a:bodyPr anchor="ctr" rtlCol="false" tIns="34562" lIns="34562" bIns="34562" rIns="34562"/>
            <a:lstStyle/>
            <a:p>
              <a:pPr algn="ctr">
                <a:lnSpc>
                  <a:spcPts val="235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315221" y="2879185"/>
            <a:ext cx="11523313" cy="5186237"/>
          </a:xfrm>
          <a:custGeom>
            <a:avLst/>
            <a:gdLst/>
            <a:ahLst/>
            <a:cxnLst/>
            <a:rect r="r" b="b" t="t" l="l"/>
            <a:pathLst>
              <a:path h="5186237" w="11523313">
                <a:moveTo>
                  <a:pt x="0" y="0"/>
                </a:moveTo>
                <a:lnTo>
                  <a:pt x="11523313" y="0"/>
                </a:lnTo>
                <a:lnTo>
                  <a:pt x="11523313" y="5186236"/>
                </a:lnTo>
                <a:lnTo>
                  <a:pt x="0" y="518623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219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12288673" y="7047197"/>
            <a:ext cx="4841533" cy="809217"/>
            <a:chOff x="0" y="0"/>
            <a:chExt cx="1511373" cy="25261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511373" cy="252612"/>
            </a:xfrm>
            <a:custGeom>
              <a:avLst/>
              <a:gdLst/>
              <a:ahLst/>
              <a:cxnLst/>
              <a:rect r="r" b="b" t="t" l="l"/>
              <a:pathLst>
                <a:path h="252612" w="1511373">
                  <a:moveTo>
                    <a:pt x="1308173" y="0"/>
                  </a:moveTo>
                  <a:cubicBezTo>
                    <a:pt x="1420397" y="0"/>
                    <a:pt x="1511373" y="56549"/>
                    <a:pt x="1511373" y="126306"/>
                  </a:cubicBezTo>
                  <a:cubicBezTo>
                    <a:pt x="1511373" y="196063"/>
                    <a:pt x="1420397" y="252612"/>
                    <a:pt x="1308173" y="252612"/>
                  </a:cubicBezTo>
                  <a:lnTo>
                    <a:pt x="203200" y="252612"/>
                  </a:lnTo>
                  <a:cubicBezTo>
                    <a:pt x="90976" y="252612"/>
                    <a:pt x="0" y="196063"/>
                    <a:pt x="0" y="126306"/>
                  </a:cubicBezTo>
                  <a:cubicBezTo>
                    <a:pt x="0" y="56549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CBD7F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104775"/>
              <a:ext cx="1511373" cy="3573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73"/>
                </a:lnSpc>
              </a:pPr>
              <a:r>
                <a:rPr lang="en-US" sz="1995" spc="-95">
                  <a:solidFill>
                    <a:srgbClr val="000000"/>
                  </a:solidFill>
                  <a:latin typeface="TDTD평고딕"/>
                  <a:ea typeface="TDTD평고딕"/>
                  <a:cs typeface="TDTD평고딕"/>
                  <a:sym typeface="TDTD평고딕"/>
                </a:rPr>
                <a:t>밝기 조절( 0.5~ 1.5배) 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0863684" y="5056356"/>
            <a:ext cx="5874380" cy="809217"/>
            <a:chOff x="0" y="0"/>
            <a:chExt cx="1833795" cy="252612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833795" cy="252612"/>
            </a:xfrm>
            <a:custGeom>
              <a:avLst/>
              <a:gdLst/>
              <a:ahLst/>
              <a:cxnLst/>
              <a:rect r="r" b="b" t="t" l="l"/>
              <a:pathLst>
                <a:path h="252612" w="1833795">
                  <a:moveTo>
                    <a:pt x="1630595" y="0"/>
                  </a:moveTo>
                  <a:cubicBezTo>
                    <a:pt x="1742819" y="0"/>
                    <a:pt x="1833795" y="56549"/>
                    <a:pt x="1833795" y="126306"/>
                  </a:cubicBezTo>
                  <a:cubicBezTo>
                    <a:pt x="1833795" y="196063"/>
                    <a:pt x="1742819" y="252612"/>
                    <a:pt x="1630595" y="252612"/>
                  </a:cubicBezTo>
                  <a:lnTo>
                    <a:pt x="203200" y="252612"/>
                  </a:lnTo>
                  <a:cubicBezTo>
                    <a:pt x="90976" y="252612"/>
                    <a:pt x="0" y="196063"/>
                    <a:pt x="0" y="126306"/>
                  </a:cubicBezTo>
                  <a:cubicBezTo>
                    <a:pt x="0" y="56549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CBD7FF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104775"/>
              <a:ext cx="1833795" cy="3573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73"/>
                </a:lnSpc>
              </a:pPr>
              <a:r>
                <a:rPr lang="en-US" sz="1995" spc="-95">
                  <a:solidFill>
                    <a:srgbClr val="000000"/>
                  </a:solidFill>
                  <a:latin typeface="TDTD평고딕"/>
                  <a:ea typeface="TDTD평고딕"/>
                  <a:cs typeface="TDTD평고딕"/>
                  <a:sym typeface="TDTD평고딕"/>
                </a:rPr>
                <a:t>이미지를 중앙으로 잘라서 원본 크기로 되돌리기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1886906" y="3086100"/>
            <a:ext cx="5545487" cy="809217"/>
            <a:chOff x="0" y="0"/>
            <a:chExt cx="1731125" cy="252612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731125" cy="252612"/>
            </a:xfrm>
            <a:custGeom>
              <a:avLst/>
              <a:gdLst/>
              <a:ahLst/>
              <a:cxnLst/>
              <a:rect r="r" b="b" t="t" l="l"/>
              <a:pathLst>
                <a:path h="252612" w="1731125">
                  <a:moveTo>
                    <a:pt x="1527925" y="0"/>
                  </a:moveTo>
                  <a:cubicBezTo>
                    <a:pt x="1640149" y="0"/>
                    <a:pt x="1731125" y="56549"/>
                    <a:pt x="1731125" y="126306"/>
                  </a:cubicBezTo>
                  <a:cubicBezTo>
                    <a:pt x="1731125" y="196063"/>
                    <a:pt x="1640149" y="252612"/>
                    <a:pt x="1527925" y="252612"/>
                  </a:cubicBezTo>
                  <a:lnTo>
                    <a:pt x="203200" y="252612"/>
                  </a:lnTo>
                  <a:cubicBezTo>
                    <a:pt x="90976" y="252612"/>
                    <a:pt x="0" y="196063"/>
                    <a:pt x="0" y="126306"/>
                  </a:cubicBezTo>
                  <a:cubicBezTo>
                    <a:pt x="0" y="56549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CBD7FF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104775"/>
              <a:ext cx="1731125" cy="3573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73"/>
                </a:lnSpc>
              </a:pPr>
              <a:r>
                <a:rPr lang="en-US" sz="1995" spc="-95">
                  <a:solidFill>
                    <a:srgbClr val="000000"/>
                  </a:solidFill>
                  <a:latin typeface="TDTD평고딕"/>
                  <a:ea typeface="TDTD평고딕"/>
                  <a:cs typeface="TDTD평고딕"/>
                  <a:sym typeface="TDTD평고딕"/>
                </a:rPr>
                <a:t>무작위 크기 조절(0.9 ~ 1.4 배) </a:t>
              </a: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1510765" y="880784"/>
            <a:ext cx="5036443" cy="728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080"/>
              </a:lnSpc>
              <a:spcBef>
                <a:spcPct val="0"/>
              </a:spcBef>
            </a:pPr>
            <a:r>
              <a:rPr lang="en-US" sz="3598" spc="-241">
                <a:solidFill>
                  <a:srgbClr val="3235AD"/>
                </a:solidFill>
                <a:latin typeface="TDTD평고딕"/>
                <a:ea typeface="TDTD평고딕"/>
                <a:cs typeface="TDTD평고딕"/>
                <a:sym typeface="TDTD평고딕"/>
              </a:rPr>
              <a:t>과정(위험라벨 분류 모델)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626933" y="6500037"/>
            <a:ext cx="803534" cy="547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36"/>
              </a:lnSpc>
            </a:pPr>
            <a:r>
              <a:rPr lang="en-US" sz="3168" b="true">
                <a:solidFill>
                  <a:srgbClr val="3235AD"/>
                </a:solidFill>
                <a:latin typeface="Nanum Gothic Bold"/>
                <a:ea typeface="Nanum Gothic Bold"/>
                <a:cs typeface="Nanum Gothic Bold"/>
                <a:sym typeface="Nanum Gothic Bold"/>
              </a:rPr>
              <a:t>3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707231" y="3002129"/>
            <a:ext cx="803534" cy="547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36"/>
              </a:lnSpc>
            </a:pPr>
            <a:r>
              <a:rPr lang="en-US" sz="3168" b="true">
                <a:solidFill>
                  <a:srgbClr val="3235AD"/>
                </a:solidFill>
                <a:latin typeface="Nanum Gothic Bold"/>
                <a:ea typeface="Nanum Gothic Bold"/>
                <a:cs typeface="Nanum Gothic Bold"/>
                <a:sym typeface="Nanum Gothic Bold"/>
              </a:rPr>
              <a:t>1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626933" y="4749439"/>
            <a:ext cx="803534" cy="547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36"/>
              </a:lnSpc>
            </a:pPr>
            <a:r>
              <a:rPr lang="en-US" sz="3168" b="true">
                <a:solidFill>
                  <a:srgbClr val="3235AD"/>
                </a:solidFill>
                <a:latin typeface="Nanum Gothic Bold"/>
                <a:ea typeface="Nanum Gothic Bold"/>
                <a:cs typeface="Nanum Gothic Bold"/>
                <a:sym typeface="Nanum Gothic Bold"/>
              </a:rPr>
              <a:t>2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1219733" y="3166171"/>
            <a:ext cx="803534" cy="547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36"/>
              </a:lnSpc>
            </a:pPr>
            <a:r>
              <a:rPr lang="en-US" sz="3168" b="true">
                <a:solidFill>
                  <a:srgbClr val="3235AD"/>
                </a:solidFill>
                <a:latin typeface="Nanum Gothic Bold"/>
                <a:ea typeface="Nanum Gothic Bold"/>
                <a:cs typeface="Nanum Gothic Bold"/>
                <a:sym typeface="Nanum Gothic Bold"/>
              </a:rPr>
              <a:t>1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0206325" y="5154047"/>
            <a:ext cx="803534" cy="547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36"/>
              </a:lnSpc>
            </a:pPr>
            <a:r>
              <a:rPr lang="en-US" sz="3168" b="true">
                <a:solidFill>
                  <a:srgbClr val="3235AD"/>
                </a:solidFill>
                <a:latin typeface="Nanum Gothic Bold"/>
                <a:ea typeface="Nanum Gothic Bold"/>
                <a:cs typeface="Nanum Gothic Bold"/>
                <a:sym typeface="Nanum Gothic Bold"/>
              </a:rPr>
              <a:t>2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1621500" y="7144888"/>
            <a:ext cx="803534" cy="547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36"/>
              </a:lnSpc>
            </a:pPr>
            <a:r>
              <a:rPr lang="en-US" sz="3168" b="true">
                <a:solidFill>
                  <a:srgbClr val="3235AD"/>
                </a:solidFill>
                <a:latin typeface="Nanum Gothic Bold"/>
                <a:ea typeface="Nanum Gothic Bold"/>
                <a:cs typeface="Nanum Gothic Bold"/>
                <a:sym typeface="Nanum Gothic Bold"/>
              </a:rPr>
              <a:t>3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DC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75464" y="699897"/>
            <a:ext cx="7969172" cy="4772406"/>
            <a:chOff x="0" y="0"/>
            <a:chExt cx="1021293" cy="6116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11122" cy="611610"/>
            </a:xfrm>
            <a:custGeom>
              <a:avLst/>
              <a:gdLst/>
              <a:ahLst/>
              <a:cxnLst/>
              <a:rect r="r" b="b" t="t" l="l"/>
              <a:pathLst>
                <a:path h="611610" w="1011122">
                  <a:moveTo>
                    <a:pt x="771462" y="0"/>
                  </a:moveTo>
                  <a:lnTo>
                    <a:pt x="46631" y="0"/>
                  </a:lnTo>
                  <a:cubicBezTo>
                    <a:pt x="34264" y="0"/>
                    <a:pt x="22403" y="4913"/>
                    <a:pt x="13658" y="13658"/>
                  </a:cubicBezTo>
                  <a:cubicBezTo>
                    <a:pt x="4913" y="22403"/>
                    <a:pt x="0" y="34264"/>
                    <a:pt x="0" y="46631"/>
                  </a:cubicBezTo>
                  <a:lnTo>
                    <a:pt x="0" y="564979"/>
                  </a:lnTo>
                  <a:cubicBezTo>
                    <a:pt x="0" y="577346"/>
                    <a:pt x="4913" y="589207"/>
                    <a:pt x="13658" y="597952"/>
                  </a:cubicBezTo>
                  <a:cubicBezTo>
                    <a:pt x="22403" y="606697"/>
                    <a:pt x="34264" y="611610"/>
                    <a:pt x="46631" y="611610"/>
                  </a:cubicBezTo>
                  <a:lnTo>
                    <a:pt x="771462" y="611610"/>
                  </a:lnTo>
                  <a:cubicBezTo>
                    <a:pt x="800588" y="611610"/>
                    <a:pt x="827781" y="597030"/>
                    <a:pt x="843901" y="572771"/>
                  </a:cubicBezTo>
                  <a:lnTo>
                    <a:pt x="995486" y="344644"/>
                  </a:lnTo>
                  <a:cubicBezTo>
                    <a:pt x="1011122" y="321112"/>
                    <a:pt x="1011122" y="290498"/>
                    <a:pt x="995486" y="266966"/>
                  </a:cubicBezTo>
                  <a:lnTo>
                    <a:pt x="843901" y="38839"/>
                  </a:lnTo>
                  <a:cubicBezTo>
                    <a:pt x="827781" y="14580"/>
                    <a:pt x="800588" y="0"/>
                    <a:pt x="771462" y="0"/>
                  </a:cubicBezTo>
                  <a:close/>
                </a:path>
              </a:pathLst>
            </a:custGeom>
            <a:solidFill>
              <a:srgbClr val="FEEBEB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906993" cy="7068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3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true" flipV="true" rot="0">
            <a:off x="14498365" y="-59543"/>
            <a:ext cx="3808685" cy="3808685"/>
          </a:xfrm>
          <a:custGeom>
            <a:avLst/>
            <a:gdLst/>
            <a:ahLst/>
            <a:cxnLst/>
            <a:rect r="r" b="b" t="t" l="l"/>
            <a:pathLst>
              <a:path h="3808685" w="3808685">
                <a:moveTo>
                  <a:pt x="3808685" y="3808685"/>
                </a:moveTo>
                <a:lnTo>
                  <a:pt x="0" y="3808685"/>
                </a:lnTo>
                <a:lnTo>
                  <a:pt x="0" y="0"/>
                </a:lnTo>
                <a:lnTo>
                  <a:pt x="3808685" y="0"/>
                </a:lnTo>
                <a:lnTo>
                  <a:pt x="3808685" y="3808685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-10800000">
            <a:off x="521815" y="2037758"/>
            <a:ext cx="17244371" cy="7655631"/>
            <a:chOff x="0" y="0"/>
            <a:chExt cx="6422645" cy="285133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422644" cy="2851330"/>
            </a:xfrm>
            <a:custGeom>
              <a:avLst/>
              <a:gdLst/>
              <a:ahLst/>
              <a:cxnLst/>
              <a:rect r="r" b="b" t="t" l="l"/>
              <a:pathLst>
                <a:path h="2851330" w="6422644">
                  <a:moveTo>
                    <a:pt x="19305" y="0"/>
                  </a:moveTo>
                  <a:lnTo>
                    <a:pt x="6403339" y="0"/>
                  </a:lnTo>
                  <a:cubicBezTo>
                    <a:pt x="6414001" y="0"/>
                    <a:pt x="6422644" y="8643"/>
                    <a:pt x="6422644" y="19305"/>
                  </a:cubicBezTo>
                  <a:lnTo>
                    <a:pt x="6422644" y="2832025"/>
                  </a:lnTo>
                  <a:cubicBezTo>
                    <a:pt x="6422644" y="2842687"/>
                    <a:pt x="6414001" y="2851330"/>
                    <a:pt x="6403339" y="2851330"/>
                  </a:cubicBezTo>
                  <a:lnTo>
                    <a:pt x="19305" y="2851330"/>
                  </a:lnTo>
                  <a:cubicBezTo>
                    <a:pt x="8643" y="2851330"/>
                    <a:pt x="0" y="2842687"/>
                    <a:pt x="0" y="2832025"/>
                  </a:cubicBezTo>
                  <a:lnTo>
                    <a:pt x="0" y="19305"/>
                  </a:lnTo>
                  <a:cubicBezTo>
                    <a:pt x="0" y="8643"/>
                    <a:pt x="8643" y="0"/>
                    <a:pt x="19305" y="0"/>
                  </a:cubicBezTo>
                  <a:close/>
                </a:path>
              </a:pathLst>
            </a:custGeom>
            <a:solidFill>
              <a:srgbClr val="8270BB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95250"/>
              <a:ext cx="6422645" cy="2946580"/>
            </a:xfrm>
            <a:prstGeom prst="rect">
              <a:avLst/>
            </a:prstGeom>
          </p:spPr>
          <p:txBody>
            <a:bodyPr anchor="ctr" rtlCol="false" tIns="34562" lIns="34562" bIns="34562" rIns="34562"/>
            <a:lstStyle/>
            <a:p>
              <a:pPr algn="ctr">
                <a:lnSpc>
                  <a:spcPts val="23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-10800000">
            <a:off x="521815" y="2037758"/>
            <a:ext cx="17244371" cy="7655631"/>
            <a:chOff x="0" y="0"/>
            <a:chExt cx="6422645" cy="285133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422644" cy="2851330"/>
            </a:xfrm>
            <a:custGeom>
              <a:avLst/>
              <a:gdLst/>
              <a:ahLst/>
              <a:cxnLst/>
              <a:rect r="r" b="b" t="t" l="l"/>
              <a:pathLst>
                <a:path h="2851330" w="6422644">
                  <a:moveTo>
                    <a:pt x="19305" y="0"/>
                  </a:moveTo>
                  <a:lnTo>
                    <a:pt x="6403339" y="0"/>
                  </a:lnTo>
                  <a:cubicBezTo>
                    <a:pt x="6414001" y="0"/>
                    <a:pt x="6422644" y="8643"/>
                    <a:pt x="6422644" y="19305"/>
                  </a:cubicBezTo>
                  <a:lnTo>
                    <a:pt x="6422644" y="2832025"/>
                  </a:lnTo>
                  <a:cubicBezTo>
                    <a:pt x="6422644" y="2842687"/>
                    <a:pt x="6414001" y="2851330"/>
                    <a:pt x="6403339" y="2851330"/>
                  </a:cubicBezTo>
                  <a:lnTo>
                    <a:pt x="19305" y="2851330"/>
                  </a:lnTo>
                  <a:cubicBezTo>
                    <a:pt x="8643" y="2851330"/>
                    <a:pt x="0" y="2842687"/>
                    <a:pt x="0" y="2832025"/>
                  </a:cubicBezTo>
                  <a:lnTo>
                    <a:pt x="0" y="19305"/>
                  </a:lnTo>
                  <a:cubicBezTo>
                    <a:pt x="0" y="8643"/>
                    <a:pt x="8643" y="0"/>
                    <a:pt x="19305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95250"/>
              <a:ext cx="6422645" cy="2946580"/>
            </a:xfrm>
            <a:prstGeom prst="rect">
              <a:avLst/>
            </a:prstGeom>
          </p:spPr>
          <p:txBody>
            <a:bodyPr anchor="ctr" rtlCol="false" tIns="34562" lIns="34562" bIns="34562" rIns="34562"/>
            <a:lstStyle/>
            <a:p>
              <a:pPr algn="ctr">
                <a:lnSpc>
                  <a:spcPts val="235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912532" y="2621397"/>
            <a:ext cx="11114326" cy="4647643"/>
          </a:xfrm>
          <a:custGeom>
            <a:avLst/>
            <a:gdLst/>
            <a:ahLst/>
            <a:cxnLst/>
            <a:rect r="r" b="b" t="t" l="l"/>
            <a:pathLst>
              <a:path h="4647643" w="11114326">
                <a:moveTo>
                  <a:pt x="0" y="0"/>
                </a:moveTo>
                <a:lnTo>
                  <a:pt x="11114326" y="0"/>
                </a:lnTo>
                <a:lnTo>
                  <a:pt x="11114326" y="4647643"/>
                </a:lnTo>
                <a:lnTo>
                  <a:pt x="0" y="464764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024" t="0" r="-657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510765" y="880784"/>
            <a:ext cx="5036443" cy="728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080"/>
              </a:lnSpc>
              <a:spcBef>
                <a:spcPct val="0"/>
              </a:spcBef>
            </a:pPr>
            <a:r>
              <a:rPr lang="en-US" sz="3598" spc="-241">
                <a:solidFill>
                  <a:srgbClr val="3235AD"/>
                </a:solidFill>
                <a:latin typeface="TDTD평고딕"/>
                <a:ea typeface="TDTD평고딕"/>
                <a:cs typeface="TDTD평고딕"/>
                <a:sym typeface="TDTD평고딕"/>
              </a:rPr>
              <a:t>과정(위험라벨 분류 모델)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0906505" y="2759843"/>
            <a:ext cx="3937567" cy="809217"/>
            <a:chOff x="0" y="0"/>
            <a:chExt cx="1229183" cy="25261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229183" cy="252612"/>
            </a:xfrm>
            <a:custGeom>
              <a:avLst/>
              <a:gdLst/>
              <a:ahLst/>
              <a:cxnLst/>
              <a:rect r="r" b="b" t="t" l="l"/>
              <a:pathLst>
                <a:path h="252612" w="1229183">
                  <a:moveTo>
                    <a:pt x="1025983" y="0"/>
                  </a:moveTo>
                  <a:cubicBezTo>
                    <a:pt x="1138208" y="0"/>
                    <a:pt x="1229183" y="56549"/>
                    <a:pt x="1229183" y="126306"/>
                  </a:cubicBezTo>
                  <a:cubicBezTo>
                    <a:pt x="1229183" y="196063"/>
                    <a:pt x="1138208" y="252612"/>
                    <a:pt x="1025983" y="252612"/>
                  </a:cubicBezTo>
                  <a:lnTo>
                    <a:pt x="203200" y="252612"/>
                  </a:lnTo>
                  <a:cubicBezTo>
                    <a:pt x="90976" y="252612"/>
                    <a:pt x="0" y="196063"/>
                    <a:pt x="0" y="126306"/>
                  </a:cubicBezTo>
                  <a:cubicBezTo>
                    <a:pt x="0" y="56549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CBD7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104775"/>
              <a:ext cx="1229183" cy="3573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73"/>
                </a:lnSpc>
              </a:pPr>
              <a:r>
                <a:rPr lang="en-US" sz="1995" spc="-95">
                  <a:solidFill>
                    <a:srgbClr val="000000"/>
                  </a:solidFill>
                  <a:latin typeface="TDTD평고딕"/>
                  <a:ea typeface="TDTD평고딕"/>
                  <a:cs typeface="TDTD평고딕"/>
                  <a:sym typeface="TDTD평고딕"/>
                </a:rPr>
                <a:t>이미지 로드 확인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3550920" y="6321592"/>
            <a:ext cx="3480771" cy="809217"/>
            <a:chOff x="0" y="0"/>
            <a:chExt cx="1086586" cy="25261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086586" cy="252612"/>
            </a:xfrm>
            <a:custGeom>
              <a:avLst/>
              <a:gdLst/>
              <a:ahLst/>
              <a:cxnLst/>
              <a:rect r="r" b="b" t="t" l="l"/>
              <a:pathLst>
                <a:path h="252612" w="1086586">
                  <a:moveTo>
                    <a:pt x="883386" y="0"/>
                  </a:moveTo>
                  <a:cubicBezTo>
                    <a:pt x="995611" y="0"/>
                    <a:pt x="1086586" y="56549"/>
                    <a:pt x="1086586" y="126306"/>
                  </a:cubicBezTo>
                  <a:cubicBezTo>
                    <a:pt x="1086586" y="196063"/>
                    <a:pt x="995611" y="252612"/>
                    <a:pt x="883386" y="252612"/>
                  </a:cubicBezTo>
                  <a:lnTo>
                    <a:pt x="203200" y="252612"/>
                  </a:lnTo>
                  <a:cubicBezTo>
                    <a:pt x="90976" y="252612"/>
                    <a:pt x="0" y="196063"/>
                    <a:pt x="0" y="126306"/>
                  </a:cubicBezTo>
                  <a:cubicBezTo>
                    <a:pt x="0" y="56549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CBD7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104775"/>
              <a:ext cx="1086586" cy="3573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73"/>
                </a:lnSpc>
              </a:pPr>
              <a:r>
                <a:rPr lang="en-US" sz="1995" spc="-95">
                  <a:solidFill>
                    <a:srgbClr val="000000"/>
                  </a:solidFill>
                  <a:latin typeface="TDTD평고딕"/>
                  <a:ea typeface="TDTD평고딕"/>
                  <a:cs typeface="TDTD평고딕"/>
                  <a:sym typeface="TDTD평고딕"/>
                </a:rPr>
                <a:t>증강된 이미지 저장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0745406" y="4540610"/>
            <a:ext cx="6513894" cy="809217"/>
            <a:chOff x="0" y="0"/>
            <a:chExt cx="2033431" cy="252612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2033431" cy="252612"/>
            </a:xfrm>
            <a:custGeom>
              <a:avLst/>
              <a:gdLst/>
              <a:ahLst/>
              <a:cxnLst/>
              <a:rect r="r" b="b" t="t" l="l"/>
              <a:pathLst>
                <a:path h="252612" w="2033431">
                  <a:moveTo>
                    <a:pt x="1830231" y="0"/>
                  </a:moveTo>
                  <a:cubicBezTo>
                    <a:pt x="1942455" y="0"/>
                    <a:pt x="2033431" y="56549"/>
                    <a:pt x="2033431" y="126306"/>
                  </a:cubicBezTo>
                  <a:cubicBezTo>
                    <a:pt x="2033431" y="196063"/>
                    <a:pt x="1942455" y="252612"/>
                    <a:pt x="1830231" y="252612"/>
                  </a:cubicBezTo>
                  <a:lnTo>
                    <a:pt x="203200" y="252612"/>
                  </a:lnTo>
                  <a:cubicBezTo>
                    <a:pt x="90976" y="252612"/>
                    <a:pt x="0" y="196063"/>
                    <a:pt x="0" y="126306"/>
                  </a:cubicBezTo>
                  <a:cubicBezTo>
                    <a:pt x="0" y="56549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CBD7FF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104775"/>
              <a:ext cx="2033431" cy="3573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73"/>
                </a:lnSpc>
              </a:pPr>
              <a:r>
                <a:rPr lang="en-US" sz="1995" spc="-95">
                  <a:solidFill>
                    <a:srgbClr val="000000"/>
                  </a:solidFill>
                  <a:latin typeface="TDTD평고딕"/>
                  <a:ea typeface="TDTD평고딕"/>
                  <a:cs typeface="TDTD평고딕"/>
                  <a:sym typeface="TDTD평고딕"/>
                </a:rPr>
                <a:t>원본 이미지에 대하여 100개의 증강된 이미지 생성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261398" y="2719088"/>
            <a:ext cx="803534" cy="547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36"/>
              </a:lnSpc>
            </a:pPr>
            <a:r>
              <a:rPr lang="en-US" sz="3168" b="true">
                <a:solidFill>
                  <a:srgbClr val="3235AD"/>
                </a:solidFill>
                <a:latin typeface="Nanum Gothic Bold"/>
                <a:ea typeface="Nanum Gothic Bold"/>
                <a:cs typeface="Nanum Gothic Bold"/>
                <a:sym typeface="Nanum Gothic Bold"/>
              </a:rPr>
              <a:t>1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0102971" y="2857534"/>
            <a:ext cx="803534" cy="547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36"/>
              </a:lnSpc>
            </a:pPr>
            <a:r>
              <a:rPr lang="en-US" sz="3168" b="true">
                <a:solidFill>
                  <a:srgbClr val="3235AD"/>
                </a:solidFill>
                <a:latin typeface="Nanum Gothic Bold"/>
                <a:ea typeface="Nanum Gothic Bold"/>
                <a:cs typeface="Nanum Gothic Bold"/>
                <a:sym typeface="Nanum Gothic Bold"/>
              </a:rPr>
              <a:t>1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912532" y="4802667"/>
            <a:ext cx="803534" cy="547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36"/>
              </a:lnSpc>
            </a:pPr>
            <a:r>
              <a:rPr lang="en-US" sz="3168" b="true">
                <a:solidFill>
                  <a:srgbClr val="3235AD"/>
                </a:solidFill>
                <a:latin typeface="Nanum Gothic Bold"/>
                <a:ea typeface="Nanum Gothic Bold"/>
                <a:cs typeface="Nanum Gothic Bold"/>
                <a:sym typeface="Nanum Gothic Bold"/>
              </a:rPr>
              <a:t>2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2570530" y="6254917"/>
            <a:ext cx="803534" cy="547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36"/>
              </a:lnSpc>
            </a:pPr>
            <a:r>
              <a:rPr lang="en-US" sz="3168" b="true">
                <a:solidFill>
                  <a:srgbClr val="3235AD"/>
                </a:solidFill>
                <a:latin typeface="Nanum Gothic Bold"/>
                <a:ea typeface="Nanum Gothic Bold"/>
                <a:cs typeface="Nanum Gothic Bold"/>
                <a:sym typeface="Nanum Gothic Bold"/>
              </a:rPr>
              <a:t>3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0102971" y="4638301"/>
            <a:ext cx="803534" cy="547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36"/>
              </a:lnSpc>
            </a:pPr>
            <a:r>
              <a:rPr lang="en-US" sz="3168" b="true">
                <a:solidFill>
                  <a:srgbClr val="3235AD"/>
                </a:solidFill>
                <a:latin typeface="Nanum Gothic Bold"/>
                <a:ea typeface="Nanum Gothic Bold"/>
                <a:cs typeface="Nanum Gothic Bold"/>
                <a:sym typeface="Nanum Gothic Bold"/>
              </a:rPr>
              <a:t>2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2875289" y="6419283"/>
            <a:ext cx="803534" cy="547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36"/>
              </a:lnSpc>
            </a:pPr>
            <a:r>
              <a:rPr lang="en-US" sz="3168" b="true">
                <a:solidFill>
                  <a:srgbClr val="3235AD"/>
                </a:solidFill>
                <a:latin typeface="Nanum Gothic Bold"/>
                <a:ea typeface="Nanum Gothic Bold"/>
                <a:cs typeface="Nanum Gothic Bold"/>
                <a:sym typeface="Nanum Gothic Bold"/>
              </a:rPr>
              <a:t>3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2E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24462" y="1801192"/>
            <a:ext cx="1126419" cy="858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206"/>
              </a:lnSpc>
              <a:spcBef>
                <a:spcPct val="0"/>
              </a:spcBef>
            </a:pPr>
            <a:r>
              <a:rPr lang="en-US" sz="4264">
                <a:solidFill>
                  <a:srgbClr val="3235AD"/>
                </a:solidFill>
                <a:latin typeface="TDTD평고딕"/>
                <a:ea typeface="TDTD평고딕"/>
                <a:cs typeface="TDTD평고딕"/>
                <a:sym typeface="TDTD평고딕"/>
              </a:rPr>
              <a:t>목차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7075793" y="1972642"/>
            <a:ext cx="5313513" cy="1029339"/>
            <a:chOff x="0" y="0"/>
            <a:chExt cx="4622975" cy="8955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622974" cy="895567"/>
            </a:xfrm>
            <a:custGeom>
              <a:avLst/>
              <a:gdLst/>
              <a:ahLst/>
              <a:cxnLst/>
              <a:rect r="r" b="b" t="t" l="l"/>
              <a:pathLst>
                <a:path h="895567" w="4622974">
                  <a:moveTo>
                    <a:pt x="43711" y="0"/>
                  </a:moveTo>
                  <a:lnTo>
                    <a:pt x="4579264" y="0"/>
                  </a:lnTo>
                  <a:cubicBezTo>
                    <a:pt x="4590857" y="0"/>
                    <a:pt x="4601975" y="4605"/>
                    <a:pt x="4610172" y="12803"/>
                  </a:cubicBezTo>
                  <a:cubicBezTo>
                    <a:pt x="4618369" y="21000"/>
                    <a:pt x="4622974" y="32118"/>
                    <a:pt x="4622974" y="43711"/>
                  </a:cubicBezTo>
                  <a:lnTo>
                    <a:pt x="4622974" y="851857"/>
                  </a:lnTo>
                  <a:cubicBezTo>
                    <a:pt x="4622974" y="863449"/>
                    <a:pt x="4618369" y="874567"/>
                    <a:pt x="4610172" y="882765"/>
                  </a:cubicBezTo>
                  <a:cubicBezTo>
                    <a:pt x="4601975" y="890962"/>
                    <a:pt x="4590857" y="895567"/>
                    <a:pt x="4579264" y="895567"/>
                  </a:cubicBezTo>
                  <a:lnTo>
                    <a:pt x="43711" y="895567"/>
                  </a:lnTo>
                  <a:cubicBezTo>
                    <a:pt x="32118" y="895567"/>
                    <a:pt x="21000" y="890962"/>
                    <a:pt x="12803" y="882765"/>
                  </a:cubicBezTo>
                  <a:cubicBezTo>
                    <a:pt x="4605" y="874567"/>
                    <a:pt x="0" y="863449"/>
                    <a:pt x="0" y="851857"/>
                  </a:cubicBezTo>
                  <a:lnTo>
                    <a:pt x="0" y="43711"/>
                  </a:lnTo>
                  <a:cubicBezTo>
                    <a:pt x="0" y="32118"/>
                    <a:pt x="4605" y="21000"/>
                    <a:pt x="12803" y="12803"/>
                  </a:cubicBezTo>
                  <a:cubicBezTo>
                    <a:pt x="21000" y="4605"/>
                    <a:pt x="32118" y="0"/>
                    <a:pt x="43711" y="0"/>
                  </a:cubicBezTo>
                  <a:close/>
                </a:path>
              </a:pathLst>
            </a:custGeom>
            <a:solidFill>
              <a:srgbClr val="3235AD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123825"/>
              <a:ext cx="4622975" cy="771742"/>
            </a:xfrm>
            <a:prstGeom prst="rect">
              <a:avLst/>
            </a:prstGeom>
          </p:spPr>
          <p:txBody>
            <a:bodyPr anchor="b" rtlCol="false" tIns="177800" lIns="177800" bIns="177800" rIns="177800"/>
            <a:lstStyle/>
            <a:p>
              <a:pPr algn="ctr">
                <a:lnSpc>
                  <a:spcPts val="1500"/>
                </a:lnSpc>
              </a:pPr>
              <a:r>
                <a:rPr lang="en-US" b="true" sz="3000" spc="-270">
                  <a:solidFill>
                    <a:srgbClr val="3235AD"/>
                  </a:solidFill>
                  <a:latin typeface="Gothic A1 Bold"/>
                  <a:ea typeface="Gothic A1 Bold"/>
                  <a:cs typeface="Gothic A1 Bold"/>
                  <a:sym typeface="Gothic A1 Bold"/>
                </a:rPr>
                <a:t>인공지능 소개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7075793" y="3185382"/>
            <a:ext cx="5313513" cy="1029339"/>
            <a:chOff x="0" y="0"/>
            <a:chExt cx="4622975" cy="89556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622974" cy="895567"/>
            </a:xfrm>
            <a:custGeom>
              <a:avLst/>
              <a:gdLst/>
              <a:ahLst/>
              <a:cxnLst/>
              <a:rect r="r" b="b" t="t" l="l"/>
              <a:pathLst>
                <a:path h="895567" w="4622974">
                  <a:moveTo>
                    <a:pt x="43711" y="0"/>
                  </a:moveTo>
                  <a:lnTo>
                    <a:pt x="4579264" y="0"/>
                  </a:lnTo>
                  <a:cubicBezTo>
                    <a:pt x="4590857" y="0"/>
                    <a:pt x="4601975" y="4605"/>
                    <a:pt x="4610172" y="12803"/>
                  </a:cubicBezTo>
                  <a:cubicBezTo>
                    <a:pt x="4618369" y="21000"/>
                    <a:pt x="4622974" y="32118"/>
                    <a:pt x="4622974" y="43711"/>
                  </a:cubicBezTo>
                  <a:lnTo>
                    <a:pt x="4622974" y="851857"/>
                  </a:lnTo>
                  <a:cubicBezTo>
                    <a:pt x="4622974" y="863449"/>
                    <a:pt x="4618369" y="874567"/>
                    <a:pt x="4610172" y="882765"/>
                  </a:cubicBezTo>
                  <a:cubicBezTo>
                    <a:pt x="4601975" y="890962"/>
                    <a:pt x="4590857" y="895567"/>
                    <a:pt x="4579264" y="895567"/>
                  </a:cubicBezTo>
                  <a:lnTo>
                    <a:pt x="43711" y="895567"/>
                  </a:lnTo>
                  <a:cubicBezTo>
                    <a:pt x="32118" y="895567"/>
                    <a:pt x="21000" y="890962"/>
                    <a:pt x="12803" y="882765"/>
                  </a:cubicBezTo>
                  <a:cubicBezTo>
                    <a:pt x="4605" y="874567"/>
                    <a:pt x="0" y="863449"/>
                    <a:pt x="0" y="851857"/>
                  </a:cubicBezTo>
                  <a:lnTo>
                    <a:pt x="0" y="43711"/>
                  </a:lnTo>
                  <a:cubicBezTo>
                    <a:pt x="0" y="32118"/>
                    <a:pt x="4605" y="21000"/>
                    <a:pt x="12803" y="12803"/>
                  </a:cubicBezTo>
                  <a:cubicBezTo>
                    <a:pt x="21000" y="4605"/>
                    <a:pt x="32118" y="0"/>
                    <a:pt x="43711" y="0"/>
                  </a:cubicBezTo>
                  <a:close/>
                </a:path>
              </a:pathLst>
            </a:custGeom>
            <a:solidFill>
              <a:srgbClr val="3235AD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123825"/>
              <a:ext cx="4622975" cy="771742"/>
            </a:xfrm>
            <a:prstGeom prst="rect">
              <a:avLst/>
            </a:prstGeom>
          </p:spPr>
          <p:txBody>
            <a:bodyPr anchor="b" rtlCol="false" tIns="177800" lIns="177800" bIns="177800" rIns="177800"/>
            <a:lstStyle/>
            <a:p>
              <a:pPr algn="ctr">
                <a:lnSpc>
                  <a:spcPts val="1500"/>
                </a:lnSpc>
              </a:pPr>
              <a:r>
                <a:rPr lang="en-US" b="true" sz="3000" spc="-270">
                  <a:solidFill>
                    <a:srgbClr val="3235AD"/>
                  </a:solidFill>
                  <a:latin typeface="Gothic A1 Bold"/>
                  <a:ea typeface="Gothic A1 Bold"/>
                  <a:cs typeface="Gothic A1 Bold"/>
                  <a:sym typeface="Gothic A1 Bold"/>
                </a:rPr>
                <a:t>인공지능 소개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7075793" y="1940050"/>
            <a:ext cx="5313513" cy="1029339"/>
            <a:chOff x="0" y="0"/>
            <a:chExt cx="4622975" cy="89556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622974" cy="895567"/>
            </a:xfrm>
            <a:custGeom>
              <a:avLst/>
              <a:gdLst/>
              <a:ahLst/>
              <a:cxnLst/>
              <a:rect r="r" b="b" t="t" l="l"/>
              <a:pathLst>
                <a:path h="895567" w="4622974">
                  <a:moveTo>
                    <a:pt x="43711" y="0"/>
                  </a:moveTo>
                  <a:lnTo>
                    <a:pt x="4579264" y="0"/>
                  </a:lnTo>
                  <a:cubicBezTo>
                    <a:pt x="4590857" y="0"/>
                    <a:pt x="4601975" y="4605"/>
                    <a:pt x="4610172" y="12803"/>
                  </a:cubicBezTo>
                  <a:cubicBezTo>
                    <a:pt x="4618369" y="21000"/>
                    <a:pt x="4622974" y="32118"/>
                    <a:pt x="4622974" y="43711"/>
                  </a:cubicBezTo>
                  <a:lnTo>
                    <a:pt x="4622974" y="851857"/>
                  </a:lnTo>
                  <a:cubicBezTo>
                    <a:pt x="4622974" y="863449"/>
                    <a:pt x="4618369" y="874567"/>
                    <a:pt x="4610172" y="882765"/>
                  </a:cubicBezTo>
                  <a:cubicBezTo>
                    <a:pt x="4601975" y="890962"/>
                    <a:pt x="4590857" y="895567"/>
                    <a:pt x="4579264" y="895567"/>
                  </a:cubicBezTo>
                  <a:lnTo>
                    <a:pt x="43711" y="895567"/>
                  </a:lnTo>
                  <a:cubicBezTo>
                    <a:pt x="32118" y="895567"/>
                    <a:pt x="21000" y="890962"/>
                    <a:pt x="12803" y="882765"/>
                  </a:cubicBezTo>
                  <a:cubicBezTo>
                    <a:pt x="4605" y="874567"/>
                    <a:pt x="0" y="863449"/>
                    <a:pt x="0" y="851857"/>
                  </a:cubicBezTo>
                  <a:lnTo>
                    <a:pt x="0" y="43711"/>
                  </a:lnTo>
                  <a:cubicBezTo>
                    <a:pt x="0" y="32118"/>
                    <a:pt x="4605" y="21000"/>
                    <a:pt x="12803" y="12803"/>
                  </a:cubicBezTo>
                  <a:cubicBezTo>
                    <a:pt x="21000" y="4605"/>
                    <a:pt x="32118" y="0"/>
                    <a:pt x="43711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123825"/>
              <a:ext cx="4622975" cy="771742"/>
            </a:xfrm>
            <a:prstGeom prst="rect">
              <a:avLst/>
            </a:prstGeom>
          </p:spPr>
          <p:txBody>
            <a:bodyPr anchor="b" rtlCol="false" tIns="177800" lIns="177800" bIns="177800" rIns="177800"/>
            <a:lstStyle/>
            <a:p>
              <a:pPr algn="ctr">
                <a:lnSpc>
                  <a:spcPts val="1500"/>
                </a:lnSpc>
              </a:pPr>
              <a:r>
                <a:rPr lang="en-US" b="true" sz="3000" spc="-270">
                  <a:solidFill>
                    <a:srgbClr val="3235AD"/>
                  </a:solidFill>
                  <a:latin typeface="Gothic A1 Bold"/>
                  <a:ea typeface="Gothic A1 Bold"/>
                  <a:cs typeface="Gothic A1 Bold"/>
                  <a:sym typeface="Gothic A1 Bold"/>
                </a:rPr>
                <a:t>프로젝트 계획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7075793" y="3152791"/>
            <a:ext cx="5313513" cy="1029339"/>
            <a:chOff x="0" y="0"/>
            <a:chExt cx="4622975" cy="89556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622974" cy="895567"/>
            </a:xfrm>
            <a:custGeom>
              <a:avLst/>
              <a:gdLst/>
              <a:ahLst/>
              <a:cxnLst/>
              <a:rect r="r" b="b" t="t" l="l"/>
              <a:pathLst>
                <a:path h="895567" w="4622974">
                  <a:moveTo>
                    <a:pt x="43711" y="0"/>
                  </a:moveTo>
                  <a:lnTo>
                    <a:pt x="4579264" y="0"/>
                  </a:lnTo>
                  <a:cubicBezTo>
                    <a:pt x="4590857" y="0"/>
                    <a:pt x="4601975" y="4605"/>
                    <a:pt x="4610172" y="12803"/>
                  </a:cubicBezTo>
                  <a:cubicBezTo>
                    <a:pt x="4618369" y="21000"/>
                    <a:pt x="4622974" y="32118"/>
                    <a:pt x="4622974" y="43711"/>
                  </a:cubicBezTo>
                  <a:lnTo>
                    <a:pt x="4622974" y="851857"/>
                  </a:lnTo>
                  <a:cubicBezTo>
                    <a:pt x="4622974" y="863449"/>
                    <a:pt x="4618369" y="874567"/>
                    <a:pt x="4610172" y="882765"/>
                  </a:cubicBezTo>
                  <a:cubicBezTo>
                    <a:pt x="4601975" y="890962"/>
                    <a:pt x="4590857" y="895567"/>
                    <a:pt x="4579264" y="895567"/>
                  </a:cubicBezTo>
                  <a:lnTo>
                    <a:pt x="43711" y="895567"/>
                  </a:lnTo>
                  <a:cubicBezTo>
                    <a:pt x="32118" y="895567"/>
                    <a:pt x="21000" y="890962"/>
                    <a:pt x="12803" y="882765"/>
                  </a:cubicBezTo>
                  <a:cubicBezTo>
                    <a:pt x="4605" y="874567"/>
                    <a:pt x="0" y="863449"/>
                    <a:pt x="0" y="851857"/>
                  </a:cubicBezTo>
                  <a:lnTo>
                    <a:pt x="0" y="43711"/>
                  </a:lnTo>
                  <a:cubicBezTo>
                    <a:pt x="0" y="32118"/>
                    <a:pt x="4605" y="21000"/>
                    <a:pt x="12803" y="12803"/>
                  </a:cubicBezTo>
                  <a:cubicBezTo>
                    <a:pt x="21000" y="4605"/>
                    <a:pt x="32118" y="0"/>
                    <a:pt x="43711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123825"/>
              <a:ext cx="4622975" cy="771742"/>
            </a:xfrm>
            <a:prstGeom prst="rect">
              <a:avLst/>
            </a:prstGeom>
          </p:spPr>
          <p:txBody>
            <a:bodyPr anchor="b" rtlCol="false" tIns="177800" lIns="177800" bIns="177800" rIns="177800"/>
            <a:lstStyle/>
            <a:p>
              <a:pPr algn="ctr">
                <a:lnSpc>
                  <a:spcPts val="1500"/>
                </a:lnSpc>
              </a:pPr>
              <a:r>
                <a:rPr lang="en-US" b="true" sz="3000" spc="-270">
                  <a:solidFill>
                    <a:srgbClr val="3235AD"/>
                  </a:solidFill>
                  <a:latin typeface="Gothic A1 Bold"/>
                  <a:ea typeface="Gothic A1 Bold"/>
                  <a:cs typeface="Gothic A1 Bold"/>
                  <a:sym typeface="Gothic A1 Bold"/>
                </a:rPr>
                <a:t>과정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5898694" y="1972642"/>
            <a:ext cx="1033298" cy="1029339"/>
            <a:chOff x="0" y="0"/>
            <a:chExt cx="899012" cy="89556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99012" cy="895567"/>
            </a:xfrm>
            <a:custGeom>
              <a:avLst/>
              <a:gdLst/>
              <a:ahLst/>
              <a:cxnLst/>
              <a:rect r="r" b="b" t="t" l="l"/>
              <a:pathLst>
                <a:path h="895567" w="899012">
                  <a:moveTo>
                    <a:pt x="224773" y="0"/>
                  </a:moveTo>
                  <a:lnTo>
                    <a:pt x="674239" y="0"/>
                  </a:lnTo>
                  <a:cubicBezTo>
                    <a:pt x="733853" y="0"/>
                    <a:pt x="791024" y="23681"/>
                    <a:pt x="833178" y="65834"/>
                  </a:cubicBezTo>
                  <a:cubicBezTo>
                    <a:pt x="875331" y="107988"/>
                    <a:pt x="899012" y="165160"/>
                    <a:pt x="899012" y="224773"/>
                  </a:cubicBezTo>
                  <a:lnTo>
                    <a:pt x="899012" y="670794"/>
                  </a:lnTo>
                  <a:cubicBezTo>
                    <a:pt x="899012" y="794933"/>
                    <a:pt x="798378" y="895567"/>
                    <a:pt x="674239" y="895567"/>
                  </a:cubicBezTo>
                  <a:lnTo>
                    <a:pt x="224773" y="895567"/>
                  </a:lnTo>
                  <a:cubicBezTo>
                    <a:pt x="165160" y="895567"/>
                    <a:pt x="107988" y="871886"/>
                    <a:pt x="65834" y="829733"/>
                  </a:cubicBezTo>
                  <a:cubicBezTo>
                    <a:pt x="23681" y="787580"/>
                    <a:pt x="0" y="730408"/>
                    <a:pt x="0" y="670794"/>
                  </a:cubicBezTo>
                  <a:lnTo>
                    <a:pt x="0" y="224773"/>
                  </a:lnTo>
                  <a:cubicBezTo>
                    <a:pt x="0" y="165160"/>
                    <a:pt x="23681" y="107988"/>
                    <a:pt x="65834" y="65834"/>
                  </a:cubicBezTo>
                  <a:cubicBezTo>
                    <a:pt x="107988" y="23681"/>
                    <a:pt x="165160" y="0"/>
                    <a:pt x="224773" y="0"/>
                  </a:cubicBezTo>
                  <a:close/>
                </a:path>
              </a:pathLst>
            </a:custGeom>
            <a:solidFill>
              <a:srgbClr val="3235AD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123825"/>
              <a:ext cx="899012" cy="771742"/>
            </a:xfrm>
            <a:prstGeom prst="rect">
              <a:avLst/>
            </a:prstGeom>
          </p:spPr>
          <p:txBody>
            <a:bodyPr anchor="ctr" rtlCol="false" tIns="34562" lIns="34562" bIns="34562" rIns="34562"/>
            <a:lstStyle/>
            <a:p>
              <a:pPr algn="ctr" marL="0" indent="0" lvl="0">
                <a:lnSpc>
                  <a:spcPts val="1500"/>
                </a:lnSpc>
                <a:spcBef>
                  <a:spcPct val="0"/>
                </a:spcBef>
              </a:pPr>
              <a:r>
                <a:rPr lang="en-US" b="true" sz="3000" spc="-270" strike="noStrike" u="none">
                  <a:solidFill>
                    <a:srgbClr val="3235AD"/>
                  </a:solidFill>
                  <a:latin typeface="Gothic A1 Bold"/>
                  <a:ea typeface="Gothic A1 Bold"/>
                  <a:cs typeface="Gothic A1 Bold"/>
                  <a:sym typeface="Gothic A1 Bold"/>
                </a:rPr>
                <a:t>01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5898694" y="3185382"/>
            <a:ext cx="1033298" cy="1029339"/>
            <a:chOff x="0" y="0"/>
            <a:chExt cx="899012" cy="895567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99012" cy="895567"/>
            </a:xfrm>
            <a:custGeom>
              <a:avLst/>
              <a:gdLst/>
              <a:ahLst/>
              <a:cxnLst/>
              <a:rect r="r" b="b" t="t" l="l"/>
              <a:pathLst>
                <a:path h="895567" w="899012">
                  <a:moveTo>
                    <a:pt x="224773" y="0"/>
                  </a:moveTo>
                  <a:lnTo>
                    <a:pt x="674239" y="0"/>
                  </a:lnTo>
                  <a:cubicBezTo>
                    <a:pt x="733853" y="0"/>
                    <a:pt x="791024" y="23681"/>
                    <a:pt x="833178" y="65834"/>
                  </a:cubicBezTo>
                  <a:cubicBezTo>
                    <a:pt x="875331" y="107988"/>
                    <a:pt x="899012" y="165160"/>
                    <a:pt x="899012" y="224773"/>
                  </a:cubicBezTo>
                  <a:lnTo>
                    <a:pt x="899012" y="670794"/>
                  </a:lnTo>
                  <a:cubicBezTo>
                    <a:pt x="899012" y="794933"/>
                    <a:pt x="798378" y="895567"/>
                    <a:pt x="674239" y="895567"/>
                  </a:cubicBezTo>
                  <a:lnTo>
                    <a:pt x="224773" y="895567"/>
                  </a:lnTo>
                  <a:cubicBezTo>
                    <a:pt x="165160" y="895567"/>
                    <a:pt x="107988" y="871886"/>
                    <a:pt x="65834" y="829733"/>
                  </a:cubicBezTo>
                  <a:cubicBezTo>
                    <a:pt x="23681" y="787580"/>
                    <a:pt x="0" y="730408"/>
                    <a:pt x="0" y="670794"/>
                  </a:cubicBezTo>
                  <a:lnTo>
                    <a:pt x="0" y="224773"/>
                  </a:lnTo>
                  <a:cubicBezTo>
                    <a:pt x="0" y="165160"/>
                    <a:pt x="23681" y="107988"/>
                    <a:pt x="65834" y="65834"/>
                  </a:cubicBezTo>
                  <a:cubicBezTo>
                    <a:pt x="107988" y="23681"/>
                    <a:pt x="165160" y="0"/>
                    <a:pt x="224773" y="0"/>
                  </a:cubicBezTo>
                  <a:close/>
                </a:path>
              </a:pathLst>
            </a:custGeom>
            <a:solidFill>
              <a:srgbClr val="3235AD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123825"/>
              <a:ext cx="899012" cy="771742"/>
            </a:xfrm>
            <a:prstGeom prst="rect">
              <a:avLst/>
            </a:prstGeom>
          </p:spPr>
          <p:txBody>
            <a:bodyPr anchor="ctr" rtlCol="false" tIns="34562" lIns="34562" bIns="34562" rIns="34562"/>
            <a:lstStyle/>
            <a:p>
              <a:pPr algn="ctr" marL="0" indent="0" lvl="0">
                <a:lnSpc>
                  <a:spcPts val="1500"/>
                </a:lnSpc>
                <a:spcBef>
                  <a:spcPct val="0"/>
                </a:spcBef>
              </a:pPr>
              <a:r>
                <a:rPr lang="en-US" b="true" sz="3000" spc="-270" strike="noStrike" u="none">
                  <a:solidFill>
                    <a:srgbClr val="3235AD"/>
                  </a:solidFill>
                  <a:latin typeface="Gothic A1 Bold"/>
                  <a:ea typeface="Gothic A1 Bold"/>
                  <a:cs typeface="Gothic A1 Bold"/>
                  <a:sym typeface="Gothic A1 Bold"/>
                </a:rPr>
                <a:t>01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5898694" y="1940050"/>
            <a:ext cx="1033298" cy="1029339"/>
            <a:chOff x="0" y="0"/>
            <a:chExt cx="899012" cy="895567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99012" cy="895567"/>
            </a:xfrm>
            <a:custGeom>
              <a:avLst/>
              <a:gdLst/>
              <a:ahLst/>
              <a:cxnLst/>
              <a:rect r="r" b="b" t="t" l="l"/>
              <a:pathLst>
                <a:path h="895567" w="899012">
                  <a:moveTo>
                    <a:pt x="224773" y="0"/>
                  </a:moveTo>
                  <a:lnTo>
                    <a:pt x="674239" y="0"/>
                  </a:lnTo>
                  <a:cubicBezTo>
                    <a:pt x="733853" y="0"/>
                    <a:pt x="791024" y="23681"/>
                    <a:pt x="833178" y="65834"/>
                  </a:cubicBezTo>
                  <a:cubicBezTo>
                    <a:pt x="875331" y="107988"/>
                    <a:pt x="899012" y="165160"/>
                    <a:pt x="899012" y="224773"/>
                  </a:cubicBezTo>
                  <a:lnTo>
                    <a:pt x="899012" y="670794"/>
                  </a:lnTo>
                  <a:cubicBezTo>
                    <a:pt x="899012" y="794933"/>
                    <a:pt x="798378" y="895567"/>
                    <a:pt x="674239" y="895567"/>
                  </a:cubicBezTo>
                  <a:lnTo>
                    <a:pt x="224773" y="895567"/>
                  </a:lnTo>
                  <a:cubicBezTo>
                    <a:pt x="165160" y="895567"/>
                    <a:pt x="107988" y="871886"/>
                    <a:pt x="65834" y="829733"/>
                  </a:cubicBezTo>
                  <a:cubicBezTo>
                    <a:pt x="23681" y="787580"/>
                    <a:pt x="0" y="730408"/>
                    <a:pt x="0" y="670794"/>
                  </a:cubicBezTo>
                  <a:lnTo>
                    <a:pt x="0" y="224773"/>
                  </a:lnTo>
                  <a:cubicBezTo>
                    <a:pt x="0" y="165160"/>
                    <a:pt x="23681" y="107988"/>
                    <a:pt x="65834" y="65834"/>
                  </a:cubicBezTo>
                  <a:cubicBezTo>
                    <a:pt x="107988" y="23681"/>
                    <a:pt x="165160" y="0"/>
                    <a:pt x="224773" y="0"/>
                  </a:cubicBezTo>
                  <a:close/>
                </a:path>
              </a:pathLst>
            </a:custGeom>
            <a:solidFill>
              <a:srgbClr val="FFDCD9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171450"/>
              <a:ext cx="899012" cy="1067017"/>
            </a:xfrm>
            <a:prstGeom prst="rect">
              <a:avLst/>
            </a:prstGeom>
          </p:spPr>
          <p:txBody>
            <a:bodyPr anchor="ctr" rtlCol="false" tIns="34562" lIns="34562" bIns="34562" rIns="34562"/>
            <a:lstStyle/>
            <a:p>
              <a:pPr algn="ctr">
                <a:lnSpc>
                  <a:spcPts val="6084"/>
                </a:lnSpc>
              </a:pPr>
              <a:r>
                <a:rPr lang="en-US" sz="3600" spc="-172">
                  <a:solidFill>
                    <a:srgbClr val="3235AD"/>
                  </a:solidFill>
                  <a:latin typeface="MediaPro"/>
                  <a:ea typeface="MediaPro"/>
                  <a:cs typeface="MediaPro"/>
                  <a:sym typeface="MediaPro"/>
                </a:rPr>
                <a:t>01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5898694" y="3152791"/>
            <a:ext cx="1033298" cy="1029339"/>
            <a:chOff x="0" y="0"/>
            <a:chExt cx="899012" cy="895567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99012" cy="895567"/>
            </a:xfrm>
            <a:custGeom>
              <a:avLst/>
              <a:gdLst/>
              <a:ahLst/>
              <a:cxnLst/>
              <a:rect r="r" b="b" t="t" l="l"/>
              <a:pathLst>
                <a:path h="895567" w="899012">
                  <a:moveTo>
                    <a:pt x="224773" y="0"/>
                  </a:moveTo>
                  <a:lnTo>
                    <a:pt x="674239" y="0"/>
                  </a:lnTo>
                  <a:cubicBezTo>
                    <a:pt x="733853" y="0"/>
                    <a:pt x="791024" y="23681"/>
                    <a:pt x="833178" y="65834"/>
                  </a:cubicBezTo>
                  <a:cubicBezTo>
                    <a:pt x="875331" y="107988"/>
                    <a:pt x="899012" y="165160"/>
                    <a:pt x="899012" y="224773"/>
                  </a:cubicBezTo>
                  <a:lnTo>
                    <a:pt x="899012" y="670794"/>
                  </a:lnTo>
                  <a:cubicBezTo>
                    <a:pt x="899012" y="794933"/>
                    <a:pt x="798378" y="895567"/>
                    <a:pt x="674239" y="895567"/>
                  </a:cubicBezTo>
                  <a:lnTo>
                    <a:pt x="224773" y="895567"/>
                  </a:lnTo>
                  <a:cubicBezTo>
                    <a:pt x="165160" y="895567"/>
                    <a:pt x="107988" y="871886"/>
                    <a:pt x="65834" y="829733"/>
                  </a:cubicBezTo>
                  <a:cubicBezTo>
                    <a:pt x="23681" y="787580"/>
                    <a:pt x="0" y="730408"/>
                    <a:pt x="0" y="670794"/>
                  </a:cubicBezTo>
                  <a:lnTo>
                    <a:pt x="0" y="224773"/>
                  </a:lnTo>
                  <a:cubicBezTo>
                    <a:pt x="0" y="165160"/>
                    <a:pt x="23681" y="107988"/>
                    <a:pt x="65834" y="65834"/>
                  </a:cubicBezTo>
                  <a:cubicBezTo>
                    <a:pt x="107988" y="23681"/>
                    <a:pt x="165160" y="0"/>
                    <a:pt x="224773" y="0"/>
                  </a:cubicBezTo>
                  <a:close/>
                </a:path>
              </a:pathLst>
            </a:custGeom>
            <a:solidFill>
              <a:srgbClr val="FFDCD9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171450"/>
              <a:ext cx="899012" cy="1067017"/>
            </a:xfrm>
            <a:prstGeom prst="rect">
              <a:avLst/>
            </a:prstGeom>
          </p:spPr>
          <p:txBody>
            <a:bodyPr anchor="ctr" rtlCol="false" tIns="34562" lIns="34562" bIns="34562" rIns="34562"/>
            <a:lstStyle/>
            <a:p>
              <a:pPr algn="ctr">
                <a:lnSpc>
                  <a:spcPts val="6084"/>
                </a:lnSpc>
              </a:pPr>
              <a:r>
                <a:rPr lang="en-US" sz="3600" spc="-172">
                  <a:solidFill>
                    <a:srgbClr val="3235AD"/>
                  </a:solidFill>
                  <a:latin typeface="MediaPro"/>
                  <a:ea typeface="MediaPro"/>
                  <a:cs typeface="MediaPro"/>
                  <a:sym typeface="MediaPro"/>
                </a:rPr>
                <a:t>02</a:t>
              </a:r>
            </a:p>
          </p:txBody>
        </p:sp>
      </p:grpSp>
      <p:sp>
        <p:nvSpPr>
          <p:cNvPr name="Freeform 27" id="27"/>
          <p:cNvSpPr/>
          <p:nvPr/>
        </p:nvSpPr>
        <p:spPr>
          <a:xfrm flipH="true" flipV="true" rot="0">
            <a:off x="9525" y="7243024"/>
            <a:ext cx="3808685" cy="3808685"/>
          </a:xfrm>
          <a:custGeom>
            <a:avLst/>
            <a:gdLst/>
            <a:ahLst/>
            <a:cxnLst/>
            <a:rect r="r" b="b" t="t" l="l"/>
            <a:pathLst>
              <a:path h="3808685" w="3808685">
                <a:moveTo>
                  <a:pt x="3808685" y="3808685"/>
                </a:moveTo>
                <a:lnTo>
                  <a:pt x="0" y="3808685"/>
                </a:lnTo>
                <a:lnTo>
                  <a:pt x="0" y="0"/>
                </a:lnTo>
                <a:lnTo>
                  <a:pt x="3808685" y="0"/>
                </a:lnTo>
                <a:lnTo>
                  <a:pt x="3808685" y="380868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8" id="28"/>
          <p:cNvSpPr/>
          <p:nvPr/>
        </p:nvSpPr>
        <p:spPr>
          <a:xfrm flipH="true" flipV="true" rot="0">
            <a:off x="7588795" y="7243024"/>
            <a:ext cx="3808685" cy="3808685"/>
          </a:xfrm>
          <a:custGeom>
            <a:avLst/>
            <a:gdLst/>
            <a:ahLst/>
            <a:cxnLst/>
            <a:rect r="r" b="b" t="t" l="l"/>
            <a:pathLst>
              <a:path h="3808685" w="3808685">
                <a:moveTo>
                  <a:pt x="3808685" y="3808685"/>
                </a:moveTo>
                <a:lnTo>
                  <a:pt x="0" y="3808685"/>
                </a:lnTo>
                <a:lnTo>
                  <a:pt x="0" y="0"/>
                </a:lnTo>
                <a:lnTo>
                  <a:pt x="3808685" y="0"/>
                </a:lnTo>
                <a:lnTo>
                  <a:pt x="3808685" y="380868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9" id="29"/>
          <p:cNvSpPr/>
          <p:nvPr/>
        </p:nvSpPr>
        <p:spPr>
          <a:xfrm flipH="true" flipV="true" rot="0">
            <a:off x="3818210" y="7353957"/>
            <a:ext cx="3808685" cy="3808685"/>
          </a:xfrm>
          <a:custGeom>
            <a:avLst/>
            <a:gdLst/>
            <a:ahLst/>
            <a:cxnLst/>
            <a:rect r="r" b="b" t="t" l="l"/>
            <a:pathLst>
              <a:path h="3808685" w="3808685">
                <a:moveTo>
                  <a:pt x="3808685" y="3808686"/>
                </a:moveTo>
                <a:lnTo>
                  <a:pt x="0" y="3808686"/>
                </a:lnTo>
                <a:lnTo>
                  <a:pt x="0" y="0"/>
                </a:lnTo>
                <a:lnTo>
                  <a:pt x="3808685" y="0"/>
                </a:lnTo>
                <a:lnTo>
                  <a:pt x="3808685" y="380868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0" id="30"/>
          <p:cNvSpPr/>
          <p:nvPr/>
        </p:nvSpPr>
        <p:spPr>
          <a:xfrm flipH="true" flipV="true" rot="0">
            <a:off x="11378430" y="7243024"/>
            <a:ext cx="3808685" cy="3808685"/>
          </a:xfrm>
          <a:custGeom>
            <a:avLst/>
            <a:gdLst/>
            <a:ahLst/>
            <a:cxnLst/>
            <a:rect r="r" b="b" t="t" l="l"/>
            <a:pathLst>
              <a:path h="3808685" w="3808685">
                <a:moveTo>
                  <a:pt x="3808686" y="3808685"/>
                </a:moveTo>
                <a:lnTo>
                  <a:pt x="0" y="3808685"/>
                </a:lnTo>
                <a:lnTo>
                  <a:pt x="0" y="0"/>
                </a:lnTo>
                <a:lnTo>
                  <a:pt x="3808686" y="0"/>
                </a:lnTo>
                <a:lnTo>
                  <a:pt x="3808686" y="380868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31" id="31"/>
          <p:cNvGrpSpPr/>
          <p:nvPr/>
        </p:nvGrpSpPr>
        <p:grpSpPr>
          <a:xfrm rot="0">
            <a:off x="7075793" y="4398123"/>
            <a:ext cx="5313513" cy="1029339"/>
            <a:chOff x="0" y="0"/>
            <a:chExt cx="4622975" cy="895567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622974" cy="895567"/>
            </a:xfrm>
            <a:custGeom>
              <a:avLst/>
              <a:gdLst/>
              <a:ahLst/>
              <a:cxnLst/>
              <a:rect r="r" b="b" t="t" l="l"/>
              <a:pathLst>
                <a:path h="895567" w="4622974">
                  <a:moveTo>
                    <a:pt x="43711" y="0"/>
                  </a:moveTo>
                  <a:lnTo>
                    <a:pt x="4579264" y="0"/>
                  </a:lnTo>
                  <a:cubicBezTo>
                    <a:pt x="4590857" y="0"/>
                    <a:pt x="4601975" y="4605"/>
                    <a:pt x="4610172" y="12803"/>
                  </a:cubicBezTo>
                  <a:cubicBezTo>
                    <a:pt x="4618369" y="21000"/>
                    <a:pt x="4622974" y="32118"/>
                    <a:pt x="4622974" y="43711"/>
                  </a:cubicBezTo>
                  <a:lnTo>
                    <a:pt x="4622974" y="851857"/>
                  </a:lnTo>
                  <a:cubicBezTo>
                    <a:pt x="4622974" y="863449"/>
                    <a:pt x="4618369" y="874567"/>
                    <a:pt x="4610172" y="882765"/>
                  </a:cubicBezTo>
                  <a:cubicBezTo>
                    <a:pt x="4601975" y="890962"/>
                    <a:pt x="4590857" y="895567"/>
                    <a:pt x="4579264" y="895567"/>
                  </a:cubicBezTo>
                  <a:lnTo>
                    <a:pt x="43711" y="895567"/>
                  </a:lnTo>
                  <a:cubicBezTo>
                    <a:pt x="32118" y="895567"/>
                    <a:pt x="21000" y="890962"/>
                    <a:pt x="12803" y="882765"/>
                  </a:cubicBezTo>
                  <a:cubicBezTo>
                    <a:pt x="4605" y="874567"/>
                    <a:pt x="0" y="863449"/>
                    <a:pt x="0" y="851857"/>
                  </a:cubicBezTo>
                  <a:lnTo>
                    <a:pt x="0" y="43711"/>
                  </a:lnTo>
                  <a:cubicBezTo>
                    <a:pt x="0" y="32118"/>
                    <a:pt x="4605" y="21000"/>
                    <a:pt x="12803" y="12803"/>
                  </a:cubicBezTo>
                  <a:cubicBezTo>
                    <a:pt x="21000" y="4605"/>
                    <a:pt x="32118" y="0"/>
                    <a:pt x="43711" y="0"/>
                  </a:cubicBezTo>
                  <a:close/>
                </a:path>
              </a:pathLst>
            </a:custGeom>
            <a:solidFill>
              <a:srgbClr val="3235AD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0" y="123825"/>
              <a:ext cx="4622975" cy="771742"/>
            </a:xfrm>
            <a:prstGeom prst="rect">
              <a:avLst/>
            </a:prstGeom>
          </p:spPr>
          <p:txBody>
            <a:bodyPr anchor="b" rtlCol="false" tIns="177800" lIns="177800" bIns="177800" rIns="177800"/>
            <a:lstStyle/>
            <a:p>
              <a:pPr algn="ctr">
                <a:lnSpc>
                  <a:spcPts val="1500"/>
                </a:lnSpc>
              </a:pPr>
              <a:r>
                <a:rPr lang="en-US" b="true" sz="3000" spc="-270">
                  <a:solidFill>
                    <a:srgbClr val="3235AD"/>
                  </a:solidFill>
                  <a:latin typeface="Gothic A1 Bold"/>
                  <a:ea typeface="Gothic A1 Bold"/>
                  <a:cs typeface="Gothic A1 Bold"/>
                  <a:sym typeface="Gothic A1 Bold"/>
                </a:rPr>
                <a:t>인공지능 소개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7075793" y="4365531"/>
            <a:ext cx="5313513" cy="1029339"/>
            <a:chOff x="0" y="0"/>
            <a:chExt cx="4622975" cy="895567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4622974" cy="895567"/>
            </a:xfrm>
            <a:custGeom>
              <a:avLst/>
              <a:gdLst/>
              <a:ahLst/>
              <a:cxnLst/>
              <a:rect r="r" b="b" t="t" l="l"/>
              <a:pathLst>
                <a:path h="895567" w="4622974">
                  <a:moveTo>
                    <a:pt x="43711" y="0"/>
                  </a:moveTo>
                  <a:lnTo>
                    <a:pt x="4579264" y="0"/>
                  </a:lnTo>
                  <a:cubicBezTo>
                    <a:pt x="4590857" y="0"/>
                    <a:pt x="4601975" y="4605"/>
                    <a:pt x="4610172" y="12803"/>
                  </a:cubicBezTo>
                  <a:cubicBezTo>
                    <a:pt x="4618369" y="21000"/>
                    <a:pt x="4622974" y="32118"/>
                    <a:pt x="4622974" y="43711"/>
                  </a:cubicBezTo>
                  <a:lnTo>
                    <a:pt x="4622974" y="851857"/>
                  </a:lnTo>
                  <a:cubicBezTo>
                    <a:pt x="4622974" y="863449"/>
                    <a:pt x="4618369" y="874567"/>
                    <a:pt x="4610172" y="882765"/>
                  </a:cubicBezTo>
                  <a:cubicBezTo>
                    <a:pt x="4601975" y="890962"/>
                    <a:pt x="4590857" y="895567"/>
                    <a:pt x="4579264" y="895567"/>
                  </a:cubicBezTo>
                  <a:lnTo>
                    <a:pt x="43711" y="895567"/>
                  </a:lnTo>
                  <a:cubicBezTo>
                    <a:pt x="32118" y="895567"/>
                    <a:pt x="21000" y="890962"/>
                    <a:pt x="12803" y="882765"/>
                  </a:cubicBezTo>
                  <a:cubicBezTo>
                    <a:pt x="4605" y="874567"/>
                    <a:pt x="0" y="863449"/>
                    <a:pt x="0" y="851857"/>
                  </a:cubicBezTo>
                  <a:lnTo>
                    <a:pt x="0" y="43711"/>
                  </a:lnTo>
                  <a:cubicBezTo>
                    <a:pt x="0" y="32118"/>
                    <a:pt x="4605" y="21000"/>
                    <a:pt x="12803" y="12803"/>
                  </a:cubicBezTo>
                  <a:cubicBezTo>
                    <a:pt x="21000" y="4605"/>
                    <a:pt x="32118" y="0"/>
                    <a:pt x="43711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0" y="123825"/>
              <a:ext cx="4622975" cy="771742"/>
            </a:xfrm>
            <a:prstGeom prst="rect">
              <a:avLst/>
            </a:prstGeom>
          </p:spPr>
          <p:txBody>
            <a:bodyPr anchor="b" rtlCol="false" tIns="177800" lIns="177800" bIns="177800" rIns="177800"/>
            <a:lstStyle/>
            <a:p>
              <a:pPr algn="ctr">
                <a:lnSpc>
                  <a:spcPts val="1500"/>
                </a:lnSpc>
              </a:pPr>
              <a:r>
                <a:rPr lang="en-US" b="true" sz="3000" spc="-270">
                  <a:solidFill>
                    <a:srgbClr val="3235AD"/>
                  </a:solidFill>
                  <a:latin typeface="Gothic A1 Bold"/>
                  <a:ea typeface="Gothic A1 Bold"/>
                  <a:cs typeface="Gothic A1 Bold"/>
                  <a:sym typeface="Gothic A1 Bold"/>
                </a:rPr>
                <a:t>시연 영상</a:t>
              </a:r>
            </a:p>
          </p:txBody>
        </p:sp>
      </p:grpSp>
      <p:sp>
        <p:nvSpPr>
          <p:cNvPr name="Freeform 37" id="37"/>
          <p:cNvSpPr/>
          <p:nvPr/>
        </p:nvSpPr>
        <p:spPr>
          <a:xfrm flipH="true" flipV="true" rot="0">
            <a:off x="15168066" y="7243024"/>
            <a:ext cx="3808685" cy="3808685"/>
          </a:xfrm>
          <a:custGeom>
            <a:avLst/>
            <a:gdLst/>
            <a:ahLst/>
            <a:cxnLst/>
            <a:rect r="r" b="b" t="t" l="l"/>
            <a:pathLst>
              <a:path h="3808685" w="3808685">
                <a:moveTo>
                  <a:pt x="3808685" y="3808685"/>
                </a:moveTo>
                <a:lnTo>
                  <a:pt x="0" y="3808685"/>
                </a:lnTo>
                <a:lnTo>
                  <a:pt x="0" y="0"/>
                </a:lnTo>
                <a:lnTo>
                  <a:pt x="3808685" y="0"/>
                </a:lnTo>
                <a:lnTo>
                  <a:pt x="3808685" y="380868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38" id="38"/>
          <p:cNvGrpSpPr/>
          <p:nvPr/>
        </p:nvGrpSpPr>
        <p:grpSpPr>
          <a:xfrm rot="0">
            <a:off x="7075793" y="5718079"/>
            <a:ext cx="5313513" cy="1029339"/>
            <a:chOff x="0" y="0"/>
            <a:chExt cx="4622975" cy="895567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4622974" cy="895567"/>
            </a:xfrm>
            <a:custGeom>
              <a:avLst/>
              <a:gdLst/>
              <a:ahLst/>
              <a:cxnLst/>
              <a:rect r="r" b="b" t="t" l="l"/>
              <a:pathLst>
                <a:path h="895567" w="4622974">
                  <a:moveTo>
                    <a:pt x="43711" y="0"/>
                  </a:moveTo>
                  <a:lnTo>
                    <a:pt x="4579264" y="0"/>
                  </a:lnTo>
                  <a:cubicBezTo>
                    <a:pt x="4590857" y="0"/>
                    <a:pt x="4601975" y="4605"/>
                    <a:pt x="4610172" y="12803"/>
                  </a:cubicBezTo>
                  <a:cubicBezTo>
                    <a:pt x="4618369" y="21000"/>
                    <a:pt x="4622974" y="32118"/>
                    <a:pt x="4622974" y="43711"/>
                  </a:cubicBezTo>
                  <a:lnTo>
                    <a:pt x="4622974" y="851857"/>
                  </a:lnTo>
                  <a:cubicBezTo>
                    <a:pt x="4622974" y="863449"/>
                    <a:pt x="4618369" y="874567"/>
                    <a:pt x="4610172" y="882765"/>
                  </a:cubicBezTo>
                  <a:cubicBezTo>
                    <a:pt x="4601975" y="890962"/>
                    <a:pt x="4590857" y="895567"/>
                    <a:pt x="4579264" y="895567"/>
                  </a:cubicBezTo>
                  <a:lnTo>
                    <a:pt x="43711" y="895567"/>
                  </a:lnTo>
                  <a:cubicBezTo>
                    <a:pt x="32118" y="895567"/>
                    <a:pt x="21000" y="890962"/>
                    <a:pt x="12803" y="882765"/>
                  </a:cubicBezTo>
                  <a:cubicBezTo>
                    <a:pt x="4605" y="874567"/>
                    <a:pt x="0" y="863449"/>
                    <a:pt x="0" y="851857"/>
                  </a:cubicBezTo>
                  <a:lnTo>
                    <a:pt x="0" y="43711"/>
                  </a:lnTo>
                  <a:cubicBezTo>
                    <a:pt x="0" y="32118"/>
                    <a:pt x="4605" y="21000"/>
                    <a:pt x="12803" y="12803"/>
                  </a:cubicBezTo>
                  <a:cubicBezTo>
                    <a:pt x="21000" y="4605"/>
                    <a:pt x="32118" y="0"/>
                    <a:pt x="43711" y="0"/>
                  </a:cubicBezTo>
                  <a:close/>
                </a:path>
              </a:pathLst>
            </a:custGeom>
            <a:solidFill>
              <a:srgbClr val="3235AD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40" id="40"/>
            <p:cNvSpPr txBox="true"/>
            <p:nvPr/>
          </p:nvSpPr>
          <p:spPr>
            <a:xfrm>
              <a:off x="0" y="123825"/>
              <a:ext cx="4622975" cy="771742"/>
            </a:xfrm>
            <a:prstGeom prst="rect">
              <a:avLst/>
            </a:prstGeom>
          </p:spPr>
          <p:txBody>
            <a:bodyPr anchor="b" rtlCol="false" tIns="177800" lIns="177800" bIns="177800" rIns="177800"/>
            <a:lstStyle/>
            <a:p>
              <a:pPr algn="ctr">
                <a:lnSpc>
                  <a:spcPts val="1500"/>
                </a:lnSpc>
              </a:pPr>
              <a:r>
                <a:rPr lang="en-US" b="true" sz="3000" spc="-270">
                  <a:solidFill>
                    <a:srgbClr val="3235AD"/>
                  </a:solidFill>
                  <a:latin typeface="Gothic A1 Bold"/>
                  <a:ea typeface="Gothic A1 Bold"/>
                  <a:cs typeface="Gothic A1 Bold"/>
                  <a:sym typeface="Gothic A1 Bold"/>
                </a:rPr>
                <a:t>인공지능 소개</a:t>
              </a: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7075793" y="5685487"/>
            <a:ext cx="5313513" cy="1029339"/>
            <a:chOff x="0" y="0"/>
            <a:chExt cx="4622975" cy="895567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4622974" cy="895567"/>
            </a:xfrm>
            <a:custGeom>
              <a:avLst/>
              <a:gdLst/>
              <a:ahLst/>
              <a:cxnLst/>
              <a:rect r="r" b="b" t="t" l="l"/>
              <a:pathLst>
                <a:path h="895567" w="4622974">
                  <a:moveTo>
                    <a:pt x="43711" y="0"/>
                  </a:moveTo>
                  <a:lnTo>
                    <a:pt x="4579264" y="0"/>
                  </a:lnTo>
                  <a:cubicBezTo>
                    <a:pt x="4590857" y="0"/>
                    <a:pt x="4601975" y="4605"/>
                    <a:pt x="4610172" y="12803"/>
                  </a:cubicBezTo>
                  <a:cubicBezTo>
                    <a:pt x="4618369" y="21000"/>
                    <a:pt x="4622974" y="32118"/>
                    <a:pt x="4622974" y="43711"/>
                  </a:cubicBezTo>
                  <a:lnTo>
                    <a:pt x="4622974" y="851857"/>
                  </a:lnTo>
                  <a:cubicBezTo>
                    <a:pt x="4622974" y="863449"/>
                    <a:pt x="4618369" y="874567"/>
                    <a:pt x="4610172" y="882765"/>
                  </a:cubicBezTo>
                  <a:cubicBezTo>
                    <a:pt x="4601975" y="890962"/>
                    <a:pt x="4590857" y="895567"/>
                    <a:pt x="4579264" y="895567"/>
                  </a:cubicBezTo>
                  <a:lnTo>
                    <a:pt x="43711" y="895567"/>
                  </a:lnTo>
                  <a:cubicBezTo>
                    <a:pt x="32118" y="895567"/>
                    <a:pt x="21000" y="890962"/>
                    <a:pt x="12803" y="882765"/>
                  </a:cubicBezTo>
                  <a:cubicBezTo>
                    <a:pt x="4605" y="874567"/>
                    <a:pt x="0" y="863449"/>
                    <a:pt x="0" y="851857"/>
                  </a:cubicBezTo>
                  <a:lnTo>
                    <a:pt x="0" y="43711"/>
                  </a:lnTo>
                  <a:cubicBezTo>
                    <a:pt x="0" y="32118"/>
                    <a:pt x="4605" y="21000"/>
                    <a:pt x="12803" y="12803"/>
                  </a:cubicBezTo>
                  <a:cubicBezTo>
                    <a:pt x="21000" y="4605"/>
                    <a:pt x="32118" y="0"/>
                    <a:pt x="43711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43" id="43"/>
            <p:cNvSpPr txBox="true"/>
            <p:nvPr/>
          </p:nvSpPr>
          <p:spPr>
            <a:xfrm>
              <a:off x="0" y="123825"/>
              <a:ext cx="4622975" cy="771742"/>
            </a:xfrm>
            <a:prstGeom prst="rect">
              <a:avLst/>
            </a:prstGeom>
          </p:spPr>
          <p:txBody>
            <a:bodyPr anchor="b" rtlCol="false" tIns="177800" lIns="177800" bIns="177800" rIns="177800"/>
            <a:lstStyle/>
            <a:p>
              <a:pPr algn="ctr">
                <a:lnSpc>
                  <a:spcPts val="1500"/>
                </a:lnSpc>
              </a:pPr>
              <a:r>
                <a:rPr lang="en-US" b="true" sz="3000" spc="-270">
                  <a:solidFill>
                    <a:srgbClr val="3235AD"/>
                  </a:solidFill>
                  <a:latin typeface="Gothic A1 Bold"/>
                  <a:ea typeface="Gothic A1 Bold"/>
                  <a:cs typeface="Gothic A1 Bold"/>
                  <a:sym typeface="Gothic A1 Bold"/>
                </a:rPr>
                <a:t>결과 </a:t>
              </a: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5898694" y="5718079"/>
            <a:ext cx="1033298" cy="1029339"/>
            <a:chOff x="0" y="0"/>
            <a:chExt cx="899012" cy="895567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899012" cy="895567"/>
            </a:xfrm>
            <a:custGeom>
              <a:avLst/>
              <a:gdLst/>
              <a:ahLst/>
              <a:cxnLst/>
              <a:rect r="r" b="b" t="t" l="l"/>
              <a:pathLst>
                <a:path h="895567" w="899012">
                  <a:moveTo>
                    <a:pt x="224773" y="0"/>
                  </a:moveTo>
                  <a:lnTo>
                    <a:pt x="674239" y="0"/>
                  </a:lnTo>
                  <a:cubicBezTo>
                    <a:pt x="733853" y="0"/>
                    <a:pt x="791024" y="23681"/>
                    <a:pt x="833178" y="65834"/>
                  </a:cubicBezTo>
                  <a:cubicBezTo>
                    <a:pt x="875331" y="107988"/>
                    <a:pt x="899012" y="165160"/>
                    <a:pt x="899012" y="224773"/>
                  </a:cubicBezTo>
                  <a:lnTo>
                    <a:pt x="899012" y="670794"/>
                  </a:lnTo>
                  <a:cubicBezTo>
                    <a:pt x="899012" y="794933"/>
                    <a:pt x="798378" y="895567"/>
                    <a:pt x="674239" y="895567"/>
                  </a:cubicBezTo>
                  <a:lnTo>
                    <a:pt x="224773" y="895567"/>
                  </a:lnTo>
                  <a:cubicBezTo>
                    <a:pt x="165160" y="895567"/>
                    <a:pt x="107988" y="871886"/>
                    <a:pt x="65834" y="829733"/>
                  </a:cubicBezTo>
                  <a:cubicBezTo>
                    <a:pt x="23681" y="787580"/>
                    <a:pt x="0" y="730408"/>
                    <a:pt x="0" y="670794"/>
                  </a:cubicBezTo>
                  <a:lnTo>
                    <a:pt x="0" y="224773"/>
                  </a:lnTo>
                  <a:cubicBezTo>
                    <a:pt x="0" y="165160"/>
                    <a:pt x="23681" y="107988"/>
                    <a:pt x="65834" y="65834"/>
                  </a:cubicBezTo>
                  <a:cubicBezTo>
                    <a:pt x="107988" y="23681"/>
                    <a:pt x="165160" y="0"/>
                    <a:pt x="224773" y="0"/>
                  </a:cubicBezTo>
                  <a:close/>
                </a:path>
              </a:pathLst>
            </a:custGeom>
            <a:solidFill>
              <a:srgbClr val="3235AD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46" id="46"/>
            <p:cNvSpPr txBox="true"/>
            <p:nvPr/>
          </p:nvSpPr>
          <p:spPr>
            <a:xfrm>
              <a:off x="0" y="123825"/>
              <a:ext cx="899012" cy="771742"/>
            </a:xfrm>
            <a:prstGeom prst="rect">
              <a:avLst/>
            </a:prstGeom>
          </p:spPr>
          <p:txBody>
            <a:bodyPr anchor="ctr" rtlCol="false" tIns="34562" lIns="34562" bIns="34562" rIns="34562"/>
            <a:lstStyle/>
            <a:p>
              <a:pPr algn="ctr" marL="0" indent="0" lvl="0">
                <a:lnSpc>
                  <a:spcPts val="1500"/>
                </a:lnSpc>
                <a:spcBef>
                  <a:spcPct val="0"/>
                </a:spcBef>
              </a:pPr>
              <a:r>
                <a:rPr lang="en-US" b="true" sz="3000" spc="-270" strike="noStrike" u="none">
                  <a:solidFill>
                    <a:srgbClr val="3235AD"/>
                  </a:solidFill>
                  <a:latin typeface="Gothic A1 Bold"/>
                  <a:ea typeface="Gothic A1 Bold"/>
                  <a:cs typeface="Gothic A1 Bold"/>
                  <a:sym typeface="Gothic A1 Bold"/>
                </a:rPr>
                <a:t>01</a:t>
              </a:r>
            </a:p>
          </p:txBody>
        </p:sp>
      </p:grpSp>
      <p:grpSp>
        <p:nvGrpSpPr>
          <p:cNvPr name="Group 47" id="47"/>
          <p:cNvGrpSpPr/>
          <p:nvPr/>
        </p:nvGrpSpPr>
        <p:grpSpPr>
          <a:xfrm rot="0">
            <a:off x="5898694" y="5685487"/>
            <a:ext cx="1033298" cy="1029339"/>
            <a:chOff x="0" y="0"/>
            <a:chExt cx="899012" cy="895567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899012" cy="895567"/>
            </a:xfrm>
            <a:custGeom>
              <a:avLst/>
              <a:gdLst/>
              <a:ahLst/>
              <a:cxnLst/>
              <a:rect r="r" b="b" t="t" l="l"/>
              <a:pathLst>
                <a:path h="895567" w="899012">
                  <a:moveTo>
                    <a:pt x="224773" y="0"/>
                  </a:moveTo>
                  <a:lnTo>
                    <a:pt x="674239" y="0"/>
                  </a:lnTo>
                  <a:cubicBezTo>
                    <a:pt x="733853" y="0"/>
                    <a:pt x="791024" y="23681"/>
                    <a:pt x="833178" y="65834"/>
                  </a:cubicBezTo>
                  <a:cubicBezTo>
                    <a:pt x="875331" y="107988"/>
                    <a:pt x="899012" y="165160"/>
                    <a:pt x="899012" y="224773"/>
                  </a:cubicBezTo>
                  <a:lnTo>
                    <a:pt x="899012" y="670794"/>
                  </a:lnTo>
                  <a:cubicBezTo>
                    <a:pt x="899012" y="794933"/>
                    <a:pt x="798378" y="895567"/>
                    <a:pt x="674239" y="895567"/>
                  </a:cubicBezTo>
                  <a:lnTo>
                    <a:pt x="224773" y="895567"/>
                  </a:lnTo>
                  <a:cubicBezTo>
                    <a:pt x="165160" y="895567"/>
                    <a:pt x="107988" y="871886"/>
                    <a:pt x="65834" y="829733"/>
                  </a:cubicBezTo>
                  <a:cubicBezTo>
                    <a:pt x="23681" y="787580"/>
                    <a:pt x="0" y="730408"/>
                    <a:pt x="0" y="670794"/>
                  </a:cubicBezTo>
                  <a:lnTo>
                    <a:pt x="0" y="224773"/>
                  </a:lnTo>
                  <a:cubicBezTo>
                    <a:pt x="0" y="165160"/>
                    <a:pt x="23681" y="107988"/>
                    <a:pt x="65834" y="65834"/>
                  </a:cubicBezTo>
                  <a:cubicBezTo>
                    <a:pt x="107988" y="23681"/>
                    <a:pt x="165160" y="0"/>
                    <a:pt x="224773" y="0"/>
                  </a:cubicBezTo>
                  <a:close/>
                </a:path>
              </a:pathLst>
            </a:custGeom>
            <a:solidFill>
              <a:srgbClr val="FFDCD9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49" id="49"/>
            <p:cNvSpPr txBox="true"/>
            <p:nvPr/>
          </p:nvSpPr>
          <p:spPr>
            <a:xfrm>
              <a:off x="0" y="-171450"/>
              <a:ext cx="899012" cy="1067017"/>
            </a:xfrm>
            <a:prstGeom prst="rect">
              <a:avLst/>
            </a:prstGeom>
          </p:spPr>
          <p:txBody>
            <a:bodyPr anchor="ctr" rtlCol="false" tIns="34562" lIns="34562" bIns="34562" rIns="34562"/>
            <a:lstStyle/>
            <a:p>
              <a:pPr algn="ctr">
                <a:lnSpc>
                  <a:spcPts val="6084"/>
                </a:lnSpc>
              </a:pPr>
              <a:r>
                <a:rPr lang="en-US" sz="3600" spc="-172">
                  <a:solidFill>
                    <a:srgbClr val="3235AD"/>
                  </a:solidFill>
                  <a:latin typeface="MediaPro"/>
                  <a:ea typeface="MediaPro"/>
                  <a:cs typeface="MediaPro"/>
                  <a:sym typeface="MediaPro"/>
                </a:rPr>
                <a:t>04</a:t>
              </a:r>
            </a:p>
          </p:txBody>
        </p:sp>
      </p:grpSp>
      <p:grpSp>
        <p:nvGrpSpPr>
          <p:cNvPr name="Group 50" id="50"/>
          <p:cNvGrpSpPr/>
          <p:nvPr/>
        </p:nvGrpSpPr>
        <p:grpSpPr>
          <a:xfrm rot="0">
            <a:off x="5898694" y="4428288"/>
            <a:ext cx="1033298" cy="1029339"/>
            <a:chOff x="0" y="0"/>
            <a:chExt cx="899012" cy="895567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899012" cy="895567"/>
            </a:xfrm>
            <a:custGeom>
              <a:avLst/>
              <a:gdLst/>
              <a:ahLst/>
              <a:cxnLst/>
              <a:rect r="r" b="b" t="t" l="l"/>
              <a:pathLst>
                <a:path h="895567" w="899012">
                  <a:moveTo>
                    <a:pt x="224773" y="0"/>
                  </a:moveTo>
                  <a:lnTo>
                    <a:pt x="674239" y="0"/>
                  </a:lnTo>
                  <a:cubicBezTo>
                    <a:pt x="733853" y="0"/>
                    <a:pt x="791024" y="23681"/>
                    <a:pt x="833178" y="65834"/>
                  </a:cubicBezTo>
                  <a:cubicBezTo>
                    <a:pt x="875331" y="107988"/>
                    <a:pt x="899012" y="165160"/>
                    <a:pt x="899012" y="224773"/>
                  </a:cubicBezTo>
                  <a:lnTo>
                    <a:pt x="899012" y="670794"/>
                  </a:lnTo>
                  <a:cubicBezTo>
                    <a:pt x="899012" y="794933"/>
                    <a:pt x="798378" y="895567"/>
                    <a:pt x="674239" y="895567"/>
                  </a:cubicBezTo>
                  <a:lnTo>
                    <a:pt x="224773" y="895567"/>
                  </a:lnTo>
                  <a:cubicBezTo>
                    <a:pt x="165160" y="895567"/>
                    <a:pt x="107988" y="871886"/>
                    <a:pt x="65834" y="829733"/>
                  </a:cubicBezTo>
                  <a:cubicBezTo>
                    <a:pt x="23681" y="787580"/>
                    <a:pt x="0" y="730408"/>
                    <a:pt x="0" y="670794"/>
                  </a:cubicBezTo>
                  <a:lnTo>
                    <a:pt x="0" y="224773"/>
                  </a:lnTo>
                  <a:cubicBezTo>
                    <a:pt x="0" y="165160"/>
                    <a:pt x="23681" y="107988"/>
                    <a:pt x="65834" y="65834"/>
                  </a:cubicBezTo>
                  <a:cubicBezTo>
                    <a:pt x="107988" y="23681"/>
                    <a:pt x="165160" y="0"/>
                    <a:pt x="224773" y="0"/>
                  </a:cubicBezTo>
                  <a:close/>
                </a:path>
              </a:pathLst>
            </a:custGeom>
            <a:solidFill>
              <a:srgbClr val="3235AD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52" id="52"/>
            <p:cNvSpPr txBox="true"/>
            <p:nvPr/>
          </p:nvSpPr>
          <p:spPr>
            <a:xfrm>
              <a:off x="0" y="123825"/>
              <a:ext cx="899012" cy="771742"/>
            </a:xfrm>
            <a:prstGeom prst="rect">
              <a:avLst/>
            </a:prstGeom>
          </p:spPr>
          <p:txBody>
            <a:bodyPr anchor="ctr" rtlCol="false" tIns="34562" lIns="34562" bIns="34562" rIns="34562"/>
            <a:lstStyle/>
            <a:p>
              <a:pPr algn="ctr" marL="0" indent="0" lvl="0">
                <a:lnSpc>
                  <a:spcPts val="1500"/>
                </a:lnSpc>
                <a:spcBef>
                  <a:spcPct val="0"/>
                </a:spcBef>
              </a:pPr>
              <a:r>
                <a:rPr lang="en-US" b="true" sz="3000" spc="-270" strike="noStrike" u="none">
                  <a:solidFill>
                    <a:srgbClr val="3235AD"/>
                  </a:solidFill>
                  <a:latin typeface="Gothic A1 Bold"/>
                  <a:ea typeface="Gothic A1 Bold"/>
                  <a:cs typeface="Gothic A1 Bold"/>
                  <a:sym typeface="Gothic A1 Bold"/>
                </a:rPr>
                <a:t>01</a:t>
              </a:r>
            </a:p>
          </p:txBody>
        </p:sp>
      </p:grpSp>
      <p:grpSp>
        <p:nvGrpSpPr>
          <p:cNvPr name="Group 53" id="53"/>
          <p:cNvGrpSpPr/>
          <p:nvPr/>
        </p:nvGrpSpPr>
        <p:grpSpPr>
          <a:xfrm rot="0">
            <a:off x="5898694" y="4395697"/>
            <a:ext cx="1033298" cy="1029339"/>
            <a:chOff x="0" y="0"/>
            <a:chExt cx="899012" cy="895567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899012" cy="895567"/>
            </a:xfrm>
            <a:custGeom>
              <a:avLst/>
              <a:gdLst/>
              <a:ahLst/>
              <a:cxnLst/>
              <a:rect r="r" b="b" t="t" l="l"/>
              <a:pathLst>
                <a:path h="895567" w="899012">
                  <a:moveTo>
                    <a:pt x="224773" y="0"/>
                  </a:moveTo>
                  <a:lnTo>
                    <a:pt x="674239" y="0"/>
                  </a:lnTo>
                  <a:cubicBezTo>
                    <a:pt x="733853" y="0"/>
                    <a:pt x="791024" y="23681"/>
                    <a:pt x="833178" y="65834"/>
                  </a:cubicBezTo>
                  <a:cubicBezTo>
                    <a:pt x="875331" y="107988"/>
                    <a:pt x="899012" y="165160"/>
                    <a:pt x="899012" y="224773"/>
                  </a:cubicBezTo>
                  <a:lnTo>
                    <a:pt x="899012" y="670794"/>
                  </a:lnTo>
                  <a:cubicBezTo>
                    <a:pt x="899012" y="794933"/>
                    <a:pt x="798378" y="895567"/>
                    <a:pt x="674239" y="895567"/>
                  </a:cubicBezTo>
                  <a:lnTo>
                    <a:pt x="224773" y="895567"/>
                  </a:lnTo>
                  <a:cubicBezTo>
                    <a:pt x="165160" y="895567"/>
                    <a:pt x="107988" y="871886"/>
                    <a:pt x="65834" y="829733"/>
                  </a:cubicBezTo>
                  <a:cubicBezTo>
                    <a:pt x="23681" y="787580"/>
                    <a:pt x="0" y="730408"/>
                    <a:pt x="0" y="670794"/>
                  </a:cubicBezTo>
                  <a:lnTo>
                    <a:pt x="0" y="224773"/>
                  </a:lnTo>
                  <a:cubicBezTo>
                    <a:pt x="0" y="165160"/>
                    <a:pt x="23681" y="107988"/>
                    <a:pt x="65834" y="65834"/>
                  </a:cubicBezTo>
                  <a:cubicBezTo>
                    <a:pt x="107988" y="23681"/>
                    <a:pt x="165160" y="0"/>
                    <a:pt x="224773" y="0"/>
                  </a:cubicBezTo>
                  <a:close/>
                </a:path>
              </a:pathLst>
            </a:custGeom>
            <a:solidFill>
              <a:srgbClr val="FFDCD9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55" id="55"/>
            <p:cNvSpPr txBox="true"/>
            <p:nvPr/>
          </p:nvSpPr>
          <p:spPr>
            <a:xfrm>
              <a:off x="0" y="-171450"/>
              <a:ext cx="899012" cy="1067017"/>
            </a:xfrm>
            <a:prstGeom prst="rect">
              <a:avLst/>
            </a:prstGeom>
          </p:spPr>
          <p:txBody>
            <a:bodyPr anchor="ctr" rtlCol="false" tIns="34562" lIns="34562" bIns="34562" rIns="34562"/>
            <a:lstStyle/>
            <a:p>
              <a:pPr algn="ctr">
                <a:lnSpc>
                  <a:spcPts val="6084"/>
                </a:lnSpc>
              </a:pPr>
              <a:r>
                <a:rPr lang="en-US" sz="3600" spc="-172">
                  <a:solidFill>
                    <a:srgbClr val="3235AD"/>
                  </a:solidFill>
                  <a:latin typeface="MediaPro"/>
                  <a:ea typeface="MediaPro"/>
                  <a:cs typeface="MediaPro"/>
                  <a:sym typeface="MediaPro"/>
                </a:rPr>
                <a:t>03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DC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75464" y="699897"/>
            <a:ext cx="7969172" cy="4772406"/>
            <a:chOff x="0" y="0"/>
            <a:chExt cx="1021293" cy="6116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11122" cy="611610"/>
            </a:xfrm>
            <a:custGeom>
              <a:avLst/>
              <a:gdLst/>
              <a:ahLst/>
              <a:cxnLst/>
              <a:rect r="r" b="b" t="t" l="l"/>
              <a:pathLst>
                <a:path h="611610" w="1011122">
                  <a:moveTo>
                    <a:pt x="771462" y="0"/>
                  </a:moveTo>
                  <a:lnTo>
                    <a:pt x="46631" y="0"/>
                  </a:lnTo>
                  <a:cubicBezTo>
                    <a:pt x="34264" y="0"/>
                    <a:pt x="22403" y="4913"/>
                    <a:pt x="13658" y="13658"/>
                  </a:cubicBezTo>
                  <a:cubicBezTo>
                    <a:pt x="4913" y="22403"/>
                    <a:pt x="0" y="34264"/>
                    <a:pt x="0" y="46631"/>
                  </a:cubicBezTo>
                  <a:lnTo>
                    <a:pt x="0" y="564979"/>
                  </a:lnTo>
                  <a:cubicBezTo>
                    <a:pt x="0" y="577346"/>
                    <a:pt x="4913" y="589207"/>
                    <a:pt x="13658" y="597952"/>
                  </a:cubicBezTo>
                  <a:cubicBezTo>
                    <a:pt x="22403" y="606697"/>
                    <a:pt x="34264" y="611610"/>
                    <a:pt x="46631" y="611610"/>
                  </a:cubicBezTo>
                  <a:lnTo>
                    <a:pt x="771462" y="611610"/>
                  </a:lnTo>
                  <a:cubicBezTo>
                    <a:pt x="800588" y="611610"/>
                    <a:pt x="827781" y="597030"/>
                    <a:pt x="843901" y="572771"/>
                  </a:cubicBezTo>
                  <a:lnTo>
                    <a:pt x="995486" y="344644"/>
                  </a:lnTo>
                  <a:cubicBezTo>
                    <a:pt x="1011122" y="321112"/>
                    <a:pt x="1011122" y="290498"/>
                    <a:pt x="995486" y="266966"/>
                  </a:cubicBezTo>
                  <a:lnTo>
                    <a:pt x="843901" y="38839"/>
                  </a:lnTo>
                  <a:cubicBezTo>
                    <a:pt x="827781" y="14580"/>
                    <a:pt x="800588" y="0"/>
                    <a:pt x="771462" y="0"/>
                  </a:cubicBezTo>
                  <a:close/>
                </a:path>
              </a:pathLst>
            </a:custGeom>
            <a:solidFill>
              <a:srgbClr val="FEEBEB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906993" cy="7068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3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true" flipV="true" rot="0">
            <a:off x="14498365" y="-59543"/>
            <a:ext cx="3808685" cy="3808685"/>
          </a:xfrm>
          <a:custGeom>
            <a:avLst/>
            <a:gdLst/>
            <a:ahLst/>
            <a:cxnLst/>
            <a:rect r="r" b="b" t="t" l="l"/>
            <a:pathLst>
              <a:path h="3808685" w="3808685">
                <a:moveTo>
                  <a:pt x="3808685" y="3808685"/>
                </a:moveTo>
                <a:lnTo>
                  <a:pt x="0" y="3808685"/>
                </a:lnTo>
                <a:lnTo>
                  <a:pt x="0" y="0"/>
                </a:lnTo>
                <a:lnTo>
                  <a:pt x="3808685" y="0"/>
                </a:lnTo>
                <a:lnTo>
                  <a:pt x="3808685" y="3808685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-10800000">
            <a:off x="521815" y="2037758"/>
            <a:ext cx="17244371" cy="7655631"/>
            <a:chOff x="0" y="0"/>
            <a:chExt cx="6422645" cy="285133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422644" cy="2851330"/>
            </a:xfrm>
            <a:custGeom>
              <a:avLst/>
              <a:gdLst/>
              <a:ahLst/>
              <a:cxnLst/>
              <a:rect r="r" b="b" t="t" l="l"/>
              <a:pathLst>
                <a:path h="2851330" w="6422644">
                  <a:moveTo>
                    <a:pt x="19305" y="0"/>
                  </a:moveTo>
                  <a:lnTo>
                    <a:pt x="6403339" y="0"/>
                  </a:lnTo>
                  <a:cubicBezTo>
                    <a:pt x="6414001" y="0"/>
                    <a:pt x="6422644" y="8643"/>
                    <a:pt x="6422644" y="19305"/>
                  </a:cubicBezTo>
                  <a:lnTo>
                    <a:pt x="6422644" y="2832025"/>
                  </a:lnTo>
                  <a:cubicBezTo>
                    <a:pt x="6422644" y="2842687"/>
                    <a:pt x="6414001" y="2851330"/>
                    <a:pt x="6403339" y="2851330"/>
                  </a:cubicBezTo>
                  <a:lnTo>
                    <a:pt x="19305" y="2851330"/>
                  </a:lnTo>
                  <a:cubicBezTo>
                    <a:pt x="8643" y="2851330"/>
                    <a:pt x="0" y="2842687"/>
                    <a:pt x="0" y="2832025"/>
                  </a:cubicBezTo>
                  <a:lnTo>
                    <a:pt x="0" y="19305"/>
                  </a:lnTo>
                  <a:cubicBezTo>
                    <a:pt x="0" y="8643"/>
                    <a:pt x="8643" y="0"/>
                    <a:pt x="19305" y="0"/>
                  </a:cubicBezTo>
                  <a:close/>
                </a:path>
              </a:pathLst>
            </a:custGeom>
            <a:solidFill>
              <a:srgbClr val="8270BB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95250"/>
              <a:ext cx="6422645" cy="2946580"/>
            </a:xfrm>
            <a:prstGeom prst="rect">
              <a:avLst/>
            </a:prstGeom>
          </p:spPr>
          <p:txBody>
            <a:bodyPr anchor="ctr" rtlCol="false" tIns="34562" lIns="34562" bIns="34562" rIns="34562"/>
            <a:lstStyle/>
            <a:p>
              <a:pPr algn="ctr">
                <a:lnSpc>
                  <a:spcPts val="23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-10800000">
            <a:off x="521815" y="2037758"/>
            <a:ext cx="17244371" cy="7655631"/>
            <a:chOff x="0" y="0"/>
            <a:chExt cx="6422645" cy="285133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422644" cy="2851330"/>
            </a:xfrm>
            <a:custGeom>
              <a:avLst/>
              <a:gdLst/>
              <a:ahLst/>
              <a:cxnLst/>
              <a:rect r="r" b="b" t="t" l="l"/>
              <a:pathLst>
                <a:path h="2851330" w="6422644">
                  <a:moveTo>
                    <a:pt x="19305" y="0"/>
                  </a:moveTo>
                  <a:lnTo>
                    <a:pt x="6403339" y="0"/>
                  </a:lnTo>
                  <a:cubicBezTo>
                    <a:pt x="6414001" y="0"/>
                    <a:pt x="6422644" y="8643"/>
                    <a:pt x="6422644" y="19305"/>
                  </a:cubicBezTo>
                  <a:lnTo>
                    <a:pt x="6422644" y="2832025"/>
                  </a:lnTo>
                  <a:cubicBezTo>
                    <a:pt x="6422644" y="2842687"/>
                    <a:pt x="6414001" y="2851330"/>
                    <a:pt x="6403339" y="2851330"/>
                  </a:cubicBezTo>
                  <a:lnTo>
                    <a:pt x="19305" y="2851330"/>
                  </a:lnTo>
                  <a:cubicBezTo>
                    <a:pt x="8643" y="2851330"/>
                    <a:pt x="0" y="2842687"/>
                    <a:pt x="0" y="2832025"/>
                  </a:cubicBezTo>
                  <a:lnTo>
                    <a:pt x="0" y="19305"/>
                  </a:lnTo>
                  <a:cubicBezTo>
                    <a:pt x="0" y="8643"/>
                    <a:pt x="8643" y="0"/>
                    <a:pt x="19305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95250"/>
              <a:ext cx="6422645" cy="2946580"/>
            </a:xfrm>
            <a:prstGeom prst="rect">
              <a:avLst/>
            </a:prstGeom>
          </p:spPr>
          <p:txBody>
            <a:bodyPr anchor="ctr" rtlCol="false" tIns="34562" lIns="34562" bIns="34562" rIns="34562"/>
            <a:lstStyle/>
            <a:p>
              <a:pPr algn="ctr">
                <a:lnSpc>
                  <a:spcPts val="235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3425526" y="2098685"/>
            <a:ext cx="9900589" cy="7594704"/>
          </a:xfrm>
          <a:custGeom>
            <a:avLst/>
            <a:gdLst/>
            <a:ahLst/>
            <a:cxnLst/>
            <a:rect r="r" b="b" t="t" l="l"/>
            <a:pathLst>
              <a:path h="7594704" w="9900589">
                <a:moveTo>
                  <a:pt x="0" y="0"/>
                </a:moveTo>
                <a:lnTo>
                  <a:pt x="9900589" y="0"/>
                </a:lnTo>
                <a:lnTo>
                  <a:pt x="9900589" y="7594704"/>
                </a:lnTo>
                <a:lnTo>
                  <a:pt x="0" y="759470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510765" y="880784"/>
            <a:ext cx="5036443" cy="728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080"/>
              </a:lnSpc>
              <a:spcBef>
                <a:spcPct val="0"/>
              </a:spcBef>
            </a:pPr>
            <a:r>
              <a:rPr lang="en-US" sz="3598" spc="-241">
                <a:solidFill>
                  <a:srgbClr val="3235AD"/>
                </a:solidFill>
                <a:latin typeface="TDTD평고딕"/>
                <a:ea typeface="TDTD평고딕"/>
                <a:cs typeface="TDTD평고딕"/>
                <a:sym typeface="TDTD평고딕"/>
              </a:rPr>
              <a:t>과정(위험라벨 분류 모델)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2121524"/>
            <a:ext cx="1957685" cy="6520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573"/>
              </a:lnSpc>
              <a:spcBef>
                <a:spcPct val="0"/>
              </a:spcBef>
            </a:pPr>
            <a:r>
              <a:rPr lang="en-US" sz="3298" spc="-220">
                <a:solidFill>
                  <a:srgbClr val="3235AD"/>
                </a:solidFill>
                <a:latin typeface="TDTD평고딕"/>
                <a:ea typeface="TDTD평고딕"/>
                <a:cs typeface="TDTD평고딕"/>
                <a:sym typeface="TDTD평고딕"/>
              </a:rPr>
              <a:t>CNN 모델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1441919" y="3264778"/>
            <a:ext cx="4960789" cy="772673"/>
            <a:chOff x="0" y="0"/>
            <a:chExt cx="1548601" cy="241204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548601" cy="241204"/>
            </a:xfrm>
            <a:custGeom>
              <a:avLst/>
              <a:gdLst/>
              <a:ahLst/>
              <a:cxnLst/>
              <a:rect r="r" b="b" t="t" l="l"/>
              <a:pathLst>
                <a:path h="241204" w="1548601">
                  <a:moveTo>
                    <a:pt x="1345401" y="0"/>
                  </a:moveTo>
                  <a:cubicBezTo>
                    <a:pt x="1457625" y="0"/>
                    <a:pt x="1548601" y="53995"/>
                    <a:pt x="1548601" y="120602"/>
                  </a:cubicBezTo>
                  <a:cubicBezTo>
                    <a:pt x="1548601" y="187209"/>
                    <a:pt x="1457625" y="241204"/>
                    <a:pt x="1345401" y="241204"/>
                  </a:cubicBezTo>
                  <a:lnTo>
                    <a:pt x="203200" y="241204"/>
                  </a:lnTo>
                  <a:cubicBezTo>
                    <a:pt x="90976" y="241204"/>
                    <a:pt x="0" y="187209"/>
                    <a:pt x="0" y="120602"/>
                  </a:cubicBezTo>
                  <a:cubicBezTo>
                    <a:pt x="0" y="539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CBD7F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104775"/>
              <a:ext cx="1548601" cy="3459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73"/>
                </a:lnSpc>
              </a:pPr>
              <a:r>
                <a:rPr lang="en-US" sz="1995" spc="-95">
                  <a:solidFill>
                    <a:srgbClr val="000000"/>
                  </a:solidFill>
                  <a:latin typeface="TDTD평고딕"/>
                  <a:ea typeface="TDTD평고딕"/>
                  <a:cs typeface="TDTD평고딕"/>
                  <a:sym typeface="TDTD평고딕"/>
                </a:rPr>
                <a:t>4개의 컨볼루션 층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1405864" y="4513702"/>
            <a:ext cx="4960789" cy="772673"/>
            <a:chOff x="0" y="0"/>
            <a:chExt cx="1548601" cy="241204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548601" cy="241204"/>
            </a:xfrm>
            <a:custGeom>
              <a:avLst/>
              <a:gdLst/>
              <a:ahLst/>
              <a:cxnLst/>
              <a:rect r="r" b="b" t="t" l="l"/>
              <a:pathLst>
                <a:path h="241204" w="1548601">
                  <a:moveTo>
                    <a:pt x="1345401" y="0"/>
                  </a:moveTo>
                  <a:cubicBezTo>
                    <a:pt x="1457625" y="0"/>
                    <a:pt x="1548601" y="53995"/>
                    <a:pt x="1548601" y="120602"/>
                  </a:cubicBezTo>
                  <a:cubicBezTo>
                    <a:pt x="1548601" y="187209"/>
                    <a:pt x="1457625" y="241204"/>
                    <a:pt x="1345401" y="241204"/>
                  </a:cubicBezTo>
                  <a:lnTo>
                    <a:pt x="203200" y="241204"/>
                  </a:lnTo>
                  <a:cubicBezTo>
                    <a:pt x="90976" y="241204"/>
                    <a:pt x="0" y="187209"/>
                    <a:pt x="0" y="120602"/>
                  </a:cubicBezTo>
                  <a:cubicBezTo>
                    <a:pt x="0" y="539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CBD7FF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104775"/>
              <a:ext cx="1548601" cy="3459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73"/>
                </a:lnSpc>
              </a:pPr>
              <a:r>
                <a:rPr lang="en-US" sz="1995" spc="-95">
                  <a:solidFill>
                    <a:srgbClr val="000000"/>
                  </a:solidFill>
                  <a:latin typeface="TDTD평고딕"/>
                  <a:ea typeface="TDTD평고딕"/>
                  <a:cs typeface="TDTD평고딕"/>
                  <a:sym typeface="TDTD평고딕"/>
                </a:rPr>
                <a:t>과적합 방지를 위한 Dropout층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1165658" y="5762625"/>
            <a:ext cx="5874380" cy="858885"/>
            <a:chOff x="0" y="0"/>
            <a:chExt cx="1833795" cy="268117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833795" cy="268117"/>
            </a:xfrm>
            <a:custGeom>
              <a:avLst/>
              <a:gdLst/>
              <a:ahLst/>
              <a:cxnLst/>
              <a:rect r="r" b="b" t="t" l="l"/>
              <a:pathLst>
                <a:path h="268117" w="1833795">
                  <a:moveTo>
                    <a:pt x="1630595" y="0"/>
                  </a:moveTo>
                  <a:cubicBezTo>
                    <a:pt x="1742819" y="0"/>
                    <a:pt x="1833795" y="60020"/>
                    <a:pt x="1833795" y="134058"/>
                  </a:cubicBezTo>
                  <a:cubicBezTo>
                    <a:pt x="1833795" y="208097"/>
                    <a:pt x="1742819" y="268117"/>
                    <a:pt x="1630595" y="268117"/>
                  </a:cubicBezTo>
                  <a:lnTo>
                    <a:pt x="203200" y="268117"/>
                  </a:lnTo>
                  <a:cubicBezTo>
                    <a:pt x="90976" y="268117"/>
                    <a:pt x="0" y="208097"/>
                    <a:pt x="0" y="134058"/>
                  </a:cubicBezTo>
                  <a:cubicBezTo>
                    <a:pt x="0" y="60020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CBD7FF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104775"/>
              <a:ext cx="1833795" cy="3728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73"/>
                </a:lnSpc>
              </a:pPr>
              <a:r>
                <a:rPr lang="en-US" sz="1995" spc="-95">
                  <a:solidFill>
                    <a:srgbClr val="000000"/>
                  </a:solidFill>
                  <a:latin typeface="TDTD평고딕"/>
                  <a:ea typeface="TDTD평고딕"/>
                  <a:cs typeface="TDTD평고딕"/>
                  <a:sym typeface="TDTD평고딕"/>
                </a:rPr>
                <a:t>훈련시 30%~50%의 노드를 무작위로 비활성하여 모델이 데이터에 과적합 되지 않도록함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0574497" y="8637687"/>
            <a:ext cx="6623525" cy="772673"/>
            <a:chOff x="0" y="0"/>
            <a:chExt cx="2067654" cy="241204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2067654" cy="241204"/>
            </a:xfrm>
            <a:custGeom>
              <a:avLst/>
              <a:gdLst/>
              <a:ahLst/>
              <a:cxnLst/>
              <a:rect r="r" b="b" t="t" l="l"/>
              <a:pathLst>
                <a:path h="241204" w="2067654">
                  <a:moveTo>
                    <a:pt x="1864454" y="0"/>
                  </a:moveTo>
                  <a:cubicBezTo>
                    <a:pt x="1976679" y="0"/>
                    <a:pt x="2067654" y="53995"/>
                    <a:pt x="2067654" y="120602"/>
                  </a:cubicBezTo>
                  <a:cubicBezTo>
                    <a:pt x="2067654" y="187209"/>
                    <a:pt x="1976679" y="241204"/>
                    <a:pt x="1864454" y="241204"/>
                  </a:cubicBezTo>
                  <a:lnTo>
                    <a:pt x="203200" y="241204"/>
                  </a:lnTo>
                  <a:cubicBezTo>
                    <a:pt x="90976" y="241204"/>
                    <a:pt x="0" y="187209"/>
                    <a:pt x="0" y="120602"/>
                  </a:cubicBezTo>
                  <a:cubicBezTo>
                    <a:pt x="0" y="539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CBD7FF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104775"/>
              <a:ext cx="2067654" cy="3459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73"/>
                </a:lnSpc>
              </a:pPr>
              <a:r>
                <a:rPr lang="en-US" sz="1995" spc="-95">
                  <a:solidFill>
                    <a:srgbClr val="000000"/>
                  </a:solidFill>
                  <a:latin typeface="TDTD평고딕"/>
                  <a:ea typeface="TDTD평고딕"/>
                  <a:cs typeface="TDTD평고딕"/>
                  <a:sym typeface="TDTD평고딕"/>
                </a:rPr>
                <a:t>출력층으로 8개의 노드를 사용해 8개의 클래스로 분류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0903389" y="7200156"/>
            <a:ext cx="5965739" cy="858885"/>
            <a:chOff x="0" y="0"/>
            <a:chExt cx="1862314" cy="268117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862314" cy="268117"/>
            </a:xfrm>
            <a:custGeom>
              <a:avLst/>
              <a:gdLst/>
              <a:ahLst/>
              <a:cxnLst/>
              <a:rect r="r" b="b" t="t" l="l"/>
              <a:pathLst>
                <a:path h="268117" w="1862314">
                  <a:moveTo>
                    <a:pt x="1659114" y="0"/>
                  </a:moveTo>
                  <a:cubicBezTo>
                    <a:pt x="1771339" y="0"/>
                    <a:pt x="1862314" y="60020"/>
                    <a:pt x="1862314" y="134058"/>
                  </a:cubicBezTo>
                  <a:cubicBezTo>
                    <a:pt x="1862314" y="208097"/>
                    <a:pt x="1771339" y="268117"/>
                    <a:pt x="1659114" y="268117"/>
                  </a:cubicBezTo>
                  <a:lnTo>
                    <a:pt x="203200" y="268117"/>
                  </a:lnTo>
                  <a:cubicBezTo>
                    <a:pt x="90976" y="268117"/>
                    <a:pt x="0" y="208097"/>
                    <a:pt x="0" y="134058"/>
                  </a:cubicBezTo>
                  <a:cubicBezTo>
                    <a:pt x="0" y="60020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CBD7FF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104775"/>
              <a:ext cx="1862314" cy="3728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73"/>
                </a:lnSpc>
              </a:pPr>
              <a:r>
                <a:rPr lang="en-US" sz="1995" spc="-95">
                  <a:solidFill>
                    <a:srgbClr val="000000"/>
                  </a:solidFill>
                  <a:latin typeface="TDTD평고딕"/>
                  <a:ea typeface="TDTD평고딕"/>
                  <a:cs typeface="TDTD평고딕"/>
                  <a:sym typeface="TDTD평고딕"/>
                </a:rPr>
                <a:t>첫번째 완전 연결층 , 256개의  노드를 </a:t>
              </a:r>
            </a:p>
            <a:p>
              <a:pPr algn="ctr">
                <a:lnSpc>
                  <a:spcPts val="3373"/>
                </a:lnSpc>
              </a:pPr>
              <a:r>
                <a:rPr lang="en-US" sz="1995" spc="-95">
                  <a:solidFill>
                    <a:srgbClr val="000000"/>
                  </a:solidFill>
                  <a:latin typeface="TDTD평고딕"/>
                  <a:ea typeface="TDTD평고딕"/>
                  <a:cs typeface="TDTD평고딕"/>
                  <a:sym typeface="TDTD평고딕"/>
                </a:rPr>
                <a:t>사용하여 데이터의 복잡한 패턴을 학습</a:t>
              </a: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11273189" y="2478846"/>
            <a:ext cx="803534" cy="547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36"/>
              </a:lnSpc>
            </a:pPr>
            <a:r>
              <a:rPr lang="en-US" sz="3168" b="true">
                <a:solidFill>
                  <a:srgbClr val="3235AD"/>
                </a:solidFill>
                <a:latin typeface="Nanum Gothic Bold"/>
                <a:ea typeface="Nanum Gothic Bold"/>
                <a:cs typeface="Nanum Gothic Bold"/>
                <a:sym typeface="Nanum Gothic Bold"/>
              </a:rPr>
              <a:t>1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3627219" y="8093368"/>
            <a:ext cx="803534" cy="547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36"/>
              </a:lnSpc>
            </a:pPr>
            <a:r>
              <a:rPr lang="en-US" sz="3168" b="true">
                <a:solidFill>
                  <a:srgbClr val="3235AD"/>
                </a:solidFill>
                <a:latin typeface="Nanum Gothic Bold"/>
                <a:ea typeface="Nanum Gothic Bold"/>
                <a:cs typeface="Nanum Gothic Bold"/>
                <a:sym typeface="Nanum Gothic Bold"/>
              </a:rPr>
              <a:t>3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3627219" y="4447027"/>
            <a:ext cx="803534" cy="547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36"/>
              </a:lnSpc>
            </a:pPr>
            <a:r>
              <a:rPr lang="en-US" sz="3168" b="true">
                <a:solidFill>
                  <a:srgbClr val="3235AD"/>
                </a:solidFill>
                <a:latin typeface="Nanum Gothic Bold"/>
                <a:ea typeface="Nanum Gothic Bold"/>
                <a:cs typeface="Nanum Gothic Bold"/>
                <a:sym typeface="Nanum Gothic Bold"/>
              </a:rPr>
              <a:t>2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3627219" y="6505866"/>
            <a:ext cx="803534" cy="547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36"/>
              </a:lnSpc>
            </a:pPr>
            <a:r>
              <a:rPr lang="en-US" sz="3168" b="true">
                <a:solidFill>
                  <a:srgbClr val="3235AD"/>
                </a:solidFill>
                <a:latin typeface="Nanum Gothic Bold"/>
                <a:ea typeface="Nanum Gothic Bold"/>
                <a:cs typeface="Nanum Gothic Bold"/>
                <a:sym typeface="Nanum Gothic Bold"/>
              </a:rPr>
              <a:t>1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3627219" y="8973904"/>
            <a:ext cx="803534" cy="547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36"/>
              </a:lnSpc>
            </a:pPr>
            <a:r>
              <a:rPr lang="en-US" sz="3168" b="true">
                <a:solidFill>
                  <a:srgbClr val="3235AD"/>
                </a:solidFill>
                <a:latin typeface="Nanum Gothic Bold"/>
                <a:ea typeface="Nanum Gothic Bold"/>
                <a:cs typeface="Nanum Gothic Bold"/>
                <a:sym typeface="Nanum Gothic Bold"/>
              </a:rPr>
              <a:t>4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3627219" y="4982866"/>
            <a:ext cx="803534" cy="547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36"/>
              </a:lnSpc>
            </a:pPr>
            <a:r>
              <a:rPr lang="en-US" sz="3168" b="true">
                <a:solidFill>
                  <a:srgbClr val="3235AD"/>
                </a:solidFill>
                <a:latin typeface="Nanum Gothic Bold"/>
                <a:ea typeface="Nanum Gothic Bold"/>
                <a:cs typeface="Nanum Gothic Bold"/>
                <a:sym typeface="Nanum Gothic Bold"/>
              </a:rPr>
              <a:t>1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3627219" y="3568931"/>
            <a:ext cx="803534" cy="547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36"/>
              </a:lnSpc>
            </a:pPr>
            <a:r>
              <a:rPr lang="en-US" sz="3168" b="true">
                <a:solidFill>
                  <a:srgbClr val="3235AD"/>
                </a:solidFill>
                <a:latin typeface="Nanum Gothic Bold"/>
                <a:ea typeface="Nanum Gothic Bold"/>
                <a:cs typeface="Nanum Gothic Bold"/>
                <a:sym typeface="Nanum Gothic Bold"/>
              </a:rPr>
              <a:t>1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3627219" y="7212833"/>
            <a:ext cx="803534" cy="547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36"/>
              </a:lnSpc>
            </a:pPr>
            <a:r>
              <a:rPr lang="en-US" sz="3168" b="true">
                <a:solidFill>
                  <a:srgbClr val="3235AD"/>
                </a:solidFill>
                <a:latin typeface="Nanum Gothic Bold"/>
                <a:ea typeface="Nanum Gothic Bold"/>
                <a:cs typeface="Nanum Gothic Bold"/>
                <a:sym typeface="Nanum Gothic Bold"/>
              </a:rPr>
              <a:t>2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3627219" y="5798898"/>
            <a:ext cx="803534" cy="547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36"/>
              </a:lnSpc>
            </a:pPr>
            <a:r>
              <a:rPr lang="en-US" sz="3168" b="true">
                <a:solidFill>
                  <a:srgbClr val="3235AD"/>
                </a:solidFill>
                <a:latin typeface="Nanum Gothic Bold"/>
                <a:ea typeface="Nanum Gothic Bold"/>
                <a:cs typeface="Nanum Gothic Bold"/>
                <a:sym typeface="Nanum Gothic Bold"/>
              </a:rPr>
              <a:t>2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0638385" y="3344198"/>
            <a:ext cx="803534" cy="547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36"/>
              </a:lnSpc>
            </a:pPr>
            <a:r>
              <a:rPr lang="en-US" sz="3168" b="true">
                <a:solidFill>
                  <a:srgbClr val="3235AD"/>
                </a:solidFill>
                <a:latin typeface="Nanum Gothic Bold"/>
                <a:ea typeface="Nanum Gothic Bold"/>
                <a:cs typeface="Nanum Gothic Bold"/>
                <a:sym typeface="Nanum Gothic Bold"/>
              </a:rPr>
              <a:t>1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0362124" y="5829362"/>
            <a:ext cx="803534" cy="547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36"/>
              </a:lnSpc>
            </a:pPr>
            <a:r>
              <a:rPr lang="en-US" sz="3168" b="true">
                <a:solidFill>
                  <a:srgbClr val="3235AD"/>
                </a:solidFill>
                <a:latin typeface="Nanum Gothic Bold"/>
                <a:ea typeface="Nanum Gothic Bold"/>
                <a:cs typeface="Nanum Gothic Bold"/>
                <a:sym typeface="Nanum Gothic Bold"/>
              </a:rPr>
              <a:t>2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0638385" y="4634440"/>
            <a:ext cx="803534" cy="547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36"/>
              </a:lnSpc>
            </a:pPr>
            <a:r>
              <a:rPr lang="en-US" sz="3168" b="true">
                <a:solidFill>
                  <a:srgbClr val="3235AD"/>
                </a:solidFill>
                <a:latin typeface="Nanum Gothic Bold"/>
                <a:ea typeface="Nanum Gothic Bold"/>
                <a:cs typeface="Nanum Gothic Bold"/>
                <a:sym typeface="Nanum Gothic Bold"/>
              </a:rPr>
              <a:t>2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0172730" y="7322681"/>
            <a:ext cx="803534" cy="547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36"/>
              </a:lnSpc>
            </a:pPr>
            <a:r>
              <a:rPr lang="en-US" sz="3168" b="true">
                <a:solidFill>
                  <a:srgbClr val="3235AD"/>
                </a:solidFill>
                <a:latin typeface="Nanum Gothic Bold"/>
                <a:ea typeface="Nanum Gothic Bold"/>
                <a:cs typeface="Nanum Gothic Bold"/>
                <a:sym typeface="Nanum Gothic Bold"/>
              </a:rPr>
              <a:t>3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9834851" y="8733661"/>
            <a:ext cx="803534" cy="547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36"/>
              </a:lnSpc>
            </a:pPr>
            <a:r>
              <a:rPr lang="en-US" sz="3168" b="true">
                <a:solidFill>
                  <a:srgbClr val="3235AD"/>
                </a:solidFill>
                <a:latin typeface="Nanum Gothic Bold"/>
                <a:ea typeface="Nanum Gothic Bold"/>
                <a:cs typeface="Nanum Gothic Bold"/>
                <a:sym typeface="Nanum Gothic Bold"/>
              </a:rPr>
              <a:t>4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3627219" y="2538940"/>
            <a:ext cx="803534" cy="547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36"/>
              </a:lnSpc>
            </a:pPr>
            <a:r>
              <a:rPr lang="en-US" sz="3168" b="true">
                <a:solidFill>
                  <a:srgbClr val="3235AD"/>
                </a:solidFill>
                <a:latin typeface="Nanum Gothic Bold"/>
                <a:ea typeface="Nanum Gothic Bold"/>
                <a:cs typeface="Nanum Gothic Bold"/>
                <a:sym typeface="Nanum Gothic Bold"/>
              </a:rPr>
              <a:t>1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3627219" y="8631004"/>
            <a:ext cx="803534" cy="547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36"/>
              </a:lnSpc>
            </a:pPr>
            <a:r>
              <a:rPr lang="en-US" sz="3168" b="true">
                <a:solidFill>
                  <a:srgbClr val="3235AD"/>
                </a:solidFill>
                <a:latin typeface="Nanum Gothic Bold"/>
                <a:ea typeface="Nanum Gothic Bold"/>
                <a:cs typeface="Nanum Gothic Bold"/>
                <a:sym typeface="Nanum Gothic Bold"/>
              </a:rPr>
              <a:t>2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DC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75464" y="699897"/>
            <a:ext cx="7969172" cy="4772406"/>
            <a:chOff x="0" y="0"/>
            <a:chExt cx="1021293" cy="6116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11122" cy="611610"/>
            </a:xfrm>
            <a:custGeom>
              <a:avLst/>
              <a:gdLst/>
              <a:ahLst/>
              <a:cxnLst/>
              <a:rect r="r" b="b" t="t" l="l"/>
              <a:pathLst>
                <a:path h="611610" w="1011122">
                  <a:moveTo>
                    <a:pt x="771462" y="0"/>
                  </a:moveTo>
                  <a:lnTo>
                    <a:pt x="46631" y="0"/>
                  </a:lnTo>
                  <a:cubicBezTo>
                    <a:pt x="34264" y="0"/>
                    <a:pt x="22403" y="4913"/>
                    <a:pt x="13658" y="13658"/>
                  </a:cubicBezTo>
                  <a:cubicBezTo>
                    <a:pt x="4913" y="22403"/>
                    <a:pt x="0" y="34264"/>
                    <a:pt x="0" y="46631"/>
                  </a:cubicBezTo>
                  <a:lnTo>
                    <a:pt x="0" y="564979"/>
                  </a:lnTo>
                  <a:cubicBezTo>
                    <a:pt x="0" y="577346"/>
                    <a:pt x="4913" y="589207"/>
                    <a:pt x="13658" y="597952"/>
                  </a:cubicBezTo>
                  <a:cubicBezTo>
                    <a:pt x="22403" y="606697"/>
                    <a:pt x="34264" y="611610"/>
                    <a:pt x="46631" y="611610"/>
                  </a:cubicBezTo>
                  <a:lnTo>
                    <a:pt x="771462" y="611610"/>
                  </a:lnTo>
                  <a:cubicBezTo>
                    <a:pt x="800588" y="611610"/>
                    <a:pt x="827781" y="597030"/>
                    <a:pt x="843901" y="572771"/>
                  </a:cubicBezTo>
                  <a:lnTo>
                    <a:pt x="995486" y="344644"/>
                  </a:lnTo>
                  <a:cubicBezTo>
                    <a:pt x="1011122" y="321112"/>
                    <a:pt x="1011122" y="290498"/>
                    <a:pt x="995486" y="266966"/>
                  </a:cubicBezTo>
                  <a:lnTo>
                    <a:pt x="843901" y="38839"/>
                  </a:lnTo>
                  <a:cubicBezTo>
                    <a:pt x="827781" y="14580"/>
                    <a:pt x="800588" y="0"/>
                    <a:pt x="771462" y="0"/>
                  </a:cubicBezTo>
                  <a:close/>
                </a:path>
              </a:pathLst>
            </a:custGeom>
            <a:solidFill>
              <a:srgbClr val="FEEBEB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906993" cy="7068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3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true" flipV="true" rot="0">
            <a:off x="14498365" y="-59543"/>
            <a:ext cx="3808685" cy="3808685"/>
          </a:xfrm>
          <a:custGeom>
            <a:avLst/>
            <a:gdLst/>
            <a:ahLst/>
            <a:cxnLst/>
            <a:rect r="r" b="b" t="t" l="l"/>
            <a:pathLst>
              <a:path h="3808685" w="3808685">
                <a:moveTo>
                  <a:pt x="3808685" y="3808685"/>
                </a:moveTo>
                <a:lnTo>
                  <a:pt x="0" y="3808685"/>
                </a:lnTo>
                <a:lnTo>
                  <a:pt x="0" y="0"/>
                </a:lnTo>
                <a:lnTo>
                  <a:pt x="3808685" y="0"/>
                </a:lnTo>
                <a:lnTo>
                  <a:pt x="3808685" y="3808685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-10800000">
            <a:off x="521815" y="2037758"/>
            <a:ext cx="17244371" cy="7655631"/>
            <a:chOff x="0" y="0"/>
            <a:chExt cx="6422645" cy="285133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422644" cy="2851330"/>
            </a:xfrm>
            <a:custGeom>
              <a:avLst/>
              <a:gdLst/>
              <a:ahLst/>
              <a:cxnLst/>
              <a:rect r="r" b="b" t="t" l="l"/>
              <a:pathLst>
                <a:path h="2851330" w="6422644">
                  <a:moveTo>
                    <a:pt x="19305" y="0"/>
                  </a:moveTo>
                  <a:lnTo>
                    <a:pt x="6403339" y="0"/>
                  </a:lnTo>
                  <a:cubicBezTo>
                    <a:pt x="6414001" y="0"/>
                    <a:pt x="6422644" y="8643"/>
                    <a:pt x="6422644" y="19305"/>
                  </a:cubicBezTo>
                  <a:lnTo>
                    <a:pt x="6422644" y="2832025"/>
                  </a:lnTo>
                  <a:cubicBezTo>
                    <a:pt x="6422644" y="2842687"/>
                    <a:pt x="6414001" y="2851330"/>
                    <a:pt x="6403339" y="2851330"/>
                  </a:cubicBezTo>
                  <a:lnTo>
                    <a:pt x="19305" y="2851330"/>
                  </a:lnTo>
                  <a:cubicBezTo>
                    <a:pt x="8643" y="2851330"/>
                    <a:pt x="0" y="2842687"/>
                    <a:pt x="0" y="2832025"/>
                  </a:cubicBezTo>
                  <a:lnTo>
                    <a:pt x="0" y="19305"/>
                  </a:lnTo>
                  <a:cubicBezTo>
                    <a:pt x="0" y="8643"/>
                    <a:pt x="8643" y="0"/>
                    <a:pt x="19305" y="0"/>
                  </a:cubicBezTo>
                  <a:close/>
                </a:path>
              </a:pathLst>
            </a:custGeom>
            <a:solidFill>
              <a:srgbClr val="8270BB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95250"/>
              <a:ext cx="6422645" cy="2946580"/>
            </a:xfrm>
            <a:prstGeom prst="rect">
              <a:avLst/>
            </a:prstGeom>
          </p:spPr>
          <p:txBody>
            <a:bodyPr anchor="ctr" rtlCol="false" tIns="34562" lIns="34562" bIns="34562" rIns="34562"/>
            <a:lstStyle/>
            <a:p>
              <a:pPr algn="ctr">
                <a:lnSpc>
                  <a:spcPts val="23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-10800000">
            <a:off x="521815" y="2037758"/>
            <a:ext cx="17244371" cy="7655631"/>
            <a:chOff x="0" y="0"/>
            <a:chExt cx="6422645" cy="285133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422644" cy="2851330"/>
            </a:xfrm>
            <a:custGeom>
              <a:avLst/>
              <a:gdLst/>
              <a:ahLst/>
              <a:cxnLst/>
              <a:rect r="r" b="b" t="t" l="l"/>
              <a:pathLst>
                <a:path h="2851330" w="6422644">
                  <a:moveTo>
                    <a:pt x="19305" y="0"/>
                  </a:moveTo>
                  <a:lnTo>
                    <a:pt x="6403339" y="0"/>
                  </a:lnTo>
                  <a:cubicBezTo>
                    <a:pt x="6414001" y="0"/>
                    <a:pt x="6422644" y="8643"/>
                    <a:pt x="6422644" y="19305"/>
                  </a:cubicBezTo>
                  <a:lnTo>
                    <a:pt x="6422644" y="2832025"/>
                  </a:lnTo>
                  <a:cubicBezTo>
                    <a:pt x="6422644" y="2842687"/>
                    <a:pt x="6414001" y="2851330"/>
                    <a:pt x="6403339" y="2851330"/>
                  </a:cubicBezTo>
                  <a:lnTo>
                    <a:pt x="19305" y="2851330"/>
                  </a:lnTo>
                  <a:cubicBezTo>
                    <a:pt x="8643" y="2851330"/>
                    <a:pt x="0" y="2842687"/>
                    <a:pt x="0" y="2832025"/>
                  </a:cubicBezTo>
                  <a:lnTo>
                    <a:pt x="0" y="19305"/>
                  </a:lnTo>
                  <a:cubicBezTo>
                    <a:pt x="0" y="8643"/>
                    <a:pt x="8643" y="0"/>
                    <a:pt x="19305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95250"/>
              <a:ext cx="6422645" cy="2946580"/>
            </a:xfrm>
            <a:prstGeom prst="rect">
              <a:avLst/>
            </a:prstGeom>
          </p:spPr>
          <p:txBody>
            <a:bodyPr anchor="ctr" rtlCol="false" tIns="34562" lIns="34562" bIns="34562" rIns="34562"/>
            <a:lstStyle/>
            <a:p>
              <a:pPr algn="ctr">
                <a:lnSpc>
                  <a:spcPts val="235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287945" y="2037758"/>
            <a:ext cx="11253786" cy="5361676"/>
          </a:xfrm>
          <a:custGeom>
            <a:avLst/>
            <a:gdLst/>
            <a:ahLst/>
            <a:cxnLst/>
            <a:rect r="r" b="b" t="t" l="l"/>
            <a:pathLst>
              <a:path h="5361676" w="11253786">
                <a:moveTo>
                  <a:pt x="0" y="0"/>
                </a:moveTo>
                <a:lnTo>
                  <a:pt x="11253786" y="0"/>
                </a:lnTo>
                <a:lnTo>
                  <a:pt x="11253786" y="5361676"/>
                </a:lnTo>
                <a:lnTo>
                  <a:pt x="0" y="536167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2109465" y="7145902"/>
            <a:ext cx="14293243" cy="2429851"/>
          </a:xfrm>
          <a:custGeom>
            <a:avLst/>
            <a:gdLst/>
            <a:ahLst/>
            <a:cxnLst/>
            <a:rect r="r" b="b" t="t" l="l"/>
            <a:pathLst>
              <a:path h="2429851" w="14293243">
                <a:moveTo>
                  <a:pt x="0" y="0"/>
                </a:moveTo>
                <a:lnTo>
                  <a:pt x="14293242" y="0"/>
                </a:lnTo>
                <a:lnTo>
                  <a:pt x="14293242" y="2429851"/>
                </a:lnTo>
                <a:lnTo>
                  <a:pt x="0" y="242985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510765" y="880784"/>
            <a:ext cx="5036443" cy="728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080"/>
              </a:lnSpc>
              <a:spcBef>
                <a:spcPct val="0"/>
              </a:spcBef>
            </a:pPr>
            <a:r>
              <a:rPr lang="en-US" sz="3598" spc="-241">
                <a:solidFill>
                  <a:srgbClr val="3235AD"/>
                </a:solidFill>
                <a:latin typeface="TDTD평고딕"/>
                <a:ea typeface="TDTD평고딕"/>
                <a:cs typeface="TDTD평고딕"/>
                <a:sym typeface="TDTD평고딕"/>
              </a:rPr>
              <a:t>과정(위험라벨 분류 모델)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9994582" y="8996362"/>
            <a:ext cx="2087880" cy="833438"/>
            <a:chOff x="0" y="0"/>
            <a:chExt cx="2783840" cy="111125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35560" y="24130"/>
              <a:ext cx="2706370" cy="1065530"/>
            </a:xfrm>
            <a:custGeom>
              <a:avLst/>
              <a:gdLst/>
              <a:ahLst/>
              <a:cxnLst/>
              <a:rect r="r" b="b" t="t" l="l"/>
              <a:pathLst>
                <a:path h="1065530" w="2706370">
                  <a:moveTo>
                    <a:pt x="1583690" y="1003300"/>
                  </a:moveTo>
                  <a:cubicBezTo>
                    <a:pt x="252730" y="996950"/>
                    <a:pt x="232410" y="993140"/>
                    <a:pt x="196850" y="975360"/>
                  </a:cubicBezTo>
                  <a:cubicBezTo>
                    <a:pt x="157480" y="957580"/>
                    <a:pt x="118110" y="924560"/>
                    <a:pt x="88900" y="890270"/>
                  </a:cubicBezTo>
                  <a:cubicBezTo>
                    <a:pt x="59690" y="855980"/>
                    <a:pt x="35560" y="822960"/>
                    <a:pt x="21590" y="772160"/>
                  </a:cubicBezTo>
                  <a:cubicBezTo>
                    <a:pt x="0" y="695960"/>
                    <a:pt x="8890" y="516890"/>
                    <a:pt x="15240" y="463550"/>
                  </a:cubicBezTo>
                  <a:cubicBezTo>
                    <a:pt x="17780" y="444500"/>
                    <a:pt x="19050" y="443230"/>
                    <a:pt x="25400" y="425450"/>
                  </a:cubicBezTo>
                  <a:cubicBezTo>
                    <a:pt x="44450" y="373380"/>
                    <a:pt x="114300" y="182880"/>
                    <a:pt x="154940" y="128270"/>
                  </a:cubicBezTo>
                  <a:cubicBezTo>
                    <a:pt x="175260" y="102870"/>
                    <a:pt x="187960" y="95250"/>
                    <a:pt x="212090" y="81280"/>
                  </a:cubicBezTo>
                  <a:cubicBezTo>
                    <a:pt x="246380" y="62230"/>
                    <a:pt x="275590" y="49530"/>
                    <a:pt x="345440" y="38100"/>
                  </a:cubicBezTo>
                  <a:cubicBezTo>
                    <a:pt x="575310" y="0"/>
                    <a:pt x="1541780" y="13970"/>
                    <a:pt x="1877060" y="26670"/>
                  </a:cubicBezTo>
                  <a:cubicBezTo>
                    <a:pt x="2040890" y="33020"/>
                    <a:pt x="2150110" y="40640"/>
                    <a:pt x="2242820" y="59690"/>
                  </a:cubicBezTo>
                  <a:cubicBezTo>
                    <a:pt x="2302510" y="71120"/>
                    <a:pt x="2336800" y="83820"/>
                    <a:pt x="2386330" y="102870"/>
                  </a:cubicBezTo>
                  <a:cubicBezTo>
                    <a:pt x="2439670" y="123190"/>
                    <a:pt x="2500630" y="148590"/>
                    <a:pt x="2550160" y="181610"/>
                  </a:cubicBezTo>
                  <a:cubicBezTo>
                    <a:pt x="2599690" y="214630"/>
                    <a:pt x="2659380" y="257810"/>
                    <a:pt x="2682240" y="299720"/>
                  </a:cubicBezTo>
                  <a:cubicBezTo>
                    <a:pt x="2698750" y="331470"/>
                    <a:pt x="2693670" y="354330"/>
                    <a:pt x="2697480" y="397510"/>
                  </a:cubicBezTo>
                  <a:cubicBezTo>
                    <a:pt x="2701290" y="476250"/>
                    <a:pt x="2706370" y="666750"/>
                    <a:pt x="2686050" y="740410"/>
                  </a:cubicBezTo>
                  <a:cubicBezTo>
                    <a:pt x="2674620" y="779780"/>
                    <a:pt x="2658110" y="795020"/>
                    <a:pt x="2639060" y="824230"/>
                  </a:cubicBezTo>
                  <a:cubicBezTo>
                    <a:pt x="2613660" y="859790"/>
                    <a:pt x="2584450" y="908050"/>
                    <a:pt x="2543810" y="938530"/>
                  </a:cubicBezTo>
                  <a:cubicBezTo>
                    <a:pt x="2498090" y="972820"/>
                    <a:pt x="2449830" y="996950"/>
                    <a:pt x="2368550" y="1014730"/>
                  </a:cubicBezTo>
                  <a:cubicBezTo>
                    <a:pt x="2204720" y="1050290"/>
                    <a:pt x="1711960" y="1065530"/>
                    <a:pt x="1601470" y="1036320"/>
                  </a:cubicBezTo>
                  <a:cubicBezTo>
                    <a:pt x="1568450" y="1026160"/>
                    <a:pt x="1544320" y="1012190"/>
                    <a:pt x="1541780" y="998220"/>
                  </a:cubicBezTo>
                  <a:cubicBezTo>
                    <a:pt x="1540510" y="989330"/>
                    <a:pt x="1555750" y="970280"/>
                    <a:pt x="1564640" y="969010"/>
                  </a:cubicBezTo>
                  <a:cubicBezTo>
                    <a:pt x="1572260" y="967740"/>
                    <a:pt x="1592580" y="984250"/>
                    <a:pt x="1592580" y="993140"/>
                  </a:cubicBezTo>
                  <a:cubicBezTo>
                    <a:pt x="1592580" y="1000760"/>
                    <a:pt x="1576070" y="1019810"/>
                    <a:pt x="1567180" y="1019810"/>
                  </a:cubicBezTo>
                  <a:cubicBezTo>
                    <a:pt x="1558290" y="1019810"/>
                    <a:pt x="1541780" y="1002030"/>
                    <a:pt x="1541780" y="993140"/>
                  </a:cubicBezTo>
                  <a:cubicBezTo>
                    <a:pt x="1541780" y="985520"/>
                    <a:pt x="1553210" y="971550"/>
                    <a:pt x="1562100" y="969010"/>
                  </a:cubicBezTo>
                  <a:cubicBezTo>
                    <a:pt x="1572260" y="966470"/>
                    <a:pt x="1583690" y="981710"/>
                    <a:pt x="1604010" y="985520"/>
                  </a:cubicBezTo>
                  <a:cubicBezTo>
                    <a:pt x="1652270" y="994410"/>
                    <a:pt x="1788160" y="989330"/>
                    <a:pt x="1855470" y="985520"/>
                  </a:cubicBezTo>
                  <a:cubicBezTo>
                    <a:pt x="1901190" y="981710"/>
                    <a:pt x="1918970" y="972820"/>
                    <a:pt x="1968500" y="969010"/>
                  </a:cubicBezTo>
                  <a:cubicBezTo>
                    <a:pt x="2061210" y="961390"/>
                    <a:pt x="2273300" y="981710"/>
                    <a:pt x="2369820" y="961390"/>
                  </a:cubicBezTo>
                  <a:cubicBezTo>
                    <a:pt x="2428240" y="949960"/>
                    <a:pt x="2467610" y="934720"/>
                    <a:pt x="2504440" y="908050"/>
                  </a:cubicBezTo>
                  <a:cubicBezTo>
                    <a:pt x="2541270" y="881380"/>
                    <a:pt x="2569210" y="839470"/>
                    <a:pt x="2592070" y="801370"/>
                  </a:cubicBezTo>
                  <a:cubicBezTo>
                    <a:pt x="2614930" y="767080"/>
                    <a:pt x="2635250" y="737870"/>
                    <a:pt x="2646680" y="689610"/>
                  </a:cubicBezTo>
                  <a:cubicBezTo>
                    <a:pt x="2663190" y="614680"/>
                    <a:pt x="2651760" y="445770"/>
                    <a:pt x="2645410" y="382270"/>
                  </a:cubicBezTo>
                  <a:cubicBezTo>
                    <a:pt x="2642870" y="353060"/>
                    <a:pt x="2646680" y="340360"/>
                    <a:pt x="2632710" y="317500"/>
                  </a:cubicBezTo>
                  <a:cubicBezTo>
                    <a:pt x="2611120" y="280670"/>
                    <a:pt x="2543810" y="234950"/>
                    <a:pt x="2485390" y="201930"/>
                  </a:cubicBezTo>
                  <a:cubicBezTo>
                    <a:pt x="2416810" y="163830"/>
                    <a:pt x="2329180" y="130810"/>
                    <a:pt x="2241550" y="110490"/>
                  </a:cubicBezTo>
                  <a:cubicBezTo>
                    <a:pt x="2146300" y="87630"/>
                    <a:pt x="2075180" y="85090"/>
                    <a:pt x="1931670" y="77470"/>
                  </a:cubicBezTo>
                  <a:cubicBezTo>
                    <a:pt x="1609090" y="62230"/>
                    <a:pt x="596900" y="53340"/>
                    <a:pt x="355600" y="87630"/>
                  </a:cubicBezTo>
                  <a:cubicBezTo>
                    <a:pt x="283210" y="97790"/>
                    <a:pt x="256540" y="91440"/>
                    <a:pt x="215900" y="127000"/>
                  </a:cubicBezTo>
                  <a:cubicBezTo>
                    <a:pt x="151130" y="182880"/>
                    <a:pt x="88900" y="351790"/>
                    <a:pt x="66040" y="463550"/>
                  </a:cubicBezTo>
                  <a:cubicBezTo>
                    <a:pt x="45720" y="565150"/>
                    <a:pt x="53340" y="702310"/>
                    <a:pt x="72390" y="767080"/>
                  </a:cubicBezTo>
                  <a:cubicBezTo>
                    <a:pt x="82550" y="800100"/>
                    <a:pt x="96520" y="812800"/>
                    <a:pt x="115570" y="836930"/>
                  </a:cubicBezTo>
                  <a:cubicBezTo>
                    <a:pt x="140970" y="867410"/>
                    <a:pt x="180340" y="910590"/>
                    <a:pt x="217170" y="929640"/>
                  </a:cubicBezTo>
                  <a:cubicBezTo>
                    <a:pt x="247650" y="946150"/>
                    <a:pt x="261620" y="947420"/>
                    <a:pt x="312420" y="952500"/>
                  </a:cubicBezTo>
                  <a:cubicBezTo>
                    <a:pt x="495300" y="974090"/>
                    <a:pt x="1479550" y="905510"/>
                    <a:pt x="1583690" y="952500"/>
                  </a:cubicBezTo>
                  <a:cubicBezTo>
                    <a:pt x="1601470" y="961390"/>
                    <a:pt x="1609090" y="972820"/>
                    <a:pt x="1609090" y="981710"/>
                  </a:cubicBezTo>
                  <a:cubicBezTo>
                    <a:pt x="1607820" y="989330"/>
                    <a:pt x="1583690" y="1003300"/>
                    <a:pt x="1583690" y="1003300"/>
                  </a:cubicBezTo>
                </a:path>
              </a:pathLst>
            </a:custGeom>
            <a:solidFill>
              <a:srgbClr val="0571D3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DC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75464" y="699897"/>
            <a:ext cx="7969172" cy="4772406"/>
            <a:chOff x="0" y="0"/>
            <a:chExt cx="1021293" cy="6116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11122" cy="611610"/>
            </a:xfrm>
            <a:custGeom>
              <a:avLst/>
              <a:gdLst/>
              <a:ahLst/>
              <a:cxnLst/>
              <a:rect r="r" b="b" t="t" l="l"/>
              <a:pathLst>
                <a:path h="611610" w="1011122">
                  <a:moveTo>
                    <a:pt x="771462" y="0"/>
                  </a:moveTo>
                  <a:lnTo>
                    <a:pt x="46631" y="0"/>
                  </a:lnTo>
                  <a:cubicBezTo>
                    <a:pt x="34264" y="0"/>
                    <a:pt x="22403" y="4913"/>
                    <a:pt x="13658" y="13658"/>
                  </a:cubicBezTo>
                  <a:cubicBezTo>
                    <a:pt x="4913" y="22403"/>
                    <a:pt x="0" y="34264"/>
                    <a:pt x="0" y="46631"/>
                  </a:cubicBezTo>
                  <a:lnTo>
                    <a:pt x="0" y="564979"/>
                  </a:lnTo>
                  <a:cubicBezTo>
                    <a:pt x="0" y="577346"/>
                    <a:pt x="4913" y="589207"/>
                    <a:pt x="13658" y="597952"/>
                  </a:cubicBezTo>
                  <a:cubicBezTo>
                    <a:pt x="22403" y="606697"/>
                    <a:pt x="34264" y="611610"/>
                    <a:pt x="46631" y="611610"/>
                  </a:cubicBezTo>
                  <a:lnTo>
                    <a:pt x="771462" y="611610"/>
                  </a:lnTo>
                  <a:cubicBezTo>
                    <a:pt x="800588" y="611610"/>
                    <a:pt x="827781" y="597030"/>
                    <a:pt x="843901" y="572771"/>
                  </a:cubicBezTo>
                  <a:lnTo>
                    <a:pt x="995486" y="344644"/>
                  </a:lnTo>
                  <a:cubicBezTo>
                    <a:pt x="1011122" y="321112"/>
                    <a:pt x="1011122" y="290498"/>
                    <a:pt x="995486" y="266966"/>
                  </a:cubicBezTo>
                  <a:lnTo>
                    <a:pt x="843901" y="38839"/>
                  </a:lnTo>
                  <a:cubicBezTo>
                    <a:pt x="827781" y="14580"/>
                    <a:pt x="800588" y="0"/>
                    <a:pt x="771462" y="0"/>
                  </a:cubicBezTo>
                  <a:close/>
                </a:path>
              </a:pathLst>
            </a:custGeom>
            <a:solidFill>
              <a:srgbClr val="FEEBEB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906993" cy="7068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3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true" flipV="true" rot="0">
            <a:off x="14498365" y="-59543"/>
            <a:ext cx="3808685" cy="3808685"/>
          </a:xfrm>
          <a:custGeom>
            <a:avLst/>
            <a:gdLst/>
            <a:ahLst/>
            <a:cxnLst/>
            <a:rect r="r" b="b" t="t" l="l"/>
            <a:pathLst>
              <a:path h="3808685" w="3808685">
                <a:moveTo>
                  <a:pt x="3808685" y="3808685"/>
                </a:moveTo>
                <a:lnTo>
                  <a:pt x="0" y="3808685"/>
                </a:lnTo>
                <a:lnTo>
                  <a:pt x="0" y="0"/>
                </a:lnTo>
                <a:lnTo>
                  <a:pt x="3808685" y="0"/>
                </a:lnTo>
                <a:lnTo>
                  <a:pt x="3808685" y="3808685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-10800000">
            <a:off x="521815" y="2037758"/>
            <a:ext cx="17244371" cy="7655631"/>
            <a:chOff x="0" y="0"/>
            <a:chExt cx="6422645" cy="285133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422644" cy="2851330"/>
            </a:xfrm>
            <a:custGeom>
              <a:avLst/>
              <a:gdLst/>
              <a:ahLst/>
              <a:cxnLst/>
              <a:rect r="r" b="b" t="t" l="l"/>
              <a:pathLst>
                <a:path h="2851330" w="6422644">
                  <a:moveTo>
                    <a:pt x="19305" y="0"/>
                  </a:moveTo>
                  <a:lnTo>
                    <a:pt x="6403339" y="0"/>
                  </a:lnTo>
                  <a:cubicBezTo>
                    <a:pt x="6414001" y="0"/>
                    <a:pt x="6422644" y="8643"/>
                    <a:pt x="6422644" y="19305"/>
                  </a:cubicBezTo>
                  <a:lnTo>
                    <a:pt x="6422644" y="2832025"/>
                  </a:lnTo>
                  <a:cubicBezTo>
                    <a:pt x="6422644" y="2842687"/>
                    <a:pt x="6414001" y="2851330"/>
                    <a:pt x="6403339" y="2851330"/>
                  </a:cubicBezTo>
                  <a:lnTo>
                    <a:pt x="19305" y="2851330"/>
                  </a:lnTo>
                  <a:cubicBezTo>
                    <a:pt x="8643" y="2851330"/>
                    <a:pt x="0" y="2842687"/>
                    <a:pt x="0" y="2832025"/>
                  </a:cubicBezTo>
                  <a:lnTo>
                    <a:pt x="0" y="19305"/>
                  </a:lnTo>
                  <a:cubicBezTo>
                    <a:pt x="0" y="8643"/>
                    <a:pt x="8643" y="0"/>
                    <a:pt x="19305" y="0"/>
                  </a:cubicBezTo>
                  <a:close/>
                </a:path>
              </a:pathLst>
            </a:custGeom>
            <a:solidFill>
              <a:srgbClr val="8270BB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95250"/>
              <a:ext cx="6422645" cy="2946580"/>
            </a:xfrm>
            <a:prstGeom prst="rect">
              <a:avLst/>
            </a:prstGeom>
          </p:spPr>
          <p:txBody>
            <a:bodyPr anchor="ctr" rtlCol="false" tIns="34562" lIns="34562" bIns="34562" rIns="34562"/>
            <a:lstStyle/>
            <a:p>
              <a:pPr algn="ctr">
                <a:lnSpc>
                  <a:spcPts val="23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-10800000">
            <a:off x="521815" y="1844800"/>
            <a:ext cx="17244371" cy="7655631"/>
            <a:chOff x="0" y="0"/>
            <a:chExt cx="6422645" cy="285133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422644" cy="2851330"/>
            </a:xfrm>
            <a:custGeom>
              <a:avLst/>
              <a:gdLst/>
              <a:ahLst/>
              <a:cxnLst/>
              <a:rect r="r" b="b" t="t" l="l"/>
              <a:pathLst>
                <a:path h="2851330" w="6422644">
                  <a:moveTo>
                    <a:pt x="19305" y="0"/>
                  </a:moveTo>
                  <a:lnTo>
                    <a:pt x="6403339" y="0"/>
                  </a:lnTo>
                  <a:cubicBezTo>
                    <a:pt x="6414001" y="0"/>
                    <a:pt x="6422644" y="8643"/>
                    <a:pt x="6422644" y="19305"/>
                  </a:cubicBezTo>
                  <a:lnTo>
                    <a:pt x="6422644" y="2832025"/>
                  </a:lnTo>
                  <a:cubicBezTo>
                    <a:pt x="6422644" y="2842687"/>
                    <a:pt x="6414001" y="2851330"/>
                    <a:pt x="6403339" y="2851330"/>
                  </a:cubicBezTo>
                  <a:lnTo>
                    <a:pt x="19305" y="2851330"/>
                  </a:lnTo>
                  <a:cubicBezTo>
                    <a:pt x="8643" y="2851330"/>
                    <a:pt x="0" y="2842687"/>
                    <a:pt x="0" y="2832025"/>
                  </a:cubicBezTo>
                  <a:lnTo>
                    <a:pt x="0" y="19305"/>
                  </a:lnTo>
                  <a:cubicBezTo>
                    <a:pt x="0" y="8643"/>
                    <a:pt x="8643" y="0"/>
                    <a:pt x="19305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95250"/>
              <a:ext cx="6422645" cy="2946580"/>
            </a:xfrm>
            <a:prstGeom prst="rect">
              <a:avLst/>
            </a:prstGeom>
          </p:spPr>
          <p:txBody>
            <a:bodyPr anchor="ctr" rtlCol="false" tIns="34562" lIns="34562" bIns="34562" rIns="34562"/>
            <a:lstStyle/>
            <a:p>
              <a:pPr algn="ctr">
                <a:lnSpc>
                  <a:spcPts val="23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028700" y="847725"/>
            <a:ext cx="6470918" cy="713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913"/>
              </a:lnSpc>
              <a:spcBef>
                <a:spcPct val="0"/>
              </a:spcBef>
            </a:pPr>
            <a:r>
              <a:rPr lang="en-US" sz="3498" spc="-234">
                <a:solidFill>
                  <a:srgbClr val="3235AD"/>
                </a:solidFill>
                <a:latin typeface="TDTD평고딕"/>
                <a:ea typeface="TDTD평고딕"/>
                <a:cs typeface="TDTD평고딕"/>
                <a:sym typeface="TDTD평고딕"/>
              </a:rPr>
              <a:t>시연 영상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DC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75464" y="699897"/>
            <a:ext cx="7969172" cy="4772406"/>
            <a:chOff x="0" y="0"/>
            <a:chExt cx="1021293" cy="6116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11122" cy="611610"/>
            </a:xfrm>
            <a:custGeom>
              <a:avLst/>
              <a:gdLst/>
              <a:ahLst/>
              <a:cxnLst/>
              <a:rect r="r" b="b" t="t" l="l"/>
              <a:pathLst>
                <a:path h="611610" w="1011122">
                  <a:moveTo>
                    <a:pt x="771462" y="0"/>
                  </a:moveTo>
                  <a:lnTo>
                    <a:pt x="46631" y="0"/>
                  </a:lnTo>
                  <a:cubicBezTo>
                    <a:pt x="34264" y="0"/>
                    <a:pt x="22403" y="4913"/>
                    <a:pt x="13658" y="13658"/>
                  </a:cubicBezTo>
                  <a:cubicBezTo>
                    <a:pt x="4913" y="22403"/>
                    <a:pt x="0" y="34264"/>
                    <a:pt x="0" y="46631"/>
                  </a:cubicBezTo>
                  <a:lnTo>
                    <a:pt x="0" y="564979"/>
                  </a:lnTo>
                  <a:cubicBezTo>
                    <a:pt x="0" y="577346"/>
                    <a:pt x="4913" y="589207"/>
                    <a:pt x="13658" y="597952"/>
                  </a:cubicBezTo>
                  <a:cubicBezTo>
                    <a:pt x="22403" y="606697"/>
                    <a:pt x="34264" y="611610"/>
                    <a:pt x="46631" y="611610"/>
                  </a:cubicBezTo>
                  <a:lnTo>
                    <a:pt x="771462" y="611610"/>
                  </a:lnTo>
                  <a:cubicBezTo>
                    <a:pt x="800588" y="611610"/>
                    <a:pt x="827781" y="597030"/>
                    <a:pt x="843901" y="572771"/>
                  </a:cubicBezTo>
                  <a:lnTo>
                    <a:pt x="995486" y="344644"/>
                  </a:lnTo>
                  <a:cubicBezTo>
                    <a:pt x="1011122" y="321112"/>
                    <a:pt x="1011122" y="290498"/>
                    <a:pt x="995486" y="266966"/>
                  </a:cubicBezTo>
                  <a:lnTo>
                    <a:pt x="843901" y="38839"/>
                  </a:lnTo>
                  <a:cubicBezTo>
                    <a:pt x="827781" y="14580"/>
                    <a:pt x="800588" y="0"/>
                    <a:pt x="771462" y="0"/>
                  </a:cubicBezTo>
                  <a:close/>
                </a:path>
              </a:pathLst>
            </a:custGeom>
            <a:solidFill>
              <a:srgbClr val="FEEBEB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906993" cy="7068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3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true" flipV="true" rot="0">
            <a:off x="14498365" y="-59543"/>
            <a:ext cx="3808685" cy="3808685"/>
          </a:xfrm>
          <a:custGeom>
            <a:avLst/>
            <a:gdLst/>
            <a:ahLst/>
            <a:cxnLst/>
            <a:rect r="r" b="b" t="t" l="l"/>
            <a:pathLst>
              <a:path h="3808685" w="3808685">
                <a:moveTo>
                  <a:pt x="3808685" y="3808685"/>
                </a:moveTo>
                <a:lnTo>
                  <a:pt x="0" y="3808685"/>
                </a:lnTo>
                <a:lnTo>
                  <a:pt x="0" y="0"/>
                </a:lnTo>
                <a:lnTo>
                  <a:pt x="3808685" y="0"/>
                </a:lnTo>
                <a:lnTo>
                  <a:pt x="3808685" y="3808685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-10800000">
            <a:off x="521815" y="1844800"/>
            <a:ext cx="17244371" cy="8584381"/>
            <a:chOff x="0" y="0"/>
            <a:chExt cx="6422645" cy="319724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422644" cy="3197242"/>
            </a:xfrm>
            <a:custGeom>
              <a:avLst/>
              <a:gdLst/>
              <a:ahLst/>
              <a:cxnLst/>
              <a:rect r="r" b="b" t="t" l="l"/>
              <a:pathLst>
                <a:path h="3197242" w="6422644">
                  <a:moveTo>
                    <a:pt x="19305" y="0"/>
                  </a:moveTo>
                  <a:lnTo>
                    <a:pt x="6403339" y="0"/>
                  </a:lnTo>
                  <a:cubicBezTo>
                    <a:pt x="6414001" y="0"/>
                    <a:pt x="6422644" y="8643"/>
                    <a:pt x="6422644" y="19305"/>
                  </a:cubicBezTo>
                  <a:lnTo>
                    <a:pt x="6422644" y="3177937"/>
                  </a:lnTo>
                  <a:cubicBezTo>
                    <a:pt x="6422644" y="3188599"/>
                    <a:pt x="6414001" y="3197242"/>
                    <a:pt x="6403339" y="3197242"/>
                  </a:cubicBezTo>
                  <a:lnTo>
                    <a:pt x="19305" y="3197242"/>
                  </a:lnTo>
                  <a:cubicBezTo>
                    <a:pt x="8643" y="3197242"/>
                    <a:pt x="0" y="3188599"/>
                    <a:pt x="0" y="3177937"/>
                  </a:cubicBezTo>
                  <a:lnTo>
                    <a:pt x="0" y="19305"/>
                  </a:lnTo>
                  <a:cubicBezTo>
                    <a:pt x="0" y="8643"/>
                    <a:pt x="8643" y="0"/>
                    <a:pt x="19305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95250"/>
              <a:ext cx="6422645" cy="3292492"/>
            </a:xfrm>
            <a:prstGeom prst="rect">
              <a:avLst/>
            </a:prstGeom>
          </p:spPr>
          <p:txBody>
            <a:bodyPr anchor="ctr" rtlCol="false" tIns="34562" lIns="34562" bIns="34562" rIns="34562"/>
            <a:lstStyle/>
            <a:p>
              <a:pPr algn="ctr">
                <a:lnSpc>
                  <a:spcPts val="23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2055668" y="1821040"/>
            <a:ext cx="3907366" cy="8465960"/>
          </a:xfrm>
          <a:custGeom>
            <a:avLst/>
            <a:gdLst/>
            <a:ahLst/>
            <a:cxnLst/>
            <a:rect r="r" b="b" t="t" l="l"/>
            <a:pathLst>
              <a:path h="8465960" w="3907366">
                <a:moveTo>
                  <a:pt x="0" y="0"/>
                </a:moveTo>
                <a:lnTo>
                  <a:pt x="3907366" y="0"/>
                </a:lnTo>
                <a:lnTo>
                  <a:pt x="3907366" y="8465960"/>
                </a:lnTo>
                <a:lnTo>
                  <a:pt x="0" y="846596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225084" y="3486083"/>
            <a:ext cx="8034216" cy="3972440"/>
          </a:xfrm>
          <a:custGeom>
            <a:avLst/>
            <a:gdLst/>
            <a:ahLst/>
            <a:cxnLst/>
            <a:rect r="r" b="b" t="t" l="l"/>
            <a:pathLst>
              <a:path h="3972440" w="8034216">
                <a:moveTo>
                  <a:pt x="0" y="0"/>
                </a:moveTo>
                <a:lnTo>
                  <a:pt x="8034216" y="0"/>
                </a:lnTo>
                <a:lnTo>
                  <a:pt x="8034216" y="3972440"/>
                </a:lnTo>
                <a:lnTo>
                  <a:pt x="0" y="397244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33812" b="-19384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6439284" y="4879700"/>
            <a:ext cx="2305352" cy="1564440"/>
            <a:chOff x="0" y="0"/>
            <a:chExt cx="869257" cy="58988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69257" cy="589889"/>
            </a:xfrm>
            <a:custGeom>
              <a:avLst/>
              <a:gdLst/>
              <a:ahLst/>
              <a:cxnLst/>
              <a:rect r="r" b="b" t="t" l="l"/>
              <a:pathLst>
                <a:path h="589889" w="869257">
                  <a:moveTo>
                    <a:pt x="869257" y="294944"/>
                  </a:moveTo>
                  <a:lnTo>
                    <a:pt x="462857" y="0"/>
                  </a:lnTo>
                  <a:lnTo>
                    <a:pt x="462857" y="203200"/>
                  </a:lnTo>
                  <a:lnTo>
                    <a:pt x="0" y="203200"/>
                  </a:lnTo>
                  <a:lnTo>
                    <a:pt x="0" y="386689"/>
                  </a:lnTo>
                  <a:lnTo>
                    <a:pt x="462857" y="386689"/>
                  </a:lnTo>
                  <a:lnTo>
                    <a:pt x="462857" y="589889"/>
                  </a:lnTo>
                  <a:lnTo>
                    <a:pt x="869257" y="294944"/>
                  </a:lnTo>
                  <a:close/>
                </a:path>
              </a:pathLst>
            </a:custGeom>
            <a:gradFill rotWithShape="true">
              <a:gsLst>
                <a:gs pos="0">
                  <a:srgbClr val="FFF7AD">
                    <a:alpha val="100000"/>
                  </a:srgbClr>
                </a:gs>
                <a:gs pos="100000">
                  <a:srgbClr val="FFA9F9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107950"/>
              <a:ext cx="767657" cy="2787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5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028700" y="847725"/>
            <a:ext cx="6470918" cy="713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913"/>
              </a:lnSpc>
              <a:spcBef>
                <a:spcPct val="0"/>
              </a:spcBef>
            </a:pPr>
            <a:r>
              <a:rPr lang="en-US" sz="3498" spc="-234">
                <a:solidFill>
                  <a:srgbClr val="3235AD"/>
                </a:solidFill>
                <a:latin typeface="TDTD평고딕"/>
                <a:ea typeface="TDTD평고딕"/>
                <a:cs typeface="TDTD평고딕"/>
                <a:sym typeface="TDTD평고딕"/>
              </a:rPr>
              <a:t>시연 +@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DC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75464" y="699897"/>
            <a:ext cx="7969172" cy="4772406"/>
            <a:chOff x="0" y="0"/>
            <a:chExt cx="1021293" cy="6116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11122" cy="611610"/>
            </a:xfrm>
            <a:custGeom>
              <a:avLst/>
              <a:gdLst/>
              <a:ahLst/>
              <a:cxnLst/>
              <a:rect r="r" b="b" t="t" l="l"/>
              <a:pathLst>
                <a:path h="611610" w="1011122">
                  <a:moveTo>
                    <a:pt x="771462" y="0"/>
                  </a:moveTo>
                  <a:lnTo>
                    <a:pt x="46631" y="0"/>
                  </a:lnTo>
                  <a:cubicBezTo>
                    <a:pt x="34264" y="0"/>
                    <a:pt x="22403" y="4913"/>
                    <a:pt x="13658" y="13658"/>
                  </a:cubicBezTo>
                  <a:cubicBezTo>
                    <a:pt x="4913" y="22403"/>
                    <a:pt x="0" y="34264"/>
                    <a:pt x="0" y="46631"/>
                  </a:cubicBezTo>
                  <a:lnTo>
                    <a:pt x="0" y="564979"/>
                  </a:lnTo>
                  <a:cubicBezTo>
                    <a:pt x="0" y="577346"/>
                    <a:pt x="4913" y="589207"/>
                    <a:pt x="13658" y="597952"/>
                  </a:cubicBezTo>
                  <a:cubicBezTo>
                    <a:pt x="22403" y="606697"/>
                    <a:pt x="34264" y="611610"/>
                    <a:pt x="46631" y="611610"/>
                  </a:cubicBezTo>
                  <a:lnTo>
                    <a:pt x="771462" y="611610"/>
                  </a:lnTo>
                  <a:cubicBezTo>
                    <a:pt x="800588" y="611610"/>
                    <a:pt x="827781" y="597030"/>
                    <a:pt x="843901" y="572771"/>
                  </a:cubicBezTo>
                  <a:lnTo>
                    <a:pt x="995486" y="344644"/>
                  </a:lnTo>
                  <a:cubicBezTo>
                    <a:pt x="1011122" y="321112"/>
                    <a:pt x="1011122" y="290498"/>
                    <a:pt x="995486" y="266966"/>
                  </a:cubicBezTo>
                  <a:lnTo>
                    <a:pt x="843901" y="38839"/>
                  </a:lnTo>
                  <a:cubicBezTo>
                    <a:pt x="827781" y="14580"/>
                    <a:pt x="800588" y="0"/>
                    <a:pt x="771462" y="0"/>
                  </a:cubicBezTo>
                  <a:close/>
                </a:path>
              </a:pathLst>
            </a:custGeom>
            <a:solidFill>
              <a:srgbClr val="FEEBEB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906993" cy="7068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3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true" flipV="true" rot="0">
            <a:off x="14498365" y="-59543"/>
            <a:ext cx="3808685" cy="3808685"/>
          </a:xfrm>
          <a:custGeom>
            <a:avLst/>
            <a:gdLst/>
            <a:ahLst/>
            <a:cxnLst/>
            <a:rect r="r" b="b" t="t" l="l"/>
            <a:pathLst>
              <a:path h="3808685" w="3808685">
                <a:moveTo>
                  <a:pt x="3808685" y="3808685"/>
                </a:moveTo>
                <a:lnTo>
                  <a:pt x="0" y="3808685"/>
                </a:lnTo>
                <a:lnTo>
                  <a:pt x="0" y="0"/>
                </a:lnTo>
                <a:lnTo>
                  <a:pt x="3808685" y="0"/>
                </a:lnTo>
                <a:lnTo>
                  <a:pt x="3808685" y="3808685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-10800000">
            <a:off x="521815" y="2037758"/>
            <a:ext cx="17244371" cy="7655631"/>
            <a:chOff x="0" y="0"/>
            <a:chExt cx="6422645" cy="285133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422644" cy="2851330"/>
            </a:xfrm>
            <a:custGeom>
              <a:avLst/>
              <a:gdLst/>
              <a:ahLst/>
              <a:cxnLst/>
              <a:rect r="r" b="b" t="t" l="l"/>
              <a:pathLst>
                <a:path h="2851330" w="6422644">
                  <a:moveTo>
                    <a:pt x="19305" y="0"/>
                  </a:moveTo>
                  <a:lnTo>
                    <a:pt x="6403339" y="0"/>
                  </a:lnTo>
                  <a:cubicBezTo>
                    <a:pt x="6414001" y="0"/>
                    <a:pt x="6422644" y="8643"/>
                    <a:pt x="6422644" y="19305"/>
                  </a:cubicBezTo>
                  <a:lnTo>
                    <a:pt x="6422644" y="2832025"/>
                  </a:lnTo>
                  <a:cubicBezTo>
                    <a:pt x="6422644" y="2842687"/>
                    <a:pt x="6414001" y="2851330"/>
                    <a:pt x="6403339" y="2851330"/>
                  </a:cubicBezTo>
                  <a:lnTo>
                    <a:pt x="19305" y="2851330"/>
                  </a:lnTo>
                  <a:cubicBezTo>
                    <a:pt x="8643" y="2851330"/>
                    <a:pt x="0" y="2842687"/>
                    <a:pt x="0" y="2832025"/>
                  </a:cubicBezTo>
                  <a:lnTo>
                    <a:pt x="0" y="19305"/>
                  </a:lnTo>
                  <a:cubicBezTo>
                    <a:pt x="0" y="8643"/>
                    <a:pt x="8643" y="0"/>
                    <a:pt x="19305" y="0"/>
                  </a:cubicBezTo>
                  <a:close/>
                </a:path>
              </a:pathLst>
            </a:custGeom>
            <a:solidFill>
              <a:srgbClr val="8270BB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95250"/>
              <a:ext cx="6422645" cy="2946580"/>
            </a:xfrm>
            <a:prstGeom prst="rect">
              <a:avLst/>
            </a:prstGeom>
          </p:spPr>
          <p:txBody>
            <a:bodyPr anchor="ctr" rtlCol="false" tIns="34562" lIns="34562" bIns="34562" rIns="34562"/>
            <a:lstStyle/>
            <a:p>
              <a:pPr algn="ctr">
                <a:lnSpc>
                  <a:spcPts val="23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521815" y="1931472"/>
            <a:ext cx="17244371" cy="8355528"/>
            <a:chOff x="0" y="0"/>
            <a:chExt cx="6422645" cy="311200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422644" cy="3112006"/>
            </a:xfrm>
            <a:custGeom>
              <a:avLst/>
              <a:gdLst/>
              <a:ahLst/>
              <a:cxnLst/>
              <a:rect r="r" b="b" t="t" l="l"/>
              <a:pathLst>
                <a:path h="3112006" w="6422644">
                  <a:moveTo>
                    <a:pt x="19305" y="0"/>
                  </a:moveTo>
                  <a:lnTo>
                    <a:pt x="6403339" y="0"/>
                  </a:lnTo>
                  <a:cubicBezTo>
                    <a:pt x="6414001" y="0"/>
                    <a:pt x="6422644" y="8643"/>
                    <a:pt x="6422644" y="19305"/>
                  </a:cubicBezTo>
                  <a:lnTo>
                    <a:pt x="6422644" y="3092701"/>
                  </a:lnTo>
                  <a:cubicBezTo>
                    <a:pt x="6422644" y="3103363"/>
                    <a:pt x="6414001" y="3112006"/>
                    <a:pt x="6403339" y="3112006"/>
                  </a:cubicBezTo>
                  <a:lnTo>
                    <a:pt x="19305" y="3112006"/>
                  </a:lnTo>
                  <a:cubicBezTo>
                    <a:pt x="8643" y="3112006"/>
                    <a:pt x="0" y="3103363"/>
                    <a:pt x="0" y="3092701"/>
                  </a:cubicBezTo>
                  <a:lnTo>
                    <a:pt x="0" y="19305"/>
                  </a:lnTo>
                  <a:cubicBezTo>
                    <a:pt x="0" y="8643"/>
                    <a:pt x="8643" y="0"/>
                    <a:pt x="19305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133350"/>
              <a:ext cx="6422645" cy="3245356"/>
            </a:xfrm>
            <a:prstGeom prst="rect">
              <a:avLst/>
            </a:prstGeom>
          </p:spPr>
          <p:txBody>
            <a:bodyPr anchor="ctr" rtlCol="false" tIns="34562" lIns="34562" bIns="34562" rIns="34562"/>
            <a:lstStyle/>
            <a:p>
              <a:pPr algn="l">
                <a:lnSpc>
                  <a:spcPts val="3380"/>
                </a:lnSpc>
              </a:pPr>
            </a:p>
            <a:p>
              <a:pPr algn="l">
                <a:lnSpc>
                  <a:spcPts val="3380"/>
                </a:lnSpc>
              </a:pPr>
            </a:p>
            <a:p>
              <a:pPr algn="l">
                <a:lnSpc>
                  <a:spcPts val="3380"/>
                </a:lnSpc>
              </a:pPr>
            </a:p>
            <a:p>
              <a:pPr algn="l">
                <a:lnSpc>
                  <a:spcPts val="4224"/>
                </a:lnSpc>
              </a:pPr>
            </a:p>
            <a:p>
              <a:pPr algn="l">
                <a:lnSpc>
                  <a:spcPts val="3380"/>
                </a:lnSpc>
              </a:pPr>
            </a:p>
            <a:p>
              <a:pPr algn="l">
                <a:lnSpc>
                  <a:spcPts val="3380"/>
                </a:lnSpc>
              </a:pPr>
            </a:p>
            <a:p>
              <a:pPr algn="l">
                <a:lnSpc>
                  <a:spcPts val="3380"/>
                </a:lnSpc>
              </a:pPr>
            </a:p>
            <a:p>
              <a:pPr algn="ctr">
                <a:lnSpc>
                  <a:spcPts val="23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028700" y="847725"/>
            <a:ext cx="6470918" cy="713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913"/>
              </a:lnSpc>
              <a:spcBef>
                <a:spcPct val="0"/>
              </a:spcBef>
            </a:pPr>
            <a:r>
              <a:rPr lang="en-US" sz="3498" spc="-234">
                <a:solidFill>
                  <a:srgbClr val="3235AD"/>
                </a:solidFill>
                <a:latin typeface="TDTD평고딕"/>
                <a:ea typeface="TDTD평고딕"/>
                <a:cs typeface="TDTD평고딕"/>
                <a:sym typeface="TDTD평고딕"/>
              </a:rPr>
              <a:t>결과 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709836" y="5979428"/>
            <a:ext cx="1033298" cy="928905"/>
            <a:chOff x="0" y="0"/>
            <a:chExt cx="899012" cy="80818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99012" cy="808186"/>
            </a:xfrm>
            <a:custGeom>
              <a:avLst/>
              <a:gdLst/>
              <a:ahLst/>
              <a:cxnLst/>
              <a:rect r="r" b="b" t="t" l="l"/>
              <a:pathLst>
                <a:path h="808186" w="899012">
                  <a:moveTo>
                    <a:pt x="224773" y="0"/>
                  </a:moveTo>
                  <a:lnTo>
                    <a:pt x="674239" y="0"/>
                  </a:lnTo>
                  <a:cubicBezTo>
                    <a:pt x="733853" y="0"/>
                    <a:pt x="791024" y="23681"/>
                    <a:pt x="833178" y="65834"/>
                  </a:cubicBezTo>
                  <a:cubicBezTo>
                    <a:pt x="875331" y="107988"/>
                    <a:pt x="899012" y="165160"/>
                    <a:pt x="899012" y="224773"/>
                  </a:cubicBezTo>
                  <a:lnTo>
                    <a:pt x="899012" y="583413"/>
                  </a:lnTo>
                  <a:cubicBezTo>
                    <a:pt x="899012" y="707551"/>
                    <a:pt x="798378" y="808186"/>
                    <a:pt x="674239" y="808186"/>
                  </a:cubicBezTo>
                  <a:lnTo>
                    <a:pt x="224773" y="808186"/>
                  </a:lnTo>
                  <a:cubicBezTo>
                    <a:pt x="165160" y="808186"/>
                    <a:pt x="107988" y="784504"/>
                    <a:pt x="65834" y="742351"/>
                  </a:cubicBezTo>
                  <a:cubicBezTo>
                    <a:pt x="23681" y="700198"/>
                    <a:pt x="0" y="643026"/>
                    <a:pt x="0" y="583413"/>
                  </a:cubicBezTo>
                  <a:lnTo>
                    <a:pt x="0" y="224773"/>
                  </a:lnTo>
                  <a:cubicBezTo>
                    <a:pt x="0" y="165160"/>
                    <a:pt x="23681" y="107988"/>
                    <a:pt x="65834" y="65834"/>
                  </a:cubicBezTo>
                  <a:cubicBezTo>
                    <a:pt x="107988" y="23681"/>
                    <a:pt x="165160" y="0"/>
                    <a:pt x="224773" y="0"/>
                  </a:cubicBezTo>
                  <a:close/>
                </a:path>
              </a:pathLst>
            </a:custGeom>
            <a:solidFill>
              <a:srgbClr val="FFDCD9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171450"/>
              <a:ext cx="899012" cy="979636"/>
            </a:xfrm>
            <a:prstGeom prst="rect">
              <a:avLst/>
            </a:prstGeom>
          </p:spPr>
          <p:txBody>
            <a:bodyPr anchor="ctr" rtlCol="false" tIns="34562" lIns="34562" bIns="34562" rIns="34562"/>
            <a:lstStyle/>
            <a:p>
              <a:pPr algn="ctr">
                <a:lnSpc>
                  <a:spcPts val="6084"/>
                </a:lnSpc>
              </a:pPr>
              <a:r>
                <a:rPr lang="en-US" sz="3600" spc="-172">
                  <a:solidFill>
                    <a:srgbClr val="3235AD"/>
                  </a:solidFill>
                  <a:latin typeface="MediaPro"/>
                  <a:ea typeface="MediaPro"/>
                  <a:cs typeface="MediaPro"/>
                  <a:sym typeface="MediaPro"/>
                </a:rPr>
                <a:t>02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2743135" y="5865573"/>
            <a:ext cx="13469130" cy="1189675"/>
            <a:chOff x="0" y="0"/>
            <a:chExt cx="11718697" cy="103506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1718697" cy="1035066"/>
            </a:xfrm>
            <a:custGeom>
              <a:avLst/>
              <a:gdLst/>
              <a:ahLst/>
              <a:cxnLst/>
              <a:rect r="r" b="b" t="t" l="l"/>
              <a:pathLst>
                <a:path h="1035066" w="11718697">
                  <a:moveTo>
                    <a:pt x="17244" y="0"/>
                  </a:moveTo>
                  <a:lnTo>
                    <a:pt x="11701453" y="0"/>
                  </a:lnTo>
                  <a:cubicBezTo>
                    <a:pt x="11710977" y="0"/>
                    <a:pt x="11718697" y="7720"/>
                    <a:pt x="11718697" y="17244"/>
                  </a:cubicBezTo>
                  <a:lnTo>
                    <a:pt x="11718697" y="1017822"/>
                  </a:lnTo>
                  <a:cubicBezTo>
                    <a:pt x="11718697" y="1022396"/>
                    <a:pt x="11716880" y="1026782"/>
                    <a:pt x="11713646" y="1030016"/>
                  </a:cubicBezTo>
                  <a:cubicBezTo>
                    <a:pt x="11710413" y="1033249"/>
                    <a:pt x="11706027" y="1035066"/>
                    <a:pt x="11701453" y="1035066"/>
                  </a:cubicBezTo>
                  <a:lnTo>
                    <a:pt x="17244" y="1035066"/>
                  </a:lnTo>
                  <a:cubicBezTo>
                    <a:pt x="12670" y="1035066"/>
                    <a:pt x="8284" y="1033249"/>
                    <a:pt x="5051" y="1030016"/>
                  </a:cubicBezTo>
                  <a:cubicBezTo>
                    <a:pt x="1817" y="1026782"/>
                    <a:pt x="0" y="1022396"/>
                    <a:pt x="0" y="1017822"/>
                  </a:cubicBezTo>
                  <a:lnTo>
                    <a:pt x="0" y="17244"/>
                  </a:lnTo>
                  <a:cubicBezTo>
                    <a:pt x="0" y="12670"/>
                    <a:pt x="1817" y="8284"/>
                    <a:pt x="5051" y="5051"/>
                  </a:cubicBezTo>
                  <a:cubicBezTo>
                    <a:pt x="8284" y="1817"/>
                    <a:pt x="12670" y="0"/>
                    <a:pt x="17244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95250"/>
              <a:ext cx="11718697" cy="939816"/>
            </a:xfrm>
            <a:prstGeom prst="rect">
              <a:avLst/>
            </a:prstGeom>
          </p:spPr>
          <p:txBody>
            <a:bodyPr anchor="b" rtlCol="false" tIns="177800" lIns="177800" bIns="177800" rIns="177800"/>
            <a:lstStyle/>
            <a:p>
              <a:pPr algn="ctr">
                <a:lnSpc>
                  <a:spcPts val="1200"/>
                </a:lnSpc>
              </a:pPr>
            </a:p>
            <a:p>
              <a:pPr algn="ctr">
                <a:lnSpc>
                  <a:spcPts val="1500"/>
                </a:lnSpc>
              </a:pPr>
              <a:r>
                <a:rPr lang="en-US" b="true" sz="3000" spc="-270">
                  <a:solidFill>
                    <a:srgbClr val="3235AD"/>
                  </a:solidFill>
                  <a:latin typeface="Gothic A1 Bold"/>
                  <a:ea typeface="Gothic A1 Bold"/>
                  <a:cs typeface="Gothic A1 Bold"/>
                  <a:sym typeface="Gothic A1 Bold"/>
                </a:rPr>
                <a:t>언어 장벽 해소</a:t>
              </a:r>
            </a:p>
            <a:p>
              <a:pPr algn="ctr">
                <a:lnSpc>
                  <a:spcPts val="1200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662008" y="2205134"/>
            <a:ext cx="1033298" cy="1029339"/>
            <a:chOff x="0" y="0"/>
            <a:chExt cx="899012" cy="895567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99012" cy="895567"/>
            </a:xfrm>
            <a:custGeom>
              <a:avLst/>
              <a:gdLst/>
              <a:ahLst/>
              <a:cxnLst/>
              <a:rect r="r" b="b" t="t" l="l"/>
              <a:pathLst>
                <a:path h="895567" w="899012">
                  <a:moveTo>
                    <a:pt x="224773" y="0"/>
                  </a:moveTo>
                  <a:lnTo>
                    <a:pt x="674239" y="0"/>
                  </a:lnTo>
                  <a:cubicBezTo>
                    <a:pt x="733853" y="0"/>
                    <a:pt x="791024" y="23681"/>
                    <a:pt x="833178" y="65834"/>
                  </a:cubicBezTo>
                  <a:cubicBezTo>
                    <a:pt x="875331" y="107988"/>
                    <a:pt x="899012" y="165160"/>
                    <a:pt x="899012" y="224773"/>
                  </a:cubicBezTo>
                  <a:lnTo>
                    <a:pt x="899012" y="670794"/>
                  </a:lnTo>
                  <a:cubicBezTo>
                    <a:pt x="899012" y="794933"/>
                    <a:pt x="798378" y="895567"/>
                    <a:pt x="674239" y="895567"/>
                  </a:cubicBezTo>
                  <a:lnTo>
                    <a:pt x="224773" y="895567"/>
                  </a:lnTo>
                  <a:cubicBezTo>
                    <a:pt x="165160" y="895567"/>
                    <a:pt x="107988" y="871886"/>
                    <a:pt x="65834" y="829733"/>
                  </a:cubicBezTo>
                  <a:cubicBezTo>
                    <a:pt x="23681" y="787580"/>
                    <a:pt x="0" y="730408"/>
                    <a:pt x="0" y="670794"/>
                  </a:cubicBezTo>
                  <a:lnTo>
                    <a:pt x="0" y="224773"/>
                  </a:lnTo>
                  <a:cubicBezTo>
                    <a:pt x="0" y="165160"/>
                    <a:pt x="23681" y="107988"/>
                    <a:pt x="65834" y="65834"/>
                  </a:cubicBezTo>
                  <a:cubicBezTo>
                    <a:pt x="107988" y="23681"/>
                    <a:pt x="165160" y="0"/>
                    <a:pt x="224773" y="0"/>
                  </a:cubicBezTo>
                  <a:close/>
                </a:path>
              </a:pathLst>
            </a:custGeom>
            <a:solidFill>
              <a:srgbClr val="FFDCD9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171450"/>
              <a:ext cx="899012" cy="1067017"/>
            </a:xfrm>
            <a:prstGeom prst="rect">
              <a:avLst/>
            </a:prstGeom>
          </p:spPr>
          <p:txBody>
            <a:bodyPr anchor="ctr" rtlCol="false" tIns="34562" lIns="34562" bIns="34562" rIns="34562"/>
            <a:lstStyle/>
            <a:p>
              <a:pPr algn="ctr">
                <a:lnSpc>
                  <a:spcPts val="6084"/>
                </a:lnSpc>
              </a:pPr>
              <a:r>
                <a:rPr lang="en-US" sz="3600" spc="-172">
                  <a:solidFill>
                    <a:srgbClr val="3235AD"/>
                  </a:solidFill>
                  <a:latin typeface="MediaPro"/>
                  <a:ea typeface="MediaPro"/>
                  <a:cs typeface="MediaPro"/>
                  <a:sym typeface="MediaPro"/>
                </a:rPr>
                <a:t>01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2695307" y="2133421"/>
            <a:ext cx="13516958" cy="1172766"/>
            <a:chOff x="0" y="0"/>
            <a:chExt cx="11760309" cy="1020354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1760309" cy="1020354"/>
            </a:xfrm>
            <a:custGeom>
              <a:avLst/>
              <a:gdLst/>
              <a:ahLst/>
              <a:cxnLst/>
              <a:rect r="r" b="b" t="t" l="l"/>
              <a:pathLst>
                <a:path h="1020354" w="11760309">
                  <a:moveTo>
                    <a:pt x="17183" y="0"/>
                  </a:moveTo>
                  <a:lnTo>
                    <a:pt x="11743127" y="0"/>
                  </a:lnTo>
                  <a:cubicBezTo>
                    <a:pt x="11747684" y="0"/>
                    <a:pt x="11752054" y="1810"/>
                    <a:pt x="11755276" y="5033"/>
                  </a:cubicBezTo>
                  <a:cubicBezTo>
                    <a:pt x="11758499" y="8255"/>
                    <a:pt x="11760309" y="12626"/>
                    <a:pt x="11760309" y="17183"/>
                  </a:cubicBezTo>
                  <a:lnTo>
                    <a:pt x="11760309" y="1003172"/>
                  </a:lnTo>
                  <a:cubicBezTo>
                    <a:pt x="11760309" y="1012661"/>
                    <a:pt x="11752616" y="1020354"/>
                    <a:pt x="11743127" y="1020354"/>
                  </a:cubicBezTo>
                  <a:lnTo>
                    <a:pt x="17183" y="1020354"/>
                  </a:lnTo>
                  <a:cubicBezTo>
                    <a:pt x="7693" y="1020354"/>
                    <a:pt x="0" y="1012661"/>
                    <a:pt x="0" y="1003172"/>
                  </a:cubicBezTo>
                  <a:lnTo>
                    <a:pt x="0" y="17183"/>
                  </a:lnTo>
                  <a:cubicBezTo>
                    <a:pt x="0" y="7693"/>
                    <a:pt x="7693" y="0"/>
                    <a:pt x="17183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123825"/>
              <a:ext cx="11760309" cy="896529"/>
            </a:xfrm>
            <a:prstGeom prst="rect">
              <a:avLst/>
            </a:prstGeom>
          </p:spPr>
          <p:txBody>
            <a:bodyPr anchor="b" rtlCol="false" tIns="177800" lIns="177800" bIns="177800" rIns="177800"/>
            <a:lstStyle/>
            <a:p>
              <a:pPr algn="ctr">
                <a:lnSpc>
                  <a:spcPts val="1500"/>
                </a:lnSpc>
              </a:pPr>
            </a:p>
            <a:p>
              <a:pPr algn="ctr">
                <a:lnSpc>
                  <a:spcPts val="1500"/>
                </a:lnSpc>
              </a:pPr>
              <a:r>
                <a:rPr lang="en-US" b="true" sz="3000" spc="-270">
                  <a:solidFill>
                    <a:srgbClr val="3235AD"/>
                  </a:solidFill>
                  <a:latin typeface="Gothic A1 Bold"/>
                  <a:ea typeface="Gothic A1 Bold"/>
                  <a:cs typeface="Gothic A1 Bold"/>
                  <a:sym typeface="Gothic A1 Bold"/>
                </a:rPr>
                <a:t>이해도 향상</a:t>
              </a:r>
              <a:r>
                <a:rPr lang="en-US" b="true" sz="3000" spc="-270">
                  <a:solidFill>
                    <a:srgbClr val="3235AD"/>
                  </a:solidFill>
                  <a:latin typeface="Gothic A1 Bold"/>
                  <a:ea typeface="Gothic A1 Bold"/>
                  <a:cs typeface="Gothic A1 Bold"/>
                  <a:sym typeface="Gothic A1 Bold"/>
                </a:rPr>
                <a:t>  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2743135" y="3516371"/>
            <a:ext cx="13469130" cy="2139018"/>
            <a:chOff x="0" y="0"/>
            <a:chExt cx="11718697" cy="1861034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1718697" cy="1861034"/>
            </a:xfrm>
            <a:custGeom>
              <a:avLst/>
              <a:gdLst/>
              <a:ahLst/>
              <a:cxnLst/>
              <a:rect r="r" b="b" t="t" l="l"/>
              <a:pathLst>
                <a:path h="1861034" w="11718697">
                  <a:moveTo>
                    <a:pt x="17244" y="0"/>
                  </a:moveTo>
                  <a:lnTo>
                    <a:pt x="11701453" y="0"/>
                  </a:lnTo>
                  <a:cubicBezTo>
                    <a:pt x="11710977" y="0"/>
                    <a:pt x="11718697" y="7720"/>
                    <a:pt x="11718697" y="17244"/>
                  </a:cubicBezTo>
                  <a:lnTo>
                    <a:pt x="11718697" y="1843790"/>
                  </a:lnTo>
                  <a:cubicBezTo>
                    <a:pt x="11718697" y="1848364"/>
                    <a:pt x="11716880" y="1852750"/>
                    <a:pt x="11713646" y="1855983"/>
                  </a:cubicBezTo>
                  <a:cubicBezTo>
                    <a:pt x="11710413" y="1859217"/>
                    <a:pt x="11706027" y="1861034"/>
                    <a:pt x="11701453" y="1861034"/>
                  </a:cubicBezTo>
                  <a:lnTo>
                    <a:pt x="17244" y="1861034"/>
                  </a:lnTo>
                  <a:cubicBezTo>
                    <a:pt x="7720" y="1861034"/>
                    <a:pt x="0" y="1853314"/>
                    <a:pt x="0" y="1843790"/>
                  </a:cubicBezTo>
                  <a:lnTo>
                    <a:pt x="0" y="17244"/>
                  </a:lnTo>
                  <a:cubicBezTo>
                    <a:pt x="0" y="12670"/>
                    <a:pt x="1817" y="8284"/>
                    <a:pt x="5051" y="5051"/>
                  </a:cubicBezTo>
                  <a:cubicBezTo>
                    <a:pt x="8284" y="1817"/>
                    <a:pt x="12670" y="0"/>
                    <a:pt x="17244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57150"/>
              <a:ext cx="11718697" cy="1803884"/>
            </a:xfrm>
            <a:prstGeom prst="rect">
              <a:avLst/>
            </a:prstGeom>
          </p:spPr>
          <p:txBody>
            <a:bodyPr anchor="b" rtlCol="false" tIns="177800" lIns="177800" bIns="177800" rIns="177800"/>
            <a:lstStyle/>
            <a:p>
              <a:pPr algn="ctr">
                <a:lnSpc>
                  <a:spcPts val="2220"/>
                </a:lnSpc>
              </a:pPr>
              <a:r>
                <a:rPr lang="en-US" b="true" sz="3000" spc="-270">
                  <a:solidFill>
                    <a:srgbClr val="3235AD"/>
                  </a:solidFill>
                  <a:latin typeface="Gothic A1 Bold"/>
                  <a:ea typeface="Gothic A1 Bold"/>
                  <a:cs typeface="Gothic A1 Bold"/>
                  <a:sym typeface="Gothic A1 Bold"/>
                </a:rPr>
                <a:t>표지판이 익숙하지 않은 외국인 운전자나 초보 운전자에게 표지판의 의미를 명확히 전달</a:t>
              </a:r>
            </a:p>
            <a:p>
              <a:pPr algn="ctr">
                <a:lnSpc>
                  <a:spcPts val="2220"/>
                </a:lnSpc>
              </a:pPr>
            </a:p>
            <a:p>
              <a:pPr algn="ctr">
                <a:lnSpc>
                  <a:spcPts val="2220"/>
                </a:lnSpc>
              </a:pPr>
              <a:r>
                <a:rPr lang="en-US" b="true" sz="3000" spc="-270">
                  <a:solidFill>
                    <a:srgbClr val="3235AD"/>
                  </a:solidFill>
                  <a:latin typeface="Gothic A1 Bold"/>
                  <a:ea typeface="Gothic A1 Bold"/>
                  <a:cs typeface="Gothic A1 Bold"/>
                  <a:sym typeface="Gothic A1 Bold"/>
                </a:rPr>
                <a:t>함으로써 사고 예방과 교통 흐름 개선에 기여할 수 있음</a:t>
              </a:r>
            </a:p>
            <a:p>
              <a:pPr algn="ctr">
                <a:lnSpc>
                  <a:spcPts val="2220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2695307" y="7245748"/>
            <a:ext cx="13469130" cy="2081451"/>
            <a:chOff x="0" y="0"/>
            <a:chExt cx="11718697" cy="1810948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1718697" cy="1810948"/>
            </a:xfrm>
            <a:custGeom>
              <a:avLst/>
              <a:gdLst/>
              <a:ahLst/>
              <a:cxnLst/>
              <a:rect r="r" b="b" t="t" l="l"/>
              <a:pathLst>
                <a:path h="1810948" w="11718697">
                  <a:moveTo>
                    <a:pt x="17244" y="0"/>
                  </a:moveTo>
                  <a:lnTo>
                    <a:pt x="11701453" y="0"/>
                  </a:lnTo>
                  <a:cubicBezTo>
                    <a:pt x="11710977" y="0"/>
                    <a:pt x="11718697" y="7720"/>
                    <a:pt x="11718697" y="17244"/>
                  </a:cubicBezTo>
                  <a:lnTo>
                    <a:pt x="11718697" y="1793704"/>
                  </a:lnTo>
                  <a:cubicBezTo>
                    <a:pt x="11718697" y="1798277"/>
                    <a:pt x="11716880" y="1802663"/>
                    <a:pt x="11713646" y="1805897"/>
                  </a:cubicBezTo>
                  <a:cubicBezTo>
                    <a:pt x="11710413" y="1809131"/>
                    <a:pt x="11706027" y="1810948"/>
                    <a:pt x="11701453" y="1810948"/>
                  </a:cubicBezTo>
                  <a:lnTo>
                    <a:pt x="17244" y="1810948"/>
                  </a:lnTo>
                  <a:cubicBezTo>
                    <a:pt x="7720" y="1810948"/>
                    <a:pt x="0" y="1803227"/>
                    <a:pt x="0" y="1793704"/>
                  </a:cubicBezTo>
                  <a:lnTo>
                    <a:pt x="0" y="17244"/>
                  </a:lnTo>
                  <a:cubicBezTo>
                    <a:pt x="0" y="12670"/>
                    <a:pt x="1817" y="8284"/>
                    <a:pt x="5051" y="5051"/>
                  </a:cubicBezTo>
                  <a:cubicBezTo>
                    <a:pt x="8284" y="1817"/>
                    <a:pt x="12670" y="0"/>
                    <a:pt x="17244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57150"/>
              <a:ext cx="11718697" cy="1753798"/>
            </a:xfrm>
            <a:prstGeom prst="rect">
              <a:avLst/>
            </a:prstGeom>
          </p:spPr>
          <p:txBody>
            <a:bodyPr anchor="b" rtlCol="false" tIns="177800" lIns="177800" bIns="177800" rIns="177800"/>
            <a:lstStyle/>
            <a:p>
              <a:pPr algn="ctr">
                <a:lnSpc>
                  <a:spcPts val="2220"/>
                </a:lnSpc>
              </a:pPr>
              <a:r>
                <a:rPr lang="en-US" b="true" sz="3000" spc="-270">
                  <a:solidFill>
                    <a:srgbClr val="3235AD"/>
                  </a:solidFill>
                  <a:latin typeface="Gothic A1 Bold"/>
                  <a:ea typeface="Gothic A1 Bold"/>
                  <a:cs typeface="Gothic A1 Bold"/>
                  <a:sym typeface="Gothic A1 Bold"/>
                </a:rPr>
                <a:t> 번역 기능을 통해 해외 방문자가 현지 언어로 된 표지판을 쉽게 이해할 수 있어 관광객과</a:t>
              </a:r>
            </a:p>
            <a:p>
              <a:pPr algn="ctr">
                <a:lnSpc>
                  <a:spcPts val="2220"/>
                </a:lnSpc>
              </a:pPr>
            </a:p>
            <a:p>
              <a:pPr algn="ctr">
                <a:lnSpc>
                  <a:spcPts val="2220"/>
                </a:lnSpc>
              </a:pPr>
              <a:r>
                <a:rPr lang="en-US" b="true" sz="3000" spc="-270">
                  <a:solidFill>
                    <a:srgbClr val="3235AD"/>
                  </a:solidFill>
                  <a:latin typeface="Gothic A1 Bold"/>
                  <a:ea typeface="Gothic A1 Bold"/>
                  <a:cs typeface="Gothic A1 Bold"/>
                  <a:sym typeface="Gothic A1 Bold"/>
                </a:rPr>
                <a:t> 외국인 거주자의 편의를 높임</a:t>
              </a:r>
            </a:p>
            <a:p>
              <a:pPr algn="ctr">
                <a:lnSpc>
                  <a:spcPts val="2220"/>
                </a:lnSpc>
              </a:pPr>
            </a:p>
            <a:p>
              <a:pPr algn="ctr">
                <a:lnSpc>
                  <a:spcPts val="2220"/>
                </a:lnSpc>
              </a:pPr>
            </a:p>
          </p:txBody>
        </p:sp>
      </p:grp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DC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75464" y="699897"/>
            <a:ext cx="7969172" cy="4772406"/>
            <a:chOff x="0" y="0"/>
            <a:chExt cx="1021293" cy="6116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11122" cy="611610"/>
            </a:xfrm>
            <a:custGeom>
              <a:avLst/>
              <a:gdLst/>
              <a:ahLst/>
              <a:cxnLst/>
              <a:rect r="r" b="b" t="t" l="l"/>
              <a:pathLst>
                <a:path h="611610" w="1011122">
                  <a:moveTo>
                    <a:pt x="771462" y="0"/>
                  </a:moveTo>
                  <a:lnTo>
                    <a:pt x="46631" y="0"/>
                  </a:lnTo>
                  <a:cubicBezTo>
                    <a:pt x="34264" y="0"/>
                    <a:pt x="22403" y="4913"/>
                    <a:pt x="13658" y="13658"/>
                  </a:cubicBezTo>
                  <a:cubicBezTo>
                    <a:pt x="4913" y="22403"/>
                    <a:pt x="0" y="34264"/>
                    <a:pt x="0" y="46631"/>
                  </a:cubicBezTo>
                  <a:lnTo>
                    <a:pt x="0" y="564979"/>
                  </a:lnTo>
                  <a:cubicBezTo>
                    <a:pt x="0" y="577346"/>
                    <a:pt x="4913" y="589207"/>
                    <a:pt x="13658" y="597952"/>
                  </a:cubicBezTo>
                  <a:cubicBezTo>
                    <a:pt x="22403" y="606697"/>
                    <a:pt x="34264" y="611610"/>
                    <a:pt x="46631" y="611610"/>
                  </a:cubicBezTo>
                  <a:lnTo>
                    <a:pt x="771462" y="611610"/>
                  </a:lnTo>
                  <a:cubicBezTo>
                    <a:pt x="800588" y="611610"/>
                    <a:pt x="827781" y="597030"/>
                    <a:pt x="843901" y="572771"/>
                  </a:cubicBezTo>
                  <a:lnTo>
                    <a:pt x="995486" y="344644"/>
                  </a:lnTo>
                  <a:cubicBezTo>
                    <a:pt x="1011122" y="321112"/>
                    <a:pt x="1011122" y="290498"/>
                    <a:pt x="995486" y="266966"/>
                  </a:cubicBezTo>
                  <a:lnTo>
                    <a:pt x="843901" y="38839"/>
                  </a:lnTo>
                  <a:cubicBezTo>
                    <a:pt x="827781" y="14580"/>
                    <a:pt x="800588" y="0"/>
                    <a:pt x="771462" y="0"/>
                  </a:cubicBezTo>
                  <a:close/>
                </a:path>
              </a:pathLst>
            </a:custGeom>
            <a:solidFill>
              <a:srgbClr val="FEEBEB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906993" cy="7068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3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true" flipV="true" rot="0">
            <a:off x="14498365" y="-59543"/>
            <a:ext cx="3808685" cy="3808685"/>
          </a:xfrm>
          <a:custGeom>
            <a:avLst/>
            <a:gdLst/>
            <a:ahLst/>
            <a:cxnLst/>
            <a:rect r="r" b="b" t="t" l="l"/>
            <a:pathLst>
              <a:path h="3808685" w="3808685">
                <a:moveTo>
                  <a:pt x="3808685" y="3808685"/>
                </a:moveTo>
                <a:lnTo>
                  <a:pt x="0" y="3808685"/>
                </a:lnTo>
                <a:lnTo>
                  <a:pt x="0" y="0"/>
                </a:lnTo>
                <a:lnTo>
                  <a:pt x="3808685" y="0"/>
                </a:lnTo>
                <a:lnTo>
                  <a:pt x="3808685" y="3808685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-10800000">
            <a:off x="521815" y="2037758"/>
            <a:ext cx="17244371" cy="7655631"/>
            <a:chOff x="0" y="0"/>
            <a:chExt cx="6422645" cy="285133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422644" cy="2851330"/>
            </a:xfrm>
            <a:custGeom>
              <a:avLst/>
              <a:gdLst/>
              <a:ahLst/>
              <a:cxnLst/>
              <a:rect r="r" b="b" t="t" l="l"/>
              <a:pathLst>
                <a:path h="2851330" w="6422644">
                  <a:moveTo>
                    <a:pt x="19305" y="0"/>
                  </a:moveTo>
                  <a:lnTo>
                    <a:pt x="6403339" y="0"/>
                  </a:lnTo>
                  <a:cubicBezTo>
                    <a:pt x="6414001" y="0"/>
                    <a:pt x="6422644" y="8643"/>
                    <a:pt x="6422644" y="19305"/>
                  </a:cubicBezTo>
                  <a:lnTo>
                    <a:pt x="6422644" y="2832025"/>
                  </a:lnTo>
                  <a:cubicBezTo>
                    <a:pt x="6422644" y="2842687"/>
                    <a:pt x="6414001" y="2851330"/>
                    <a:pt x="6403339" y="2851330"/>
                  </a:cubicBezTo>
                  <a:lnTo>
                    <a:pt x="19305" y="2851330"/>
                  </a:lnTo>
                  <a:cubicBezTo>
                    <a:pt x="8643" y="2851330"/>
                    <a:pt x="0" y="2842687"/>
                    <a:pt x="0" y="2832025"/>
                  </a:cubicBezTo>
                  <a:lnTo>
                    <a:pt x="0" y="19305"/>
                  </a:lnTo>
                  <a:cubicBezTo>
                    <a:pt x="0" y="8643"/>
                    <a:pt x="8643" y="0"/>
                    <a:pt x="19305" y="0"/>
                  </a:cubicBezTo>
                  <a:close/>
                </a:path>
              </a:pathLst>
            </a:custGeom>
            <a:solidFill>
              <a:srgbClr val="8270BB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95250"/>
              <a:ext cx="6422645" cy="2946580"/>
            </a:xfrm>
            <a:prstGeom prst="rect">
              <a:avLst/>
            </a:prstGeom>
          </p:spPr>
          <p:txBody>
            <a:bodyPr anchor="ctr" rtlCol="false" tIns="34562" lIns="34562" bIns="34562" rIns="34562"/>
            <a:lstStyle/>
            <a:p>
              <a:pPr algn="ctr">
                <a:lnSpc>
                  <a:spcPts val="23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521815" y="1844800"/>
            <a:ext cx="17244371" cy="8548097"/>
            <a:chOff x="0" y="0"/>
            <a:chExt cx="6422645" cy="318372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422644" cy="3183728"/>
            </a:xfrm>
            <a:custGeom>
              <a:avLst/>
              <a:gdLst/>
              <a:ahLst/>
              <a:cxnLst/>
              <a:rect r="r" b="b" t="t" l="l"/>
              <a:pathLst>
                <a:path h="3183728" w="6422644">
                  <a:moveTo>
                    <a:pt x="19305" y="0"/>
                  </a:moveTo>
                  <a:lnTo>
                    <a:pt x="6403339" y="0"/>
                  </a:lnTo>
                  <a:cubicBezTo>
                    <a:pt x="6414001" y="0"/>
                    <a:pt x="6422644" y="8643"/>
                    <a:pt x="6422644" y="19305"/>
                  </a:cubicBezTo>
                  <a:lnTo>
                    <a:pt x="6422644" y="3164423"/>
                  </a:lnTo>
                  <a:cubicBezTo>
                    <a:pt x="6422644" y="3175085"/>
                    <a:pt x="6414001" y="3183728"/>
                    <a:pt x="6403339" y="3183728"/>
                  </a:cubicBezTo>
                  <a:lnTo>
                    <a:pt x="19305" y="3183728"/>
                  </a:lnTo>
                  <a:cubicBezTo>
                    <a:pt x="8643" y="3183728"/>
                    <a:pt x="0" y="3175085"/>
                    <a:pt x="0" y="3164423"/>
                  </a:cubicBezTo>
                  <a:lnTo>
                    <a:pt x="0" y="19305"/>
                  </a:lnTo>
                  <a:cubicBezTo>
                    <a:pt x="0" y="8643"/>
                    <a:pt x="8643" y="0"/>
                    <a:pt x="19305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133350"/>
              <a:ext cx="6422645" cy="3317078"/>
            </a:xfrm>
            <a:prstGeom prst="rect">
              <a:avLst/>
            </a:prstGeom>
          </p:spPr>
          <p:txBody>
            <a:bodyPr anchor="ctr" rtlCol="false" tIns="34562" lIns="34562" bIns="34562" rIns="34562"/>
            <a:lstStyle/>
            <a:p>
              <a:pPr algn="l">
                <a:lnSpc>
                  <a:spcPts val="3380"/>
                </a:lnSpc>
              </a:pPr>
            </a:p>
            <a:p>
              <a:pPr algn="l">
                <a:lnSpc>
                  <a:spcPts val="3380"/>
                </a:lnSpc>
              </a:pPr>
            </a:p>
            <a:p>
              <a:pPr algn="l">
                <a:lnSpc>
                  <a:spcPts val="3380"/>
                </a:lnSpc>
              </a:pPr>
            </a:p>
            <a:p>
              <a:pPr algn="l">
                <a:lnSpc>
                  <a:spcPts val="3380"/>
                </a:lnSpc>
              </a:pPr>
            </a:p>
            <a:p>
              <a:pPr algn="l">
                <a:lnSpc>
                  <a:spcPts val="3380"/>
                </a:lnSpc>
              </a:pPr>
            </a:p>
            <a:p>
              <a:pPr algn="l">
                <a:lnSpc>
                  <a:spcPts val="3380"/>
                </a:lnSpc>
              </a:pPr>
            </a:p>
            <a:p>
              <a:pPr algn="ctr">
                <a:lnSpc>
                  <a:spcPts val="23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028700" y="847725"/>
            <a:ext cx="6470918" cy="713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913"/>
              </a:lnSpc>
              <a:spcBef>
                <a:spcPct val="0"/>
              </a:spcBef>
            </a:pPr>
            <a:r>
              <a:rPr lang="en-US" sz="3498" spc="-234">
                <a:solidFill>
                  <a:srgbClr val="3235AD"/>
                </a:solidFill>
                <a:latin typeface="TDTD평고딕"/>
                <a:ea typeface="TDTD평고딕"/>
                <a:cs typeface="TDTD평고딕"/>
                <a:sym typeface="TDTD평고딕"/>
              </a:rPr>
              <a:t>결과 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468801" y="4764521"/>
            <a:ext cx="1033298" cy="1029339"/>
            <a:chOff x="0" y="0"/>
            <a:chExt cx="899012" cy="89556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99012" cy="895567"/>
            </a:xfrm>
            <a:custGeom>
              <a:avLst/>
              <a:gdLst/>
              <a:ahLst/>
              <a:cxnLst/>
              <a:rect r="r" b="b" t="t" l="l"/>
              <a:pathLst>
                <a:path h="895567" w="899012">
                  <a:moveTo>
                    <a:pt x="224773" y="0"/>
                  </a:moveTo>
                  <a:lnTo>
                    <a:pt x="674239" y="0"/>
                  </a:lnTo>
                  <a:cubicBezTo>
                    <a:pt x="733853" y="0"/>
                    <a:pt x="791024" y="23681"/>
                    <a:pt x="833178" y="65834"/>
                  </a:cubicBezTo>
                  <a:cubicBezTo>
                    <a:pt x="875331" y="107988"/>
                    <a:pt x="899012" y="165160"/>
                    <a:pt x="899012" y="224773"/>
                  </a:cubicBezTo>
                  <a:lnTo>
                    <a:pt x="899012" y="670794"/>
                  </a:lnTo>
                  <a:cubicBezTo>
                    <a:pt x="899012" y="794933"/>
                    <a:pt x="798378" y="895567"/>
                    <a:pt x="674239" y="895567"/>
                  </a:cubicBezTo>
                  <a:lnTo>
                    <a:pt x="224773" y="895567"/>
                  </a:lnTo>
                  <a:cubicBezTo>
                    <a:pt x="165160" y="895567"/>
                    <a:pt x="107988" y="871886"/>
                    <a:pt x="65834" y="829733"/>
                  </a:cubicBezTo>
                  <a:cubicBezTo>
                    <a:pt x="23681" y="787580"/>
                    <a:pt x="0" y="730408"/>
                    <a:pt x="0" y="670794"/>
                  </a:cubicBezTo>
                  <a:lnTo>
                    <a:pt x="0" y="224773"/>
                  </a:lnTo>
                  <a:cubicBezTo>
                    <a:pt x="0" y="165160"/>
                    <a:pt x="23681" y="107988"/>
                    <a:pt x="65834" y="65834"/>
                  </a:cubicBezTo>
                  <a:cubicBezTo>
                    <a:pt x="107988" y="23681"/>
                    <a:pt x="165160" y="0"/>
                    <a:pt x="224773" y="0"/>
                  </a:cubicBezTo>
                  <a:close/>
                </a:path>
              </a:pathLst>
            </a:custGeom>
            <a:solidFill>
              <a:srgbClr val="FFDCD9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171450"/>
              <a:ext cx="899012" cy="1067017"/>
            </a:xfrm>
            <a:prstGeom prst="rect">
              <a:avLst/>
            </a:prstGeom>
          </p:spPr>
          <p:txBody>
            <a:bodyPr anchor="ctr" rtlCol="false" tIns="34562" lIns="34562" bIns="34562" rIns="34562"/>
            <a:lstStyle/>
            <a:p>
              <a:pPr algn="ctr">
                <a:lnSpc>
                  <a:spcPts val="6084"/>
                </a:lnSpc>
              </a:pPr>
              <a:r>
                <a:rPr lang="en-US" sz="3600" spc="-172">
                  <a:solidFill>
                    <a:srgbClr val="3235AD"/>
                  </a:solidFill>
                  <a:latin typeface="MediaPro"/>
                  <a:ea typeface="MediaPro"/>
                  <a:cs typeface="MediaPro"/>
                  <a:sym typeface="MediaPro"/>
                </a:rPr>
                <a:t>03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2651829" y="4692808"/>
            <a:ext cx="13516958" cy="1172766"/>
            <a:chOff x="0" y="0"/>
            <a:chExt cx="11760309" cy="1020354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1760309" cy="1020354"/>
            </a:xfrm>
            <a:custGeom>
              <a:avLst/>
              <a:gdLst/>
              <a:ahLst/>
              <a:cxnLst/>
              <a:rect r="r" b="b" t="t" l="l"/>
              <a:pathLst>
                <a:path h="1020354" w="11760309">
                  <a:moveTo>
                    <a:pt x="17183" y="0"/>
                  </a:moveTo>
                  <a:lnTo>
                    <a:pt x="11743127" y="0"/>
                  </a:lnTo>
                  <a:cubicBezTo>
                    <a:pt x="11747684" y="0"/>
                    <a:pt x="11752054" y="1810"/>
                    <a:pt x="11755276" y="5033"/>
                  </a:cubicBezTo>
                  <a:cubicBezTo>
                    <a:pt x="11758499" y="8255"/>
                    <a:pt x="11760309" y="12626"/>
                    <a:pt x="11760309" y="17183"/>
                  </a:cubicBezTo>
                  <a:lnTo>
                    <a:pt x="11760309" y="1003172"/>
                  </a:lnTo>
                  <a:cubicBezTo>
                    <a:pt x="11760309" y="1012661"/>
                    <a:pt x="11752616" y="1020354"/>
                    <a:pt x="11743127" y="1020354"/>
                  </a:cubicBezTo>
                  <a:lnTo>
                    <a:pt x="17183" y="1020354"/>
                  </a:lnTo>
                  <a:cubicBezTo>
                    <a:pt x="7693" y="1020354"/>
                    <a:pt x="0" y="1012661"/>
                    <a:pt x="0" y="1003172"/>
                  </a:cubicBezTo>
                  <a:lnTo>
                    <a:pt x="0" y="17183"/>
                  </a:lnTo>
                  <a:cubicBezTo>
                    <a:pt x="0" y="7693"/>
                    <a:pt x="7693" y="0"/>
                    <a:pt x="17183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123825"/>
              <a:ext cx="11760309" cy="896529"/>
            </a:xfrm>
            <a:prstGeom prst="rect">
              <a:avLst/>
            </a:prstGeom>
          </p:spPr>
          <p:txBody>
            <a:bodyPr anchor="b" rtlCol="false" tIns="177800" lIns="177800" bIns="177800" rIns="177800"/>
            <a:lstStyle/>
            <a:p>
              <a:pPr algn="ctr">
                <a:lnSpc>
                  <a:spcPts val="1500"/>
                </a:lnSpc>
              </a:pPr>
            </a:p>
            <a:p>
              <a:pPr algn="ctr">
                <a:lnSpc>
                  <a:spcPts val="1500"/>
                </a:lnSpc>
              </a:pPr>
              <a:r>
                <a:rPr lang="en-US" b="true" sz="3000" spc="-270">
                  <a:solidFill>
                    <a:srgbClr val="3235AD"/>
                  </a:solidFill>
                  <a:latin typeface="Gothic A1 Bold"/>
                  <a:ea typeface="Gothic A1 Bold"/>
                  <a:cs typeface="Gothic A1 Bold"/>
                  <a:sym typeface="Gothic A1 Bold"/>
                </a:rPr>
                <a:t>사용자 편의성 증가</a:t>
              </a:r>
              <a:r>
                <a:rPr lang="en-US" b="true" sz="3000" spc="-270">
                  <a:solidFill>
                    <a:srgbClr val="3235AD"/>
                  </a:solidFill>
                  <a:latin typeface="Gothic A1 Bold"/>
                  <a:ea typeface="Gothic A1 Bold"/>
                  <a:cs typeface="Gothic A1 Bold"/>
                  <a:sym typeface="Gothic A1 Bold"/>
                </a:rPr>
                <a:t>  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2651829" y="6118848"/>
            <a:ext cx="13469130" cy="1814121"/>
            <a:chOff x="0" y="0"/>
            <a:chExt cx="11718697" cy="157836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1718697" cy="1578360"/>
            </a:xfrm>
            <a:custGeom>
              <a:avLst/>
              <a:gdLst/>
              <a:ahLst/>
              <a:cxnLst/>
              <a:rect r="r" b="b" t="t" l="l"/>
              <a:pathLst>
                <a:path h="1578360" w="11718697">
                  <a:moveTo>
                    <a:pt x="17244" y="0"/>
                  </a:moveTo>
                  <a:lnTo>
                    <a:pt x="11701453" y="0"/>
                  </a:lnTo>
                  <a:cubicBezTo>
                    <a:pt x="11710977" y="0"/>
                    <a:pt x="11718697" y="7720"/>
                    <a:pt x="11718697" y="17244"/>
                  </a:cubicBezTo>
                  <a:lnTo>
                    <a:pt x="11718697" y="1561116"/>
                  </a:lnTo>
                  <a:cubicBezTo>
                    <a:pt x="11718697" y="1565689"/>
                    <a:pt x="11716880" y="1570075"/>
                    <a:pt x="11713646" y="1573309"/>
                  </a:cubicBezTo>
                  <a:cubicBezTo>
                    <a:pt x="11710413" y="1576543"/>
                    <a:pt x="11706027" y="1578360"/>
                    <a:pt x="11701453" y="1578360"/>
                  </a:cubicBezTo>
                  <a:lnTo>
                    <a:pt x="17244" y="1578360"/>
                  </a:lnTo>
                  <a:cubicBezTo>
                    <a:pt x="12670" y="1578360"/>
                    <a:pt x="8284" y="1576543"/>
                    <a:pt x="5051" y="1573309"/>
                  </a:cubicBezTo>
                  <a:cubicBezTo>
                    <a:pt x="1817" y="1570075"/>
                    <a:pt x="0" y="1565689"/>
                    <a:pt x="0" y="1561116"/>
                  </a:cubicBezTo>
                  <a:lnTo>
                    <a:pt x="0" y="17244"/>
                  </a:lnTo>
                  <a:cubicBezTo>
                    <a:pt x="0" y="12670"/>
                    <a:pt x="1817" y="8284"/>
                    <a:pt x="5051" y="5051"/>
                  </a:cubicBezTo>
                  <a:cubicBezTo>
                    <a:pt x="8284" y="1817"/>
                    <a:pt x="12670" y="0"/>
                    <a:pt x="17244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57150"/>
              <a:ext cx="11718697" cy="1521210"/>
            </a:xfrm>
            <a:prstGeom prst="rect">
              <a:avLst/>
            </a:prstGeom>
          </p:spPr>
          <p:txBody>
            <a:bodyPr anchor="b" rtlCol="false" tIns="177800" lIns="177800" bIns="177800" rIns="177800"/>
            <a:lstStyle/>
            <a:p>
              <a:pPr algn="just">
                <a:lnSpc>
                  <a:spcPts val="2250"/>
                </a:lnSpc>
              </a:pPr>
              <a:r>
                <a:rPr lang="en-US" b="true" sz="3000" spc="-270">
                  <a:solidFill>
                    <a:srgbClr val="3235AD"/>
                  </a:solidFill>
                  <a:latin typeface="Gothic A1 Bold"/>
                  <a:ea typeface="Gothic A1 Bold"/>
                  <a:cs typeface="Gothic A1 Bold"/>
                  <a:sym typeface="Gothic A1 Bold"/>
                </a:rPr>
                <a:t>다양한 표지판 데이터를 학습을 시켜 실제 환경에서 다양한 표지판 구분 가능, 다국어 번</a:t>
              </a:r>
            </a:p>
            <a:p>
              <a:pPr algn="just">
                <a:lnSpc>
                  <a:spcPts val="2250"/>
                </a:lnSpc>
              </a:pPr>
            </a:p>
            <a:p>
              <a:pPr algn="just">
                <a:lnSpc>
                  <a:spcPts val="2250"/>
                </a:lnSpc>
              </a:pPr>
              <a:r>
                <a:rPr lang="en-US" b="true" sz="3000" spc="-270">
                  <a:solidFill>
                    <a:srgbClr val="3235AD"/>
                  </a:solidFill>
                  <a:latin typeface="Gothic A1 Bold"/>
                  <a:ea typeface="Gothic A1 Bold"/>
                  <a:cs typeface="Gothic A1 Bold"/>
                  <a:sym typeface="Gothic A1 Bold"/>
                </a:rPr>
                <a:t>역 데이터로 다양한 언어 정확히 전달 가능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2E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9525" y="6573565"/>
            <a:ext cx="3808685" cy="3808685"/>
          </a:xfrm>
          <a:custGeom>
            <a:avLst/>
            <a:gdLst/>
            <a:ahLst/>
            <a:cxnLst/>
            <a:rect r="r" b="b" t="t" l="l"/>
            <a:pathLst>
              <a:path h="3808685" w="3808685">
                <a:moveTo>
                  <a:pt x="3808685" y="3808685"/>
                </a:moveTo>
                <a:lnTo>
                  <a:pt x="0" y="3808685"/>
                </a:lnTo>
                <a:lnTo>
                  <a:pt x="0" y="0"/>
                </a:lnTo>
                <a:lnTo>
                  <a:pt x="3808685" y="0"/>
                </a:lnTo>
                <a:lnTo>
                  <a:pt x="3808685" y="380868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true" flipV="true" rot="0">
            <a:off x="7588795" y="6573565"/>
            <a:ext cx="3808685" cy="3808685"/>
          </a:xfrm>
          <a:custGeom>
            <a:avLst/>
            <a:gdLst/>
            <a:ahLst/>
            <a:cxnLst/>
            <a:rect r="r" b="b" t="t" l="l"/>
            <a:pathLst>
              <a:path h="3808685" w="3808685">
                <a:moveTo>
                  <a:pt x="3808685" y="3808685"/>
                </a:moveTo>
                <a:lnTo>
                  <a:pt x="0" y="3808685"/>
                </a:lnTo>
                <a:lnTo>
                  <a:pt x="0" y="0"/>
                </a:lnTo>
                <a:lnTo>
                  <a:pt x="3808685" y="0"/>
                </a:lnTo>
                <a:lnTo>
                  <a:pt x="3808685" y="380868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true" flipV="true" rot="0">
            <a:off x="3799160" y="6573565"/>
            <a:ext cx="3808685" cy="3808685"/>
          </a:xfrm>
          <a:custGeom>
            <a:avLst/>
            <a:gdLst/>
            <a:ahLst/>
            <a:cxnLst/>
            <a:rect r="r" b="b" t="t" l="l"/>
            <a:pathLst>
              <a:path h="3808685" w="3808685">
                <a:moveTo>
                  <a:pt x="3808685" y="3808685"/>
                </a:moveTo>
                <a:lnTo>
                  <a:pt x="0" y="3808685"/>
                </a:lnTo>
                <a:lnTo>
                  <a:pt x="0" y="0"/>
                </a:lnTo>
                <a:lnTo>
                  <a:pt x="3808685" y="0"/>
                </a:lnTo>
                <a:lnTo>
                  <a:pt x="3808685" y="380868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true" flipV="true" rot="0">
            <a:off x="11378430" y="6573565"/>
            <a:ext cx="3808685" cy="3808685"/>
          </a:xfrm>
          <a:custGeom>
            <a:avLst/>
            <a:gdLst/>
            <a:ahLst/>
            <a:cxnLst/>
            <a:rect r="r" b="b" t="t" l="l"/>
            <a:pathLst>
              <a:path h="3808685" w="3808685">
                <a:moveTo>
                  <a:pt x="3808686" y="3808685"/>
                </a:moveTo>
                <a:lnTo>
                  <a:pt x="0" y="3808685"/>
                </a:lnTo>
                <a:lnTo>
                  <a:pt x="0" y="0"/>
                </a:lnTo>
                <a:lnTo>
                  <a:pt x="3808686" y="0"/>
                </a:lnTo>
                <a:lnTo>
                  <a:pt x="3808686" y="380868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true" flipV="true" rot="0">
            <a:off x="15168066" y="6573565"/>
            <a:ext cx="3808685" cy="3808685"/>
          </a:xfrm>
          <a:custGeom>
            <a:avLst/>
            <a:gdLst/>
            <a:ahLst/>
            <a:cxnLst/>
            <a:rect r="r" b="b" t="t" l="l"/>
            <a:pathLst>
              <a:path h="3808685" w="3808685">
                <a:moveTo>
                  <a:pt x="3808685" y="3808685"/>
                </a:moveTo>
                <a:lnTo>
                  <a:pt x="0" y="3808685"/>
                </a:lnTo>
                <a:lnTo>
                  <a:pt x="0" y="0"/>
                </a:lnTo>
                <a:lnTo>
                  <a:pt x="3808685" y="0"/>
                </a:lnTo>
                <a:lnTo>
                  <a:pt x="3808685" y="380868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7" id="7"/>
          <p:cNvGrpSpPr/>
          <p:nvPr/>
        </p:nvGrpSpPr>
        <p:grpSpPr>
          <a:xfrm rot="0">
            <a:off x="4144770" y="2759041"/>
            <a:ext cx="9998460" cy="4230257"/>
            <a:chOff x="0" y="0"/>
            <a:chExt cx="8699071" cy="368049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699071" cy="3680498"/>
            </a:xfrm>
            <a:custGeom>
              <a:avLst/>
              <a:gdLst/>
              <a:ahLst/>
              <a:cxnLst/>
              <a:rect r="r" b="b" t="t" l="l"/>
              <a:pathLst>
                <a:path h="3680498" w="8699071">
                  <a:moveTo>
                    <a:pt x="38716" y="0"/>
                  </a:moveTo>
                  <a:lnTo>
                    <a:pt x="8660356" y="0"/>
                  </a:lnTo>
                  <a:cubicBezTo>
                    <a:pt x="8681738" y="0"/>
                    <a:pt x="8699071" y="17334"/>
                    <a:pt x="8699071" y="38716"/>
                  </a:cubicBezTo>
                  <a:lnTo>
                    <a:pt x="8699071" y="3641782"/>
                  </a:lnTo>
                  <a:cubicBezTo>
                    <a:pt x="8699071" y="3663164"/>
                    <a:pt x="8681738" y="3680498"/>
                    <a:pt x="8660356" y="3680498"/>
                  </a:cubicBezTo>
                  <a:lnTo>
                    <a:pt x="38716" y="3680498"/>
                  </a:lnTo>
                  <a:cubicBezTo>
                    <a:pt x="17334" y="3680498"/>
                    <a:pt x="0" y="3663164"/>
                    <a:pt x="0" y="3641782"/>
                  </a:cubicBezTo>
                  <a:lnTo>
                    <a:pt x="0" y="38716"/>
                  </a:lnTo>
                  <a:cubicBezTo>
                    <a:pt x="0" y="17334"/>
                    <a:pt x="17334" y="0"/>
                    <a:pt x="38716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123825"/>
              <a:ext cx="8699071" cy="3556673"/>
            </a:xfrm>
            <a:prstGeom prst="rect">
              <a:avLst/>
            </a:prstGeom>
          </p:spPr>
          <p:txBody>
            <a:bodyPr anchor="b" rtlCol="false" tIns="177800" lIns="177800" bIns="177800" rIns="177800"/>
            <a:lstStyle/>
            <a:p>
              <a:pPr algn="ctr">
                <a:lnSpc>
                  <a:spcPts val="1500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6471731" y="3832282"/>
            <a:ext cx="5344538" cy="12996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72"/>
              </a:lnSpc>
            </a:pPr>
            <a:r>
              <a:rPr lang="en-US" b="true" sz="5900" spc="-424">
                <a:solidFill>
                  <a:srgbClr val="3235AD"/>
                </a:solidFill>
                <a:latin typeface="Gothic A1 Ultra-Bold"/>
                <a:ea typeface="Gothic A1 Ultra-Bold"/>
                <a:cs typeface="Gothic A1 Ultra-Bold"/>
                <a:sym typeface="Gothic A1 Ultra-Bold"/>
              </a:rPr>
              <a:t>감사합니다</a:t>
            </a:r>
          </a:p>
        </p:txBody>
      </p:sp>
      <p:sp>
        <p:nvSpPr>
          <p:cNvPr name="AutoShape 11" id="11"/>
          <p:cNvSpPr/>
          <p:nvPr/>
        </p:nvSpPr>
        <p:spPr>
          <a:xfrm>
            <a:off x="4144770" y="5817891"/>
            <a:ext cx="9998460" cy="0"/>
          </a:xfrm>
          <a:prstGeom prst="line">
            <a:avLst/>
          </a:prstGeom>
          <a:ln cap="flat" w="9525">
            <a:solidFill>
              <a:srgbClr val="3235AD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DC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75464" y="699897"/>
            <a:ext cx="7969172" cy="4772406"/>
            <a:chOff x="0" y="0"/>
            <a:chExt cx="1021293" cy="6116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11122" cy="611610"/>
            </a:xfrm>
            <a:custGeom>
              <a:avLst/>
              <a:gdLst/>
              <a:ahLst/>
              <a:cxnLst/>
              <a:rect r="r" b="b" t="t" l="l"/>
              <a:pathLst>
                <a:path h="611610" w="1011122">
                  <a:moveTo>
                    <a:pt x="771462" y="0"/>
                  </a:moveTo>
                  <a:lnTo>
                    <a:pt x="46631" y="0"/>
                  </a:lnTo>
                  <a:cubicBezTo>
                    <a:pt x="34264" y="0"/>
                    <a:pt x="22403" y="4913"/>
                    <a:pt x="13658" y="13658"/>
                  </a:cubicBezTo>
                  <a:cubicBezTo>
                    <a:pt x="4913" y="22403"/>
                    <a:pt x="0" y="34264"/>
                    <a:pt x="0" y="46631"/>
                  </a:cubicBezTo>
                  <a:lnTo>
                    <a:pt x="0" y="564979"/>
                  </a:lnTo>
                  <a:cubicBezTo>
                    <a:pt x="0" y="577346"/>
                    <a:pt x="4913" y="589207"/>
                    <a:pt x="13658" y="597952"/>
                  </a:cubicBezTo>
                  <a:cubicBezTo>
                    <a:pt x="22403" y="606697"/>
                    <a:pt x="34264" y="611610"/>
                    <a:pt x="46631" y="611610"/>
                  </a:cubicBezTo>
                  <a:lnTo>
                    <a:pt x="771462" y="611610"/>
                  </a:lnTo>
                  <a:cubicBezTo>
                    <a:pt x="800588" y="611610"/>
                    <a:pt x="827781" y="597030"/>
                    <a:pt x="843901" y="572771"/>
                  </a:cubicBezTo>
                  <a:lnTo>
                    <a:pt x="995486" y="344644"/>
                  </a:lnTo>
                  <a:cubicBezTo>
                    <a:pt x="1011122" y="321112"/>
                    <a:pt x="1011122" y="290498"/>
                    <a:pt x="995486" y="266966"/>
                  </a:cubicBezTo>
                  <a:lnTo>
                    <a:pt x="843901" y="38839"/>
                  </a:lnTo>
                  <a:cubicBezTo>
                    <a:pt x="827781" y="14580"/>
                    <a:pt x="800588" y="0"/>
                    <a:pt x="771462" y="0"/>
                  </a:cubicBezTo>
                  <a:close/>
                </a:path>
              </a:pathLst>
            </a:custGeom>
            <a:solidFill>
              <a:srgbClr val="FEEBEB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906993" cy="7068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3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true" flipV="true" rot="0">
            <a:off x="14498365" y="-59543"/>
            <a:ext cx="3808685" cy="3808685"/>
          </a:xfrm>
          <a:custGeom>
            <a:avLst/>
            <a:gdLst/>
            <a:ahLst/>
            <a:cxnLst/>
            <a:rect r="r" b="b" t="t" l="l"/>
            <a:pathLst>
              <a:path h="3808685" w="3808685">
                <a:moveTo>
                  <a:pt x="3808685" y="3808685"/>
                </a:moveTo>
                <a:lnTo>
                  <a:pt x="0" y="3808685"/>
                </a:lnTo>
                <a:lnTo>
                  <a:pt x="0" y="0"/>
                </a:lnTo>
                <a:lnTo>
                  <a:pt x="3808685" y="0"/>
                </a:lnTo>
                <a:lnTo>
                  <a:pt x="3808685" y="3808685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-10800000">
            <a:off x="521815" y="2037758"/>
            <a:ext cx="17244371" cy="7655631"/>
            <a:chOff x="0" y="0"/>
            <a:chExt cx="6422645" cy="285133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422644" cy="2851330"/>
            </a:xfrm>
            <a:custGeom>
              <a:avLst/>
              <a:gdLst/>
              <a:ahLst/>
              <a:cxnLst/>
              <a:rect r="r" b="b" t="t" l="l"/>
              <a:pathLst>
                <a:path h="2851330" w="6422644">
                  <a:moveTo>
                    <a:pt x="19305" y="0"/>
                  </a:moveTo>
                  <a:lnTo>
                    <a:pt x="6403339" y="0"/>
                  </a:lnTo>
                  <a:cubicBezTo>
                    <a:pt x="6414001" y="0"/>
                    <a:pt x="6422644" y="8643"/>
                    <a:pt x="6422644" y="19305"/>
                  </a:cubicBezTo>
                  <a:lnTo>
                    <a:pt x="6422644" y="2832025"/>
                  </a:lnTo>
                  <a:cubicBezTo>
                    <a:pt x="6422644" y="2842687"/>
                    <a:pt x="6414001" y="2851330"/>
                    <a:pt x="6403339" y="2851330"/>
                  </a:cubicBezTo>
                  <a:lnTo>
                    <a:pt x="19305" y="2851330"/>
                  </a:lnTo>
                  <a:cubicBezTo>
                    <a:pt x="8643" y="2851330"/>
                    <a:pt x="0" y="2842687"/>
                    <a:pt x="0" y="2832025"/>
                  </a:cubicBezTo>
                  <a:lnTo>
                    <a:pt x="0" y="19305"/>
                  </a:lnTo>
                  <a:cubicBezTo>
                    <a:pt x="0" y="8643"/>
                    <a:pt x="8643" y="0"/>
                    <a:pt x="19305" y="0"/>
                  </a:cubicBezTo>
                  <a:close/>
                </a:path>
              </a:pathLst>
            </a:custGeom>
            <a:solidFill>
              <a:srgbClr val="8270BB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95250"/>
              <a:ext cx="6422645" cy="2946580"/>
            </a:xfrm>
            <a:prstGeom prst="rect">
              <a:avLst/>
            </a:prstGeom>
          </p:spPr>
          <p:txBody>
            <a:bodyPr anchor="ctr" rtlCol="false" tIns="34562" lIns="34562" bIns="34562" rIns="34562"/>
            <a:lstStyle/>
            <a:p>
              <a:pPr algn="ctr">
                <a:lnSpc>
                  <a:spcPts val="23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-10800000">
            <a:off x="521815" y="1931472"/>
            <a:ext cx="17244371" cy="7655631"/>
            <a:chOff x="0" y="0"/>
            <a:chExt cx="6422645" cy="285133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422644" cy="2851330"/>
            </a:xfrm>
            <a:custGeom>
              <a:avLst/>
              <a:gdLst/>
              <a:ahLst/>
              <a:cxnLst/>
              <a:rect r="r" b="b" t="t" l="l"/>
              <a:pathLst>
                <a:path h="2851330" w="6422644">
                  <a:moveTo>
                    <a:pt x="19305" y="0"/>
                  </a:moveTo>
                  <a:lnTo>
                    <a:pt x="6403339" y="0"/>
                  </a:lnTo>
                  <a:cubicBezTo>
                    <a:pt x="6414001" y="0"/>
                    <a:pt x="6422644" y="8643"/>
                    <a:pt x="6422644" y="19305"/>
                  </a:cubicBezTo>
                  <a:lnTo>
                    <a:pt x="6422644" y="2832025"/>
                  </a:lnTo>
                  <a:cubicBezTo>
                    <a:pt x="6422644" y="2842687"/>
                    <a:pt x="6414001" y="2851330"/>
                    <a:pt x="6403339" y="2851330"/>
                  </a:cubicBezTo>
                  <a:lnTo>
                    <a:pt x="19305" y="2851330"/>
                  </a:lnTo>
                  <a:cubicBezTo>
                    <a:pt x="8643" y="2851330"/>
                    <a:pt x="0" y="2842687"/>
                    <a:pt x="0" y="2832025"/>
                  </a:cubicBezTo>
                  <a:lnTo>
                    <a:pt x="0" y="19305"/>
                  </a:lnTo>
                  <a:cubicBezTo>
                    <a:pt x="0" y="8643"/>
                    <a:pt x="8643" y="0"/>
                    <a:pt x="19305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95250"/>
              <a:ext cx="6422645" cy="2946580"/>
            </a:xfrm>
            <a:prstGeom prst="rect">
              <a:avLst/>
            </a:prstGeom>
          </p:spPr>
          <p:txBody>
            <a:bodyPr anchor="ctr" rtlCol="false" tIns="34562" lIns="34562" bIns="34562" rIns="34562"/>
            <a:lstStyle/>
            <a:p>
              <a:pPr algn="ctr">
                <a:lnSpc>
                  <a:spcPts val="23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2695307" y="2133421"/>
            <a:ext cx="13516958" cy="1172766"/>
            <a:chOff x="0" y="0"/>
            <a:chExt cx="11760309" cy="102035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1760309" cy="1020354"/>
            </a:xfrm>
            <a:custGeom>
              <a:avLst/>
              <a:gdLst/>
              <a:ahLst/>
              <a:cxnLst/>
              <a:rect r="r" b="b" t="t" l="l"/>
              <a:pathLst>
                <a:path h="1020354" w="11760309">
                  <a:moveTo>
                    <a:pt x="17183" y="0"/>
                  </a:moveTo>
                  <a:lnTo>
                    <a:pt x="11743127" y="0"/>
                  </a:lnTo>
                  <a:cubicBezTo>
                    <a:pt x="11747684" y="0"/>
                    <a:pt x="11752054" y="1810"/>
                    <a:pt x="11755276" y="5033"/>
                  </a:cubicBezTo>
                  <a:cubicBezTo>
                    <a:pt x="11758499" y="8255"/>
                    <a:pt x="11760309" y="12626"/>
                    <a:pt x="11760309" y="17183"/>
                  </a:cubicBezTo>
                  <a:lnTo>
                    <a:pt x="11760309" y="1003172"/>
                  </a:lnTo>
                  <a:cubicBezTo>
                    <a:pt x="11760309" y="1012661"/>
                    <a:pt x="11752616" y="1020354"/>
                    <a:pt x="11743127" y="1020354"/>
                  </a:cubicBezTo>
                  <a:lnTo>
                    <a:pt x="17183" y="1020354"/>
                  </a:lnTo>
                  <a:cubicBezTo>
                    <a:pt x="7693" y="1020354"/>
                    <a:pt x="0" y="1012661"/>
                    <a:pt x="0" y="1003172"/>
                  </a:cubicBezTo>
                  <a:lnTo>
                    <a:pt x="0" y="17183"/>
                  </a:lnTo>
                  <a:cubicBezTo>
                    <a:pt x="0" y="7693"/>
                    <a:pt x="7693" y="0"/>
                    <a:pt x="17183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123825"/>
              <a:ext cx="11760309" cy="896529"/>
            </a:xfrm>
            <a:prstGeom prst="rect">
              <a:avLst/>
            </a:prstGeom>
          </p:spPr>
          <p:txBody>
            <a:bodyPr anchor="b" rtlCol="false" tIns="177800" lIns="177800" bIns="177800" rIns="177800"/>
            <a:lstStyle/>
            <a:p>
              <a:pPr algn="ctr">
                <a:lnSpc>
                  <a:spcPts val="1500"/>
                </a:lnSpc>
              </a:pPr>
            </a:p>
            <a:p>
              <a:pPr algn="ctr">
                <a:lnSpc>
                  <a:spcPts val="1500"/>
                </a:lnSpc>
              </a:pPr>
              <a:r>
                <a:rPr lang="en-US" b="true" sz="3000" spc="-270">
                  <a:solidFill>
                    <a:srgbClr val="3235AD"/>
                  </a:solidFill>
                  <a:latin typeface="Gothic A1 Bold"/>
                  <a:ea typeface="Gothic A1 Bold"/>
                  <a:cs typeface="Gothic A1 Bold"/>
                  <a:sym typeface="Gothic A1 Bold"/>
                </a:rPr>
                <a:t>카메라를 통한</a:t>
              </a:r>
              <a:r>
                <a:rPr lang="en-US" b="true" sz="3000" spc="-270">
                  <a:solidFill>
                    <a:srgbClr val="3235AD"/>
                  </a:solidFill>
                  <a:latin typeface="Gothic A1 Bold"/>
                  <a:ea typeface="Gothic A1 Bold"/>
                  <a:cs typeface="Gothic A1 Bold"/>
                  <a:sym typeface="Gothic A1 Bold"/>
                </a:rPr>
                <a:t> 교통/위험물 표지판 인식  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662008" y="2205134"/>
            <a:ext cx="1033298" cy="1029339"/>
            <a:chOff x="0" y="0"/>
            <a:chExt cx="899012" cy="89556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99012" cy="895567"/>
            </a:xfrm>
            <a:custGeom>
              <a:avLst/>
              <a:gdLst/>
              <a:ahLst/>
              <a:cxnLst/>
              <a:rect r="r" b="b" t="t" l="l"/>
              <a:pathLst>
                <a:path h="895567" w="899012">
                  <a:moveTo>
                    <a:pt x="224773" y="0"/>
                  </a:moveTo>
                  <a:lnTo>
                    <a:pt x="674239" y="0"/>
                  </a:lnTo>
                  <a:cubicBezTo>
                    <a:pt x="733853" y="0"/>
                    <a:pt x="791024" y="23681"/>
                    <a:pt x="833178" y="65834"/>
                  </a:cubicBezTo>
                  <a:cubicBezTo>
                    <a:pt x="875331" y="107988"/>
                    <a:pt x="899012" y="165160"/>
                    <a:pt x="899012" y="224773"/>
                  </a:cubicBezTo>
                  <a:lnTo>
                    <a:pt x="899012" y="670794"/>
                  </a:lnTo>
                  <a:cubicBezTo>
                    <a:pt x="899012" y="794933"/>
                    <a:pt x="798378" y="895567"/>
                    <a:pt x="674239" y="895567"/>
                  </a:cubicBezTo>
                  <a:lnTo>
                    <a:pt x="224773" y="895567"/>
                  </a:lnTo>
                  <a:cubicBezTo>
                    <a:pt x="165160" y="895567"/>
                    <a:pt x="107988" y="871886"/>
                    <a:pt x="65834" y="829733"/>
                  </a:cubicBezTo>
                  <a:cubicBezTo>
                    <a:pt x="23681" y="787580"/>
                    <a:pt x="0" y="730408"/>
                    <a:pt x="0" y="670794"/>
                  </a:cubicBezTo>
                  <a:lnTo>
                    <a:pt x="0" y="224773"/>
                  </a:lnTo>
                  <a:cubicBezTo>
                    <a:pt x="0" y="165160"/>
                    <a:pt x="23681" y="107988"/>
                    <a:pt x="65834" y="65834"/>
                  </a:cubicBezTo>
                  <a:cubicBezTo>
                    <a:pt x="107988" y="23681"/>
                    <a:pt x="165160" y="0"/>
                    <a:pt x="224773" y="0"/>
                  </a:cubicBezTo>
                  <a:close/>
                </a:path>
              </a:pathLst>
            </a:custGeom>
            <a:solidFill>
              <a:srgbClr val="FFDCD9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171450"/>
              <a:ext cx="899012" cy="1067017"/>
            </a:xfrm>
            <a:prstGeom prst="rect">
              <a:avLst/>
            </a:prstGeom>
          </p:spPr>
          <p:txBody>
            <a:bodyPr anchor="ctr" rtlCol="false" tIns="34562" lIns="34562" bIns="34562" rIns="34562"/>
            <a:lstStyle/>
            <a:p>
              <a:pPr algn="ctr">
                <a:lnSpc>
                  <a:spcPts val="6084"/>
                </a:lnSpc>
              </a:pPr>
              <a:r>
                <a:rPr lang="en-US" sz="3600" spc="-172">
                  <a:solidFill>
                    <a:srgbClr val="3235AD"/>
                  </a:solidFill>
                  <a:latin typeface="MediaPro"/>
                  <a:ea typeface="MediaPro"/>
                  <a:cs typeface="MediaPro"/>
                  <a:sym typeface="MediaPro"/>
                </a:rPr>
                <a:t>01</a:t>
              </a: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028700" y="847725"/>
            <a:ext cx="6470918" cy="713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913"/>
              </a:lnSpc>
              <a:spcBef>
                <a:spcPct val="0"/>
              </a:spcBef>
            </a:pPr>
            <a:r>
              <a:rPr lang="en-US" sz="3498" spc="-234">
                <a:solidFill>
                  <a:srgbClr val="3235AD"/>
                </a:solidFill>
                <a:latin typeface="TDTD평고딕"/>
                <a:ea typeface="TDTD평고딕"/>
                <a:cs typeface="TDTD평고딕"/>
                <a:sym typeface="TDTD평고딕"/>
              </a:rPr>
              <a:t>프로젝트 계획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1662008" y="3568315"/>
            <a:ext cx="1033298" cy="1029339"/>
            <a:chOff x="0" y="0"/>
            <a:chExt cx="899012" cy="895567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99012" cy="895567"/>
            </a:xfrm>
            <a:custGeom>
              <a:avLst/>
              <a:gdLst/>
              <a:ahLst/>
              <a:cxnLst/>
              <a:rect r="r" b="b" t="t" l="l"/>
              <a:pathLst>
                <a:path h="895567" w="899012">
                  <a:moveTo>
                    <a:pt x="224773" y="0"/>
                  </a:moveTo>
                  <a:lnTo>
                    <a:pt x="674239" y="0"/>
                  </a:lnTo>
                  <a:cubicBezTo>
                    <a:pt x="733853" y="0"/>
                    <a:pt x="791024" y="23681"/>
                    <a:pt x="833178" y="65834"/>
                  </a:cubicBezTo>
                  <a:cubicBezTo>
                    <a:pt x="875331" y="107988"/>
                    <a:pt x="899012" y="165160"/>
                    <a:pt x="899012" y="224773"/>
                  </a:cubicBezTo>
                  <a:lnTo>
                    <a:pt x="899012" y="670794"/>
                  </a:lnTo>
                  <a:cubicBezTo>
                    <a:pt x="899012" y="794933"/>
                    <a:pt x="798378" y="895567"/>
                    <a:pt x="674239" y="895567"/>
                  </a:cubicBezTo>
                  <a:lnTo>
                    <a:pt x="224773" y="895567"/>
                  </a:lnTo>
                  <a:cubicBezTo>
                    <a:pt x="165160" y="895567"/>
                    <a:pt x="107988" y="871886"/>
                    <a:pt x="65834" y="829733"/>
                  </a:cubicBezTo>
                  <a:cubicBezTo>
                    <a:pt x="23681" y="787580"/>
                    <a:pt x="0" y="730408"/>
                    <a:pt x="0" y="670794"/>
                  </a:cubicBezTo>
                  <a:lnTo>
                    <a:pt x="0" y="224773"/>
                  </a:lnTo>
                  <a:cubicBezTo>
                    <a:pt x="0" y="165160"/>
                    <a:pt x="23681" y="107988"/>
                    <a:pt x="65834" y="65834"/>
                  </a:cubicBezTo>
                  <a:cubicBezTo>
                    <a:pt x="107988" y="23681"/>
                    <a:pt x="165160" y="0"/>
                    <a:pt x="224773" y="0"/>
                  </a:cubicBezTo>
                  <a:close/>
                </a:path>
              </a:pathLst>
            </a:custGeom>
            <a:solidFill>
              <a:srgbClr val="FFDCD9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171450"/>
              <a:ext cx="899012" cy="1067017"/>
            </a:xfrm>
            <a:prstGeom prst="rect">
              <a:avLst/>
            </a:prstGeom>
          </p:spPr>
          <p:txBody>
            <a:bodyPr anchor="ctr" rtlCol="false" tIns="34562" lIns="34562" bIns="34562" rIns="34562"/>
            <a:lstStyle/>
            <a:p>
              <a:pPr algn="ctr">
                <a:lnSpc>
                  <a:spcPts val="6084"/>
                </a:lnSpc>
              </a:pPr>
              <a:r>
                <a:rPr lang="en-US" sz="3600" spc="-172">
                  <a:solidFill>
                    <a:srgbClr val="3235AD"/>
                  </a:solidFill>
                  <a:latin typeface="MediaPro"/>
                  <a:ea typeface="MediaPro"/>
                  <a:cs typeface="MediaPro"/>
                  <a:sym typeface="MediaPro"/>
                </a:rPr>
                <a:t>02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2695307" y="3496601"/>
            <a:ext cx="13516958" cy="1172766"/>
            <a:chOff x="0" y="0"/>
            <a:chExt cx="11760309" cy="1020354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1760309" cy="1020354"/>
            </a:xfrm>
            <a:custGeom>
              <a:avLst/>
              <a:gdLst/>
              <a:ahLst/>
              <a:cxnLst/>
              <a:rect r="r" b="b" t="t" l="l"/>
              <a:pathLst>
                <a:path h="1020354" w="11760309">
                  <a:moveTo>
                    <a:pt x="17183" y="0"/>
                  </a:moveTo>
                  <a:lnTo>
                    <a:pt x="11743127" y="0"/>
                  </a:lnTo>
                  <a:cubicBezTo>
                    <a:pt x="11747684" y="0"/>
                    <a:pt x="11752054" y="1810"/>
                    <a:pt x="11755276" y="5033"/>
                  </a:cubicBezTo>
                  <a:cubicBezTo>
                    <a:pt x="11758499" y="8255"/>
                    <a:pt x="11760309" y="12626"/>
                    <a:pt x="11760309" y="17183"/>
                  </a:cubicBezTo>
                  <a:lnTo>
                    <a:pt x="11760309" y="1003172"/>
                  </a:lnTo>
                  <a:cubicBezTo>
                    <a:pt x="11760309" y="1012661"/>
                    <a:pt x="11752616" y="1020354"/>
                    <a:pt x="11743127" y="1020354"/>
                  </a:cubicBezTo>
                  <a:lnTo>
                    <a:pt x="17183" y="1020354"/>
                  </a:lnTo>
                  <a:cubicBezTo>
                    <a:pt x="7693" y="1020354"/>
                    <a:pt x="0" y="1012661"/>
                    <a:pt x="0" y="1003172"/>
                  </a:cubicBezTo>
                  <a:lnTo>
                    <a:pt x="0" y="17183"/>
                  </a:lnTo>
                  <a:cubicBezTo>
                    <a:pt x="0" y="7693"/>
                    <a:pt x="7693" y="0"/>
                    <a:pt x="17183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123825"/>
              <a:ext cx="11760309" cy="896529"/>
            </a:xfrm>
            <a:prstGeom prst="rect">
              <a:avLst/>
            </a:prstGeom>
          </p:spPr>
          <p:txBody>
            <a:bodyPr anchor="b" rtlCol="false" tIns="177800" lIns="177800" bIns="177800" rIns="177800"/>
            <a:lstStyle/>
            <a:p>
              <a:pPr algn="ctr">
                <a:lnSpc>
                  <a:spcPts val="1500"/>
                </a:lnSpc>
              </a:pPr>
            </a:p>
            <a:p>
              <a:pPr algn="ctr">
                <a:lnSpc>
                  <a:spcPts val="1500"/>
                </a:lnSpc>
              </a:pPr>
              <a:r>
                <a:rPr lang="en-US" b="true" sz="3000" spc="-270">
                  <a:solidFill>
                    <a:srgbClr val="3235AD"/>
                  </a:solidFill>
                  <a:latin typeface="Gothic A1 Bold"/>
                  <a:ea typeface="Gothic A1 Bold"/>
                  <a:cs typeface="Gothic A1 Bold"/>
                  <a:sym typeface="Gothic A1 Bold"/>
                </a:rPr>
                <a:t>표지판 데이터 및</a:t>
              </a:r>
              <a:r>
                <a:rPr lang="en-US" b="true" sz="3000" spc="-270">
                  <a:solidFill>
                    <a:srgbClr val="3235AD"/>
                  </a:solidFill>
                  <a:latin typeface="Gothic A1 Bold"/>
                  <a:ea typeface="Gothic A1 Bold"/>
                  <a:cs typeface="Gothic A1 Bold"/>
                  <a:sym typeface="Gothic A1 Bold"/>
                </a:rPr>
                <a:t> 번역 데이터 구축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662008" y="4957634"/>
            <a:ext cx="1033298" cy="1029339"/>
            <a:chOff x="0" y="0"/>
            <a:chExt cx="899012" cy="895567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99012" cy="895567"/>
            </a:xfrm>
            <a:custGeom>
              <a:avLst/>
              <a:gdLst/>
              <a:ahLst/>
              <a:cxnLst/>
              <a:rect r="r" b="b" t="t" l="l"/>
              <a:pathLst>
                <a:path h="895567" w="899012">
                  <a:moveTo>
                    <a:pt x="224773" y="0"/>
                  </a:moveTo>
                  <a:lnTo>
                    <a:pt x="674239" y="0"/>
                  </a:lnTo>
                  <a:cubicBezTo>
                    <a:pt x="733853" y="0"/>
                    <a:pt x="791024" y="23681"/>
                    <a:pt x="833178" y="65834"/>
                  </a:cubicBezTo>
                  <a:cubicBezTo>
                    <a:pt x="875331" y="107988"/>
                    <a:pt x="899012" y="165160"/>
                    <a:pt x="899012" y="224773"/>
                  </a:cubicBezTo>
                  <a:lnTo>
                    <a:pt x="899012" y="670794"/>
                  </a:lnTo>
                  <a:cubicBezTo>
                    <a:pt x="899012" y="794933"/>
                    <a:pt x="798378" y="895567"/>
                    <a:pt x="674239" y="895567"/>
                  </a:cubicBezTo>
                  <a:lnTo>
                    <a:pt x="224773" y="895567"/>
                  </a:lnTo>
                  <a:cubicBezTo>
                    <a:pt x="165160" y="895567"/>
                    <a:pt x="107988" y="871886"/>
                    <a:pt x="65834" y="829733"/>
                  </a:cubicBezTo>
                  <a:cubicBezTo>
                    <a:pt x="23681" y="787580"/>
                    <a:pt x="0" y="730408"/>
                    <a:pt x="0" y="670794"/>
                  </a:cubicBezTo>
                  <a:lnTo>
                    <a:pt x="0" y="224773"/>
                  </a:lnTo>
                  <a:cubicBezTo>
                    <a:pt x="0" y="165160"/>
                    <a:pt x="23681" y="107988"/>
                    <a:pt x="65834" y="65834"/>
                  </a:cubicBezTo>
                  <a:cubicBezTo>
                    <a:pt x="107988" y="23681"/>
                    <a:pt x="165160" y="0"/>
                    <a:pt x="224773" y="0"/>
                  </a:cubicBezTo>
                  <a:close/>
                </a:path>
              </a:pathLst>
            </a:custGeom>
            <a:solidFill>
              <a:srgbClr val="FFDCD9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-171450"/>
              <a:ext cx="899012" cy="1067017"/>
            </a:xfrm>
            <a:prstGeom prst="rect">
              <a:avLst/>
            </a:prstGeom>
          </p:spPr>
          <p:txBody>
            <a:bodyPr anchor="ctr" rtlCol="false" tIns="34562" lIns="34562" bIns="34562" rIns="34562"/>
            <a:lstStyle/>
            <a:p>
              <a:pPr algn="ctr">
                <a:lnSpc>
                  <a:spcPts val="6084"/>
                </a:lnSpc>
              </a:pPr>
              <a:r>
                <a:rPr lang="en-US" sz="3600" spc="-172">
                  <a:solidFill>
                    <a:srgbClr val="3235AD"/>
                  </a:solidFill>
                  <a:latin typeface="MediaPro"/>
                  <a:ea typeface="MediaPro"/>
                  <a:cs typeface="MediaPro"/>
                  <a:sym typeface="MediaPro"/>
                </a:rPr>
                <a:t>03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2695307" y="4885920"/>
            <a:ext cx="13516958" cy="1172766"/>
            <a:chOff x="0" y="0"/>
            <a:chExt cx="11760309" cy="1020354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1760309" cy="1020354"/>
            </a:xfrm>
            <a:custGeom>
              <a:avLst/>
              <a:gdLst/>
              <a:ahLst/>
              <a:cxnLst/>
              <a:rect r="r" b="b" t="t" l="l"/>
              <a:pathLst>
                <a:path h="1020354" w="11760309">
                  <a:moveTo>
                    <a:pt x="17183" y="0"/>
                  </a:moveTo>
                  <a:lnTo>
                    <a:pt x="11743127" y="0"/>
                  </a:lnTo>
                  <a:cubicBezTo>
                    <a:pt x="11747684" y="0"/>
                    <a:pt x="11752054" y="1810"/>
                    <a:pt x="11755276" y="5033"/>
                  </a:cubicBezTo>
                  <a:cubicBezTo>
                    <a:pt x="11758499" y="8255"/>
                    <a:pt x="11760309" y="12626"/>
                    <a:pt x="11760309" y="17183"/>
                  </a:cubicBezTo>
                  <a:lnTo>
                    <a:pt x="11760309" y="1003172"/>
                  </a:lnTo>
                  <a:cubicBezTo>
                    <a:pt x="11760309" y="1012661"/>
                    <a:pt x="11752616" y="1020354"/>
                    <a:pt x="11743127" y="1020354"/>
                  </a:cubicBezTo>
                  <a:lnTo>
                    <a:pt x="17183" y="1020354"/>
                  </a:lnTo>
                  <a:cubicBezTo>
                    <a:pt x="7693" y="1020354"/>
                    <a:pt x="0" y="1012661"/>
                    <a:pt x="0" y="1003172"/>
                  </a:cubicBezTo>
                  <a:lnTo>
                    <a:pt x="0" y="17183"/>
                  </a:lnTo>
                  <a:cubicBezTo>
                    <a:pt x="0" y="7693"/>
                    <a:pt x="7693" y="0"/>
                    <a:pt x="17183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123825"/>
              <a:ext cx="11760309" cy="896529"/>
            </a:xfrm>
            <a:prstGeom prst="rect">
              <a:avLst/>
            </a:prstGeom>
          </p:spPr>
          <p:txBody>
            <a:bodyPr anchor="b" rtlCol="false" tIns="177800" lIns="177800" bIns="177800" rIns="177800"/>
            <a:lstStyle/>
            <a:p>
              <a:pPr algn="ctr">
                <a:lnSpc>
                  <a:spcPts val="1500"/>
                </a:lnSpc>
              </a:pPr>
            </a:p>
            <a:p>
              <a:pPr algn="ctr">
                <a:lnSpc>
                  <a:spcPts val="1500"/>
                </a:lnSpc>
              </a:pPr>
              <a:r>
                <a:rPr lang="en-US" b="true" sz="3000" spc="-270">
                  <a:solidFill>
                    <a:srgbClr val="3235AD"/>
                  </a:solidFill>
                  <a:latin typeface="Gothic A1 Bold"/>
                  <a:ea typeface="Gothic A1 Bold"/>
                  <a:cs typeface="Gothic A1 Bold"/>
                  <a:sym typeface="Gothic A1 Bold"/>
                </a:rPr>
                <a:t> 증강 기법 적용 및 테스트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1662008" y="7764851"/>
            <a:ext cx="1033298" cy="1029339"/>
            <a:chOff x="0" y="0"/>
            <a:chExt cx="899012" cy="895567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99012" cy="895567"/>
            </a:xfrm>
            <a:custGeom>
              <a:avLst/>
              <a:gdLst/>
              <a:ahLst/>
              <a:cxnLst/>
              <a:rect r="r" b="b" t="t" l="l"/>
              <a:pathLst>
                <a:path h="895567" w="899012">
                  <a:moveTo>
                    <a:pt x="224773" y="0"/>
                  </a:moveTo>
                  <a:lnTo>
                    <a:pt x="674239" y="0"/>
                  </a:lnTo>
                  <a:cubicBezTo>
                    <a:pt x="733853" y="0"/>
                    <a:pt x="791024" y="23681"/>
                    <a:pt x="833178" y="65834"/>
                  </a:cubicBezTo>
                  <a:cubicBezTo>
                    <a:pt x="875331" y="107988"/>
                    <a:pt x="899012" y="165160"/>
                    <a:pt x="899012" y="224773"/>
                  </a:cubicBezTo>
                  <a:lnTo>
                    <a:pt x="899012" y="670794"/>
                  </a:lnTo>
                  <a:cubicBezTo>
                    <a:pt x="899012" y="794933"/>
                    <a:pt x="798378" y="895567"/>
                    <a:pt x="674239" y="895567"/>
                  </a:cubicBezTo>
                  <a:lnTo>
                    <a:pt x="224773" y="895567"/>
                  </a:lnTo>
                  <a:cubicBezTo>
                    <a:pt x="165160" y="895567"/>
                    <a:pt x="107988" y="871886"/>
                    <a:pt x="65834" y="829733"/>
                  </a:cubicBezTo>
                  <a:cubicBezTo>
                    <a:pt x="23681" y="787580"/>
                    <a:pt x="0" y="730408"/>
                    <a:pt x="0" y="670794"/>
                  </a:cubicBezTo>
                  <a:lnTo>
                    <a:pt x="0" y="224773"/>
                  </a:lnTo>
                  <a:cubicBezTo>
                    <a:pt x="0" y="165160"/>
                    <a:pt x="23681" y="107988"/>
                    <a:pt x="65834" y="65834"/>
                  </a:cubicBezTo>
                  <a:cubicBezTo>
                    <a:pt x="107988" y="23681"/>
                    <a:pt x="165160" y="0"/>
                    <a:pt x="224773" y="0"/>
                  </a:cubicBezTo>
                  <a:close/>
                </a:path>
              </a:pathLst>
            </a:custGeom>
            <a:solidFill>
              <a:srgbClr val="FFDCD9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0" y="-171450"/>
              <a:ext cx="899012" cy="1067017"/>
            </a:xfrm>
            <a:prstGeom prst="rect">
              <a:avLst/>
            </a:prstGeom>
          </p:spPr>
          <p:txBody>
            <a:bodyPr anchor="ctr" rtlCol="false" tIns="34562" lIns="34562" bIns="34562" rIns="34562"/>
            <a:lstStyle/>
            <a:p>
              <a:pPr algn="ctr">
                <a:lnSpc>
                  <a:spcPts val="6084"/>
                </a:lnSpc>
              </a:pPr>
              <a:r>
                <a:rPr lang="en-US" sz="3600" spc="-172">
                  <a:solidFill>
                    <a:srgbClr val="3235AD"/>
                  </a:solidFill>
                  <a:latin typeface="MediaPro"/>
                  <a:ea typeface="MediaPro"/>
                  <a:cs typeface="MediaPro"/>
                  <a:sym typeface="MediaPro"/>
                </a:rPr>
                <a:t>05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1662008" y="6348923"/>
            <a:ext cx="1033298" cy="1029339"/>
            <a:chOff x="0" y="0"/>
            <a:chExt cx="899012" cy="895567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99012" cy="895567"/>
            </a:xfrm>
            <a:custGeom>
              <a:avLst/>
              <a:gdLst/>
              <a:ahLst/>
              <a:cxnLst/>
              <a:rect r="r" b="b" t="t" l="l"/>
              <a:pathLst>
                <a:path h="895567" w="899012">
                  <a:moveTo>
                    <a:pt x="224773" y="0"/>
                  </a:moveTo>
                  <a:lnTo>
                    <a:pt x="674239" y="0"/>
                  </a:lnTo>
                  <a:cubicBezTo>
                    <a:pt x="733853" y="0"/>
                    <a:pt x="791024" y="23681"/>
                    <a:pt x="833178" y="65834"/>
                  </a:cubicBezTo>
                  <a:cubicBezTo>
                    <a:pt x="875331" y="107988"/>
                    <a:pt x="899012" y="165160"/>
                    <a:pt x="899012" y="224773"/>
                  </a:cubicBezTo>
                  <a:lnTo>
                    <a:pt x="899012" y="670794"/>
                  </a:lnTo>
                  <a:cubicBezTo>
                    <a:pt x="899012" y="794933"/>
                    <a:pt x="798378" y="895567"/>
                    <a:pt x="674239" y="895567"/>
                  </a:cubicBezTo>
                  <a:lnTo>
                    <a:pt x="224773" y="895567"/>
                  </a:lnTo>
                  <a:cubicBezTo>
                    <a:pt x="165160" y="895567"/>
                    <a:pt x="107988" y="871886"/>
                    <a:pt x="65834" y="829733"/>
                  </a:cubicBezTo>
                  <a:cubicBezTo>
                    <a:pt x="23681" y="787580"/>
                    <a:pt x="0" y="730408"/>
                    <a:pt x="0" y="670794"/>
                  </a:cubicBezTo>
                  <a:lnTo>
                    <a:pt x="0" y="224773"/>
                  </a:lnTo>
                  <a:cubicBezTo>
                    <a:pt x="0" y="165160"/>
                    <a:pt x="23681" y="107988"/>
                    <a:pt x="65834" y="65834"/>
                  </a:cubicBezTo>
                  <a:cubicBezTo>
                    <a:pt x="107988" y="23681"/>
                    <a:pt x="165160" y="0"/>
                    <a:pt x="224773" y="0"/>
                  </a:cubicBezTo>
                  <a:close/>
                </a:path>
              </a:pathLst>
            </a:custGeom>
            <a:solidFill>
              <a:srgbClr val="FFDCD9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0" y="-171450"/>
              <a:ext cx="899012" cy="1067017"/>
            </a:xfrm>
            <a:prstGeom prst="rect">
              <a:avLst/>
            </a:prstGeom>
          </p:spPr>
          <p:txBody>
            <a:bodyPr anchor="ctr" rtlCol="false" tIns="34562" lIns="34562" bIns="34562" rIns="34562"/>
            <a:lstStyle/>
            <a:p>
              <a:pPr algn="ctr">
                <a:lnSpc>
                  <a:spcPts val="6084"/>
                </a:lnSpc>
              </a:pPr>
              <a:r>
                <a:rPr lang="en-US" sz="3600" spc="-172">
                  <a:solidFill>
                    <a:srgbClr val="3235AD"/>
                  </a:solidFill>
                  <a:latin typeface="MediaPro"/>
                  <a:ea typeface="MediaPro"/>
                  <a:cs typeface="MediaPro"/>
                  <a:sym typeface="MediaPro"/>
                </a:rPr>
                <a:t>04</a:t>
              </a: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2695307" y="7764851"/>
            <a:ext cx="13516958" cy="1172766"/>
            <a:chOff x="0" y="0"/>
            <a:chExt cx="11760309" cy="1020354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11760309" cy="1020354"/>
            </a:xfrm>
            <a:custGeom>
              <a:avLst/>
              <a:gdLst/>
              <a:ahLst/>
              <a:cxnLst/>
              <a:rect r="r" b="b" t="t" l="l"/>
              <a:pathLst>
                <a:path h="1020354" w="11760309">
                  <a:moveTo>
                    <a:pt x="17183" y="0"/>
                  </a:moveTo>
                  <a:lnTo>
                    <a:pt x="11743127" y="0"/>
                  </a:lnTo>
                  <a:cubicBezTo>
                    <a:pt x="11747684" y="0"/>
                    <a:pt x="11752054" y="1810"/>
                    <a:pt x="11755276" y="5033"/>
                  </a:cubicBezTo>
                  <a:cubicBezTo>
                    <a:pt x="11758499" y="8255"/>
                    <a:pt x="11760309" y="12626"/>
                    <a:pt x="11760309" y="17183"/>
                  </a:cubicBezTo>
                  <a:lnTo>
                    <a:pt x="11760309" y="1003172"/>
                  </a:lnTo>
                  <a:cubicBezTo>
                    <a:pt x="11760309" y="1012661"/>
                    <a:pt x="11752616" y="1020354"/>
                    <a:pt x="11743127" y="1020354"/>
                  </a:cubicBezTo>
                  <a:lnTo>
                    <a:pt x="17183" y="1020354"/>
                  </a:lnTo>
                  <a:cubicBezTo>
                    <a:pt x="7693" y="1020354"/>
                    <a:pt x="0" y="1012661"/>
                    <a:pt x="0" y="1003172"/>
                  </a:cubicBezTo>
                  <a:lnTo>
                    <a:pt x="0" y="17183"/>
                  </a:lnTo>
                  <a:cubicBezTo>
                    <a:pt x="0" y="7693"/>
                    <a:pt x="7693" y="0"/>
                    <a:pt x="17183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39" id="39"/>
            <p:cNvSpPr txBox="true"/>
            <p:nvPr/>
          </p:nvSpPr>
          <p:spPr>
            <a:xfrm>
              <a:off x="0" y="123825"/>
              <a:ext cx="11760309" cy="896529"/>
            </a:xfrm>
            <a:prstGeom prst="rect">
              <a:avLst/>
            </a:prstGeom>
          </p:spPr>
          <p:txBody>
            <a:bodyPr anchor="b" rtlCol="false" tIns="177800" lIns="177800" bIns="177800" rIns="177800"/>
            <a:lstStyle/>
            <a:p>
              <a:pPr algn="ctr">
                <a:lnSpc>
                  <a:spcPts val="1500"/>
                </a:lnSpc>
              </a:pPr>
              <a:r>
                <a:rPr lang="en-US" b="true" sz="3000" spc="-270">
                  <a:solidFill>
                    <a:srgbClr val="3235AD"/>
                  </a:solidFill>
                  <a:latin typeface="Gothic A1 Bold"/>
                  <a:ea typeface="Gothic A1 Bold"/>
                  <a:cs typeface="Gothic A1 Bold"/>
                  <a:sym typeface="Gothic A1 Bold"/>
                </a:rPr>
                <a:t>앱의 기타 기능 구현</a:t>
              </a: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2695307" y="6325386"/>
            <a:ext cx="13516958" cy="1172766"/>
            <a:chOff x="0" y="0"/>
            <a:chExt cx="11760309" cy="1020354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11760309" cy="1020354"/>
            </a:xfrm>
            <a:custGeom>
              <a:avLst/>
              <a:gdLst/>
              <a:ahLst/>
              <a:cxnLst/>
              <a:rect r="r" b="b" t="t" l="l"/>
              <a:pathLst>
                <a:path h="1020354" w="11760309">
                  <a:moveTo>
                    <a:pt x="17183" y="0"/>
                  </a:moveTo>
                  <a:lnTo>
                    <a:pt x="11743127" y="0"/>
                  </a:lnTo>
                  <a:cubicBezTo>
                    <a:pt x="11747684" y="0"/>
                    <a:pt x="11752054" y="1810"/>
                    <a:pt x="11755276" y="5033"/>
                  </a:cubicBezTo>
                  <a:cubicBezTo>
                    <a:pt x="11758499" y="8255"/>
                    <a:pt x="11760309" y="12626"/>
                    <a:pt x="11760309" y="17183"/>
                  </a:cubicBezTo>
                  <a:lnTo>
                    <a:pt x="11760309" y="1003172"/>
                  </a:lnTo>
                  <a:cubicBezTo>
                    <a:pt x="11760309" y="1012661"/>
                    <a:pt x="11752616" y="1020354"/>
                    <a:pt x="11743127" y="1020354"/>
                  </a:cubicBezTo>
                  <a:lnTo>
                    <a:pt x="17183" y="1020354"/>
                  </a:lnTo>
                  <a:cubicBezTo>
                    <a:pt x="7693" y="1020354"/>
                    <a:pt x="0" y="1012661"/>
                    <a:pt x="0" y="1003172"/>
                  </a:cubicBezTo>
                  <a:lnTo>
                    <a:pt x="0" y="17183"/>
                  </a:lnTo>
                  <a:cubicBezTo>
                    <a:pt x="0" y="7693"/>
                    <a:pt x="7693" y="0"/>
                    <a:pt x="17183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42" id="42"/>
            <p:cNvSpPr txBox="true"/>
            <p:nvPr/>
          </p:nvSpPr>
          <p:spPr>
            <a:xfrm>
              <a:off x="0" y="123825"/>
              <a:ext cx="11760309" cy="896529"/>
            </a:xfrm>
            <a:prstGeom prst="rect">
              <a:avLst/>
            </a:prstGeom>
          </p:spPr>
          <p:txBody>
            <a:bodyPr anchor="b" rtlCol="false" tIns="177800" lIns="177800" bIns="177800" rIns="177800"/>
            <a:lstStyle/>
            <a:p>
              <a:pPr algn="ctr">
                <a:lnSpc>
                  <a:spcPts val="1500"/>
                </a:lnSpc>
              </a:pPr>
            </a:p>
            <a:p>
              <a:pPr algn="ctr">
                <a:lnSpc>
                  <a:spcPts val="1500"/>
                </a:lnSpc>
              </a:pPr>
              <a:r>
                <a:rPr lang="en-US" b="true" sz="3000" spc="-270">
                  <a:solidFill>
                    <a:srgbClr val="3235AD"/>
                  </a:solidFill>
                  <a:latin typeface="Gothic A1 Bold"/>
                  <a:ea typeface="Gothic A1 Bold"/>
                  <a:cs typeface="Gothic A1 Bold"/>
                  <a:sym typeface="Gothic A1 Bold"/>
                </a:rPr>
                <a:t>번역을 화면에 표시하는 기능 구현(UI)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DC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75464" y="699897"/>
            <a:ext cx="7969172" cy="4772406"/>
            <a:chOff x="0" y="0"/>
            <a:chExt cx="1021293" cy="6116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11122" cy="611610"/>
            </a:xfrm>
            <a:custGeom>
              <a:avLst/>
              <a:gdLst/>
              <a:ahLst/>
              <a:cxnLst/>
              <a:rect r="r" b="b" t="t" l="l"/>
              <a:pathLst>
                <a:path h="611610" w="1011122">
                  <a:moveTo>
                    <a:pt x="771462" y="0"/>
                  </a:moveTo>
                  <a:lnTo>
                    <a:pt x="46631" y="0"/>
                  </a:lnTo>
                  <a:cubicBezTo>
                    <a:pt x="34264" y="0"/>
                    <a:pt x="22403" y="4913"/>
                    <a:pt x="13658" y="13658"/>
                  </a:cubicBezTo>
                  <a:cubicBezTo>
                    <a:pt x="4913" y="22403"/>
                    <a:pt x="0" y="34264"/>
                    <a:pt x="0" y="46631"/>
                  </a:cubicBezTo>
                  <a:lnTo>
                    <a:pt x="0" y="564979"/>
                  </a:lnTo>
                  <a:cubicBezTo>
                    <a:pt x="0" y="577346"/>
                    <a:pt x="4913" y="589207"/>
                    <a:pt x="13658" y="597952"/>
                  </a:cubicBezTo>
                  <a:cubicBezTo>
                    <a:pt x="22403" y="606697"/>
                    <a:pt x="34264" y="611610"/>
                    <a:pt x="46631" y="611610"/>
                  </a:cubicBezTo>
                  <a:lnTo>
                    <a:pt x="771462" y="611610"/>
                  </a:lnTo>
                  <a:cubicBezTo>
                    <a:pt x="800588" y="611610"/>
                    <a:pt x="827781" y="597030"/>
                    <a:pt x="843901" y="572771"/>
                  </a:cubicBezTo>
                  <a:lnTo>
                    <a:pt x="995486" y="344644"/>
                  </a:lnTo>
                  <a:cubicBezTo>
                    <a:pt x="1011122" y="321112"/>
                    <a:pt x="1011122" y="290498"/>
                    <a:pt x="995486" y="266966"/>
                  </a:cubicBezTo>
                  <a:lnTo>
                    <a:pt x="843901" y="38839"/>
                  </a:lnTo>
                  <a:cubicBezTo>
                    <a:pt x="827781" y="14580"/>
                    <a:pt x="800588" y="0"/>
                    <a:pt x="771462" y="0"/>
                  </a:cubicBezTo>
                  <a:close/>
                </a:path>
              </a:pathLst>
            </a:custGeom>
            <a:solidFill>
              <a:srgbClr val="FEEBEB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906993" cy="7068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3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true" flipV="true" rot="0">
            <a:off x="14498365" y="-59543"/>
            <a:ext cx="3808685" cy="3808685"/>
          </a:xfrm>
          <a:custGeom>
            <a:avLst/>
            <a:gdLst/>
            <a:ahLst/>
            <a:cxnLst/>
            <a:rect r="r" b="b" t="t" l="l"/>
            <a:pathLst>
              <a:path h="3808685" w="3808685">
                <a:moveTo>
                  <a:pt x="3808685" y="3808685"/>
                </a:moveTo>
                <a:lnTo>
                  <a:pt x="0" y="3808685"/>
                </a:lnTo>
                <a:lnTo>
                  <a:pt x="0" y="0"/>
                </a:lnTo>
                <a:lnTo>
                  <a:pt x="3808685" y="0"/>
                </a:lnTo>
                <a:lnTo>
                  <a:pt x="3808685" y="3808685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-10800000">
            <a:off x="521815" y="2037758"/>
            <a:ext cx="17244371" cy="7655631"/>
            <a:chOff x="0" y="0"/>
            <a:chExt cx="6422645" cy="285133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422644" cy="2851330"/>
            </a:xfrm>
            <a:custGeom>
              <a:avLst/>
              <a:gdLst/>
              <a:ahLst/>
              <a:cxnLst/>
              <a:rect r="r" b="b" t="t" l="l"/>
              <a:pathLst>
                <a:path h="2851330" w="6422644">
                  <a:moveTo>
                    <a:pt x="19305" y="0"/>
                  </a:moveTo>
                  <a:lnTo>
                    <a:pt x="6403339" y="0"/>
                  </a:lnTo>
                  <a:cubicBezTo>
                    <a:pt x="6414001" y="0"/>
                    <a:pt x="6422644" y="8643"/>
                    <a:pt x="6422644" y="19305"/>
                  </a:cubicBezTo>
                  <a:lnTo>
                    <a:pt x="6422644" y="2832025"/>
                  </a:lnTo>
                  <a:cubicBezTo>
                    <a:pt x="6422644" y="2842687"/>
                    <a:pt x="6414001" y="2851330"/>
                    <a:pt x="6403339" y="2851330"/>
                  </a:cubicBezTo>
                  <a:lnTo>
                    <a:pt x="19305" y="2851330"/>
                  </a:lnTo>
                  <a:cubicBezTo>
                    <a:pt x="8643" y="2851330"/>
                    <a:pt x="0" y="2842687"/>
                    <a:pt x="0" y="2832025"/>
                  </a:cubicBezTo>
                  <a:lnTo>
                    <a:pt x="0" y="19305"/>
                  </a:lnTo>
                  <a:cubicBezTo>
                    <a:pt x="0" y="8643"/>
                    <a:pt x="8643" y="0"/>
                    <a:pt x="19305" y="0"/>
                  </a:cubicBezTo>
                  <a:close/>
                </a:path>
              </a:pathLst>
            </a:custGeom>
            <a:solidFill>
              <a:srgbClr val="8270BB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95250"/>
              <a:ext cx="6422645" cy="2946580"/>
            </a:xfrm>
            <a:prstGeom prst="rect">
              <a:avLst/>
            </a:prstGeom>
          </p:spPr>
          <p:txBody>
            <a:bodyPr anchor="ctr" rtlCol="false" tIns="34562" lIns="34562" bIns="34562" rIns="34562"/>
            <a:lstStyle/>
            <a:p>
              <a:pPr algn="ctr">
                <a:lnSpc>
                  <a:spcPts val="23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-10800000">
            <a:off x="521815" y="1931472"/>
            <a:ext cx="17244371" cy="7655631"/>
            <a:chOff x="0" y="0"/>
            <a:chExt cx="6422645" cy="285133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422644" cy="2851330"/>
            </a:xfrm>
            <a:custGeom>
              <a:avLst/>
              <a:gdLst/>
              <a:ahLst/>
              <a:cxnLst/>
              <a:rect r="r" b="b" t="t" l="l"/>
              <a:pathLst>
                <a:path h="2851330" w="6422644">
                  <a:moveTo>
                    <a:pt x="19305" y="0"/>
                  </a:moveTo>
                  <a:lnTo>
                    <a:pt x="6403339" y="0"/>
                  </a:lnTo>
                  <a:cubicBezTo>
                    <a:pt x="6414001" y="0"/>
                    <a:pt x="6422644" y="8643"/>
                    <a:pt x="6422644" y="19305"/>
                  </a:cubicBezTo>
                  <a:lnTo>
                    <a:pt x="6422644" y="2832025"/>
                  </a:lnTo>
                  <a:cubicBezTo>
                    <a:pt x="6422644" y="2842687"/>
                    <a:pt x="6414001" y="2851330"/>
                    <a:pt x="6403339" y="2851330"/>
                  </a:cubicBezTo>
                  <a:lnTo>
                    <a:pt x="19305" y="2851330"/>
                  </a:lnTo>
                  <a:cubicBezTo>
                    <a:pt x="8643" y="2851330"/>
                    <a:pt x="0" y="2842687"/>
                    <a:pt x="0" y="2832025"/>
                  </a:cubicBezTo>
                  <a:lnTo>
                    <a:pt x="0" y="19305"/>
                  </a:lnTo>
                  <a:cubicBezTo>
                    <a:pt x="0" y="8643"/>
                    <a:pt x="8643" y="0"/>
                    <a:pt x="19305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95250"/>
              <a:ext cx="6422645" cy="2946580"/>
            </a:xfrm>
            <a:prstGeom prst="rect">
              <a:avLst/>
            </a:prstGeom>
          </p:spPr>
          <p:txBody>
            <a:bodyPr anchor="ctr" rtlCol="false" tIns="34562" lIns="34562" bIns="34562" rIns="34562"/>
            <a:lstStyle/>
            <a:p>
              <a:pPr algn="ctr">
                <a:lnSpc>
                  <a:spcPts val="235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933580" y="2037758"/>
            <a:ext cx="16420841" cy="5398351"/>
          </a:xfrm>
          <a:custGeom>
            <a:avLst/>
            <a:gdLst/>
            <a:ahLst/>
            <a:cxnLst/>
            <a:rect r="r" b="b" t="t" l="l"/>
            <a:pathLst>
              <a:path h="5398351" w="16420841">
                <a:moveTo>
                  <a:pt x="0" y="0"/>
                </a:moveTo>
                <a:lnTo>
                  <a:pt x="16420840" y="0"/>
                </a:lnTo>
                <a:lnTo>
                  <a:pt x="16420840" y="5398351"/>
                </a:lnTo>
                <a:lnTo>
                  <a:pt x="0" y="539835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028700" y="847725"/>
            <a:ext cx="6470918" cy="713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913"/>
              </a:lnSpc>
              <a:spcBef>
                <a:spcPct val="0"/>
              </a:spcBef>
            </a:pPr>
            <a:r>
              <a:rPr lang="en-US" sz="3498" spc="-234">
                <a:solidFill>
                  <a:srgbClr val="3235AD"/>
                </a:solidFill>
                <a:latin typeface="TDTD평고딕"/>
                <a:ea typeface="TDTD평고딕"/>
                <a:cs typeface="TDTD평고딕"/>
                <a:sym typeface="TDTD평고딕"/>
              </a:rPr>
              <a:t>프로젝트 계획-체크리스트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DC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14498365" y="-59543"/>
            <a:ext cx="3808685" cy="3808685"/>
          </a:xfrm>
          <a:custGeom>
            <a:avLst/>
            <a:gdLst/>
            <a:ahLst/>
            <a:cxnLst/>
            <a:rect r="r" b="b" t="t" l="l"/>
            <a:pathLst>
              <a:path h="3808685" w="3808685">
                <a:moveTo>
                  <a:pt x="3808685" y="3808685"/>
                </a:moveTo>
                <a:lnTo>
                  <a:pt x="0" y="3808685"/>
                </a:lnTo>
                <a:lnTo>
                  <a:pt x="0" y="0"/>
                </a:lnTo>
                <a:lnTo>
                  <a:pt x="3808685" y="0"/>
                </a:lnTo>
                <a:lnTo>
                  <a:pt x="3808685" y="3808685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366974" y="0"/>
            <a:ext cx="9554051" cy="10287000"/>
          </a:xfrm>
          <a:custGeom>
            <a:avLst/>
            <a:gdLst/>
            <a:ahLst/>
            <a:cxnLst/>
            <a:rect r="r" b="b" t="t" l="l"/>
            <a:pathLst>
              <a:path h="10287000" w="9554051">
                <a:moveTo>
                  <a:pt x="0" y="0"/>
                </a:moveTo>
                <a:lnTo>
                  <a:pt x="9554052" y="0"/>
                </a:lnTo>
                <a:lnTo>
                  <a:pt x="9554052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DC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75464" y="699897"/>
            <a:ext cx="7969172" cy="4772406"/>
            <a:chOff x="0" y="0"/>
            <a:chExt cx="1021293" cy="6116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11122" cy="611610"/>
            </a:xfrm>
            <a:custGeom>
              <a:avLst/>
              <a:gdLst/>
              <a:ahLst/>
              <a:cxnLst/>
              <a:rect r="r" b="b" t="t" l="l"/>
              <a:pathLst>
                <a:path h="611610" w="1011122">
                  <a:moveTo>
                    <a:pt x="771462" y="0"/>
                  </a:moveTo>
                  <a:lnTo>
                    <a:pt x="46631" y="0"/>
                  </a:lnTo>
                  <a:cubicBezTo>
                    <a:pt x="34264" y="0"/>
                    <a:pt x="22403" y="4913"/>
                    <a:pt x="13658" y="13658"/>
                  </a:cubicBezTo>
                  <a:cubicBezTo>
                    <a:pt x="4913" y="22403"/>
                    <a:pt x="0" y="34264"/>
                    <a:pt x="0" y="46631"/>
                  </a:cubicBezTo>
                  <a:lnTo>
                    <a:pt x="0" y="564979"/>
                  </a:lnTo>
                  <a:cubicBezTo>
                    <a:pt x="0" y="577346"/>
                    <a:pt x="4913" y="589207"/>
                    <a:pt x="13658" y="597952"/>
                  </a:cubicBezTo>
                  <a:cubicBezTo>
                    <a:pt x="22403" y="606697"/>
                    <a:pt x="34264" y="611610"/>
                    <a:pt x="46631" y="611610"/>
                  </a:cubicBezTo>
                  <a:lnTo>
                    <a:pt x="771462" y="611610"/>
                  </a:lnTo>
                  <a:cubicBezTo>
                    <a:pt x="800588" y="611610"/>
                    <a:pt x="827781" y="597030"/>
                    <a:pt x="843901" y="572771"/>
                  </a:cubicBezTo>
                  <a:lnTo>
                    <a:pt x="995486" y="344644"/>
                  </a:lnTo>
                  <a:cubicBezTo>
                    <a:pt x="1011122" y="321112"/>
                    <a:pt x="1011122" y="290498"/>
                    <a:pt x="995486" y="266966"/>
                  </a:cubicBezTo>
                  <a:lnTo>
                    <a:pt x="843901" y="38839"/>
                  </a:lnTo>
                  <a:cubicBezTo>
                    <a:pt x="827781" y="14580"/>
                    <a:pt x="800588" y="0"/>
                    <a:pt x="771462" y="0"/>
                  </a:cubicBezTo>
                  <a:close/>
                </a:path>
              </a:pathLst>
            </a:custGeom>
            <a:solidFill>
              <a:srgbClr val="FEEBEB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906993" cy="7068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3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true" flipV="true" rot="0">
            <a:off x="14498365" y="-59543"/>
            <a:ext cx="3808685" cy="3808685"/>
          </a:xfrm>
          <a:custGeom>
            <a:avLst/>
            <a:gdLst/>
            <a:ahLst/>
            <a:cxnLst/>
            <a:rect r="r" b="b" t="t" l="l"/>
            <a:pathLst>
              <a:path h="3808685" w="3808685">
                <a:moveTo>
                  <a:pt x="3808685" y="3808685"/>
                </a:moveTo>
                <a:lnTo>
                  <a:pt x="0" y="3808685"/>
                </a:lnTo>
                <a:lnTo>
                  <a:pt x="0" y="0"/>
                </a:lnTo>
                <a:lnTo>
                  <a:pt x="3808685" y="0"/>
                </a:lnTo>
                <a:lnTo>
                  <a:pt x="3808685" y="3808685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-10800000">
            <a:off x="521815" y="2037758"/>
            <a:ext cx="17244371" cy="7655631"/>
            <a:chOff x="0" y="0"/>
            <a:chExt cx="6422645" cy="285133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422644" cy="2851330"/>
            </a:xfrm>
            <a:custGeom>
              <a:avLst/>
              <a:gdLst/>
              <a:ahLst/>
              <a:cxnLst/>
              <a:rect r="r" b="b" t="t" l="l"/>
              <a:pathLst>
                <a:path h="2851330" w="6422644">
                  <a:moveTo>
                    <a:pt x="19305" y="0"/>
                  </a:moveTo>
                  <a:lnTo>
                    <a:pt x="6403339" y="0"/>
                  </a:lnTo>
                  <a:cubicBezTo>
                    <a:pt x="6414001" y="0"/>
                    <a:pt x="6422644" y="8643"/>
                    <a:pt x="6422644" y="19305"/>
                  </a:cubicBezTo>
                  <a:lnTo>
                    <a:pt x="6422644" y="2832025"/>
                  </a:lnTo>
                  <a:cubicBezTo>
                    <a:pt x="6422644" y="2842687"/>
                    <a:pt x="6414001" y="2851330"/>
                    <a:pt x="6403339" y="2851330"/>
                  </a:cubicBezTo>
                  <a:lnTo>
                    <a:pt x="19305" y="2851330"/>
                  </a:lnTo>
                  <a:cubicBezTo>
                    <a:pt x="8643" y="2851330"/>
                    <a:pt x="0" y="2842687"/>
                    <a:pt x="0" y="2832025"/>
                  </a:cubicBezTo>
                  <a:lnTo>
                    <a:pt x="0" y="19305"/>
                  </a:lnTo>
                  <a:cubicBezTo>
                    <a:pt x="0" y="8643"/>
                    <a:pt x="8643" y="0"/>
                    <a:pt x="19305" y="0"/>
                  </a:cubicBezTo>
                  <a:close/>
                </a:path>
              </a:pathLst>
            </a:custGeom>
            <a:solidFill>
              <a:srgbClr val="8270BB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95250"/>
              <a:ext cx="6422645" cy="2946580"/>
            </a:xfrm>
            <a:prstGeom prst="rect">
              <a:avLst/>
            </a:prstGeom>
          </p:spPr>
          <p:txBody>
            <a:bodyPr anchor="ctr" rtlCol="false" tIns="34562" lIns="34562" bIns="34562" rIns="34562"/>
            <a:lstStyle/>
            <a:p>
              <a:pPr algn="ctr">
                <a:lnSpc>
                  <a:spcPts val="23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510765" y="880784"/>
            <a:ext cx="3224212" cy="15001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80"/>
              </a:lnSpc>
            </a:pPr>
            <a:r>
              <a:rPr lang="en-US" sz="3598" spc="-241">
                <a:solidFill>
                  <a:srgbClr val="3235AD"/>
                </a:solidFill>
                <a:latin typeface="TDTD평고딕"/>
                <a:ea typeface="TDTD평고딕"/>
                <a:cs typeface="TDTD평고딕"/>
                <a:sym typeface="TDTD평고딕"/>
              </a:rPr>
              <a:t>활동 다이어그램</a:t>
            </a:r>
          </a:p>
          <a:p>
            <a:pPr algn="l" marL="0" indent="0" lvl="0">
              <a:lnSpc>
                <a:spcPts val="6080"/>
              </a:lnSpc>
              <a:spcBef>
                <a:spcPct val="0"/>
              </a:spcBef>
            </a:pPr>
          </a:p>
        </p:txBody>
      </p:sp>
      <p:grpSp>
        <p:nvGrpSpPr>
          <p:cNvPr name="Group 10" id="10"/>
          <p:cNvGrpSpPr/>
          <p:nvPr/>
        </p:nvGrpSpPr>
        <p:grpSpPr>
          <a:xfrm rot="-10800000">
            <a:off x="521815" y="2037758"/>
            <a:ext cx="17244371" cy="8249242"/>
            <a:chOff x="0" y="0"/>
            <a:chExt cx="6422645" cy="307242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422644" cy="3072420"/>
            </a:xfrm>
            <a:custGeom>
              <a:avLst/>
              <a:gdLst/>
              <a:ahLst/>
              <a:cxnLst/>
              <a:rect r="r" b="b" t="t" l="l"/>
              <a:pathLst>
                <a:path h="3072420" w="6422644">
                  <a:moveTo>
                    <a:pt x="19305" y="0"/>
                  </a:moveTo>
                  <a:lnTo>
                    <a:pt x="6403339" y="0"/>
                  </a:lnTo>
                  <a:cubicBezTo>
                    <a:pt x="6414001" y="0"/>
                    <a:pt x="6422644" y="8643"/>
                    <a:pt x="6422644" y="19305"/>
                  </a:cubicBezTo>
                  <a:lnTo>
                    <a:pt x="6422644" y="3053115"/>
                  </a:lnTo>
                  <a:cubicBezTo>
                    <a:pt x="6422644" y="3063777"/>
                    <a:pt x="6414001" y="3072420"/>
                    <a:pt x="6403339" y="3072420"/>
                  </a:cubicBezTo>
                  <a:lnTo>
                    <a:pt x="19305" y="3072420"/>
                  </a:lnTo>
                  <a:cubicBezTo>
                    <a:pt x="8643" y="3072420"/>
                    <a:pt x="0" y="3063777"/>
                    <a:pt x="0" y="3053115"/>
                  </a:cubicBezTo>
                  <a:lnTo>
                    <a:pt x="0" y="19305"/>
                  </a:lnTo>
                  <a:cubicBezTo>
                    <a:pt x="0" y="8643"/>
                    <a:pt x="8643" y="0"/>
                    <a:pt x="19305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95250"/>
              <a:ext cx="6422645" cy="3167670"/>
            </a:xfrm>
            <a:prstGeom prst="rect">
              <a:avLst/>
            </a:prstGeom>
          </p:spPr>
          <p:txBody>
            <a:bodyPr anchor="ctr" rtlCol="false" tIns="34562" lIns="34562" bIns="34562" rIns="34562"/>
            <a:lstStyle/>
            <a:p>
              <a:pPr algn="ctr">
                <a:lnSpc>
                  <a:spcPts val="2359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3122871" y="2166098"/>
            <a:ext cx="11467475" cy="8120902"/>
          </a:xfrm>
          <a:custGeom>
            <a:avLst/>
            <a:gdLst/>
            <a:ahLst/>
            <a:cxnLst/>
            <a:rect r="r" b="b" t="t" l="l"/>
            <a:pathLst>
              <a:path h="8120902" w="11467475">
                <a:moveTo>
                  <a:pt x="0" y="0"/>
                </a:moveTo>
                <a:lnTo>
                  <a:pt x="11467475" y="0"/>
                </a:lnTo>
                <a:lnTo>
                  <a:pt x="11467475" y="8120902"/>
                </a:lnTo>
                <a:lnTo>
                  <a:pt x="0" y="812090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503" t="-8468" r="-3600" b="-6853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DC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75464" y="699897"/>
            <a:ext cx="7969172" cy="4772406"/>
            <a:chOff x="0" y="0"/>
            <a:chExt cx="1021293" cy="6116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11122" cy="611610"/>
            </a:xfrm>
            <a:custGeom>
              <a:avLst/>
              <a:gdLst/>
              <a:ahLst/>
              <a:cxnLst/>
              <a:rect r="r" b="b" t="t" l="l"/>
              <a:pathLst>
                <a:path h="611610" w="1011122">
                  <a:moveTo>
                    <a:pt x="771462" y="0"/>
                  </a:moveTo>
                  <a:lnTo>
                    <a:pt x="46631" y="0"/>
                  </a:lnTo>
                  <a:cubicBezTo>
                    <a:pt x="34264" y="0"/>
                    <a:pt x="22403" y="4913"/>
                    <a:pt x="13658" y="13658"/>
                  </a:cubicBezTo>
                  <a:cubicBezTo>
                    <a:pt x="4913" y="22403"/>
                    <a:pt x="0" y="34264"/>
                    <a:pt x="0" y="46631"/>
                  </a:cubicBezTo>
                  <a:lnTo>
                    <a:pt x="0" y="564979"/>
                  </a:lnTo>
                  <a:cubicBezTo>
                    <a:pt x="0" y="577346"/>
                    <a:pt x="4913" y="589207"/>
                    <a:pt x="13658" y="597952"/>
                  </a:cubicBezTo>
                  <a:cubicBezTo>
                    <a:pt x="22403" y="606697"/>
                    <a:pt x="34264" y="611610"/>
                    <a:pt x="46631" y="611610"/>
                  </a:cubicBezTo>
                  <a:lnTo>
                    <a:pt x="771462" y="611610"/>
                  </a:lnTo>
                  <a:cubicBezTo>
                    <a:pt x="800588" y="611610"/>
                    <a:pt x="827781" y="597030"/>
                    <a:pt x="843901" y="572771"/>
                  </a:cubicBezTo>
                  <a:lnTo>
                    <a:pt x="995486" y="344644"/>
                  </a:lnTo>
                  <a:cubicBezTo>
                    <a:pt x="1011122" y="321112"/>
                    <a:pt x="1011122" y="290498"/>
                    <a:pt x="995486" y="266966"/>
                  </a:cubicBezTo>
                  <a:lnTo>
                    <a:pt x="843901" y="38839"/>
                  </a:lnTo>
                  <a:cubicBezTo>
                    <a:pt x="827781" y="14580"/>
                    <a:pt x="800588" y="0"/>
                    <a:pt x="771462" y="0"/>
                  </a:cubicBezTo>
                  <a:close/>
                </a:path>
              </a:pathLst>
            </a:custGeom>
            <a:solidFill>
              <a:srgbClr val="FEEBEB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906993" cy="7068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3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true" flipV="true" rot="0">
            <a:off x="14498365" y="-59543"/>
            <a:ext cx="3808685" cy="3808685"/>
          </a:xfrm>
          <a:custGeom>
            <a:avLst/>
            <a:gdLst/>
            <a:ahLst/>
            <a:cxnLst/>
            <a:rect r="r" b="b" t="t" l="l"/>
            <a:pathLst>
              <a:path h="3808685" w="3808685">
                <a:moveTo>
                  <a:pt x="3808685" y="3808685"/>
                </a:moveTo>
                <a:lnTo>
                  <a:pt x="0" y="3808685"/>
                </a:lnTo>
                <a:lnTo>
                  <a:pt x="0" y="0"/>
                </a:lnTo>
                <a:lnTo>
                  <a:pt x="3808685" y="0"/>
                </a:lnTo>
                <a:lnTo>
                  <a:pt x="3808685" y="3808685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-10800000">
            <a:off x="521815" y="2037758"/>
            <a:ext cx="17244371" cy="7655631"/>
            <a:chOff x="0" y="0"/>
            <a:chExt cx="6422645" cy="285133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422644" cy="2851330"/>
            </a:xfrm>
            <a:custGeom>
              <a:avLst/>
              <a:gdLst/>
              <a:ahLst/>
              <a:cxnLst/>
              <a:rect r="r" b="b" t="t" l="l"/>
              <a:pathLst>
                <a:path h="2851330" w="6422644">
                  <a:moveTo>
                    <a:pt x="19305" y="0"/>
                  </a:moveTo>
                  <a:lnTo>
                    <a:pt x="6403339" y="0"/>
                  </a:lnTo>
                  <a:cubicBezTo>
                    <a:pt x="6414001" y="0"/>
                    <a:pt x="6422644" y="8643"/>
                    <a:pt x="6422644" y="19305"/>
                  </a:cubicBezTo>
                  <a:lnTo>
                    <a:pt x="6422644" y="2832025"/>
                  </a:lnTo>
                  <a:cubicBezTo>
                    <a:pt x="6422644" y="2842687"/>
                    <a:pt x="6414001" y="2851330"/>
                    <a:pt x="6403339" y="2851330"/>
                  </a:cubicBezTo>
                  <a:lnTo>
                    <a:pt x="19305" y="2851330"/>
                  </a:lnTo>
                  <a:cubicBezTo>
                    <a:pt x="8643" y="2851330"/>
                    <a:pt x="0" y="2842687"/>
                    <a:pt x="0" y="2832025"/>
                  </a:cubicBezTo>
                  <a:lnTo>
                    <a:pt x="0" y="19305"/>
                  </a:lnTo>
                  <a:cubicBezTo>
                    <a:pt x="0" y="8643"/>
                    <a:pt x="8643" y="0"/>
                    <a:pt x="19305" y="0"/>
                  </a:cubicBezTo>
                  <a:close/>
                </a:path>
              </a:pathLst>
            </a:custGeom>
            <a:solidFill>
              <a:srgbClr val="8270BB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95250"/>
              <a:ext cx="6422645" cy="2946580"/>
            </a:xfrm>
            <a:prstGeom prst="rect">
              <a:avLst/>
            </a:prstGeom>
          </p:spPr>
          <p:txBody>
            <a:bodyPr anchor="ctr" rtlCol="false" tIns="34562" lIns="34562" bIns="34562" rIns="34562"/>
            <a:lstStyle/>
            <a:p>
              <a:pPr algn="ctr">
                <a:lnSpc>
                  <a:spcPts val="23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-10800000">
            <a:off x="521815" y="2037758"/>
            <a:ext cx="17244371" cy="7655631"/>
            <a:chOff x="0" y="0"/>
            <a:chExt cx="6422645" cy="285133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422644" cy="2851330"/>
            </a:xfrm>
            <a:custGeom>
              <a:avLst/>
              <a:gdLst/>
              <a:ahLst/>
              <a:cxnLst/>
              <a:rect r="r" b="b" t="t" l="l"/>
              <a:pathLst>
                <a:path h="2851330" w="6422644">
                  <a:moveTo>
                    <a:pt x="19305" y="0"/>
                  </a:moveTo>
                  <a:lnTo>
                    <a:pt x="6403339" y="0"/>
                  </a:lnTo>
                  <a:cubicBezTo>
                    <a:pt x="6414001" y="0"/>
                    <a:pt x="6422644" y="8643"/>
                    <a:pt x="6422644" y="19305"/>
                  </a:cubicBezTo>
                  <a:lnTo>
                    <a:pt x="6422644" y="2832025"/>
                  </a:lnTo>
                  <a:cubicBezTo>
                    <a:pt x="6422644" y="2842687"/>
                    <a:pt x="6414001" y="2851330"/>
                    <a:pt x="6403339" y="2851330"/>
                  </a:cubicBezTo>
                  <a:lnTo>
                    <a:pt x="19305" y="2851330"/>
                  </a:lnTo>
                  <a:cubicBezTo>
                    <a:pt x="8643" y="2851330"/>
                    <a:pt x="0" y="2842687"/>
                    <a:pt x="0" y="2832025"/>
                  </a:cubicBezTo>
                  <a:lnTo>
                    <a:pt x="0" y="19305"/>
                  </a:lnTo>
                  <a:cubicBezTo>
                    <a:pt x="0" y="8643"/>
                    <a:pt x="8643" y="0"/>
                    <a:pt x="19305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95250"/>
              <a:ext cx="6422645" cy="2946580"/>
            </a:xfrm>
            <a:prstGeom prst="rect">
              <a:avLst/>
            </a:prstGeom>
          </p:spPr>
          <p:txBody>
            <a:bodyPr anchor="ctr" rtlCol="false" tIns="34562" lIns="34562" bIns="34562" rIns="34562"/>
            <a:lstStyle/>
            <a:p>
              <a:pPr algn="ctr">
                <a:lnSpc>
                  <a:spcPts val="235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775464" y="2883158"/>
            <a:ext cx="13722901" cy="5892658"/>
          </a:xfrm>
          <a:custGeom>
            <a:avLst/>
            <a:gdLst/>
            <a:ahLst/>
            <a:cxnLst/>
            <a:rect r="r" b="b" t="t" l="l"/>
            <a:pathLst>
              <a:path h="5892658" w="13722901">
                <a:moveTo>
                  <a:pt x="0" y="0"/>
                </a:moveTo>
                <a:lnTo>
                  <a:pt x="13722901" y="0"/>
                </a:lnTo>
                <a:lnTo>
                  <a:pt x="13722901" y="5892658"/>
                </a:lnTo>
                <a:lnTo>
                  <a:pt x="0" y="58926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510765" y="880784"/>
            <a:ext cx="4146828" cy="728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080"/>
              </a:lnSpc>
              <a:spcBef>
                <a:spcPct val="0"/>
              </a:spcBef>
            </a:pPr>
            <a:r>
              <a:rPr lang="en-US" sz="3598" spc="-241">
                <a:solidFill>
                  <a:srgbClr val="3235AD"/>
                </a:solidFill>
                <a:latin typeface="TDTD평고딕"/>
                <a:ea typeface="TDTD평고딕"/>
                <a:cs typeface="TDTD평고딕"/>
                <a:sym typeface="TDTD평고딕"/>
              </a:rPr>
              <a:t>과정(교통 분류 모델)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2231155"/>
            <a:ext cx="3058021" cy="6520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573"/>
              </a:lnSpc>
              <a:spcBef>
                <a:spcPct val="0"/>
              </a:spcBef>
            </a:pPr>
            <a:r>
              <a:rPr lang="en-US" sz="3298" spc="-220">
                <a:solidFill>
                  <a:srgbClr val="3235AD"/>
                </a:solidFill>
                <a:latin typeface="TDTD평고딕"/>
                <a:ea typeface="TDTD평고딕"/>
                <a:cs typeface="TDTD평고딕"/>
                <a:sym typeface="TDTD평고딕"/>
              </a:rPr>
              <a:t>데이터 증강 함수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9995372" y="4417548"/>
            <a:ext cx="7595494" cy="1054755"/>
            <a:chOff x="0" y="0"/>
            <a:chExt cx="1930761" cy="26811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930761" cy="268117"/>
            </a:xfrm>
            <a:custGeom>
              <a:avLst/>
              <a:gdLst/>
              <a:ahLst/>
              <a:cxnLst/>
              <a:rect r="r" b="b" t="t" l="l"/>
              <a:pathLst>
                <a:path h="268117" w="1930761">
                  <a:moveTo>
                    <a:pt x="1727561" y="0"/>
                  </a:moveTo>
                  <a:cubicBezTo>
                    <a:pt x="1839785" y="0"/>
                    <a:pt x="1930761" y="60020"/>
                    <a:pt x="1930761" y="134058"/>
                  </a:cubicBezTo>
                  <a:cubicBezTo>
                    <a:pt x="1930761" y="208097"/>
                    <a:pt x="1839785" y="268117"/>
                    <a:pt x="1727561" y="268117"/>
                  </a:cubicBezTo>
                  <a:lnTo>
                    <a:pt x="203200" y="268117"/>
                  </a:lnTo>
                  <a:cubicBezTo>
                    <a:pt x="90976" y="268117"/>
                    <a:pt x="0" y="208097"/>
                    <a:pt x="0" y="134058"/>
                  </a:cubicBezTo>
                  <a:cubicBezTo>
                    <a:pt x="0" y="60020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CBD7F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104775"/>
              <a:ext cx="1930761" cy="3728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73"/>
                </a:lnSpc>
              </a:pPr>
              <a:r>
                <a:rPr lang="en-US" sz="1995" spc="-95">
                  <a:solidFill>
                    <a:srgbClr val="000000"/>
                  </a:solidFill>
                  <a:latin typeface="TDTD평고딕"/>
                  <a:ea typeface="TDTD평고딕"/>
                  <a:cs typeface="TDTD평고딕"/>
                  <a:sym typeface="TDTD평고딕"/>
                </a:rPr>
                <a:t>주어진 이미지를 0도, 90도, 180도 또는 270도</a:t>
              </a:r>
              <a:r>
                <a:rPr lang="en-US" sz="1995" spc="-95">
                  <a:solidFill>
                    <a:srgbClr val="000000"/>
                  </a:solidFill>
                  <a:latin typeface="TDTD평고딕"/>
                  <a:ea typeface="TDTD평고딕"/>
                  <a:cs typeface="TDTD평고딕"/>
                  <a:sym typeface="TDTD평고딕"/>
                </a:rPr>
                <a:t> </a:t>
              </a:r>
            </a:p>
            <a:p>
              <a:pPr algn="ctr">
                <a:lnSpc>
                  <a:spcPts val="3373"/>
                </a:lnSpc>
              </a:pPr>
              <a:r>
                <a:rPr lang="en-US" sz="1995" spc="-95">
                  <a:solidFill>
                    <a:srgbClr val="000000"/>
                  </a:solidFill>
                  <a:latin typeface="TDTD평고딕"/>
                  <a:ea typeface="TDTD평고딕"/>
                  <a:cs typeface="TDTD평고딕"/>
                  <a:sym typeface="TDTD평고딕"/>
                </a:rPr>
                <a:t>회전시킬 수 있는 함수를 정의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DC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75464" y="699897"/>
            <a:ext cx="7969172" cy="4772406"/>
            <a:chOff x="0" y="0"/>
            <a:chExt cx="1021293" cy="6116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11122" cy="611610"/>
            </a:xfrm>
            <a:custGeom>
              <a:avLst/>
              <a:gdLst/>
              <a:ahLst/>
              <a:cxnLst/>
              <a:rect r="r" b="b" t="t" l="l"/>
              <a:pathLst>
                <a:path h="611610" w="1011122">
                  <a:moveTo>
                    <a:pt x="771462" y="0"/>
                  </a:moveTo>
                  <a:lnTo>
                    <a:pt x="46631" y="0"/>
                  </a:lnTo>
                  <a:cubicBezTo>
                    <a:pt x="34264" y="0"/>
                    <a:pt x="22403" y="4913"/>
                    <a:pt x="13658" y="13658"/>
                  </a:cubicBezTo>
                  <a:cubicBezTo>
                    <a:pt x="4913" y="22403"/>
                    <a:pt x="0" y="34264"/>
                    <a:pt x="0" y="46631"/>
                  </a:cubicBezTo>
                  <a:lnTo>
                    <a:pt x="0" y="564979"/>
                  </a:lnTo>
                  <a:cubicBezTo>
                    <a:pt x="0" y="577346"/>
                    <a:pt x="4913" y="589207"/>
                    <a:pt x="13658" y="597952"/>
                  </a:cubicBezTo>
                  <a:cubicBezTo>
                    <a:pt x="22403" y="606697"/>
                    <a:pt x="34264" y="611610"/>
                    <a:pt x="46631" y="611610"/>
                  </a:cubicBezTo>
                  <a:lnTo>
                    <a:pt x="771462" y="611610"/>
                  </a:lnTo>
                  <a:cubicBezTo>
                    <a:pt x="800588" y="611610"/>
                    <a:pt x="827781" y="597030"/>
                    <a:pt x="843901" y="572771"/>
                  </a:cubicBezTo>
                  <a:lnTo>
                    <a:pt x="995486" y="344644"/>
                  </a:lnTo>
                  <a:cubicBezTo>
                    <a:pt x="1011122" y="321112"/>
                    <a:pt x="1011122" y="290498"/>
                    <a:pt x="995486" y="266966"/>
                  </a:cubicBezTo>
                  <a:lnTo>
                    <a:pt x="843901" y="38839"/>
                  </a:lnTo>
                  <a:cubicBezTo>
                    <a:pt x="827781" y="14580"/>
                    <a:pt x="800588" y="0"/>
                    <a:pt x="771462" y="0"/>
                  </a:cubicBezTo>
                  <a:close/>
                </a:path>
              </a:pathLst>
            </a:custGeom>
            <a:solidFill>
              <a:srgbClr val="FEEBEB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906993" cy="7068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3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true" flipV="true" rot="0">
            <a:off x="14498365" y="-59543"/>
            <a:ext cx="3808685" cy="3808685"/>
          </a:xfrm>
          <a:custGeom>
            <a:avLst/>
            <a:gdLst/>
            <a:ahLst/>
            <a:cxnLst/>
            <a:rect r="r" b="b" t="t" l="l"/>
            <a:pathLst>
              <a:path h="3808685" w="3808685">
                <a:moveTo>
                  <a:pt x="3808685" y="3808685"/>
                </a:moveTo>
                <a:lnTo>
                  <a:pt x="0" y="3808685"/>
                </a:lnTo>
                <a:lnTo>
                  <a:pt x="0" y="0"/>
                </a:lnTo>
                <a:lnTo>
                  <a:pt x="3808685" y="0"/>
                </a:lnTo>
                <a:lnTo>
                  <a:pt x="3808685" y="3808685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-10800000">
            <a:off x="521815" y="2037758"/>
            <a:ext cx="17244371" cy="7655631"/>
            <a:chOff x="0" y="0"/>
            <a:chExt cx="6422645" cy="285133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422644" cy="2851330"/>
            </a:xfrm>
            <a:custGeom>
              <a:avLst/>
              <a:gdLst/>
              <a:ahLst/>
              <a:cxnLst/>
              <a:rect r="r" b="b" t="t" l="l"/>
              <a:pathLst>
                <a:path h="2851330" w="6422644">
                  <a:moveTo>
                    <a:pt x="19305" y="0"/>
                  </a:moveTo>
                  <a:lnTo>
                    <a:pt x="6403339" y="0"/>
                  </a:lnTo>
                  <a:cubicBezTo>
                    <a:pt x="6414001" y="0"/>
                    <a:pt x="6422644" y="8643"/>
                    <a:pt x="6422644" y="19305"/>
                  </a:cubicBezTo>
                  <a:lnTo>
                    <a:pt x="6422644" y="2832025"/>
                  </a:lnTo>
                  <a:cubicBezTo>
                    <a:pt x="6422644" y="2842687"/>
                    <a:pt x="6414001" y="2851330"/>
                    <a:pt x="6403339" y="2851330"/>
                  </a:cubicBezTo>
                  <a:lnTo>
                    <a:pt x="19305" y="2851330"/>
                  </a:lnTo>
                  <a:cubicBezTo>
                    <a:pt x="8643" y="2851330"/>
                    <a:pt x="0" y="2842687"/>
                    <a:pt x="0" y="2832025"/>
                  </a:cubicBezTo>
                  <a:lnTo>
                    <a:pt x="0" y="19305"/>
                  </a:lnTo>
                  <a:cubicBezTo>
                    <a:pt x="0" y="8643"/>
                    <a:pt x="8643" y="0"/>
                    <a:pt x="19305" y="0"/>
                  </a:cubicBezTo>
                  <a:close/>
                </a:path>
              </a:pathLst>
            </a:custGeom>
            <a:solidFill>
              <a:srgbClr val="8270BB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95250"/>
              <a:ext cx="6422645" cy="2946580"/>
            </a:xfrm>
            <a:prstGeom prst="rect">
              <a:avLst/>
            </a:prstGeom>
          </p:spPr>
          <p:txBody>
            <a:bodyPr anchor="ctr" rtlCol="false" tIns="34562" lIns="34562" bIns="34562" rIns="34562"/>
            <a:lstStyle/>
            <a:p>
              <a:pPr algn="ctr">
                <a:lnSpc>
                  <a:spcPts val="23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-10800000">
            <a:off x="521815" y="2037758"/>
            <a:ext cx="17244371" cy="7655631"/>
            <a:chOff x="0" y="0"/>
            <a:chExt cx="6422645" cy="285133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422644" cy="2851330"/>
            </a:xfrm>
            <a:custGeom>
              <a:avLst/>
              <a:gdLst/>
              <a:ahLst/>
              <a:cxnLst/>
              <a:rect r="r" b="b" t="t" l="l"/>
              <a:pathLst>
                <a:path h="2851330" w="6422644">
                  <a:moveTo>
                    <a:pt x="19305" y="0"/>
                  </a:moveTo>
                  <a:lnTo>
                    <a:pt x="6403339" y="0"/>
                  </a:lnTo>
                  <a:cubicBezTo>
                    <a:pt x="6414001" y="0"/>
                    <a:pt x="6422644" y="8643"/>
                    <a:pt x="6422644" y="19305"/>
                  </a:cubicBezTo>
                  <a:lnTo>
                    <a:pt x="6422644" y="2832025"/>
                  </a:lnTo>
                  <a:cubicBezTo>
                    <a:pt x="6422644" y="2842687"/>
                    <a:pt x="6414001" y="2851330"/>
                    <a:pt x="6403339" y="2851330"/>
                  </a:cubicBezTo>
                  <a:lnTo>
                    <a:pt x="19305" y="2851330"/>
                  </a:lnTo>
                  <a:cubicBezTo>
                    <a:pt x="8643" y="2851330"/>
                    <a:pt x="0" y="2842687"/>
                    <a:pt x="0" y="2832025"/>
                  </a:cubicBezTo>
                  <a:lnTo>
                    <a:pt x="0" y="19305"/>
                  </a:lnTo>
                  <a:cubicBezTo>
                    <a:pt x="0" y="8643"/>
                    <a:pt x="8643" y="0"/>
                    <a:pt x="19305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95250"/>
              <a:ext cx="6422645" cy="2946580"/>
            </a:xfrm>
            <a:prstGeom prst="rect">
              <a:avLst/>
            </a:prstGeom>
          </p:spPr>
          <p:txBody>
            <a:bodyPr anchor="ctr" rtlCol="false" tIns="34562" lIns="34562" bIns="34562" rIns="34562"/>
            <a:lstStyle/>
            <a:p>
              <a:pPr algn="ctr">
                <a:lnSpc>
                  <a:spcPts val="235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775464" y="2037758"/>
            <a:ext cx="11663953" cy="7220542"/>
          </a:xfrm>
          <a:custGeom>
            <a:avLst/>
            <a:gdLst/>
            <a:ahLst/>
            <a:cxnLst/>
            <a:rect r="r" b="b" t="t" l="l"/>
            <a:pathLst>
              <a:path h="7220542" w="11663953">
                <a:moveTo>
                  <a:pt x="0" y="0"/>
                </a:moveTo>
                <a:lnTo>
                  <a:pt x="11663953" y="0"/>
                </a:lnTo>
                <a:lnTo>
                  <a:pt x="11663953" y="7220542"/>
                </a:lnTo>
                <a:lnTo>
                  <a:pt x="0" y="72205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510765" y="880784"/>
            <a:ext cx="4146828" cy="728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080"/>
              </a:lnSpc>
              <a:spcBef>
                <a:spcPct val="0"/>
              </a:spcBef>
            </a:pPr>
            <a:r>
              <a:rPr lang="en-US" sz="3598" spc="-241">
                <a:solidFill>
                  <a:srgbClr val="3235AD"/>
                </a:solidFill>
                <a:latin typeface="TDTD평고딕"/>
                <a:ea typeface="TDTD평고딕"/>
                <a:cs typeface="TDTD평고딕"/>
                <a:sym typeface="TDTD평고딕"/>
              </a:rPr>
              <a:t>과정(교통 분류 모델)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9900844" y="4194318"/>
            <a:ext cx="7149869" cy="1477353"/>
            <a:chOff x="0" y="0"/>
            <a:chExt cx="1930761" cy="398946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930761" cy="398946"/>
            </a:xfrm>
            <a:custGeom>
              <a:avLst/>
              <a:gdLst/>
              <a:ahLst/>
              <a:cxnLst/>
              <a:rect r="r" b="b" t="t" l="l"/>
              <a:pathLst>
                <a:path h="398946" w="1930761">
                  <a:moveTo>
                    <a:pt x="1727561" y="0"/>
                  </a:moveTo>
                  <a:cubicBezTo>
                    <a:pt x="1839785" y="0"/>
                    <a:pt x="1930761" y="89307"/>
                    <a:pt x="1930761" y="199473"/>
                  </a:cubicBezTo>
                  <a:cubicBezTo>
                    <a:pt x="1930761" y="309639"/>
                    <a:pt x="1839785" y="398946"/>
                    <a:pt x="1727561" y="398946"/>
                  </a:cubicBezTo>
                  <a:lnTo>
                    <a:pt x="203200" y="398946"/>
                  </a:lnTo>
                  <a:cubicBezTo>
                    <a:pt x="90976" y="398946"/>
                    <a:pt x="0" y="309639"/>
                    <a:pt x="0" y="199473"/>
                  </a:cubicBezTo>
                  <a:cubicBezTo>
                    <a:pt x="0" y="89307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CBD7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104775"/>
              <a:ext cx="1930761" cy="5037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73"/>
                </a:lnSpc>
              </a:pPr>
              <a:r>
                <a:rPr lang="en-US" sz="1995" spc="-95">
                  <a:solidFill>
                    <a:srgbClr val="000000"/>
                  </a:solidFill>
                  <a:latin typeface="TDTD평고딕"/>
                  <a:ea typeface="TDTD평고딕"/>
                  <a:cs typeface="TDTD평고딕"/>
                  <a:sym typeface="TDTD평고딕"/>
                </a:rPr>
                <a:t>모든 이미지를 로드하고,</a:t>
              </a:r>
              <a:r>
                <a:rPr lang="en-US" sz="1995" spc="-95">
                  <a:solidFill>
                    <a:srgbClr val="000000"/>
                  </a:solidFill>
                  <a:latin typeface="TDTD평고딕"/>
                  <a:ea typeface="TDTD평고딕"/>
                  <a:cs typeface="TDTD평고딕"/>
                  <a:sym typeface="TDTD평고딕"/>
                </a:rPr>
                <a:t> </a:t>
              </a:r>
            </a:p>
            <a:p>
              <a:pPr algn="ctr">
                <a:lnSpc>
                  <a:spcPts val="3373"/>
                </a:lnSpc>
              </a:pPr>
              <a:r>
                <a:rPr lang="en-US" sz="1995" spc="-95">
                  <a:solidFill>
                    <a:srgbClr val="000000"/>
                  </a:solidFill>
                  <a:latin typeface="TDTD평고딕"/>
                  <a:ea typeface="TDTD평고딕"/>
                  <a:cs typeface="TDTD평고딕"/>
                  <a:sym typeface="TDTD평고딕"/>
                </a:rPr>
                <a:t>Keras의 ImageDataGenerator를 </a:t>
              </a:r>
            </a:p>
            <a:p>
              <a:pPr algn="ctr">
                <a:lnSpc>
                  <a:spcPts val="3373"/>
                </a:lnSpc>
              </a:pPr>
              <a:r>
                <a:rPr lang="en-US" sz="1995" spc="-95">
                  <a:solidFill>
                    <a:srgbClr val="000000"/>
                  </a:solidFill>
                  <a:latin typeface="TDTD평고딕"/>
                  <a:ea typeface="TDTD평고딕"/>
                  <a:cs typeface="TDTD평고딕"/>
                  <a:sym typeface="TDTD평고딕"/>
                </a:rPr>
                <a:t>사용하여 다양한 증강 옵션을 설정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DC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75464" y="699897"/>
            <a:ext cx="7969172" cy="4772406"/>
            <a:chOff x="0" y="0"/>
            <a:chExt cx="1021293" cy="6116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11122" cy="611610"/>
            </a:xfrm>
            <a:custGeom>
              <a:avLst/>
              <a:gdLst/>
              <a:ahLst/>
              <a:cxnLst/>
              <a:rect r="r" b="b" t="t" l="l"/>
              <a:pathLst>
                <a:path h="611610" w="1011122">
                  <a:moveTo>
                    <a:pt x="771462" y="0"/>
                  </a:moveTo>
                  <a:lnTo>
                    <a:pt x="46631" y="0"/>
                  </a:lnTo>
                  <a:cubicBezTo>
                    <a:pt x="34264" y="0"/>
                    <a:pt x="22403" y="4913"/>
                    <a:pt x="13658" y="13658"/>
                  </a:cubicBezTo>
                  <a:cubicBezTo>
                    <a:pt x="4913" y="22403"/>
                    <a:pt x="0" y="34264"/>
                    <a:pt x="0" y="46631"/>
                  </a:cubicBezTo>
                  <a:lnTo>
                    <a:pt x="0" y="564979"/>
                  </a:lnTo>
                  <a:cubicBezTo>
                    <a:pt x="0" y="577346"/>
                    <a:pt x="4913" y="589207"/>
                    <a:pt x="13658" y="597952"/>
                  </a:cubicBezTo>
                  <a:cubicBezTo>
                    <a:pt x="22403" y="606697"/>
                    <a:pt x="34264" y="611610"/>
                    <a:pt x="46631" y="611610"/>
                  </a:cubicBezTo>
                  <a:lnTo>
                    <a:pt x="771462" y="611610"/>
                  </a:lnTo>
                  <a:cubicBezTo>
                    <a:pt x="800588" y="611610"/>
                    <a:pt x="827781" y="597030"/>
                    <a:pt x="843901" y="572771"/>
                  </a:cubicBezTo>
                  <a:lnTo>
                    <a:pt x="995486" y="344644"/>
                  </a:lnTo>
                  <a:cubicBezTo>
                    <a:pt x="1011122" y="321112"/>
                    <a:pt x="1011122" y="290498"/>
                    <a:pt x="995486" y="266966"/>
                  </a:cubicBezTo>
                  <a:lnTo>
                    <a:pt x="843901" y="38839"/>
                  </a:lnTo>
                  <a:cubicBezTo>
                    <a:pt x="827781" y="14580"/>
                    <a:pt x="800588" y="0"/>
                    <a:pt x="771462" y="0"/>
                  </a:cubicBezTo>
                  <a:close/>
                </a:path>
              </a:pathLst>
            </a:custGeom>
            <a:solidFill>
              <a:srgbClr val="FEEBEB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906993" cy="7068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3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true" flipV="true" rot="0">
            <a:off x="14498365" y="-59543"/>
            <a:ext cx="3808685" cy="3808685"/>
          </a:xfrm>
          <a:custGeom>
            <a:avLst/>
            <a:gdLst/>
            <a:ahLst/>
            <a:cxnLst/>
            <a:rect r="r" b="b" t="t" l="l"/>
            <a:pathLst>
              <a:path h="3808685" w="3808685">
                <a:moveTo>
                  <a:pt x="3808685" y="3808685"/>
                </a:moveTo>
                <a:lnTo>
                  <a:pt x="0" y="3808685"/>
                </a:lnTo>
                <a:lnTo>
                  <a:pt x="0" y="0"/>
                </a:lnTo>
                <a:lnTo>
                  <a:pt x="3808685" y="0"/>
                </a:lnTo>
                <a:lnTo>
                  <a:pt x="3808685" y="3808685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-10800000">
            <a:off x="521815" y="2037758"/>
            <a:ext cx="17244371" cy="7655631"/>
            <a:chOff x="0" y="0"/>
            <a:chExt cx="6422645" cy="285133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422644" cy="2851330"/>
            </a:xfrm>
            <a:custGeom>
              <a:avLst/>
              <a:gdLst/>
              <a:ahLst/>
              <a:cxnLst/>
              <a:rect r="r" b="b" t="t" l="l"/>
              <a:pathLst>
                <a:path h="2851330" w="6422644">
                  <a:moveTo>
                    <a:pt x="19305" y="0"/>
                  </a:moveTo>
                  <a:lnTo>
                    <a:pt x="6403339" y="0"/>
                  </a:lnTo>
                  <a:cubicBezTo>
                    <a:pt x="6414001" y="0"/>
                    <a:pt x="6422644" y="8643"/>
                    <a:pt x="6422644" y="19305"/>
                  </a:cubicBezTo>
                  <a:lnTo>
                    <a:pt x="6422644" y="2832025"/>
                  </a:lnTo>
                  <a:cubicBezTo>
                    <a:pt x="6422644" y="2842687"/>
                    <a:pt x="6414001" y="2851330"/>
                    <a:pt x="6403339" y="2851330"/>
                  </a:cubicBezTo>
                  <a:lnTo>
                    <a:pt x="19305" y="2851330"/>
                  </a:lnTo>
                  <a:cubicBezTo>
                    <a:pt x="8643" y="2851330"/>
                    <a:pt x="0" y="2842687"/>
                    <a:pt x="0" y="2832025"/>
                  </a:cubicBezTo>
                  <a:lnTo>
                    <a:pt x="0" y="19305"/>
                  </a:lnTo>
                  <a:cubicBezTo>
                    <a:pt x="0" y="8643"/>
                    <a:pt x="8643" y="0"/>
                    <a:pt x="19305" y="0"/>
                  </a:cubicBezTo>
                  <a:close/>
                </a:path>
              </a:pathLst>
            </a:custGeom>
            <a:solidFill>
              <a:srgbClr val="8270BB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95250"/>
              <a:ext cx="6422645" cy="2946580"/>
            </a:xfrm>
            <a:prstGeom prst="rect">
              <a:avLst/>
            </a:prstGeom>
          </p:spPr>
          <p:txBody>
            <a:bodyPr anchor="ctr" rtlCol="false" tIns="34562" lIns="34562" bIns="34562" rIns="34562"/>
            <a:lstStyle/>
            <a:p>
              <a:pPr algn="ctr">
                <a:lnSpc>
                  <a:spcPts val="23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-10800000">
            <a:off x="521815" y="2037758"/>
            <a:ext cx="17244371" cy="7655631"/>
            <a:chOff x="0" y="0"/>
            <a:chExt cx="6422645" cy="285133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422644" cy="2851330"/>
            </a:xfrm>
            <a:custGeom>
              <a:avLst/>
              <a:gdLst/>
              <a:ahLst/>
              <a:cxnLst/>
              <a:rect r="r" b="b" t="t" l="l"/>
              <a:pathLst>
                <a:path h="2851330" w="6422644">
                  <a:moveTo>
                    <a:pt x="19305" y="0"/>
                  </a:moveTo>
                  <a:lnTo>
                    <a:pt x="6403339" y="0"/>
                  </a:lnTo>
                  <a:cubicBezTo>
                    <a:pt x="6414001" y="0"/>
                    <a:pt x="6422644" y="8643"/>
                    <a:pt x="6422644" y="19305"/>
                  </a:cubicBezTo>
                  <a:lnTo>
                    <a:pt x="6422644" y="2832025"/>
                  </a:lnTo>
                  <a:cubicBezTo>
                    <a:pt x="6422644" y="2842687"/>
                    <a:pt x="6414001" y="2851330"/>
                    <a:pt x="6403339" y="2851330"/>
                  </a:cubicBezTo>
                  <a:lnTo>
                    <a:pt x="19305" y="2851330"/>
                  </a:lnTo>
                  <a:cubicBezTo>
                    <a:pt x="8643" y="2851330"/>
                    <a:pt x="0" y="2842687"/>
                    <a:pt x="0" y="2832025"/>
                  </a:cubicBezTo>
                  <a:lnTo>
                    <a:pt x="0" y="19305"/>
                  </a:lnTo>
                  <a:cubicBezTo>
                    <a:pt x="0" y="8643"/>
                    <a:pt x="8643" y="0"/>
                    <a:pt x="19305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3235AD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95250"/>
              <a:ext cx="6422645" cy="2946580"/>
            </a:xfrm>
            <a:prstGeom prst="rect">
              <a:avLst/>
            </a:prstGeom>
          </p:spPr>
          <p:txBody>
            <a:bodyPr anchor="ctr" rtlCol="false" tIns="34562" lIns="34562" bIns="34562" rIns="34562"/>
            <a:lstStyle/>
            <a:p>
              <a:pPr algn="ctr">
                <a:lnSpc>
                  <a:spcPts val="235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775464" y="2206791"/>
            <a:ext cx="16483836" cy="5336642"/>
          </a:xfrm>
          <a:custGeom>
            <a:avLst/>
            <a:gdLst/>
            <a:ahLst/>
            <a:cxnLst/>
            <a:rect r="r" b="b" t="t" l="l"/>
            <a:pathLst>
              <a:path h="5336642" w="16483836">
                <a:moveTo>
                  <a:pt x="0" y="0"/>
                </a:moveTo>
                <a:lnTo>
                  <a:pt x="16483836" y="0"/>
                </a:lnTo>
                <a:lnTo>
                  <a:pt x="16483836" y="5336642"/>
                </a:lnTo>
                <a:lnTo>
                  <a:pt x="0" y="53366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510765" y="880784"/>
            <a:ext cx="4146828" cy="728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080"/>
              </a:lnSpc>
              <a:spcBef>
                <a:spcPct val="0"/>
              </a:spcBef>
            </a:pPr>
            <a:r>
              <a:rPr lang="en-US" sz="3598" spc="-241">
                <a:solidFill>
                  <a:srgbClr val="3235AD"/>
                </a:solidFill>
                <a:latin typeface="TDTD평고딕"/>
                <a:ea typeface="TDTD평고딕"/>
                <a:cs typeface="TDTD평고딕"/>
                <a:sym typeface="TDTD평고딕"/>
              </a:rPr>
              <a:t>과정(교통 분류 모델)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3679282" y="6970238"/>
            <a:ext cx="8255365" cy="1146388"/>
            <a:chOff x="0" y="0"/>
            <a:chExt cx="1930761" cy="26811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930761" cy="268117"/>
            </a:xfrm>
            <a:custGeom>
              <a:avLst/>
              <a:gdLst/>
              <a:ahLst/>
              <a:cxnLst/>
              <a:rect r="r" b="b" t="t" l="l"/>
              <a:pathLst>
                <a:path h="268117" w="1930761">
                  <a:moveTo>
                    <a:pt x="1727561" y="0"/>
                  </a:moveTo>
                  <a:cubicBezTo>
                    <a:pt x="1839785" y="0"/>
                    <a:pt x="1930761" y="60020"/>
                    <a:pt x="1930761" y="134058"/>
                  </a:cubicBezTo>
                  <a:cubicBezTo>
                    <a:pt x="1930761" y="208097"/>
                    <a:pt x="1839785" y="268117"/>
                    <a:pt x="1727561" y="268117"/>
                  </a:cubicBezTo>
                  <a:lnTo>
                    <a:pt x="203200" y="268117"/>
                  </a:lnTo>
                  <a:cubicBezTo>
                    <a:pt x="90976" y="268117"/>
                    <a:pt x="0" y="208097"/>
                    <a:pt x="0" y="134058"/>
                  </a:cubicBezTo>
                  <a:cubicBezTo>
                    <a:pt x="0" y="60020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CBD7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104775"/>
              <a:ext cx="1930761" cy="3728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73"/>
                </a:lnSpc>
              </a:pPr>
              <a:r>
                <a:rPr lang="en-US" sz="1995" spc="-95">
                  <a:solidFill>
                    <a:srgbClr val="000000"/>
                  </a:solidFill>
                  <a:latin typeface="TDTD평고딕"/>
                  <a:ea typeface="TDTD평고딕"/>
                  <a:cs typeface="TDTD평고딕"/>
                  <a:sym typeface="TDTD평고딕"/>
                </a:rPr>
                <a:t>원본 이미지를 증강하여 최대 500장의</a:t>
              </a:r>
              <a:r>
                <a:rPr lang="en-US" sz="1995" spc="-95">
                  <a:solidFill>
                    <a:srgbClr val="000000"/>
                  </a:solidFill>
                  <a:latin typeface="TDTD평고딕"/>
                  <a:ea typeface="TDTD평고딕"/>
                  <a:cs typeface="TDTD평고딕"/>
                  <a:sym typeface="TDTD평고딕"/>
                </a:rPr>
                <a:t> </a:t>
              </a:r>
            </a:p>
            <a:p>
              <a:pPr algn="ctr">
                <a:lnSpc>
                  <a:spcPts val="3373"/>
                </a:lnSpc>
              </a:pPr>
              <a:r>
                <a:rPr lang="en-US" sz="1995" spc="-95">
                  <a:solidFill>
                    <a:srgbClr val="000000"/>
                  </a:solidFill>
                  <a:latin typeface="TDTD평고딕"/>
                  <a:ea typeface="TDTD평고딕"/>
                  <a:cs typeface="TDTD평고딕"/>
                  <a:sym typeface="TDTD평고딕"/>
                </a:rPr>
                <a:t>이미지를 생성하고 저장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482</ep:Words>
  <ep:PresentationFormat>On-screen Show (4:3)</ep:PresentationFormat>
  <ep:Paragraphs>77</ep:Paragraphs>
  <ep:Slides>26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ep:HeadingPairs>
  <ep:TitlesOfParts>
    <vt:vector size="27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2006-08-16T00:00:00.000</dcterms:created>
  <cp:lastModifiedBy>user</cp:lastModifiedBy>
  <dcterms:modified xsi:type="dcterms:W3CDTF">2025-02-22T06:12:53.955</dcterms:modified>
  <cp:revision>2</cp:revision>
  <dc:title>프로젝트 개발 계획서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