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5"/>
    <p:restoredTop sz="94663"/>
  </p:normalViewPr>
  <p:slideViewPr>
    <p:cSldViewPr snapToGrid="0" snapToObjects="1">
      <p:cViewPr>
        <p:scale>
          <a:sx n="100" d="100"/>
          <a:sy n="100" d="100"/>
        </p:scale>
        <p:origin x="4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A890-5C63-A545-8BDC-A0F17E5E7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FAC1F-BA07-8D4A-BFFC-26439267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7CE7-6578-FA45-B4C7-A57A056C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E786B-AA95-B94F-98C9-1E6BF8C8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9B17B-0525-CD46-8AC9-44CB2B26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67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7C24-9E5C-D741-A51D-07DCE39C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946F7-758A-EF49-AB13-FA344A06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68742-FBB1-844A-96F0-64FA95EE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BAAE5-962F-2940-9DCC-B159F67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E3511-804B-4D42-8930-B93B29AA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1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B236C-7622-6941-B8D0-A64B0FA33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54A94-B59D-614C-AFA3-3EA97CBD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09A-8526-8344-857F-2CD31AEF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A0CA-FBFE-3343-8771-05AA2999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FA7DC-EC00-594D-9D09-FA4D040D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5462-A539-B84B-9E4A-7258DCDB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33EBC-A93C-944F-A296-48B07ED9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7ECFF-BED2-CB4A-8CBC-6FAB87E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768A0-7523-F046-851B-719E445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F4C43-D30E-CC45-8F4E-7D2C0631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38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826E4-367F-BE4D-BE5E-74208FCD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40709-D243-C847-B27B-7E2FC968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3D4D0-0A5E-7142-AF00-24B64F19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C7F07-0AC9-F044-82C0-B2060F3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7C3C6-69D6-0F46-A812-4641CB53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0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572DF-9E9F-B14F-AF16-547D2487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19B1C-11C4-F747-8624-5921E7FDF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CBC2F-8E56-0149-97E6-3926AE49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7CDF-75BC-474A-B398-AA8F67E9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52AD5-4281-B044-9FD0-BDA46985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1A0B-FC77-1B44-BF50-761EF602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1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BE315-5350-7D41-9057-F121FA26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0E773-2F68-A045-BD07-5F11BD09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42DA9-5F9F-7E41-96A3-3DADE641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786AF-A75D-E54D-9B50-89A4719D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2A547F-BBE9-D142-B436-6DB9949AE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33C063-807B-A946-878C-64BE2566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B04E8-28C3-4043-AF78-B2C7426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63588C-2693-D04E-9EBC-8196D7C9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9D1A1-AEB5-A84E-BCC8-FEAB82D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EB6DE-A1FC-B446-8B70-D7AC120C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0DB1ED-F287-0D47-A412-87B140D0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90CB6-BFF0-6F42-A06C-6D818CD0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656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A4DF8B-DCD9-714F-BF7E-19E6F1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6E458-225B-0749-A420-9CD8C37D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68091-854B-B449-9BBE-352E9AFB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4526-5F88-534A-92EF-9D698918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A14D0-0E86-FD43-93B4-802E5C70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6A3BE-E9B1-5D4F-87A7-D0A2DB68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ABC56-7115-5343-9D5D-DCE78428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B4050-BA15-A544-9344-23B383A8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2DF2DB-0FBC-AA4F-B23B-B4BA6E6F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87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50A67-A5B2-9247-94B8-EA191F82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0E14BC-0399-2D48-AE52-2504CAC2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5EF64-C7C5-C84E-9D41-0FD7D00A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E70A5-6681-A441-844E-E050EB8F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714F3-26AF-FA49-9051-6B63758A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DEE50-C76B-F448-95B5-6F3D829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31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8D2CF-5E71-A245-BF45-DFBD2EF5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066F8-60E9-E149-BD5C-10897773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3422D-CB4B-0D4D-826D-B16B78E68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D38C-12C6-D54C-93D2-A77F11FAD417}" type="datetimeFigureOut">
              <a:rPr kumimoji="1" lang="ko-Kore-KR" altLang="en-US" smtClean="0"/>
              <a:t>2021. 9. 12.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B0FC4-F938-FC46-AA37-1FFDDF22C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B649C-F59B-AD44-999D-3BF49B545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B506-0ECA-C84C-B3FB-9F066F43DA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17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17E6BB-CB3D-A742-969B-D319FA3FEEEC}"/>
              </a:ext>
            </a:extLst>
          </p:cNvPr>
          <p:cNvGrpSpPr/>
          <p:nvPr/>
        </p:nvGrpSpPr>
        <p:grpSpPr>
          <a:xfrm>
            <a:off x="2768999" y="3397739"/>
            <a:ext cx="6605591" cy="2975828"/>
            <a:chOff x="2768999" y="3397739"/>
            <a:chExt cx="6605591" cy="297582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E85686-CD10-9740-82E7-A77C498B00A9}"/>
                </a:ext>
              </a:extLst>
            </p:cNvPr>
            <p:cNvSpPr/>
            <p:nvPr/>
          </p:nvSpPr>
          <p:spPr>
            <a:xfrm>
              <a:off x="3481615" y="340136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D47504F-40EC-A64F-88BE-3DA820846B73}"/>
                </a:ext>
              </a:extLst>
            </p:cNvPr>
            <p:cNvSpPr/>
            <p:nvPr/>
          </p:nvSpPr>
          <p:spPr>
            <a:xfrm>
              <a:off x="4519386" y="340136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F7D3B95-311F-3646-BDF6-4BA1DB317F76}"/>
                </a:ext>
              </a:extLst>
            </p:cNvPr>
            <p:cNvSpPr/>
            <p:nvPr/>
          </p:nvSpPr>
          <p:spPr>
            <a:xfrm>
              <a:off x="5268287" y="430226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340AB09-C98A-1A4B-ACBC-AE934A27A2DB}"/>
                </a:ext>
              </a:extLst>
            </p:cNvPr>
            <p:cNvSpPr/>
            <p:nvPr/>
          </p:nvSpPr>
          <p:spPr>
            <a:xfrm>
              <a:off x="4018643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DF04A91-4846-344A-8CA3-61AE7EB748E6}"/>
                </a:ext>
              </a:extLst>
            </p:cNvPr>
            <p:cNvSpPr/>
            <p:nvPr/>
          </p:nvSpPr>
          <p:spPr>
            <a:xfrm>
              <a:off x="2768999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E133800-7624-5549-827C-25F3DF288BCE}"/>
                </a:ext>
              </a:extLst>
            </p:cNvPr>
            <p:cNvSpPr/>
            <p:nvPr/>
          </p:nvSpPr>
          <p:spPr>
            <a:xfrm>
              <a:off x="5268287" y="5272895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7CBA8BF-3A8E-E04A-BCA7-B88B2BF7F91A}"/>
                </a:ext>
              </a:extLst>
            </p:cNvPr>
            <p:cNvSpPr/>
            <p:nvPr/>
          </p:nvSpPr>
          <p:spPr>
            <a:xfrm>
              <a:off x="2768999" y="430226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10C80711-4C8D-6F44-AD4F-914574CE6AB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4018643" y="3669875"/>
              <a:ext cx="500743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16FD905D-8369-D44E-9409-A8F54E8FD9EE}"/>
                </a:ext>
              </a:extLst>
            </p:cNvPr>
            <p:cNvCxnSpPr>
              <a:cxnSpLocks/>
              <a:stCxn id="68" idx="6"/>
              <a:endCxn id="67" idx="2"/>
            </p:cNvCxnSpPr>
            <p:nvPr/>
          </p:nvCxnSpPr>
          <p:spPr>
            <a:xfrm>
              <a:off x="3306027" y="5537787"/>
              <a:ext cx="712616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0EBE240C-5365-FE45-869F-12AA406BC8E0}"/>
                </a:ext>
              </a:extLst>
            </p:cNvPr>
            <p:cNvCxnSpPr>
              <a:stCxn id="67" idx="6"/>
              <a:endCxn id="69" idx="2"/>
            </p:cNvCxnSpPr>
            <p:nvPr/>
          </p:nvCxnSpPr>
          <p:spPr>
            <a:xfrm>
              <a:off x="4555671" y="5537787"/>
              <a:ext cx="712616" cy="3622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E4E789F4-5439-124D-BB87-9C91BF50085A}"/>
                </a:ext>
              </a:extLst>
            </p:cNvPr>
            <p:cNvCxnSpPr>
              <a:cxnSpLocks/>
              <a:stCxn id="69" idx="0"/>
              <a:endCxn id="66" idx="4"/>
            </p:cNvCxnSpPr>
            <p:nvPr/>
          </p:nvCxnSpPr>
          <p:spPr>
            <a:xfrm flipV="1">
              <a:off x="5536801" y="4839294"/>
              <a:ext cx="0" cy="433601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A7F1FA75-A444-6B47-B521-A0579C274C74}"/>
                </a:ext>
              </a:extLst>
            </p:cNvPr>
            <p:cNvCxnSpPr>
              <a:cxnSpLocks/>
              <a:stCxn id="66" idx="1"/>
              <a:endCxn id="65" idx="5"/>
            </p:cNvCxnSpPr>
            <p:nvPr/>
          </p:nvCxnSpPr>
          <p:spPr>
            <a:xfrm flipH="1" flipV="1">
              <a:off x="4977768" y="3859743"/>
              <a:ext cx="369165" cy="521169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6CD7E6A-A264-9947-BEA9-45C58CBD0B80}"/>
                </a:ext>
              </a:extLst>
            </p:cNvPr>
            <p:cNvSpPr/>
            <p:nvPr/>
          </p:nvSpPr>
          <p:spPr>
            <a:xfrm>
              <a:off x="7050890" y="3397739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77436DF-57BF-4445-9CAA-9929354CD23D}"/>
                </a:ext>
              </a:extLst>
            </p:cNvPr>
            <p:cNvSpPr/>
            <p:nvPr/>
          </p:nvSpPr>
          <p:spPr>
            <a:xfrm>
              <a:off x="8088661" y="3397739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989E24-5100-A340-A952-026D1F733D46}"/>
                </a:ext>
              </a:extLst>
            </p:cNvPr>
            <p:cNvSpPr/>
            <p:nvPr/>
          </p:nvSpPr>
          <p:spPr>
            <a:xfrm>
              <a:off x="8837562" y="4298644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B700FD7-A6F2-A140-8086-86B59C5BBFB8}"/>
                </a:ext>
              </a:extLst>
            </p:cNvPr>
            <p:cNvSpPr/>
            <p:nvPr/>
          </p:nvSpPr>
          <p:spPr>
            <a:xfrm>
              <a:off x="7587918" y="526565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2A4FC5C-1F0E-3746-AFC4-DBED0D93692B}"/>
                </a:ext>
              </a:extLst>
            </p:cNvPr>
            <p:cNvSpPr/>
            <p:nvPr/>
          </p:nvSpPr>
          <p:spPr>
            <a:xfrm>
              <a:off x="6338274" y="526565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5235A61-4D3A-9D4B-86C1-A758D9BC3B97}"/>
                </a:ext>
              </a:extLst>
            </p:cNvPr>
            <p:cNvSpPr/>
            <p:nvPr/>
          </p:nvSpPr>
          <p:spPr>
            <a:xfrm>
              <a:off x="8837562" y="526927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06E5548-BFB5-7F4F-8DA9-EDC3386E91E0}"/>
                </a:ext>
              </a:extLst>
            </p:cNvPr>
            <p:cNvSpPr/>
            <p:nvPr/>
          </p:nvSpPr>
          <p:spPr>
            <a:xfrm>
              <a:off x="6338274" y="4298644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E51A8840-CA51-D848-971E-13BC191DACDA}"/>
                </a:ext>
              </a:extLst>
            </p:cNvPr>
            <p:cNvCxnSpPr>
              <a:stCxn id="78" idx="6"/>
              <a:endCxn id="79" idx="2"/>
            </p:cNvCxnSpPr>
            <p:nvPr/>
          </p:nvCxnSpPr>
          <p:spPr>
            <a:xfrm>
              <a:off x="7587918" y="3666253"/>
              <a:ext cx="500743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FC4EFC93-F831-2045-80CB-96607372B6EB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>
            <a:xfrm>
              <a:off x="6875302" y="5534165"/>
              <a:ext cx="712616" cy="0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78ECD25C-25E0-6148-80D0-F198991E5F9A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8124946" y="5534165"/>
              <a:ext cx="712616" cy="3622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FED22ED9-2BDE-6C48-9FDD-FEEFBE5EDA04}"/>
                </a:ext>
              </a:extLst>
            </p:cNvPr>
            <p:cNvCxnSpPr>
              <a:cxnSpLocks/>
              <a:stCxn id="83" idx="0"/>
              <a:endCxn id="80" idx="4"/>
            </p:cNvCxnSpPr>
            <p:nvPr/>
          </p:nvCxnSpPr>
          <p:spPr>
            <a:xfrm flipV="1">
              <a:off x="9106076" y="4835672"/>
              <a:ext cx="0" cy="433601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186B90FC-9F75-CB46-8DF3-0F0512A66CD6}"/>
                </a:ext>
              </a:extLst>
            </p:cNvPr>
            <p:cNvCxnSpPr>
              <a:cxnSpLocks/>
              <a:stCxn id="80" idx="1"/>
              <a:endCxn id="79" idx="5"/>
            </p:cNvCxnSpPr>
            <p:nvPr/>
          </p:nvCxnSpPr>
          <p:spPr>
            <a:xfrm flipH="1" flipV="1">
              <a:off x="8547043" y="3856121"/>
              <a:ext cx="369165" cy="521169"/>
            </a:xfrm>
            <a:prstGeom prst="line">
              <a:avLst/>
            </a:prstGeom>
            <a:ln w="2222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89ED7853-0010-8649-B2AB-38C5CA185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089" y="4755215"/>
              <a:ext cx="869908" cy="58727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51CC909-8A58-1640-9C29-E01CC2A89D86}"/>
                </a:ext>
              </a:extLst>
            </p:cNvPr>
            <p:cNvSpPr txBox="1"/>
            <p:nvPr/>
          </p:nvSpPr>
          <p:spPr>
            <a:xfrm>
              <a:off x="3037513" y="6065789"/>
              <a:ext cx="2499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신장</a:t>
              </a:r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트리가 아닌 부분 그래프</a:t>
              </a:r>
              <a:r>
                <a:rPr kumimoji="1"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(1)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88026A-6834-2949-808C-46B1CD23B1C6}"/>
                </a:ext>
              </a:extLst>
            </p:cNvPr>
            <p:cNvSpPr txBox="1"/>
            <p:nvPr/>
          </p:nvSpPr>
          <p:spPr>
            <a:xfrm>
              <a:off x="6606863" y="6065790"/>
              <a:ext cx="2499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신장</a:t>
              </a:r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 트리가 아닌 부분 그래프</a:t>
              </a:r>
              <a:r>
                <a:rPr kumimoji="1" lang="en-US" altLang="ko-KR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(2)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CDDF951-F876-A749-94B0-B89A661EE4F2}"/>
              </a:ext>
            </a:extLst>
          </p:cNvPr>
          <p:cNvGrpSpPr/>
          <p:nvPr/>
        </p:nvGrpSpPr>
        <p:grpSpPr>
          <a:xfrm>
            <a:off x="2781699" y="330206"/>
            <a:ext cx="6605591" cy="2868682"/>
            <a:chOff x="2768999" y="330206"/>
            <a:chExt cx="6605591" cy="28686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51ECE52-6423-5B4F-B526-60B32E802E25}"/>
                </a:ext>
              </a:extLst>
            </p:cNvPr>
            <p:cNvSpPr/>
            <p:nvPr/>
          </p:nvSpPr>
          <p:spPr>
            <a:xfrm>
              <a:off x="3481615" y="33382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01409B-D1D8-E94E-843E-E4B1A97D68AA}"/>
                </a:ext>
              </a:extLst>
            </p:cNvPr>
            <p:cNvSpPr/>
            <p:nvPr/>
          </p:nvSpPr>
          <p:spPr>
            <a:xfrm>
              <a:off x="4519386" y="33382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166D8F1-3059-E840-A91A-E552526B3D9D}"/>
                </a:ext>
              </a:extLst>
            </p:cNvPr>
            <p:cNvSpPr/>
            <p:nvPr/>
          </p:nvSpPr>
          <p:spPr>
            <a:xfrm>
              <a:off x="5268287" y="123473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3A33CE-4321-344B-94D9-E7B8B1D8FECE}"/>
                </a:ext>
              </a:extLst>
            </p:cNvPr>
            <p:cNvSpPr/>
            <p:nvPr/>
          </p:nvSpPr>
          <p:spPr>
            <a:xfrm>
              <a:off x="4018643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2B70BEC-D6DD-894D-B4AE-A8E266B112E0}"/>
                </a:ext>
              </a:extLst>
            </p:cNvPr>
            <p:cNvSpPr/>
            <p:nvPr/>
          </p:nvSpPr>
          <p:spPr>
            <a:xfrm>
              <a:off x="2768999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452F1A-6C51-0A46-826F-FA8C37EF6AC4}"/>
                </a:ext>
              </a:extLst>
            </p:cNvPr>
            <p:cNvSpPr/>
            <p:nvPr/>
          </p:nvSpPr>
          <p:spPr>
            <a:xfrm>
              <a:off x="5268287" y="2205362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7FA300-A93F-7245-96CF-31A0A5A82F48}"/>
                </a:ext>
              </a:extLst>
            </p:cNvPr>
            <p:cNvSpPr/>
            <p:nvPr/>
          </p:nvSpPr>
          <p:spPr>
            <a:xfrm>
              <a:off x="2768999" y="1234733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AF723D56-D7E0-9D47-973E-5E213B57496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4018643" y="602342"/>
              <a:ext cx="50074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5B4D45C-F1AE-7F48-A114-506C579BD2DC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3306027" y="2470254"/>
              <a:ext cx="712616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F5BFB0AF-9D99-284E-96A7-3B22C3F935E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4555671" y="2470254"/>
              <a:ext cx="712616" cy="362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AF34D701-2EB1-F549-B719-3F921B99A1B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V="1">
              <a:off x="5536801" y="1771761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7F86F2C3-3D49-9F43-97AB-2E8055AED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513" y="1768139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C31B8D9F-62E5-A347-B72F-1E87AAF7FA82}"/>
                </a:ext>
              </a:extLst>
            </p:cNvPr>
            <p:cNvCxnSpPr>
              <a:cxnSpLocks/>
              <a:stCxn id="11" idx="7"/>
              <a:endCxn id="4" idx="3"/>
            </p:cNvCxnSpPr>
            <p:nvPr/>
          </p:nvCxnSpPr>
          <p:spPr>
            <a:xfrm flipV="1">
              <a:off x="3227381" y="792210"/>
              <a:ext cx="332880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058FE2F0-7560-4944-9935-98835281E730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4977768" y="792210"/>
              <a:ext cx="369165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B78112-D67A-E640-8794-108D9C8ED6D9}"/>
                </a:ext>
              </a:extLst>
            </p:cNvPr>
            <p:cNvSpPr/>
            <p:nvPr/>
          </p:nvSpPr>
          <p:spPr>
            <a:xfrm>
              <a:off x="7050890" y="33020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4B6F905-9476-214A-9F81-18F10C45F7AC}"/>
                </a:ext>
              </a:extLst>
            </p:cNvPr>
            <p:cNvSpPr/>
            <p:nvPr/>
          </p:nvSpPr>
          <p:spPr>
            <a:xfrm>
              <a:off x="8088661" y="330206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3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D160BF-3634-DC42-81D2-23B9D601A4C2}"/>
                </a:ext>
              </a:extLst>
            </p:cNvPr>
            <p:cNvSpPr/>
            <p:nvPr/>
          </p:nvSpPr>
          <p:spPr>
            <a:xfrm>
              <a:off x="8837562" y="123111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4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99810C3-B2B6-7C4B-B02D-98F0CB1029AA}"/>
                </a:ext>
              </a:extLst>
            </p:cNvPr>
            <p:cNvSpPr/>
            <p:nvPr/>
          </p:nvSpPr>
          <p:spPr>
            <a:xfrm>
              <a:off x="7587918" y="219811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6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34A1A08-5583-4E4D-B8EC-1AF52A0E70E3}"/>
                </a:ext>
              </a:extLst>
            </p:cNvPr>
            <p:cNvSpPr/>
            <p:nvPr/>
          </p:nvSpPr>
          <p:spPr>
            <a:xfrm>
              <a:off x="6338274" y="2198118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5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84407B5-975A-5A40-9971-ABDCBD4C88FC}"/>
                </a:ext>
              </a:extLst>
            </p:cNvPr>
            <p:cNvSpPr/>
            <p:nvPr/>
          </p:nvSpPr>
          <p:spPr>
            <a:xfrm>
              <a:off x="8837562" y="2201740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7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D3BFB3E-6876-544E-9B96-80E8A039B05C}"/>
                </a:ext>
              </a:extLst>
            </p:cNvPr>
            <p:cNvSpPr/>
            <p:nvPr/>
          </p:nvSpPr>
          <p:spPr>
            <a:xfrm>
              <a:off x="6338274" y="1231111"/>
              <a:ext cx="537028" cy="537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A40FD846-F8DE-C249-85CC-C32CA548E7DB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7587918" y="598720"/>
              <a:ext cx="500743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3DFE8F4D-EA8B-B744-AB8F-57F927E0AC5B}"/>
                </a:ext>
              </a:extLst>
            </p:cNvPr>
            <p:cNvCxnSpPr>
              <a:cxnSpLocks/>
              <a:stCxn id="44" idx="6"/>
              <a:endCxn id="43" idx="2"/>
            </p:cNvCxnSpPr>
            <p:nvPr/>
          </p:nvCxnSpPr>
          <p:spPr>
            <a:xfrm>
              <a:off x="6875302" y="2466632"/>
              <a:ext cx="712616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17B53D10-3941-324C-AFBE-1C6FE0C60563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>
              <a:off x="8124946" y="2466632"/>
              <a:ext cx="712616" cy="362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6DCC2A6-4A4F-AF49-85F2-F5FA0A2E3F2C}"/>
                </a:ext>
              </a:extLst>
            </p:cNvPr>
            <p:cNvCxnSpPr>
              <a:cxnSpLocks/>
              <a:stCxn id="45" idx="0"/>
              <a:endCxn id="42" idx="4"/>
            </p:cNvCxnSpPr>
            <p:nvPr/>
          </p:nvCxnSpPr>
          <p:spPr>
            <a:xfrm flipV="1">
              <a:off x="9106076" y="1768139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FE6C961-029E-174F-AC01-CE3D102D8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88" y="1764517"/>
              <a:ext cx="0" cy="43360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74CE41BD-5C79-8546-839F-6239C51490B7}"/>
                </a:ext>
              </a:extLst>
            </p:cNvPr>
            <p:cNvCxnSpPr>
              <a:cxnSpLocks/>
              <a:stCxn id="46" idx="7"/>
              <a:endCxn id="40" idx="3"/>
            </p:cNvCxnSpPr>
            <p:nvPr/>
          </p:nvCxnSpPr>
          <p:spPr>
            <a:xfrm flipV="1">
              <a:off x="6796656" y="788588"/>
              <a:ext cx="332880" cy="521169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7489D00-CCAF-8642-8DCA-5127421AE55E}"/>
                </a:ext>
              </a:extLst>
            </p:cNvPr>
            <p:cNvCxnSpPr>
              <a:cxnSpLocks/>
              <a:stCxn id="42" idx="1"/>
              <a:endCxn id="41" idx="5"/>
            </p:cNvCxnSpPr>
            <p:nvPr/>
          </p:nvCxnSpPr>
          <p:spPr>
            <a:xfrm flipH="1" flipV="1">
              <a:off x="8547043" y="788588"/>
              <a:ext cx="369165" cy="52116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4AE3F6DB-010F-8747-B386-AA34B84A00F0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4477025" y="1693115"/>
              <a:ext cx="869908" cy="5872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2A8D5D82-6281-664B-9364-89608F80E78C}"/>
                </a:ext>
              </a:extLst>
            </p:cNvPr>
            <p:cNvCxnSpPr>
              <a:cxnSpLocks/>
              <a:stCxn id="8" idx="0"/>
              <a:endCxn id="4" idx="5"/>
            </p:cNvCxnSpPr>
            <p:nvPr/>
          </p:nvCxnSpPr>
          <p:spPr>
            <a:xfrm flipH="1" flipV="1">
              <a:off x="3939997" y="792210"/>
              <a:ext cx="347160" cy="140953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AE48DC48-4DA1-4741-944E-98D48E2F2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6300" y="1693115"/>
              <a:ext cx="869908" cy="587271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D0B03072-4D66-1A4A-86C1-FC2350238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9272" y="792210"/>
              <a:ext cx="347160" cy="140953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5A2EFA-E114-0D4D-882B-EE6266EBF2F0}"/>
                </a:ext>
              </a:extLst>
            </p:cNvPr>
            <p:cNvSpPr txBox="1"/>
            <p:nvPr/>
          </p:nvSpPr>
          <p:spPr>
            <a:xfrm>
              <a:off x="7119765" y="2891111"/>
              <a:ext cx="14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>
                  <a:latin typeface="NanumSquareRound Regular" panose="020B0600000101010101" pitchFamily="34" charset="-127"/>
                  <a:ea typeface="NanumSquareRound Regular" panose="020B0600000101010101" pitchFamily="34" charset="-127"/>
                </a:rPr>
                <a:t>가능한 신장 트리</a:t>
              </a:r>
              <a:endParaRPr kumimoji="1" lang="ko-Kore-KR" altLang="en-US" sz="14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47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NanumSquareRound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ParkAhjeong</dc:creator>
  <cp:lastModifiedBy>ParkAhjeong</cp:lastModifiedBy>
  <cp:revision>5</cp:revision>
  <dcterms:created xsi:type="dcterms:W3CDTF">2021-09-12T02:39:54Z</dcterms:created>
  <dcterms:modified xsi:type="dcterms:W3CDTF">2021-09-12T07:34:24Z</dcterms:modified>
</cp:coreProperties>
</file>