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387"/>
    <p:restoredTop sz="94663"/>
  </p:normalViewPr>
  <p:slideViewPr>
    <p:cSldViewPr snapToGrid="0" snapToObjects="1">
      <p:cViewPr varScale="1">
        <p:scale>
          <a:sx n="117" d="100"/>
          <a:sy n="117" d="100"/>
        </p:scale>
        <p:origin x="8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3CA890-5C63-A545-8BDC-A0F17E5E78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FFFAC1F-BA07-8D4A-BFFC-26439267D9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597CE7-6578-FA45-B4C7-A57A056C5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BD38C-12C6-D54C-93D2-A77F11FAD417}" type="datetimeFigureOut">
              <a:rPr kumimoji="1" lang="ko-Kore-KR" altLang="en-US" smtClean="0"/>
              <a:t>2021. 10. 27.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7E786B-AA95-B94F-98C9-1E6BF8C8A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C9B17B-0525-CD46-8AC9-44CB2B268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B506-0ECA-C84C-B3FB-9F066F43DA0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16792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247C24-9E5C-D741-A51D-07DCE39C5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52946F7-758A-EF49-AB13-FA344A0698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968742-FBB1-844A-96F0-64FA95EEC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BD38C-12C6-D54C-93D2-A77F11FAD417}" type="datetimeFigureOut">
              <a:rPr kumimoji="1" lang="ko-Kore-KR" altLang="en-US" smtClean="0"/>
              <a:t>2021. 10. 27.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3BAAE5-962F-2940-9DCC-B159F67C8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0E3511-804B-4D42-8930-B93B29AA4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B506-0ECA-C84C-B3FB-9F066F43DA0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38175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DBB236C-7622-6941-B8D0-A64B0FA33C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2A54A94-B59D-614C-AFA3-3EA97CBD85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E9809A-8526-8344-857F-2CD31AEF2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BD38C-12C6-D54C-93D2-A77F11FAD417}" type="datetimeFigureOut">
              <a:rPr kumimoji="1" lang="ko-Kore-KR" altLang="en-US" smtClean="0"/>
              <a:t>2021. 10. 27.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BEA0CA-FBFE-3343-8771-05AA29992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1FA7DC-EC00-594D-9D09-FA4D040D9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B506-0ECA-C84C-B3FB-9F066F43DA0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9651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D95462-A539-B84B-9E4A-7258DCDB0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D33EBC-A93C-944F-A296-48B07ED939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F7ECFF-BED2-CB4A-8CBC-6FAB87E9E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BD38C-12C6-D54C-93D2-A77F11FAD417}" type="datetimeFigureOut">
              <a:rPr kumimoji="1" lang="ko-Kore-KR" altLang="en-US" smtClean="0"/>
              <a:t>2021. 10. 27.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0768A0-7523-F046-851B-719E445EA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1F4C43-D30E-CC45-8F4E-7D2C0631B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B506-0ECA-C84C-B3FB-9F066F43DA0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03812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1826E4-367F-BE4D-BE5E-74208FCDF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D540709-D243-C847-B27B-7E2FC9682F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A3D4D0-0A5E-7142-AF00-24B64F197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BD38C-12C6-D54C-93D2-A77F11FAD417}" type="datetimeFigureOut">
              <a:rPr kumimoji="1" lang="ko-Kore-KR" altLang="en-US" smtClean="0"/>
              <a:t>2021. 10. 27.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2C7F07-0AC9-F044-82C0-B2060F31F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C7C3C6-69D6-0F46-A812-4641CB53B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B506-0ECA-C84C-B3FB-9F066F43DA0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02027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6572DF-9E9F-B14F-AF16-547D24877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219B1C-11C4-F747-8624-5921E7FDF8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45CBC2F-8E56-0149-97E6-3926AE4912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06C7CDF-75BC-474A-B398-AA8F67E99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BD38C-12C6-D54C-93D2-A77F11FAD417}" type="datetimeFigureOut">
              <a:rPr kumimoji="1" lang="ko-Kore-KR" altLang="en-US" smtClean="0"/>
              <a:t>2021. 10. 27.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9C52AD5-4281-B044-9FD0-BDA46985B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AE41A0B-FC77-1B44-BF50-761EF602F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B506-0ECA-C84C-B3FB-9F066F43DA0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32196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8BE315-5350-7D41-9057-F121FA263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2F0E773-2F68-A045-BD07-5F11BD09C5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1542DA9-5F9F-7E41-96A3-3DADE6413C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E0786AF-A75D-E54D-9B50-89A4719D06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82A547F-BBE9-D142-B436-6DB9949AEE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433C063-807B-A946-878C-64BE25668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BD38C-12C6-D54C-93D2-A77F11FAD417}" type="datetimeFigureOut">
              <a:rPr kumimoji="1" lang="ko-Kore-KR" altLang="en-US" smtClean="0"/>
              <a:t>2021. 10. 27.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53B04E8-28C3-4043-AF78-B2C742610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B63588C-2693-D04E-9EBC-8196D7C9A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B506-0ECA-C84C-B3FB-9F066F43DA0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220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39D1A1-AEB5-A84E-BCC8-FEAB82DBD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D7EB6DE-A1FC-B446-8B70-D7AC120CF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BD38C-12C6-D54C-93D2-A77F11FAD417}" type="datetimeFigureOut">
              <a:rPr kumimoji="1" lang="ko-Kore-KR" altLang="en-US" smtClean="0"/>
              <a:t>2021. 10. 27.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90DB1ED-F287-0D47-A412-87B140D06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9390CB6-BFF0-6F42-A06C-6D818CD0E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B506-0ECA-C84C-B3FB-9F066F43DA0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36562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FA4DF8B-DCD9-714F-BF7E-19E6F1781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BD38C-12C6-D54C-93D2-A77F11FAD417}" type="datetimeFigureOut">
              <a:rPr kumimoji="1" lang="ko-Kore-KR" altLang="en-US" smtClean="0"/>
              <a:t>2021. 10. 27.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436E458-225B-0749-A420-9CD8C37D3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D968091-854B-B449-9BBE-352E9AFB2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B506-0ECA-C84C-B3FB-9F066F43DA0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43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A74526-5F88-534A-92EF-9D6989183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3A14D0-0E86-FD43-93B4-802E5C7057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6F6A3BE-E9B1-5D4F-87A7-D0A2DB686C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D5ABC56-7115-5343-9D5D-DCE78428B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BD38C-12C6-D54C-93D2-A77F11FAD417}" type="datetimeFigureOut">
              <a:rPr kumimoji="1" lang="ko-Kore-KR" altLang="en-US" smtClean="0"/>
              <a:t>2021. 10. 27.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A1B4050-BA15-A544-9344-23B383A88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52DF2DB-0FBC-AA4F-B23B-B4BA6E6F7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B506-0ECA-C84C-B3FB-9F066F43DA0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88743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A50A67-A5B2-9247-94B8-EA191F82B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E0E14BC-0399-2D48-AE52-2504CAC22B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865EF64-C7C5-C84E-9D41-0FD7D00A70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2FE70A5-6681-A441-844E-E050EB8F7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BD38C-12C6-D54C-93D2-A77F11FAD417}" type="datetimeFigureOut">
              <a:rPr kumimoji="1" lang="ko-Kore-KR" altLang="en-US" smtClean="0"/>
              <a:t>2021. 10. 27.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8D714F3-26AF-FA49-9051-6B63758A5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F0DEE50-C76B-F448-95B5-6F3D829B5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B506-0ECA-C84C-B3FB-9F066F43DA0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13172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1A8D2CF-5E71-A245-BF45-DFBD2EF58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19066F8-60E9-E149-BD5C-1089777354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93422D-CB4B-0D4D-826D-B16B78E68B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CBD38C-12C6-D54C-93D2-A77F11FAD417}" type="datetimeFigureOut">
              <a:rPr kumimoji="1" lang="ko-Kore-KR" altLang="en-US" smtClean="0"/>
              <a:t>2021. 10. 27.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2B0FC4-F938-FC46-AA37-1FFDDF22C1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3B649C-F59B-AD44-999D-3BF49B545F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B9B506-0ECA-C84C-B3FB-9F066F43DA0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0176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6917E6BB-CB3D-A742-969B-D319FA3FEEEC}"/>
              </a:ext>
            </a:extLst>
          </p:cNvPr>
          <p:cNvGrpSpPr/>
          <p:nvPr/>
        </p:nvGrpSpPr>
        <p:grpSpPr>
          <a:xfrm>
            <a:off x="2768999" y="3397739"/>
            <a:ext cx="6605591" cy="2975828"/>
            <a:chOff x="2768999" y="3397739"/>
            <a:chExt cx="6605591" cy="2975828"/>
          </a:xfrm>
        </p:grpSpPr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93E85686-CD10-9740-82E7-A77C498B00A9}"/>
                </a:ext>
              </a:extLst>
            </p:cNvPr>
            <p:cNvSpPr/>
            <p:nvPr/>
          </p:nvSpPr>
          <p:spPr>
            <a:xfrm>
              <a:off x="3481615" y="3401361"/>
              <a:ext cx="537028" cy="53702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>
                  <a:solidFill>
                    <a:schemeClr val="tx1"/>
                  </a:solidFill>
                </a:rPr>
                <a:t>2</a:t>
              </a:r>
              <a:endParaRPr kumimoji="1" lang="ko-Kore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AD47504F-40EC-A64F-88BE-3DA820846B73}"/>
                </a:ext>
              </a:extLst>
            </p:cNvPr>
            <p:cNvSpPr/>
            <p:nvPr/>
          </p:nvSpPr>
          <p:spPr>
            <a:xfrm>
              <a:off x="4519386" y="3401361"/>
              <a:ext cx="537028" cy="53702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>
                  <a:solidFill>
                    <a:schemeClr val="tx1"/>
                  </a:solidFill>
                </a:rPr>
                <a:t>3</a:t>
              </a:r>
              <a:endParaRPr kumimoji="1" lang="ko-Kore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DF7D3B95-311F-3646-BDF6-4BA1DB317F76}"/>
                </a:ext>
              </a:extLst>
            </p:cNvPr>
            <p:cNvSpPr/>
            <p:nvPr/>
          </p:nvSpPr>
          <p:spPr>
            <a:xfrm>
              <a:off x="5268287" y="4302266"/>
              <a:ext cx="537028" cy="53702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>
                  <a:solidFill>
                    <a:schemeClr val="tx1"/>
                  </a:solidFill>
                </a:rPr>
                <a:t>4</a:t>
              </a:r>
              <a:endParaRPr kumimoji="1" lang="ko-Kore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B340AB09-C98A-1A4B-ACBC-AE934A27A2DB}"/>
                </a:ext>
              </a:extLst>
            </p:cNvPr>
            <p:cNvSpPr/>
            <p:nvPr/>
          </p:nvSpPr>
          <p:spPr>
            <a:xfrm>
              <a:off x="4018643" y="5269273"/>
              <a:ext cx="537028" cy="53702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>
                  <a:solidFill>
                    <a:schemeClr val="tx1"/>
                  </a:solidFill>
                </a:rPr>
                <a:t>6</a:t>
              </a:r>
              <a:endParaRPr kumimoji="1" lang="ko-Kore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0DF04A91-4846-344A-8CA3-61AE7EB748E6}"/>
                </a:ext>
              </a:extLst>
            </p:cNvPr>
            <p:cNvSpPr/>
            <p:nvPr/>
          </p:nvSpPr>
          <p:spPr>
            <a:xfrm>
              <a:off x="2768999" y="5269273"/>
              <a:ext cx="537028" cy="53702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>
                  <a:solidFill>
                    <a:schemeClr val="tx1"/>
                  </a:solidFill>
                </a:rPr>
                <a:t>5</a:t>
              </a:r>
              <a:endParaRPr kumimoji="1" lang="ko-Kore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9" name="타원 68">
              <a:extLst>
                <a:ext uri="{FF2B5EF4-FFF2-40B4-BE49-F238E27FC236}">
                  <a16:creationId xmlns:a16="http://schemas.microsoft.com/office/drawing/2014/main" id="{BE133800-7624-5549-827C-25F3DF288BCE}"/>
                </a:ext>
              </a:extLst>
            </p:cNvPr>
            <p:cNvSpPr/>
            <p:nvPr/>
          </p:nvSpPr>
          <p:spPr>
            <a:xfrm>
              <a:off x="5268287" y="5272895"/>
              <a:ext cx="537028" cy="53702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>
                  <a:solidFill>
                    <a:schemeClr val="tx1"/>
                  </a:solidFill>
                </a:rPr>
                <a:t>7</a:t>
              </a:r>
              <a:endParaRPr kumimoji="1" lang="ko-Kore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E7CBA8BF-3A8E-E04A-BCA7-B88B2BF7F91A}"/>
                </a:ext>
              </a:extLst>
            </p:cNvPr>
            <p:cNvSpPr/>
            <p:nvPr/>
          </p:nvSpPr>
          <p:spPr>
            <a:xfrm>
              <a:off x="2768999" y="4302266"/>
              <a:ext cx="537028" cy="53702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>
                  <a:solidFill>
                    <a:schemeClr val="tx1"/>
                  </a:solidFill>
                </a:rPr>
                <a:t>1</a:t>
              </a:r>
              <a:endParaRPr kumimoji="1" lang="ko-Kore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71" name="직선 연결선[R] 70">
              <a:extLst>
                <a:ext uri="{FF2B5EF4-FFF2-40B4-BE49-F238E27FC236}">
                  <a16:creationId xmlns:a16="http://schemas.microsoft.com/office/drawing/2014/main" id="{10C80711-4C8D-6F44-AD4F-914574CE6ABA}"/>
                </a:ext>
              </a:extLst>
            </p:cNvPr>
            <p:cNvCxnSpPr>
              <a:stCxn id="64" idx="6"/>
              <a:endCxn id="65" idx="2"/>
            </p:cNvCxnSpPr>
            <p:nvPr/>
          </p:nvCxnSpPr>
          <p:spPr>
            <a:xfrm>
              <a:off x="4018643" y="3669875"/>
              <a:ext cx="500743" cy="0"/>
            </a:xfrm>
            <a:prstGeom prst="line">
              <a:avLst/>
            </a:prstGeom>
            <a:ln w="22225">
              <a:solidFill>
                <a:schemeClr val="accent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직선 연결선[R] 71">
              <a:extLst>
                <a:ext uri="{FF2B5EF4-FFF2-40B4-BE49-F238E27FC236}">
                  <a16:creationId xmlns:a16="http://schemas.microsoft.com/office/drawing/2014/main" id="{16FD905D-8369-D44E-9409-A8F54E8FD9EE}"/>
                </a:ext>
              </a:extLst>
            </p:cNvPr>
            <p:cNvCxnSpPr>
              <a:cxnSpLocks/>
              <a:stCxn id="68" idx="6"/>
              <a:endCxn id="67" idx="2"/>
            </p:cNvCxnSpPr>
            <p:nvPr/>
          </p:nvCxnSpPr>
          <p:spPr>
            <a:xfrm>
              <a:off x="3306027" y="5537787"/>
              <a:ext cx="712616" cy="0"/>
            </a:xfrm>
            <a:prstGeom prst="line">
              <a:avLst/>
            </a:prstGeom>
            <a:ln w="22225">
              <a:solidFill>
                <a:schemeClr val="accent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직선 연결선[R] 72">
              <a:extLst>
                <a:ext uri="{FF2B5EF4-FFF2-40B4-BE49-F238E27FC236}">
                  <a16:creationId xmlns:a16="http://schemas.microsoft.com/office/drawing/2014/main" id="{0EBE240C-5365-FE45-869F-12AA406BC8E0}"/>
                </a:ext>
              </a:extLst>
            </p:cNvPr>
            <p:cNvCxnSpPr>
              <a:stCxn id="67" idx="6"/>
              <a:endCxn id="69" idx="2"/>
            </p:cNvCxnSpPr>
            <p:nvPr/>
          </p:nvCxnSpPr>
          <p:spPr>
            <a:xfrm>
              <a:off x="4555671" y="5537787"/>
              <a:ext cx="712616" cy="3622"/>
            </a:xfrm>
            <a:prstGeom prst="line">
              <a:avLst/>
            </a:prstGeom>
            <a:ln w="22225">
              <a:solidFill>
                <a:schemeClr val="accent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직선 연결선[R] 73">
              <a:extLst>
                <a:ext uri="{FF2B5EF4-FFF2-40B4-BE49-F238E27FC236}">
                  <a16:creationId xmlns:a16="http://schemas.microsoft.com/office/drawing/2014/main" id="{E4E789F4-5439-124D-BB87-9C91BF50085A}"/>
                </a:ext>
              </a:extLst>
            </p:cNvPr>
            <p:cNvCxnSpPr>
              <a:cxnSpLocks/>
              <a:stCxn id="69" idx="0"/>
              <a:endCxn id="66" idx="4"/>
            </p:cNvCxnSpPr>
            <p:nvPr/>
          </p:nvCxnSpPr>
          <p:spPr>
            <a:xfrm flipV="1">
              <a:off x="5536801" y="4839294"/>
              <a:ext cx="0" cy="433601"/>
            </a:xfrm>
            <a:prstGeom prst="line">
              <a:avLst/>
            </a:prstGeom>
            <a:ln w="22225">
              <a:solidFill>
                <a:schemeClr val="accent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직선 연결선[R] 76">
              <a:extLst>
                <a:ext uri="{FF2B5EF4-FFF2-40B4-BE49-F238E27FC236}">
                  <a16:creationId xmlns:a16="http://schemas.microsoft.com/office/drawing/2014/main" id="{A7F1FA75-A444-6B47-B521-A0579C274C74}"/>
                </a:ext>
              </a:extLst>
            </p:cNvPr>
            <p:cNvCxnSpPr>
              <a:cxnSpLocks/>
              <a:stCxn id="66" idx="1"/>
              <a:endCxn id="65" idx="5"/>
            </p:cNvCxnSpPr>
            <p:nvPr/>
          </p:nvCxnSpPr>
          <p:spPr>
            <a:xfrm flipH="1" flipV="1">
              <a:off x="4977768" y="3859743"/>
              <a:ext cx="369165" cy="521169"/>
            </a:xfrm>
            <a:prstGeom prst="line">
              <a:avLst/>
            </a:prstGeom>
            <a:ln w="22225">
              <a:solidFill>
                <a:schemeClr val="accent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8" name="타원 77">
              <a:extLst>
                <a:ext uri="{FF2B5EF4-FFF2-40B4-BE49-F238E27FC236}">
                  <a16:creationId xmlns:a16="http://schemas.microsoft.com/office/drawing/2014/main" id="{46CD7E6A-A264-9947-BEA9-45C58CBD0B80}"/>
                </a:ext>
              </a:extLst>
            </p:cNvPr>
            <p:cNvSpPr/>
            <p:nvPr/>
          </p:nvSpPr>
          <p:spPr>
            <a:xfrm>
              <a:off x="7050890" y="3397739"/>
              <a:ext cx="537028" cy="53702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>
                  <a:solidFill>
                    <a:schemeClr val="tx1"/>
                  </a:solidFill>
                </a:rPr>
                <a:t>2</a:t>
              </a:r>
              <a:endParaRPr kumimoji="1" lang="ko-Kore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777436DF-57BF-4445-9CAA-9929354CD23D}"/>
                </a:ext>
              </a:extLst>
            </p:cNvPr>
            <p:cNvSpPr/>
            <p:nvPr/>
          </p:nvSpPr>
          <p:spPr>
            <a:xfrm>
              <a:off x="8088661" y="3397739"/>
              <a:ext cx="537028" cy="53702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>
                  <a:solidFill>
                    <a:schemeClr val="tx1"/>
                  </a:solidFill>
                </a:rPr>
                <a:t>3</a:t>
              </a:r>
              <a:endParaRPr kumimoji="1" lang="ko-Kore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7E989E24-5100-A340-A952-026D1F733D46}"/>
                </a:ext>
              </a:extLst>
            </p:cNvPr>
            <p:cNvSpPr/>
            <p:nvPr/>
          </p:nvSpPr>
          <p:spPr>
            <a:xfrm>
              <a:off x="8837562" y="4298644"/>
              <a:ext cx="537028" cy="53702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>
                  <a:solidFill>
                    <a:schemeClr val="tx1"/>
                  </a:solidFill>
                </a:rPr>
                <a:t>4</a:t>
              </a:r>
              <a:endParaRPr kumimoji="1" lang="ko-Kore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1" name="타원 80">
              <a:extLst>
                <a:ext uri="{FF2B5EF4-FFF2-40B4-BE49-F238E27FC236}">
                  <a16:creationId xmlns:a16="http://schemas.microsoft.com/office/drawing/2014/main" id="{4B700FD7-A6F2-A140-8086-86B59C5BBFB8}"/>
                </a:ext>
              </a:extLst>
            </p:cNvPr>
            <p:cNvSpPr/>
            <p:nvPr/>
          </p:nvSpPr>
          <p:spPr>
            <a:xfrm>
              <a:off x="7587918" y="5265651"/>
              <a:ext cx="537028" cy="53702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>
                  <a:solidFill>
                    <a:schemeClr val="tx1"/>
                  </a:solidFill>
                </a:rPr>
                <a:t>6</a:t>
              </a:r>
              <a:endParaRPr kumimoji="1" lang="ko-Kore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42A4FC5C-1F0E-3746-AFC4-DBED0D93692B}"/>
                </a:ext>
              </a:extLst>
            </p:cNvPr>
            <p:cNvSpPr/>
            <p:nvPr/>
          </p:nvSpPr>
          <p:spPr>
            <a:xfrm>
              <a:off x="6338274" y="5265651"/>
              <a:ext cx="537028" cy="53702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>
                  <a:solidFill>
                    <a:schemeClr val="tx1"/>
                  </a:solidFill>
                </a:rPr>
                <a:t>5</a:t>
              </a:r>
              <a:endParaRPr kumimoji="1" lang="ko-Kore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65235A61-4D3A-9D4B-86C1-A758D9BC3B97}"/>
                </a:ext>
              </a:extLst>
            </p:cNvPr>
            <p:cNvSpPr/>
            <p:nvPr/>
          </p:nvSpPr>
          <p:spPr>
            <a:xfrm>
              <a:off x="8837562" y="5269273"/>
              <a:ext cx="537028" cy="53702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>
                  <a:solidFill>
                    <a:schemeClr val="tx1"/>
                  </a:solidFill>
                </a:rPr>
                <a:t>7</a:t>
              </a:r>
              <a:endParaRPr kumimoji="1" lang="ko-Kore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506E5548-BFB5-7F4F-8DA9-EDC3386E91E0}"/>
                </a:ext>
              </a:extLst>
            </p:cNvPr>
            <p:cNvSpPr/>
            <p:nvPr/>
          </p:nvSpPr>
          <p:spPr>
            <a:xfrm>
              <a:off x="6338274" y="4298644"/>
              <a:ext cx="537028" cy="53702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>
                  <a:solidFill>
                    <a:schemeClr val="tx1"/>
                  </a:solidFill>
                </a:rPr>
                <a:t>1</a:t>
              </a:r>
              <a:endParaRPr kumimoji="1" lang="ko-Kore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85" name="직선 연결선[R] 84">
              <a:extLst>
                <a:ext uri="{FF2B5EF4-FFF2-40B4-BE49-F238E27FC236}">
                  <a16:creationId xmlns:a16="http://schemas.microsoft.com/office/drawing/2014/main" id="{E51A8840-CA51-D848-971E-13BC191DACDA}"/>
                </a:ext>
              </a:extLst>
            </p:cNvPr>
            <p:cNvCxnSpPr>
              <a:stCxn id="78" idx="6"/>
              <a:endCxn id="79" idx="2"/>
            </p:cNvCxnSpPr>
            <p:nvPr/>
          </p:nvCxnSpPr>
          <p:spPr>
            <a:xfrm>
              <a:off x="7587918" y="3666253"/>
              <a:ext cx="500743" cy="0"/>
            </a:xfrm>
            <a:prstGeom prst="line">
              <a:avLst/>
            </a:prstGeom>
            <a:ln w="22225">
              <a:solidFill>
                <a:schemeClr val="accent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직선 연결선[R] 85">
              <a:extLst>
                <a:ext uri="{FF2B5EF4-FFF2-40B4-BE49-F238E27FC236}">
                  <a16:creationId xmlns:a16="http://schemas.microsoft.com/office/drawing/2014/main" id="{FC4EFC93-F831-2045-80CB-96607372B6EB}"/>
                </a:ext>
              </a:extLst>
            </p:cNvPr>
            <p:cNvCxnSpPr>
              <a:cxnSpLocks/>
              <a:stCxn id="82" idx="6"/>
              <a:endCxn id="81" idx="2"/>
            </p:cNvCxnSpPr>
            <p:nvPr/>
          </p:nvCxnSpPr>
          <p:spPr>
            <a:xfrm>
              <a:off x="6875302" y="5534165"/>
              <a:ext cx="712616" cy="0"/>
            </a:xfrm>
            <a:prstGeom prst="line">
              <a:avLst/>
            </a:prstGeom>
            <a:ln w="22225">
              <a:solidFill>
                <a:schemeClr val="accent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직선 연결선[R] 86">
              <a:extLst>
                <a:ext uri="{FF2B5EF4-FFF2-40B4-BE49-F238E27FC236}">
                  <a16:creationId xmlns:a16="http://schemas.microsoft.com/office/drawing/2014/main" id="{78ECD25C-25E0-6148-80D0-F198991E5F9A}"/>
                </a:ext>
              </a:extLst>
            </p:cNvPr>
            <p:cNvCxnSpPr>
              <a:stCxn id="81" idx="6"/>
              <a:endCxn id="83" idx="2"/>
            </p:cNvCxnSpPr>
            <p:nvPr/>
          </p:nvCxnSpPr>
          <p:spPr>
            <a:xfrm>
              <a:off x="8124946" y="5534165"/>
              <a:ext cx="712616" cy="3622"/>
            </a:xfrm>
            <a:prstGeom prst="line">
              <a:avLst/>
            </a:prstGeom>
            <a:ln w="22225">
              <a:solidFill>
                <a:schemeClr val="accent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직선 연결선[R] 87">
              <a:extLst>
                <a:ext uri="{FF2B5EF4-FFF2-40B4-BE49-F238E27FC236}">
                  <a16:creationId xmlns:a16="http://schemas.microsoft.com/office/drawing/2014/main" id="{FED22ED9-2BDE-6C48-9FDD-FEEFBE5EDA04}"/>
                </a:ext>
              </a:extLst>
            </p:cNvPr>
            <p:cNvCxnSpPr>
              <a:cxnSpLocks/>
              <a:stCxn id="83" idx="0"/>
              <a:endCxn id="80" idx="4"/>
            </p:cNvCxnSpPr>
            <p:nvPr/>
          </p:nvCxnSpPr>
          <p:spPr>
            <a:xfrm flipV="1">
              <a:off x="9106076" y="4835672"/>
              <a:ext cx="0" cy="433601"/>
            </a:xfrm>
            <a:prstGeom prst="line">
              <a:avLst/>
            </a:prstGeom>
            <a:ln w="22225">
              <a:solidFill>
                <a:schemeClr val="accent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직선 연결선[R] 90">
              <a:extLst>
                <a:ext uri="{FF2B5EF4-FFF2-40B4-BE49-F238E27FC236}">
                  <a16:creationId xmlns:a16="http://schemas.microsoft.com/office/drawing/2014/main" id="{186B90FC-9F75-CB46-8DF3-0F0512A66CD6}"/>
                </a:ext>
              </a:extLst>
            </p:cNvPr>
            <p:cNvCxnSpPr>
              <a:cxnSpLocks/>
              <a:stCxn id="80" idx="1"/>
              <a:endCxn id="79" idx="5"/>
            </p:cNvCxnSpPr>
            <p:nvPr/>
          </p:nvCxnSpPr>
          <p:spPr>
            <a:xfrm flipH="1" flipV="1">
              <a:off x="8547043" y="3856121"/>
              <a:ext cx="369165" cy="521169"/>
            </a:xfrm>
            <a:prstGeom prst="line">
              <a:avLst/>
            </a:prstGeom>
            <a:ln w="22225">
              <a:solidFill>
                <a:schemeClr val="accent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6" name="직선 연결선[R] 95">
              <a:extLst>
                <a:ext uri="{FF2B5EF4-FFF2-40B4-BE49-F238E27FC236}">
                  <a16:creationId xmlns:a16="http://schemas.microsoft.com/office/drawing/2014/main" id="{89ED7853-0010-8649-B2AB-38C5CA1857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36089" y="4755215"/>
              <a:ext cx="869908" cy="587271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A51CC909-8A58-1640-9C29-E01CC2A89D86}"/>
                </a:ext>
              </a:extLst>
            </p:cNvPr>
            <p:cNvSpPr txBox="1"/>
            <p:nvPr/>
          </p:nvSpPr>
          <p:spPr>
            <a:xfrm>
              <a:off x="3037513" y="6065789"/>
              <a:ext cx="249921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ore-KR" altLang="en-US" sz="1400" dirty="0">
                  <a:latin typeface="NanumSquareRound Regular" panose="020B0600000101010101" pitchFamily="34" charset="-127"/>
                  <a:ea typeface="NanumSquareRound Regular" panose="020B0600000101010101" pitchFamily="34" charset="-127"/>
                </a:rPr>
                <a:t>신장</a:t>
              </a:r>
              <a:r>
                <a:rPr kumimoji="1" lang="ko-KR" altLang="en-US" sz="1400" dirty="0">
                  <a:latin typeface="NanumSquareRound Regular" panose="020B0600000101010101" pitchFamily="34" charset="-127"/>
                  <a:ea typeface="NanumSquareRound Regular" panose="020B0600000101010101" pitchFamily="34" charset="-127"/>
                </a:rPr>
                <a:t> 트리가 아닌 부분 그래프</a:t>
              </a:r>
              <a:r>
                <a:rPr kumimoji="1" lang="en-US" altLang="ko-KR" sz="1400" dirty="0">
                  <a:latin typeface="NanumSquareRound Regular" panose="020B0600000101010101" pitchFamily="34" charset="-127"/>
                  <a:ea typeface="NanumSquareRound Regular" panose="020B0600000101010101" pitchFamily="34" charset="-127"/>
                </a:rPr>
                <a:t>(1)</a:t>
              </a:r>
              <a:endParaRPr kumimoji="1" lang="ko-Kore-KR" altLang="en-US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8888026A-6834-2949-808C-46B1CD23B1C6}"/>
                </a:ext>
              </a:extLst>
            </p:cNvPr>
            <p:cNvSpPr txBox="1"/>
            <p:nvPr/>
          </p:nvSpPr>
          <p:spPr>
            <a:xfrm>
              <a:off x="6606863" y="6065790"/>
              <a:ext cx="249921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ore-KR" altLang="en-US" sz="1400" dirty="0">
                  <a:latin typeface="NanumSquareRound Regular" panose="020B0600000101010101" pitchFamily="34" charset="-127"/>
                  <a:ea typeface="NanumSquareRound Regular" panose="020B0600000101010101" pitchFamily="34" charset="-127"/>
                </a:rPr>
                <a:t>신장</a:t>
              </a:r>
              <a:r>
                <a:rPr kumimoji="1" lang="ko-KR" altLang="en-US" sz="1400" dirty="0">
                  <a:latin typeface="NanumSquareRound Regular" panose="020B0600000101010101" pitchFamily="34" charset="-127"/>
                  <a:ea typeface="NanumSquareRound Regular" panose="020B0600000101010101" pitchFamily="34" charset="-127"/>
                </a:rPr>
                <a:t> 트리가 아닌 부분 그래프</a:t>
              </a:r>
              <a:r>
                <a:rPr kumimoji="1" lang="en-US" altLang="ko-KR" sz="1400" dirty="0">
                  <a:latin typeface="NanumSquareRound Regular" panose="020B0600000101010101" pitchFamily="34" charset="-127"/>
                  <a:ea typeface="NanumSquareRound Regular" panose="020B0600000101010101" pitchFamily="34" charset="-127"/>
                </a:rPr>
                <a:t>(2)</a:t>
              </a:r>
              <a:endParaRPr kumimoji="1" lang="ko-Kore-KR" altLang="en-US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endParaRPr>
            </a:p>
          </p:txBody>
        </p:sp>
      </p:grp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3CDDF951-F876-A749-94B0-B89A661EE4F2}"/>
              </a:ext>
            </a:extLst>
          </p:cNvPr>
          <p:cNvGrpSpPr/>
          <p:nvPr/>
        </p:nvGrpSpPr>
        <p:grpSpPr>
          <a:xfrm>
            <a:off x="2793204" y="319443"/>
            <a:ext cx="6605591" cy="2868682"/>
            <a:chOff x="2768999" y="330206"/>
            <a:chExt cx="6605591" cy="2868682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351ECE52-6423-5B4F-B526-60B32E802E25}"/>
                </a:ext>
              </a:extLst>
            </p:cNvPr>
            <p:cNvSpPr/>
            <p:nvPr/>
          </p:nvSpPr>
          <p:spPr>
            <a:xfrm>
              <a:off x="3481615" y="333828"/>
              <a:ext cx="537028" cy="53702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>
                  <a:solidFill>
                    <a:schemeClr val="tx1"/>
                  </a:solidFill>
                </a:rPr>
                <a:t>2</a:t>
              </a:r>
              <a:endParaRPr kumimoji="1" lang="ko-Kore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EC01409B-D1D8-E94E-843E-E4B1A97D68AA}"/>
                </a:ext>
              </a:extLst>
            </p:cNvPr>
            <p:cNvSpPr/>
            <p:nvPr/>
          </p:nvSpPr>
          <p:spPr>
            <a:xfrm>
              <a:off x="4519386" y="333828"/>
              <a:ext cx="537028" cy="53702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>
                  <a:solidFill>
                    <a:schemeClr val="tx1"/>
                  </a:solidFill>
                </a:rPr>
                <a:t>3</a:t>
              </a:r>
              <a:endParaRPr kumimoji="1" lang="ko-Kore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5166D8F1-3059-E840-A91A-E552526B3D9D}"/>
                </a:ext>
              </a:extLst>
            </p:cNvPr>
            <p:cNvSpPr/>
            <p:nvPr/>
          </p:nvSpPr>
          <p:spPr>
            <a:xfrm>
              <a:off x="5268287" y="1234733"/>
              <a:ext cx="537028" cy="53702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>
                  <a:solidFill>
                    <a:schemeClr val="tx1"/>
                  </a:solidFill>
                </a:rPr>
                <a:t>4</a:t>
              </a:r>
              <a:endParaRPr kumimoji="1" lang="ko-Kore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B03A33CE-4321-344B-94D9-E7B8B1D8FECE}"/>
                </a:ext>
              </a:extLst>
            </p:cNvPr>
            <p:cNvSpPr/>
            <p:nvPr/>
          </p:nvSpPr>
          <p:spPr>
            <a:xfrm>
              <a:off x="4018643" y="2201740"/>
              <a:ext cx="537028" cy="53702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>
                  <a:solidFill>
                    <a:schemeClr val="tx1"/>
                  </a:solidFill>
                </a:rPr>
                <a:t>6</a:t>
              </a:r>
              <a:endParaRPr kumimoji="1" lang="ko-Kore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B2B70BEC-D6DD-894D-B4AE-A8E266B112E0}"/>
                </a:ext>
              </a:extLst>
            </p:cNvPr>
            <p:cNvSpPr/>
            <p:nvPr/>
          </p:nvSpPr>
          <p:spPr>
            <a:xfrm>
              <a:off x="2768999" y="2201740"/>
              <a:ext cx="537028" cy="53702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>
                  <a:solidFill>
                    <a:schemeClr val="tx1"/>
                  </a:solidFill>
                </a:rPr>
                <a:t>5</a:t>
              </a:r>
              <a:endParaRPr kumimoji="1" lang="ko-Kore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32452F1A-6C51-0A46-826F-FA8C37EF6AC4}"/>
                </a:ext>
              </a:extLst>
            </p:cNvPr>
            <p:cNvSpPr/>
            <p:nvPr/>
          </p:nvSpPr>
          <p:spPr>
            <a:xfrm>
              <a:off x="5268287" y="2205362"/>
              <a:ext cx="537028" cy="53702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>
                  <a:solidFill>
                    <a:schemeClr val="tx1"/>
                  </a:solidFill>
                </a:rPr>
                <a:t>7</a:t>
              </a:r>
              <a:endParaRPr kumimoji="1" lang="ko-Kore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407FA300-A93F-7245-96CF-31A0A5A82F48}"/>
                </a:ext>
              </a:extLst>
            </p:cNvPr>
            <p:cNvSpPr/>
            <p:nvPr/>
          </p:nvSpPr>
          <p:spPr>
            <a:xfrm>
              <a:off x="2768999" y="1234733"/>
              <a:ext cx="537028" cy="53702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>
                  <a:solidFill>
                    <a:schemeClr val="tx1"/>
                  </a:solidFill>
                </a:rPr>
                <a:t>1</a:t>
              </a:r>
              <a:endParaRPr kumimoji="1" lang="ko-Kore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3" name="직선 연결선[R] 12">
              <a:extLst>
                <a:ext uri="{FF2B5EF4-FFF2-40B4-BE49-F238E27FC236}">
                  <a16:creationId xmlns:a16="http://schemas.microsoft.com/office/drawing/2014/main" id="{AF723D56-D7E0-9D47-973E-5E213B57496F}"/>
                </a:ext>
              </a:extLst>
            </p:cNvPr>
            <p:cNvCxnSpPr>
              <a:stCxn id="4" idx="6"/>
              <a:endCxn id="5" idx="2"/>
            </p:cNvCxnSpPr>
            <p:nvPr/>
          </p:nvCxnSpPr>
          <p:spPr>
            <a:xfrm>
              <a:off x="4018643" y="602342"/>
              <a:ext cx="500743" cy="0"/>
            </a:xfrm>
            <a:prstGeom prst="line">
              <a:avLst/>
            </a:prstGeom>
            <a:ln w="222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직선 연결선[R] 13">
              <a:extLst>
                <a:ext uri="{FF2B5EF4-FFF2-40B4-BE49-F238E27FC236}">
                  <a16:creationId xmlns:a16="http://schemas.microsoft.com/office/drawing/2014/main" id="{55B4D45C-F1AE-7F48-A114-506C579BD2DC}"/>
                </a:ext>
              </a:extLst>
            </p:cNvPr>
            <p:cNvCxnSpPr>
              <a:cxnSpLocks/>
              <a:stCxn id="9" idx="6"/>
              <a:endCxn id="8" idx="2"/>
            </p:cNvCxnSpPr>
            <p:nvPr/>
          </p:nvCxnSpPr>
          <p:spPr>
            <a:xfrm>
              <a:off x="3306027" y="2470254"/>
              <a:ext cx="712616" cy="0"/>
            </a:xfrm>
            <a:prstGeom prst="line">
              <a:avLst/>
            </a:prstGeom>
            <a:ln w="222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직선 연결선[R] 17">
              <a:extLst>
                <a:ext uri="{FF2B5EF4-FFF2-40B4-BE49-F238E27FC236}">
                  <a16:creationId xmlns:a16="http://schemas.microsoft.com/office/drawing/2014/main" id="{F5BFB0AF-9D99-284E-96A7-3B22C3F935EF}"/>
                </a:ext>
              </a:extLst>
            </p:cNvPr>
            <p:cNvCxnSpPr>
              <a:stCxn id="8" idx="6"/>
              <a:endCxn id="10" idx="2"/>
            </p:cNvCxnSpPr>
            <p:nvPr/>
          </p:nvCxnSpPr>
          <p:spPr>
            <a:xfrm>
              <a:off x="4555671" y="2470254"/>
              <a:ext cx="712616" cy="3622"/>
            </a:xfrm>
            <a:prstGeom prst="line">
              <a:avLst/>
            </a:prstGeom>
            <a:ln w="222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직선 연결선[R] 18">
              <a:extLst>
                <a:ext uri="{FF2B5EF4-FFF2-40B4-BE49-F238E27FC236}">
                  <a16:creationId xmlns:a16="http://schemas.microsoft.com/office/drawing/2014/main" id="{AF34D701-2EB1-F549-B719-3F921B99A1B0}"/>
                </a:ext>
              </a:extLst>
            </p:cNvPr>
            <p:cNvCxnSpPr>
              <a:cxnSpLocks/>
              <a:stCxn id="10" idx="0"/>
              <a:endCxn id="7" idx="4"/>
            </p:cNvCxnSpPr>
            <p:nvPr/>
          </p:nvCxnSpPr>
          <p:spPr>
            <a:xfrm flipV="1">
              <a:off x="5536801" y="1771761"/>
              <a:ext cx="0" cy="433601"/>
            </a:xfrm>
            <a:prstGeom prst="line">
              <a:avLst/>
            </a:prstGeom>
            <a:ln w="222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직선 연결선[R] 21">
              <a:extLst>
                <a:ext uri="{FF2B5EF4-FFF2-40B4-BE49-F238E27FC236}">
                  <a16:creationId xmlns:a16="http://schemas.microsoft.com/office/drawing/2014/main" id="{7F86F2C3-3D49-9F43-97AB-2E8055AEDA2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37513" y="1768139"/>
              <a:ext cx="0" cy="433601"/>
            </a:xfrm>
            <a:prstGeom prst="line">
              <a:avLst/>
            </a:prstGeom>
            <a:ln w="222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직선 연결선[R] 22">
              <a:extLst>
                <a:ext uri="{FF2B5EF4-FFF2-40B4-BE49-F238E27FC236}">
                  <a16:creationId xmlns:a16="http://schemas.microsoft.com/office/drawing/2014/main" id="{C31B8D9F-62E5-A347-B72F-1E87AAF7FA82}"/>
                </a:ext>
              </a:extLst>
            </p:cNvPr>
            <p:cNvCxnSpPr>
              <a:cxnSpLocks/>
              <a:stCxn id="11" idx="7"/>
              <a:endCxn id="4" idx="3"/>
            </p:cNvCxnSpPr>
            <p:nvPr/>
          </p:nvCxnSpPr>
          <p:spPr>
            <a:xfrm flipV="1">
              <a:off x="3227381" y="792210"/>
              <a:ext cx="332880" cy="521169"/>
            </a:xfrm>
            <a:prstGeom prst="line">
              <a:avLst/>
            </a:prstGeom>
            <a:ln w="222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직선 연결선[R] 29">
              <a:extLst>
                <a:ext uri="{FF2B5EF4-FFF2-40B4-BE49-F238E27FC236}">
                  <a16:creationId xmlns:a16="http://schemas.microsoft.com/office/drawing/2014/main" id="{058FE2F0-7560-4944-9935-98835281E730}"/>
                </a:ext>
              </a:extLst>
            </p:cNvPr>
            <p:cNvCxnSpPr>
              <a:cxnSpLocks/>
              <a:stCxn id="7" idx="1"/>
              <a:endCxn id="5" idx="5"/>
            </p:cNvCxnSpPr>
            <p:nvPr/>
          </p:nvCxnSpPr>
          <p:spPr>
            <a:xfrm flipH="1" flipV="1">
              <a:off x="4977768" y="792210"/>
              <a:ext cx="369165" cy="521169"/>
            </a:xfrm>
            <a:prstGeom prst="line">
              <a:avLst/>
            </a:prstGeom>
            <a:ln w="222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DFB78112-D67A-E640-8794-108D9C8ED6D9}"/>
                </a:ext>
              </a:extLst>
            </p:cNvPr>
            <p:cNvSpPr/>
            <p:nvPr/>
          </p:nvSpPr>
          <p:spPr>
            <a:xfrm>
              <a:off x="7050890" y="330206"/>
              <a:ext cx="537028" cy="53702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>
                  <a:solidFill>
                    <a:schemeClr val="tx1"/>
                  </a:solidFill>
                </a:rPr>
                <a:t>2</a:t>
              </a:r>
              <a:endParaRPr kumimoji="1" lang="ko-Kore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74B6F905-9476-214A-9F81-18F10C45F7AC}"/>
                </a:ext>
              </a:extLst>
            </p:cNvPr>
            <p:cNvSpPr/>
            <p:nvPr/>
          </p:nvSpPr>
          <p:spPr>
            <a:xfrm>
              <a:off x="8088661" y="330206"/>
              <a:ext cx="537028" cy="53702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>
                  <a:solidFill>
                    <a:schemeClr val="tx1"/>
                  </a:solidFill>
                </a:rPr>
                <a:t>3</a:t>
              </a:r>
              <a:endParaRPr kumimoji="1" lang="ko-Kore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B2D160BF-3634-DC42-81D2-23B9D601A4C2}"/>
                </a:ext>
              </a:extLst>
            </p:cNvPr>
            <p:cNvSpPr/>
            <p:nvPr/>
          </p:nvSpPr>
          <p:spPr>
            <a:xfrm>
              <a:off x="8837562" y="1231111"/>
              <a:ext cx="537028" cy="53702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>
                  <a:solidFill>
                    <a:schemeClr val="tx1"/>
                  </a:solidFill>
                </a:rPr>
                <a:t>4</a:t>
              </a:r>
              <a:endParaRPr kumimoji="1" lang="ko-Kore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A99810C3-B2B6-7C4B-B02D-98F0CB1029AA}"/>
                </a:ext>
              </a:extLst>
            </p:cNvPr>
            <p:cNvSpPr/>
            <p:nvPr/>
          </p:nvSpPr>
          <p:spPr>
            <a:xfrm>
              <a:off x="7587918" y="2198118"/>
              <a:ext cx="537028" cy="53702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>
                  <a:solidFill>
                    <a:schemeClr val="tx1"/>
                  </a:solidFill>
                </a:rPr>
                <a:t>6</a:t>
              </a:r>
              <a:endParaRPr kumimoji="1" lang="ko-Kore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934A1A08-5583-4E4D-B8EC-1AF52A0E70E3}"/>
                </a:ext>
              </a:extLst>
            </p:cNvPr>
            <p:cNvSpPr/>
            <p:nvPr/>
          </p:nvSpPr>
          <p:spPr>
            <a:xfrm>
              <a:off x="6338274" y="2198118"/>
              <a:ext cx="537028" cy="53702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>
                  <a:solidFill>
                    <a:schemeClr val="tx1"/>
                  </a:solidFill>
                </a:rPr>
                <a:t>5</a:t>
              </a:r>
              <a:endParaRPr kumimoji="1" lang="ko-Kore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184407B5-975A-5A40-9971-ABDCBD4C88FC}"/>
                </a:ext>
              </a:extLst>
            </p:cNvPr>
            <p:cNvSpPr/>
            <p:nvPr/>
          </p:nvSpPr>
          <p:spPr>
            <a:xfrm>
              <a:off x="8837562" y="2201740"/>
              <a:ext cx="537028" cy="53702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>
                  <a:solidFill>
                    <a:schemeClr val="tx1"/>
                  </a:solidFill>
                </a:rPr>
                <a:t>7</a:t>
              </a:r>
              <a:endParaRPr kumimoji="1" lang="ko-Kore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2D3BFB3E-6876-544E-9B96-80E8A039B05C}"/>
                </a:ext>
              </a:extLst>
            </p:cNvPr>
            <p:cNvSpPr/>
            <p:nvPr/>
          </p:nvSpPr>
          <p:spPr>
            <a:xfrm>
              <a:off x="6338274" y="1231111"/>
              <a:ext cx="537028" cy="53702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>
                  <a:solidFill>
                    <a:schemeClr val="tx1"/>
                  </a:solidFill>
                </a:rPr>
                <a:t>1</a:t>
              </a:r>
              <a:endParaRPr kumimoji="1" lang="ko-Kore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47" name="직선 연결선[R] 46">
              <a:extLst>
                <a:ext uri="{FF2B5EF4-FFF2-40B4-BE49-F238E27FC236}">
                  <a16:creationId xmlns:a16="http://schemas.microsoft.com/office/drawing/2014/main" id="{A40FD846-F8DE-C249-85CC-C32CA548E7DB}"/>
                </a:ext>
              </a:extLst>
            </p:cNvPr>
            <p:cNvCxnSpPr>
              <a:stCxn id="40" idx="6"/>
              <a:endCxn id="41" idx="2"/>
            </p:cNvCxnSpPr>
            <p:nvPr/>
          </p:nvCxnSpPr>
          <p:spPr>
            <a:xfrm>
              <a:off x="7587918" y="598720"/>
              <a:ext cx="500743" cy="0"/>
            </a:xfrm>
            <a:prstGeom prst="line">
              <a:avLst/>
            </a:prstGeom>
            <a:ln w="22225">
              <a:solidFill>
                <a:srgbClr val="00B05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직선 연결선[R] 47">
              <a:extLst>
                <a:ext uri="{FF2B5EF4-FFF2-40B4-BE49-F238E27FC236}">
                  <a16:creationId xmlns:a16="http://schemas.microsoft.com/office/drawing/2014/main" id="{3DFE8F4D-EA8B-B744-AB8F-57F927E0AC5B}"/>
                </a:ext>
              </a:extLst>
            </p:cNvPr>
            <p:cNvCxnSpPr>
              <a:cxnSpLocks/>
              <a:stCxn id="44" idx="6"/>
              <a:endCxn id="43" idx="2"/>
            </p:cNvCxnSpPr>
            <p:nvPr/>
          </p:nvCxnSpPr>
          <p:spPr>
            <a:xfrm>
              <a:off x="6875302" y="2466632"/>
              <a:ext cx="712616" cy="0"/>
            </a:xfrm>
            <a:prstGeom prst="line">
              <a:avLst/>
            </a:prstGeom>
            <a:ln w="22225">
              <a:solidFill>
                <a:srgbClr val="00B05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직선 연결선[R] 48">
              <a:extLst>
                <a:ext uri="{FF2B5EF4-FFF2-40B4-BE49-F238E27FC236}">
                  <a16:creationId xmlns:a16="http://schemas.microsoft.com/office/drawing/2014/main" id="{17B53D10-3941-324C-AFBE-1C6FE0C60563}"/>
                </a:ext>
              </a:extLst>
            </p:cNvPr>
            <p:cNvCxnSpPr>
              <a:stCxn id="43" idx="6"/>
              <a:endCxn id="45" idx="2"/>
            </p:cNvCxnSpPr>
            <p:nvPr/>
          </p:nvCxnSpPr>
          <p:spPr>
            <a:xfrm>
              <a:off x="8124946" y="2466632"/>
              <a:ext cx="712616" cy="3622"/>
            </a:xfrm>
            <a:prstGeom prst="line">
              <a:avLst/>
            </a:prstGeom>
            <a:ln w="222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직선 연결선[R] 49">
              <a:extLst>
                <a:ext uri="{FF2B5EF4-FFF2-40B4-BE49-F238E27FC236}">
                  <a16:creationId xmlns:a16="http://schemas.microsoft.com/office/drawing/2014/main" id="{96DCC2A6-4A4F-AF49-85F2-F5FA0A2E3F2C}"/>
                </a:ext>
              </a:extLst>
            </p:cNvPr>
            <p:cNvCxnSpPr>
              <a:cxnSpLocks/>
              <a:stCxn id="45" idx="0"/>
              <a:endCxn id="42" idx="4"/>
            </p:cNvCxnSpPr>
            <p:nvPr/>
          </p:nvCxnSpPr>
          <p:spPr>
            <a:xfrm flipV="1">
              <a:off x="9106076" y="1768139"/>
              <a:ext cx="0" cy="433601"/>
            </a:xfrm>
            <a:prstGeom prst="line">
              <a:avLst/>
            </a:prstGeom>
            <a:ln w="22225">
              <a:solidFill>
                <a:srgbClr val="00B05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직선 연결선[R] 50">
              <a:extLst>
                <a:ext uri="{FF2B5EF4-FFF2-40B4-BE49-F238E27FC236}">
                  <a16:creationId xmlns:a16="http://schemas.microsoft.com/office/drawing/2014/main" id="{8FE6C961-029E-174F-AC01-CE3D102D8A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06788" y="1764517"/>
              <a:ext cx="0" cy="433601"/>
            </a:xfrm>
            <a:prstGeom prst="line">
              <a:avLst/>
            </a:prstGeom>
            <a:ln w="222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직선 연결선[R] 51">
              <a:extLst>
                <a:ext uri="{FF2B5EF4-FFF2-40B4-BE49-F238E27FC236}">
                  <a16:creationId xmlns:a16="http://schemas.microsoft.com/office/drawing/2014/main" id="{74CE41BD-5C79-8546-839F-6239C51490B7}"/>
                </a:ext>
              </a:extLst>
            </p:cNvPr>
            <p:cNvCxnSpPr>
              <a:cxnSpLocks/>
              <a:stCxn id="46" idx="7"/>
              <a:endCxn id="40" idx="3"/>
            </p:cNvCxnSpPr>
            <p:nvPr/>
          </p:nvCxnSpPr>
          <p:spPr>
            <a:xfrm flipV="1">
              <a:off x="6796656" y="788588"/>
              <a:ext cx="332880" cy="521169"/>
            </a:xfrm>
            <a:prstGeom prst="line">
              <a:avLst/>
            </a:prstGeom>
            <a:ln w="22225">
              <a:solidFill>
                <a:srgbClr val="00B05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직선 연결선[R] 52">
              <a:extLst>
                <a:ext uri="{FF2B5EF4-FFF2-40B4-BE49-F238E27FC236}">
                  <a16:creationId xmlns:a16="http://schemas.microsoft.com/office/drawing/2014/main" id="{C7489D00-CCAF-8642-8DCA-5127421AE55E}"/>
                </a:ext>
              </a:extLst>
            </p:cNvPr>
            <p:cNvCxnSpPr>
              <a:cxnSpLocks/>
              <a:stCxn id="42" idx="1"/>
              <a:endCxn id="41" idx="5"/>
            </p:cNvCxnSpPr>
            <p:nvPr/>
          </p:nvCxnSpPr>
          <p:spPr>
            <a:xfrm flipH="1" flipV="1">
              <a:off x="8547043" y="788588"/>
              <a:ext cx="369165" cy="521169"/>
            </a:xfrm>
            <a:prstGeom prst="line">
              <a:avLst/>
            </a:prstGeom>
            <a:ln w="222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직선 연결선[R] 53">
              <a:extLst>
                <a:ext uri="{FF2B5EF4-FFF2-40B4-BE49-F238E27FC236}">
                  <a16:creationId xmlns:a16="http://schemas.microsoft.com/office/drawing/2014/main" id="{4AE3F6DB-010F-8747-B386-AA34B84A00F0}"/>
                </a:ext>
              </a:extLst>
            </p:cNvPr>
            <p:cNvCxnSpPr>
              <a:cxnSpLocks/>
              <a:stCxn id="8" idx="7"/>
              <a:endCxn id="7" idx="3"/>
            </p:cNvCxnSpPr>
            <p:nvPr/>
          </p:nvCxnSpPr>
          <p:spPr>
            <a:xfrm flipV="1">
              <a:off x="4477025" y="1693115"/>
              <a:ext cx="869908" cy="587271"/>
            </a:xfrm>
            <a:prstGeom prst="line">
              <a:avLst/>
            </a:prstGeom>
            <a:ln w="222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직선 연결선[R] 56">
              <a:extLst>
                <a:ext uri="{FF2B5EF4-FFF2-40B4-BE49-F238E27FC236}">
                  <a16:creationId xmlns:a16="http://schemas.microsoft.com/office/drawing/2014/main" id="{2A8D5D82-6281-664B-9364-89608F80E78C}"/>
                </a:ext>
              </a:extLst>
            </p:cNvPr>
            <p:cNvCxnSpPr>
              <a:cxnSpLocks/>
              <a:stCxn id="8" idx="0"/>
              <a:endCxn id="4" idx="5"/>
            </p:cNvCxnSpPr>
            <p:nvPr/>
          </p:nvCxnSpPr>
          <p:spPr>
            <a:xfrm flipH="1" flipV="1">
              <a:off x="3939997" y="792210"/>
              <a:ext cx="347160" cy="1409530"/>
            </a:xfrm>
            <a:prstGeom prst="line">
              <a:avLst/>
            </a:prstGeom>
            <a:ln w="222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직선 연결선[R] 59">
              <a:extLst>
                <a:ext uri="{FF2B5EF4-FFF2-40B4-BE49-F238E27FC236}">
                  <a16:creationId xmlns:a16="http://schemas.microsoft.com/office/drawing/2014/main" id="{AE48DC48-4DA1-4741-944E-98D48E2F20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46300" y="1693115"/>
              <a:ext cx="869908" cy="587271"/>
            </a:xfrm>
            <a:prstGeom prst="line">
              <a:avLst/>
            </a:prstGeom>
            <a:ln w="22225">
              <a:solidFill>
                <a:srgbClr val="00B05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직선 연결선[R] 60">
              <a:extLst>
                <a:ext uri="{FF2B5EF4-FFF2-40B4-BE49-F238E27FC236}">
                  <a16:creationId xmlns:a16="http://schemas.microsoft.com/office/drawing/2014/main" id="{D0B03072-4D66-1A4A-86C1-FC235023869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09272" y="792210"/>
              <a:ext cx="347160" cy="1409530"/>
            </a:xfrm>
            <a:prstGeom prst="line">
              <a:avLst/>
            </a:prstGeom>
            <a:ln w="22225">
              <a:solidFill>
                <a:srgbClr val="00B05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F35A2EFA-E114-0D4D-882B-EE6266EBF2F0}"/>
                </a:ext>
              </a:extLst>
            </p:cNvPr>
            <p:cNvSpPr txBox="1"/>
            <p:nvPr/>
          </p:nvSpPr>
          <p:spPr>
            <a:xfrm>
              <a:off x="7119765" y="2891111"/>
              <a:ext cx="14370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sz="1400" dirty="0">
                  <a:latin typeface="NanumSquareRound Regular" panose="020B0600000101010101" pitchFamily="34" charset="-127"/>
                  <a:ea typeface="NanumSquareRound Regular" panose="020B0600000101010101" pitchFamily="34" charset="-127"/>
                </a:rPr>
                <a:t>가능한 신장 트리</a:t>
              </a:r>
              <a:endParaRPr kumimoji="1" lang="ko-Kore-KR" altLang="en-US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49180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</TotalTime>
  <Words>47</Words>
  <Application>Microsoft Macintosh PowerPoint</Application>
  <PresentationFormat>와이드스크린</PresentationFormat>
  <Paragraphs>31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NanumSquareRound Regular</vt:lpstr>
      <vt:lpstr>Arial</vt:lpstr>
      <vt:lpstr>Calibri</vt:lpstr>
      <vt:lpstr>Calibri Light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ParkAhjeong</dc:creator>
  <cp:lastModifiedBy>ParkAhjeong</cp:lastModifiedBy>
  <cp:revision>6</cp:revision>
  <dcterms:created xsi:type="dcterms:W3CDTF">2021-09-12T02:39:54Z</dcterms:created>
  <dcterms:modified xsi:type="dcterms:W3CDTF">2021-10-27T07:23:20Z</dcterms:modified>
</cp:coreProperties>
</file>