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F5C9-3590-5D77-EB08-79F2C126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F616-E287-2698-7EBA-D0848B5D1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98BF-A98F-6806-9E19-33F71356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9A7F-CE81-1400-5D0D-0F8B637A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35CB-9E00-167C-D2D4-E276C18E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02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8D04-B7D5-9F61-0B9B-72FB745F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A6F75-3BDD-206E-18C7-5B4020D8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631D-00A5-B4C3-97AD-879592BC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549D-5FC3-221E-BDF8-449669B2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6653-D229-63E3-6DFC-73476140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181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6DE40-7BE2-A6E3-2345-276F95631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44323-94C2-2657-E29D-9B22C2613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D4A9-4577-D6E0-5E5F-1DCADD8D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B618-F1CD-1452-C2F4-1B03153C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8C10-720F-C3B5-17A0-5FE02D4A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09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38E5-0391-CAB3-6F91-37303169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13E4-E1E0-8CA1-1C14-D6A15857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E858-EA75-2BCF-976A-E8352FD7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1967-7CF9-9213-2F7A-09692FD5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80CC-AA81-64B5-1FDD-9DF6F3D9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99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B0EC-9E7D-67B4-E66C-2BBD4601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D26C-C38D-DCC8-E8B6-C2C22DB7E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CB9B-D893-B28F-45E5-32EFB9A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A64F-F037-BC7F-1CCE-ADB8DADF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4BA1-F1AB-3561-2C3D-1FA872CF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109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88A7-D17A-6C42-5712-3AA7CC84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76D4-23E3-6F83-A0E1-429228581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DE96A-6447-9FA3-4B98-54B5364DA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3DCD-326D-4F6D-C9CD-B7888646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4DDAE-44CE-7FD4-E4E2-E187E251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2C41-DCB0-38CC-3076-F79031C0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20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475E-B3E2-B9F5-D19A-95C8F68A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8D64B-E18F-8912-74D3-AABFBA62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6AC5E-39FA-6283-719C-76E1D6BCF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F6B39-272C-4873-5B84-2BED3BE01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77EE1-D30B-532E-0E7F-DA3037AE6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1EE88-0E1C-7ED3-4511-84143FB1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0603F-2128-2C97-71EE-408129D2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8C57C-1681-FFFC-A091-72A88E6E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42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32E3-FC13-E525-3C02-C5FF6AE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5573B-83DC-0FDA-624B-891C0101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8B0FE-66B8-02C3-2D0B-3ABEE7CF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A8A9A-D3FA-4271-029C-61776ACD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02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35641-A2AF-AAC1-6EB3-42DB8680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F54CE-3E5A-DC3E-AFB5-045AFA5C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45765-97EF-F0AD-4AC2-F1136AB2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861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3566-215C-D1B6-9BD1-D55A5BD6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DE81-CD4D-EB06-6823-91549D06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C311C-4142-57B3-0C61-61CE711E3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58828-30A0-CCF5-7D47-9C10BC9F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74E3-CCB8-CD4C-A928-16CB88E1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97B86-5D77-F01A-A770-C4606614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11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2E57-C92E-4350-8A7F-24B3C33A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34A9-11F0-CA5F-8F73-1DBA784A5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CD4E7-7E7D-ECA2-6921-229BC5941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A9BD-7273-B3C6-B514-9F61A0A4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962A5-7084-3363-58D8-3BD02E8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27D2B-44A0-AF13-67CA-5129EBD0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53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9C4A1-986C-7C35-393F-B46BF8AD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E8AA-B87E-DB4C-3136-17313E2F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8565-A20A-1A4A-3D07-6D1781827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8E92-F1AF-4961-A3A6-2D5E773B08E0}" type="datetimeFigureOut">
              <a:rPr lang="vi-VN" smtClean="0"/>
              <a:t>01/08/2023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1168-0DF4-EBBD-8822-5681D9549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3DCB-7909-A2BA-0E43-0D5D2DDB9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31756-F6F7-4A4C-B764-C6CF535454E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30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48C047-66C4-0A0B-0CD3-01A7DB1C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14947"/>
              </p:ext>
            </p:extLst>
          </p:nvPr>
        </p:nvGraphicFramePr>
        <p:xfrm>
          <a:off x="2032000" y="719666"/>
          <a:ext cx="5548240" cy="509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530">
                  <a:extLst>
                    <a:ext uri="{9D8B030D-6E8A-4147-A177-3AD203B41FA5}">
                      <a16:colId xmlns:a16="http://schemas.microsoft.com/office/drawing/2014/main" val="161538556"/>
                    </a:ext>
                  </a:extLst>
                </a:gridCol>
                <a:gridCol w="693530">
                  <a:extLst>
                    <a:ext uri="{9D8B030D-6E8A-4147-A177-3AD203B41FA5}">
                      <a16:colId xmlns:a16="http://schemas.microsoft.com/office/drawing/2014/main" val="2122328671"/>
                    </a:ext>
                  </a:extLst>
                </a:gridCol>
                <a:gridCol w="693530">
                  <a:extLst>
                    <a:ext uri="{9D8B030D-6E8A-4147-A177-3AD203B41FA5}">
                      <a16:colId xmlns:a16="http://schemas.microsoft.com/office/drawing/2014/main" val="2797319850"/>
                    </a:ext>
                  </a:extLst>
                </a:gridCol>
                <a:gridCol w="693530">
                  <a:extLst>
                    <a:ext uri="{9D8B030D-6E8A-4147-A177-3AD203B41FA5}">
                      <a16:colId xmlns:a16="http://schemas.microsoft.com/office/drawing/2014/main" val="3091276513"/>
                    </a:ext>
                  </a:extLst>
                </a:gridCol>
                <a:gridCol w="693530">
                  <a:extLst>
                    <a:ext uri="{9D8B030D-6E8A-4147-A177-3AD203B41FA5}">
                      <a16:colId xmlns:a16="http://schemas.microsoft.com/office/drawing/2014/main" val="120412955"/>
                    </a:ext>
                  </a:extLst>
                </a:gridCol>
                <a:gridCol w="693530">
                  <a:extLst>
                    <a:ext uri="{9D8B030D-6E8A-4147-A177-3AD203B41FA5}">
                      <a16:colId xmlns:a16="http://schemas.microsoft.com/office/drawing/2014/main" val="4200333069"/>
                    </a:ext>
                  </a:extLst>
                </a:gridCol>
                <a:gridCol w="618437">
                  <a:extLst>
                    <a:ext uri="{9D8B030D-6E8A-4147-A177-3AD203B41FA5}">
                      <a16:colId xmlns:a16="http://schemas.microsoft.com/office/drawing/2014/main" val="4248144314"/>
                    </a:ext>
                  </a:extLst>
                </a:gridCol>
                <a:gridCol w="768623">
                  <a:extLst>
                    <a:ext uri="{9D8B030D-6E8A-4147-A177-3AD203B41FA5}">
                      <a16:colId xmlns:a16="http://schemas.microsoft.com/office/drawing/2014/main" val="3200003069"/>
                    </a:ext>
                  </a:extLst>
                </a:gridCol>
              </a:tblGrid>
              <a:tr h="637255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311674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003679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323340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961764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885369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579136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378330"/>
                  </a:ext>
                </a:extLst>
              </a:tr>
              <a:tr h="637255"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971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AFEE5F-E373-DACF-28EC-97E653D43427}"/>
              </a:ext>
            </a:extLst>
          </p:cNvPr>
          <p:cNvSpPr txBox="1"/>
          <p:nvPr/>
        </p:nvSpPr>
        <p:spPr>
          <a:xfrm>
            <a:off x="1528418" y="1550504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7FDA9-4516-F6F6-8B02-BD61E40E7A00}"/>
              </a:ext>
            </a:extLst>
          </p:cNvPr>
          <p:cNvSpPr txBox="1"/>
          <p:nvPr/>
        </p:nvSpPr>
        <p:spPr>
          <a:xfrm>
            <a:off x="2032000" y="318052"/>
            <a:ext cx="5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FAB51-1916-6E11-143A-F62AE5FAA54E}"/>
              </a:ext>
            </a:extLst>
          </p:cNvPr>
          <p:cNvSpPr txBox="1"/>
          <p:nvPr/>
        </p:nvSpPr>
        <p:spPr>
          <a:xfrm>
            <a:off x="2796209" y="318052"/>
            <a:ext cx="5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382DB-2EC1-2F96-0E53-860142D4C66B}"/>
              </a:ext>
            </a:extLst>
          </p:cNvPr>
          <p:cNvSpPr txBox="1"/>
          <p:nvPr/>
        </p:nvSpPr>
        <p:spPr>
          <a:xfrm>
            <a:off x="3538330" y="318052"/>
            <a:ext cx="5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DD068-D956-148A-8D02-57C2E2DF0A35}"/>
              </a:ext>
            </a:extLst>
          </p:cNvPr>
          <p:cNvSpPr txBox="1"/>
          <p:nvPr/>
        </p:nvSpPr>
        <p:spPr>
          <a:xfrm>
            <a:off x="4200939" y="318052"/>
            <a:ext cx="4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3DC6E-C8CD-CBAA-5DFA-E512E4BABC3E}"/>
              </a:ext>
            </a:extLst>
          </p:cNvPr>
          <p:cNvSpPr txBox="1"/>
          <p:nvPr/>
        </p:nvSpPr>
        <p:spPr>
          <a:xfrm>
            <a:off x="4916557" y="318052"/>
            <a:ext cx="5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1A184-16DF-9E81-1B8F-D9F1A98E3303}"/>
              </a:ext>
            </a:extLst>
          </p:cNvPr>
          <p:cNvSpPr txBox="1"/>
          <p:nvPr/>
        </p:nvSpPr>
        <p:spPr>
          <a:xfrm>
            <a:off x="5605670" y="318052"/>
            <a:ext cx="344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vi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4DC8D-C34F-0A78-3693-EE4B0C0D4221}"/>
              </a:ext>
            </a:extLst>
          </p:cNvPr>
          <p:cNvSpPr txBox="1"/>
          <p:nvPr/>
        </p:nvSpPr>
        <p:spPr>
          <a:xfrm>
            <a:off x="6321287" y="225287"/>
            <a:ext cx="5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endParaRPr lang="vi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CFD4E-E328-D923-D0EC-D00442A61FE4}"/>
              </a:ext>
            </a:extLst>
          </p:cNvPr>
          <p:cNvSpPr txBox="1"/>
          <p:nvPr/>
        </p:nvSpPr>
        <p:spPr>
          <a:xfrm>
            <a:off x="7054570" y="318052"/>
            <a:ext cx="55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vi-V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6E181-8AB9-7C30-3544-E84D6266380C}"/>
              </a:ext>
            </a:extLst>
          </p:cNvPr>
          <p:cNvSpPr txBox="1"/>
          <p:nvPr/>
        </p:nvSpPr>
        <p:spPr>
          <a:xfrm>
            <a:off x="1351722" y="687384"/>
            <a:ext cx="5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vi-V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B65E1-2317-C802-3A67-6DB242FD0912}"/>
              </a:ext>
            </a:extLst>
          </p:cNvPr>
          <p:cNvSpPr txBox="1"/>
          <p:nvPr/>
        </p:nvSpPr>
        <p:spPr>
          <a:xfrm>
            <a:off x="1528418" y="2173357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  <a:endParaRPr lang="vi-V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7A20C-CFFC-8F78-472C-BCFADD7FCD43}"/>
              </a:ext>
            </a:extLst>
          </p:cNvPr>
          <p:cNvSpPr txBox="1"/>
          <p:nvPr/>
        </p:nvSpPr>
        <p:spPr>
          <a:xfrm>
            <a:off x="1528418" y="2650435"/>
            <a:ext cx="3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EE115-B95C-9EF4-EF73-CEE4D974C78A}"/>
              </a:ext>
            </a:extLst>
          </p:cNvPr>
          <p:cNvSpPr txBox="1"/>
          <p:nvPr/>
        </p:nvSpPr>
        <p:spPr>
          <a:xfrm>
            <a:off x="1528418" y="3429000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  <a:endParaRPr lang="vi-V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2C0AF1-5248-05F5-E432-2ECFF85C452C}"/>
              </a:ext>
            </a:extLst>
          </p:cNvPr>
          <p:cNvSpPr txBox="1"/>
          <p:nvPr/>
        </p:nvSpPr>
        <p:spPr>
          <a:xfrm>
            <a:off x="1528418" y="4041913"/>
            <a:ext cx="3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vi-V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E3254E-6AA5-6156-F18E-32373A3FAEC8}"/>
              </a:ext>
            </a:extLst>
          </p:cNvPr>
          <p:cNvSpPr txBox="1"/>
          <p:nvPr/>
        </p:nvSpPr>
        <p:spPr>
          <a:xfrm>
            <a:off x="1351722" y="4731026"/>
            <a:ext cx="68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endParaRPr lang="vi-V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E7D637-B007-76DF-F7E7-6C2ECC91E300}"/>
              </a:ext>
            </a:extLst>
          </p:cNvPr>
          <p:cNvSpPr txBox="1"/>
          <p:nvPr/>
        </p:nvSpPr>
        <p:spPr>
          <a:xfrm>
            <a:off x="1351722" y="5300870"/>
            <a:ext cx="5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vi-V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13196D-C683-6323-929F-60052600A225}"/>
              </a:ext>
            </a:extLst>
          </p:cNvPr>
          <p:cNvSpPr txBox="1"/>
          <p:nvPr/>
        </p:nvSpPr>
        <p:spPr>
          <a:xfrm>
            <a:off x="437322" y="2173357"/>
            <a:ext cx="78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vi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5D040C-9DFA-59E1-02E5-CFB35686E210}"/>
              </a:ext>
            </a:extLst>
          </p:cNvPr>
          <p:cNvSpPr txBox="1"/>
          <p:nvPr/>
        </p:nvSpPr>
        <p:spPr>
          <a:xfrm>
            <a:off x="4200939" y="0"/>
            <a:ext cx="5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014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2</cp:revision>
  <dcterms:created xsi:type="dcterms:W3CDTF">2023-08-01T06:13:33Z</dcterms:created>
  <dcterms:modified xsi:type="dcterms:W3CDTF">2023-08-01T06:43:16Z</dcterms:modified>
</cp:coreProperties>
</file>