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9" d="100"/>
          <a:sy n="89" d="100"/>
        </p:scale>
        <p:origin x="-1258" y="-1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Used Car Price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KILL PROJECT</a:t>
            </a:r>
          </a:p>
          <a:p>
            <a:r>
              <a:rPr lang="en-US" dirty="0" smtClean="0"/>
              <a:t>TEAM9 CSC DS</a:t>
            </a:r>
            <a:endParaRPr lang="en-US" dirty="0"/>
          </a:p>
          <a:p>
            <a:endParaRPr dirty="0"/>
          </a:p>
        </p:txBody>
      </p:sp>
      <p:pic>
        <p:nvPicPr>
          <p:cNvPr id="1026" name="Picture 2" descr="C:\Program Files (x86)\Microsoft Office\MEDIA\CAGCAT10\j0216858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267" y="4667330"/>
            <a:ext cx="1826971" cy="83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Improvements using deep learning</a:t>
            </a:r>
          </a:p>
          <a:p>
            <a:r>
              <a:t>- Adding more real-time features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Conclusion &amp; Future Scope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393"/>
            <a:ext cx="9144000" cy="51912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91199" y="0"/>
            <a:ext cx="4083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OVERVIEW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428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What is used car price prediction?</a:t>
            </a:r>
          </a:p>
          <a:p>
            <a:r>
              <a:t>- Importance of predicting car prices accurately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- </a:t>
            </a:r>
            <a:r>
              <a:rPr lang="en-US" dirty="0" smtClean="0"/>
              <a:t>PYTHON,</a:t>
            </a:r>
          </a:p>
          <a:p>
            <a:r>
              <a:rPr lang="en-US" dirty="0" smtClean="0"/>
              <a:t>-HTML</a:t>
            </a:r>
          </a:p>
          <a:p>
            <a:r>
              <a:rPr lang="en-US" dirty="0" smtClean="0"/>
              <a:t>-CSS</a:t>
            </a:r>
          </a:p>
          <a:p>
            <a:r>
              <a:rPr lang="en-US" dirty="0" smtClean="0"/>
              <a:t>-MACHINELEARNING</a:t>
            </a: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Sources: Kaggle, Used Car Websites, Dealerships</a:t>
            </a:r>
          </a:p>
          <a:p>
            <a:r>
              <a:t>- Data Fields: Car Brand, Model, Year, Fuel Type, Transmission, Price,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Handling missing values</a:t>
            </a:r>
          </a:p>
          <a:p>
            <a:r>
              <a:t>- Encoding categorical variables</a:t>
            </a:r>
          </a:p>
          <a:p>
            <a:r>
              <a:t>- Feature scaling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Linear Regression</a:t>
            </a:r>
          </a:p>
          <a:p>
            <a:r>
              <a:t>- Decision Tree</a:t>
            </a:r>
          </a:p>
          <a:p>
            <a:r>
              <a:t>- Random Forest</a:t>
            </a:r>
          </a:p>
          <a:p>
            <a:r>
              <a:t>- Support Vector Machine (SVM)</a:t>
            </a:r>
          </a:p>
          <a:p>
            <a:r>
              <a:t>- Neural Networks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Machine Learning Models Used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Splitting data into training and testing sets</a:t>
            </a:r>
          </a:p>
          <a:p>
            <a:r>
              <a:t>- Performance Metrics: RMSE, R-squared, MAE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Model Training &amp; Evaluation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Best performing model</a:t>
            </a:r>
          </a:p>
          <a:p>
            <a:r>
              <a:t>- Interpretation of results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Flask for web app development</a:t>
            </a:r>
          </a:p>
          <a:p>
            <a:r>
              <a:t>- Hosting on cloud platforms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85</TotalTime>
  <Words>163</Words>
  <Application>Microsoft Office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Elemental</vt:lpstr>
      <vt:lpstr>Used Car Price Prediction</vt:lpstr>
      <vt:lpstr>Introduction</vt:lpstr>
      <vt:lpstr>TECHNOLOGIES USED</vt:lpstr>
      <vt:lpstr>Data Collection</vt:lpstr>
      <vt:lpstr>Data Preprocessing</vt:lpstr>
      <vt:lpstr>Machine Learning Models Used</vt:lpstr>
      <vt:lpstr>Model Training &amp; Evaluation</vt:lpstr>
      <vt:lpstr>Results &amp; Analysis</vt:lpstr>
      <vt:lpstr>Deployment</vt:lpstr>
      <vt:lpstr>Conclusion &amp; Future Scope</vt:lpstr>
      <vt:lpstr>PowerPoint Presentation</vt:lpstr>
    </vt:vector>
  </TitlesOfParts>
  <Company>HP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Price Prediction</dc:title>
  <dc:creator>CHANDRA SHEKHAR</dc:creator>
  <dc:description>generated using python-pptx</dc:description>
  <cp:lastModifiedBy>CHANDRA SHEKHAR</cp:lastModifiedBy>
  <cp:revision>5</cp:revision>
  <dcterms:created xsi:type="dcterms:W3CDTF">2025-03-24T09:41:14Z</dcterms:created>
  <dcterms:modified xsi:type="dcterms:W3CDTF">2025-03-26T16:24:39Z</dcterms:modified>
</cp:coreProperties>
</file>