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27"/>
  </p:notesMasterIdLst>
  <p:sldIdLst>
    <p:sldId id="256" r:id="rId2"/>
    <p:sldId id="269" r:id="rId3"/>
    <p:sldId id="263" r:id="rId4"/>
    <p:sldId id="273" r:id="rId5"/>
    <p:sldId id="270" r:id="rId6"/>
    <p:sldId id="279" r:id="rId7"/>
    <p:sldId id="297" r:id="rId8"/>
    <p:sldId id="280" r:id="rId9"/>
    <p:sldId id="281" r:id="rId10"/>
    <p:sldId id="288" r:id="rId11"/>
    <p:sldId id="291" r:id="rId12"/>
    <p:sldId id="293" r:id="rId13"/>
    <p:sldId id="294" r:id="rId14"/>
    <p:sldId id="295" r:id="rId15"/>
    <p:sldId id="296" r:id="rId16"/>
    <p:sldId id="292" r:id="rId17"/>
    <p:sldId id="282" r:id="rId18"/>
    <p:sldId id="274" r:id="rId19"/>
    <p:sldId id="283" r:id="rId20"/>
    <p:sldId id="284" r:id="rId21"/>
    <p:sldId id="285" r:id="rId22"/>
    <p:sldId id="286" r:id="rId23"/>
    <p:sldId id="290" r:id="rId24"/>
    <p:sldId id="289"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B0497-74A3-402D-8B18-99A4574AE4D7}" v="118" dt="2022-11-11T04:19:26.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_80@outlook.com" userId="b24799074e2e04e0" providerId="LiveId" clId="{887B0497-74A3-402D-8B18-99A4574AE4D7}"/>
    <pc:docChg chg="undo custSel addSld delSld modSld">
      <pc:chgData name="aastha_80@outlook.com" userId="b24799074e2e04e0" providerId="LiveId" clId="{887B0497-74A3-402D-8B18-99A4574AE4D7}" dt="2022-11-11T04:20:09.364" v="2508" actId="1076"/>
      <pc:docMkLst>
        <pc:docMk/>
      </pc:docMkLst>
      <pc:sldChg chg="modSp mod">
        <pc:chgData name="aastha_80@outlook.com" userId="b24799074e2e04e0" providerId="LiveId" clId="{887B0497-74A3-402D-8B18-99A4574AE4D7}" dt="2022-11-09T07:48:26.019" v="2328" actId="403"/>
        <pc:sldMkLst>
          <pc:docMk/>
          <pc:sldMk cId="1193886898" sldId="256"/>
        </pc:sldMkLst>
        <pc:spChg chg="mod">
          <ac:chgData name="aastha_80@outlook.com" userId="b24799074e2e04e0" providerId="LiveId" clId="{887B0497-74A3-402D-8B18-99A4574AE4D7}" dt="2022-11-09T07:48:26.019" v="2328" actId="403"/>
          <ac:spMkLst>
            <pc:docMk/>
            <pc:sldMk cId="1193886898" sldId="256"/>
            <ac:spMk id="2" creationId="{92679374-8EAE-4873-9BB6-F6C630302DA2}"/>
          </ac:spMkLst>
        </pc:spChg>
      </pc:sldChg>
      <pc:sldChg chg="del">
        <pc:chgData name="aastha_80@outlook.com" userId="b24799074e2e04e0" providerId="LiveId" clId="{887B0497-74A3-402D-8B18-99A4574AE4D7}" dt="2022-11-08T17:32:32.556" v="1881" actId="47"/>
        <pc:sldMkLst>
          <pc:docMk/>
          <pc:sldMk cId="2394598200" sldId="257"/>
        </pc:sldMkLst>
      </pc:sldChg>
      <pc:sldChg chg="del">
        <pc:chgData name="aastha_80@outlook.com" userId="b24799074e2e04e0" providerId="LiveId" clId="{887B0497-74A3-402D-8B18-99A4574AE4D7}" dt="2022-11-08T17:32:30.310" v="1877" actId="47"/>
        <pc:sldMkLst>
          <pc:docMk/>
          <pc:sldMk cId="2977379270" sldId="260"/>
        </pc:sldMkLst>
      </pc:sldChg>
      <pc:sldChg chg="addSp delSp modSp mod">
        <pc:chgData name="aastha_80@outlook.com" userId="b24799074e2e04e0" providerId="LiveId" clId="{887B0497-74A3-402D-8B18-99A4574AE4D7}" dt="2022-11-08T15:52:37.504" v="479" actId="403"/>
        <pc:sldMkLst>
          <pc:docMk/>
          <pc:sldMk cId="298975433" sldId="263"/>
        </pc:sldMkLst>
        <pc:spChg chg="mod">
          <ac:chgData name="aastha_80@outlook.com" userId="b24799074e2e04e0" providerId="LiveId" clId="{887B0497-74A3-402D-8B18-99A4574AE4D7}" dt="2022-11-08T15:38:05.215" v="91" actId="1076"/>
          <ac:spMkLst>
            <pc:docMk/>
            <pc:sldMk cId="298975433" sldId="263"/>
            <ac:spMk id="2" creationId="{58A97F4D-F280-472F-9307-25B3E6BD88B5}"/>
          </ac:spMkLst>
        </pc:spChg>
        <pc:spChg chg="mod">
          <ac:chgData name="aastha_80@outlook.com" userId="b24799074e2e04e0" providerId="LiveId" clId="{887B0497-74A3-402D-8B18-99A4574AE4D7}" dt="2022-11-08T15:52:37.504" v="479" actId="403"/>
          <ac:spMkLst>
            <pc:docMk/>
            <pc:sldMk cId="298975433" sldId="263"/>
            <ac:spMk id="7" creationId="{3B7E6B50-EA8A-4BC6-A2F3-6AC5171549E2}"/>
          </ac:spMkLst>
        </pc:spChg>
        <pc:spChg chg="add mod">
          <ac:chgData name="aastha_80@outlook.com" userId="b24799074e2e04e0" providerId="LiveId" clId="{887B0497-74A3-402D-8B18-99A4574AE4D7}" dt="2022-11-08T15:42:29.980" v="103" actId="11529"/>
          <ac:spMkLst>
            <pc:docMk/>
            <pc:sldMk cId="298975433" sldId="263"/>
            <ac:spMk id="8" creationId="{3F217FF0-4F78-C144-D117-5BEC0D49ED8D}"/>
          </ac:spMkLst>
        </pc:spChg>
        <pc:picChg chg="add del mod">
          <ac:chgData name="aastha_80@outlook.com" userId="b24799074e2e04e0" providerId="LiveId" clId="{887B0497-74A3-402D-8B18-99A4574AE4D7}" dt="2022-11-08T15:42:23.510" v="100"/>
          <ac:picMkLst>
            <pc:docMk/>
            <pc:sldMk cId="298975433" sldId="263"/>
            <ac:picMk id="4" creationId="{614C9FE6-1BC0-EAF6-AAE4-9C28EE739AFC}"/>
          </ac:picMkLst>
        </pc:picChg>
        <pc:picChg chg="add del mod">
          <ac:chgData name="aastha_80@outlook.com" userId="b24799074e2e04e0" providerId="LiveId" clId="{887B0497-74A3-402D-8B18-99A4574AE4D7}" dt="2022-11-08T15:42:28.219" v="102"/>
          <ac:picMkLst>
            <pc:docMk/>
            <pc:sldMk cId="298975433" sldId="263"/>
            <ac:picMk id="5" creationId="{1AE7AEEE-8AC3-AC92-78FB-C7541BCEA4A6}"/>
          </ac:picMkLst>
        </pc:picChg>
        <pc:picChg chg="add del mod">
          <ac:chgData name="aastha_80@outlook.com" userId="b24799074e2e04e0" providerId="LiveId" clId="{887B0497-74A3-402D-8B18-99A4574AE4D7}" dt="2022-11-08T15:42:41.437" v="105"/>
          <ac:picMkLst>
            <pc:docMk/>
            <pc:sldMk cId="298975433" sldId="263"/>
            <ac:picMk id="9" creationId="{5C41CE15-A6C5-CF2A-A3A5-033D48428F7F}"/>
          </ac:picMkLst>
        </pc:picChg>
        <pc:picChg chg="add del mod">
          <ac:chgData name="aastha_80@outlook.com" userId="b24799074e2e04e0" providerId="LiveId" clId="{887B0497-74A3-402D-8B18-99A4574AE4D7}" dt="2022-11-08T15:45:40.129" v="107"/>
          <ac:picMkLst>
            <pc:docMk/>
            <pc:sldMk cId="298975433" sldId="263"/>
            <ac:picMk id="10" creationId="{A5BB115A-7AA6-CEF4-2C4D-C52180E4E8B4}"/>
          </ac:picMkLst>
        </pc:picChg>
        <pc:picChg chg="add del mod">
          <ac:chgData name="aastha_80@outlook.com" userId="b24799074e2e04e0" providerId="LiveId" clId="{887B0497-74A3-402D-8B18-99A4574AE4D7}" dt="2022-11-08T15:39:06.924" v="94" actId="21"/>
          <ac:picMkLst>
            <pc:docMk/>
            <pc:sldMk cId="298975433" sldId="263"/>
            <ac:picMk id="1026" creationId="{A4B9DDF0-E1F4-1ADA-11A9-B056E811ECB6}"/>
          </ac:picMkLst>
        </pc:picChg>
        <pc:picChg chg="add del mod">
          <ac:chgData name="aastha_80@outlook.com" userId="b24799074e2e04e0" providerId="LiveId" clId="{887B0497-74A3-402D-8B18-99A4574AE4D7}" dt="2022-11-08T15:47:31.827" v="110" actId="478"/>
          <ac:picMkLst>
            <pc:docMk/>
            <pc:sldMk cId="298975433" sldId="263"/>
            <ac:picMk id="1028" creationId="{08509FB7-F362-F6FB-5B0C-844CBBD97B82}"/>
          </ac:picMkLst>
        </pc:picChg>
        <pc:picChg chg="add mod">
          <ac:chgData name="aastha_80@outlook.com" userId="b24799074e2e04e0" providerId="LiveId" clId="{887B0497-74A3-402D-8B18-99A4574AE4D7}" dt="2022-11-08T15:47:45.065" v="114" actId="14100"/>
          <ac:picMkLst>
            <pc:docMk/>
            <pc:sldMk cId="298975433" sldId="263"/>
            <ac:picMk id="1030" creationId="{3B3F2C1C-D685-A003-23FA-140322181086}"/>
          </ac:picMkLst>
        </pc:picChg>
      </pc:sldChg>
      <pc:sldChg chg="del">
        <pc:chgData name="aastha_80@outlook.com" userId="b24799074e2e04e0" providerId="LiveId" clId="{887B0497-74A3-402D-8B18-99A4574AE4D7}" dt="2022-11-08T17:32:28.928" v="1876" actId="47"/>
        <pc:sldMkLst>
          <pc:docMk/>
          <pc:sldMk cId="3749118570" sldId="266"/>
        </pc:sldMkLst>
      </pc:sldChg>
      <pc:sldChg chg="del">
        <pc:chgData name="aastha_80@outlook.com" userId="b24799074e2e04e0" providerId="LiveId" clId="{887B0497-74A3-402D-8B18-99A4574AE4D7}" dt="2022-11-08T17:32:36.127" v="1882" actId="47"/>
        <pc:sldMkLst>
          <pc:docMk/>
          <pc:sldMk cId="3289796151" sldId="267"/>
        </pc:sldMkLst>
      </pc:sldChg>
      <pc:sldChg chg="del">
        <pc:chgData name="aastha_80@outlook.com" userId="b24799074e2e04e0" providerId="LiveId" clId="{887B0497-74A3-402D-8B18-99A4574AE4D7}" dt="2022-11-08T17:32:30.791" v="1878" actId="47"/>
        <pc:sldMkLst>
          <pc:docMk/>
          <pc:sldMk cId="4149113901" sldId="268"/>
        </pc:sldMkLst>
      </pc:sldChg>
      <pc:sldChg chg="addSp delSp modSp mod">
        <pc:chgData name="aastha_80@outlook.com" userId="b24799074e2e04e0" providerId="LiveId" clId="{887B0497-74A3-402D-8B18-99A4574AE4D7}" dt="2022-11-09T04:55:56.833" v="2299" actId="1076"/>
        <pc:sldMkLst>
          <pc:docMk/>
          <pc:sldMk cId="1707474726" sldId="269"/>
        </pc:sldMkLst>
        <pc:spChg chg="mod">
          <ac:chgData name="aastha_80@outlook.com" userId="b24799074e2e04e0" providerId="LiveId" clId="{887B0497-74A3-402D-8B18-99A4574AE4D7}" dt="2022-11-08T15:29:08.811" v="56" actId="1076"/>
          <ac:spMkLst>
            <pc:docMk/>
            <pc:sldMk cId="1707474726" sldId="269"/>
            <ac:spMk id="2" creationId="{B9D1F34B-93F5-46C0-9BEC-B1A8D55008B4}"/>
          </ac:spMkLst>
        </pc:spChg>
        <pc:spChg chg="mod">
          <ac:chgData name="aastha_80@outlook.com" userId="b24799074e2e04e0" providerId="LiveId" clId="{887B0497-74A3-402D-8B18-99A4574AE4D7}" dt="2022-11-08T15:29:02.379" v="55" actId="14100"/>
          <ac:spMkLst>
            <pc:docMk/>
            <pc:sldMk cId="1707474726" sldId="269"/>
            <ac:spMk id="3" creationId="{381FDC16-3D69-48AD-B08B-ED28A10640C1}"/>
          </ac:spMkLst>
        </pc:spChg>
        <pc:spChg chg="mod">
          <ac:chgData name="aastha_80@outlook.com" userId="b24799074e2e04e0" providerId="LiveId" clId="{887B0497-74A3-402D-8B18-99A4574AE4D7}" dt="2022-11-09T04:53:54.014" v="2279"/>
          <ac:spMkLst>
            <pc:docMk/>
            <pc:sldMk cId="1707474726" sldId="269"/>
            <ac:spMk id="4" creationId="{E83DB0A1-C484-4D49-BAC3-ABEE82074C4C}"/>
          </ac:spMkLst>
        </pc:spChg>
        <pc:spChg chg="mod">
          <ac:chgData name="aastha_80@outlook.com" userId="b24799074e2e04e0" providerId="LiveId" clId="{887B0497-74A3-402D-8B18-99A4574AE4D7}" dt="2022-11-08T17:06:12.594" v="1442" actId="207"/>
          <ac:spMkLst>
            <pc:docMk/>
            <pc:sldMk cId="1707474726" sldId="269"/>
            <ac:spMk id="5" creationId="{898F5FE2-B28A-4CCD-9910-126A9581F28F}"/>
          </ac:spMkLst>
        </pc:spChg>
        <pc:spChg chg="mod">
          <ac:chgData name="aastha_80@outlook.com" userId="b24799074e2e04e0" providerId="LiveId" clId="{887B0497-74A3-402D-8B18-99A4574AE4D7}" dt="2022-11-08T15:33:37.604" v="80" actId="2711"/>
          <ac:spMkLst>
            <pc:docMk/>
            <pc:sldMk cId="1707474726" sldId="269"/>
            <ac:spMk id="6" creationId="{AC4A7A4E-C192-4A89-A661-72D76FF2F230}"/>
          </ac:spMkLst>
        </pc:spChg>
        <pc:spChg chg="add mod">
          <ac:chgData name="aastha_80@outlook.com" userId="b24799074e2e04e0" providerId="LiveId" clId="{887B0497-74A3-402D-8B18-99A4574AE4D7}" dt="2022-11-09T04:53:43.936" v="2277" actId="255"/>
          <ac:spMkLst>
            <pc:docMk/>
            <pc:sldMk cId="1707474726" sldId="269"/>
            <ac:spMk id="8" creationId="{7F3157D5-0609-EBF7-5F92-C44BB207731E}"/>
          </ac:spMkLst>
        </pc:spChg>
        <pc:spChg chg="add mod">
          <ac:chgData name="aastha_80@outlook.com" userId="b24799074e2e04e0" providerId="LiveId" clId="{887B0497-74A3-402D-8B18-99A4574AE4D7}" dt="2022-11-09T04:54:13.397" v="2293" actId="20577"/>
          <ac:spMkLst>
            <pc:docMk/>
            <pc:sldMk cId="1707474726" sldId="269"/>
            <ac:spMk id="9" creationId="{C97FEE9B-39D7-F5D7-920F-4AF9610A26F5}"/>
          </ac:spMkLst>
        </pc:spChg>
        <pc:spChg chg="mod">
          <ac:chgData name="aastha_80@outlook.com" userId="b24799074e2e04e0" providerId="LiveId" clId="{887B0497-74A3-402D-8B18-99A4574AE4D7}" dt="2022-11-08T17:06:55.874" v="1458" actId="20577"/>
          <ac:spMkLst>
            <pc:docMk/>
            <pc:sldMk cId="1707474726" sldId="269"/>
            <ac:spMk id="10" creationId="{63BC61EA-72F8-6E4A-DED1-038EB09941DD}"/>
          </ac:spMkLst>
        </pc:spChg>
        <pc:spChg chg="add mod">
          <ac:chgData name="aastha_80@outlook.com" userId="b24799074e2e04e0" providerId="LiveId" clId="{887B0497-74A3-402D-8B18-99A4574AE4D7}" dt="2022-11-08T15:30:18.713" v="68" actId="2711"/>
          <ac:spMkLst>
            <pc:docMk/>
            <pc:sldMk cId="1707474726" sldId="269"/>
            <ac:spMk id="13" creationId="{D52F633C-D568-E0B5-9397-F658ED17B924}"/>
          </ac:spMkLst>
        </pc:spChg>
        <pc:picChg chg="add mod">
          <ac:chgData name="aastha_80@outlook.com" userId="b24799074e2e04e0" providerId="LiveId" clId="{887B0497-74A3-402D-8B18-99A4574AE4D7}" dt="2022-11-09T04:54:39.234" v="2296" actId="1076"/>
          <ac:picMkLst>
            <pc:docMk/>
            <pc:sldMk cId="1707474726" sldId="269"/>
            <ac:picMk id="11" creationId="{CB484DCD-EB37-C637-8C33-34206989241C}"/>
          </ac:picMkLst>
        </pc:picChg>
        <pc:picChg chg="mod">
          <ac:chgData name="aastha_80@outlook.com" userId="b24799074e2e04e0" providerId="LiveId" clId="{887B0497-74A3-402D-8B18-99A4574AE4D7}" dt="2022-11-08T15:31:38.973" v="69" actId="1076"/>
          <ac:picMkLst>
            <pc:docMk/>
            <pc:sldMk cId="1707474726" sldId="269"/>
            <ac:picMk id="1028" creationId="{D0121D14-FA01-40F6-5A55-00BB7FBDF754}"/>
          </ac:picMkLst>
        </pc:picChg>
        <pc:picChg chg="add mod">
          <ac:chgData name="aastha_80@outlook.com" userId="b24799074e2e04e0" providerId="LiveId" clId="{887B0497-74A3-402D-8B18-99A4574AE4D7}" dt="2022-11-09T04:55:56.833" v="2299" actId="1076"/>
          <ac:picMkLst>
            <pc:docMk/>
            <pc:sldMk cId="1707474726" sldId="269"/>
            <ac:picMk id="4098" creationId="{182A1916-501F-E7C1-F932-FE12196AEF72}"/>
          </ac:picMkLst>
        </pc:picChg>
        <pc:inkChg chg="add del">
          <ac:chgData name="aastha_80@outlook.com" userId="b24799074e2e04e0" providerId="LiveId" clId="{887B0497-74A3-402D-8B18-99A4574AE4D7}" dt="2022-11-08T15:27:19.095" v="33" actId="9405"/>
          <ac:inkMkLst>
            <pc:docMk/>
            <pc:sldMk cId="1707474726" sldId="269"/>
            <ac:inkMk id="8" creationId="{44897132-6D1C-14C1-92BE-37002001F5F5}"/>
          </ac:inkMkLst>
        </pc:inkChg>
        <pc:inkChg chg="add del">
          <ac:chgData name="aastha_80@outlook.com" userId="b24799074e2e04e0" providerId="LiveId" clId="{887B0497-74A3-402D-8B18-99A4574AE4D7}" dt="2022-11-08T15:27:39.348" v="39" actId="9405"/>
          <ac:inkMkLst>
            <pc:docMk/>
            <pc:sldMk cId="1707474726" sldId="269"/>
            <ac:inkMk id="9" creationId="{7DBB32B9-C677-FFED-3974-627BDA262313}"/>
          </ac:inkMkLst>
        </pc:inkChg>
        <pc:inkChg chg="add del">
          <ac:chgData name="aastha_80@outlook.com" userId="b24799074e2e04e0" providerId="LiveId" clId="{887B0497-74A3-402D-8B18-99A4574AE4D7}" dt="2022-11-08T15:27:39.116" v="38" actId="9405"/>
          <ac:inkMkLst>
            <pc:docMk/>
            <pc:sldMk cId="1707474726" sldId="269"/>
            <ac:inkMk id="11" creationId="{FF2E4663-C4DE-FDD2-230D-C4F3032AEBAD}"/>
          </ac:inkMkLst>
        </pc:inkChg>
        <pc:inkChg chg="add del">
          <ac:chgData name="aastha_80@outlook.com" userId="b24799074e2e04e0" providerId="LiveId" clId="{887B0497-74A3-402D-8B18-99A4574AE4D7}" dt="2022-11-08T15:27:38.900" v="37" actId="9405"/>
          <ac:inkMkLst>
            <pc:docMk/>
            <pc:sldMk cId="1707474726" sldId="269"/>
            <ac:inkMk id="12" creationId="{78391A39-4222-1476-D35A-4D9059306EE1}"/>
          </ac:inkMkLst>
        </pc:inkChg>
      </pc:sldChg>
      <pc:sldChg chg="addSp modSp mod">
        <pc:chgData name="aastha_80@outlook.com" userId="b24799074e2e04e0" providerId="LiveId" clId="{887B0497-74A3-402D-8B18-99A4574AE4D7}" dt="2022-11-09T08:05:41.882" v="2428" actId="403"/>
        <pc:sldMkLst>
          <pc:docMk/>
          <pc:sldMk cId="2268332529" sldId="270"/>
        </pc:sldMkLst>
        <pc:spChg chg="mod">
          <ac:chgData name="aastha_80@outlook.com" userId="b24799074e2e04e0" providerId="LiveId" clId="{887B0497-74A3-402D-8B18-99A4574AE4D7}" dt="2022-11-08T16:25:08.253" v="1018" actId="27636"/>
          <ac:spMkLst>
            <pc:docMk/>
            <pc:sldMk cId="2268332529" sldId="270"/>
            <ac:spMk id="2" creationId="{58A97F4D-F280-472F-9307-25B3E6BD88B5}"/>
          </ac:spMkLst>
        </pc:spChg>
        <pc:spChg chg="mod">
          <ac:chgData name="aastha_80@outlook.com" userId="b24799074e2e04e0" providerId="LiveId" clId="{887B0497-74A3-402D-8B18-99A4574AE4D7}" dt="2022-11-09T08:05:41.882" v="2428" actId="403"/>
          <ac:spMkLst>
            <pc:docMk/>
            <pc:sldMk cId="2268332529" sldId="270"/>
            <ac:spMk id="7" creationId="{3B7E6B50-EA8A-4BC6-A2F3-6AC5171549E2}"/>
          </ac:spMkLst>
        </pc:spChg>
        <pc:picChg chg="add mod">
          <ac:chgData name="aastha_80@outlook.com" userId="b24799074e2e04e0" providerId="LiveId" clId="{887B0497-74A3-402D-8B18-99A4574AE4D7}" dt="2022-11-08T16:25:02.118" v="1016" actId="1076"/>
          <ac:picMkLst>
            <pc:docMk/>
            <pc:sldMk cId="2268332529" sldId="270"/>
            <ac:picMk id="3074" creationId="{ADAC6C49-0D02-C442-F50F-6E624BAEB866}"/>
          </ac:picMkLst>
        </pc:picChg>
      </pc:sldChg>
      <pc:sldChg chg="del">
        <pc:chgData name="aastha_80@outlook.com" userId="b24799074e2e04e0" providerId="LiveId" clId="{887B0497-74A3-402D-8B18-99A4574AE4D7}" dt="2022-11-08T17:32:31.806" v="1880" actId="47"/>
        <pc:sldMkLst>
          <pc:docMk/>
          <pc:sldMk cId="170310338" sldId="271"/>
        </pc:sldMkLst>
      </pc:sldChg>
      <pc:sldChg chg="del">
        <pc:chgData name="aastha_80@outlook.com" userId="b24799074e2e04e0" providerId="LiveId" clId="{887B0497-74A3-402D-8B18-99A4574AE4D7}" dt="2022-11-08T17:32:31.414" v="1879" actId="47"/>
        <pc:sldMkLst>
          <pc:docMk/>
          <pc:sldMk cId="564233297" sldId="272"/>
        </pc:sldMkLst>
      </pc:sldChg>
      <pc:sldChg chg="addSp modSp mod">
        <pc:chgData name="aastha_80@outlook.com" userId="b24799074e2e04e0" providerId="LiveId" clId="{887B0497-74A3-402D-8B18-99A4574AE4D7}" dt="2022-11-09T08:06:02.318" v="2430" actId="1076"/>
        <pc:sldMkLst>
          <pc:docMk/>
          <pc:sldMk cId="187297270" sldId="273"/>
        </pc:sldMkLst>
        <pc:spChg chg="mod">
          <ac:chgData name="aastha_80@outlook.com" userId="b24799074e2e04e0" providerId="LiveId" clId="{887B0497-74A3-402D-8B18-99A4574AE4D7}" dt="2022-11-08T15:54:40.661" v="497" actId="1076"/>
          <ac:spMkLst>
            <pc:docMk/>
            <pc:sldMk cId="187297270" sldId="273"/>
            <ac:spMk id="2" creationId="{58A97F4D-F280-472F-9307-25B3E6BD88B5}"/>
          </ac:spMkLst>
        </pc:spChg>
        <pc:spChg chg="mod">
          <ac:chgData name="aastha_80@outlook.com" userId="b24799074e2e04e0" providerId="LiveId" clId="{887B0497-74A3-402D-8B18-99A4574AE4D7}" dt="2022-11-09T08:06:02.318" v="2430" actId="1076"/>
          <ac:spMkLst>
            <pc:docMk/>
            <pc:sldMk cId="187297270" sldId="273"/>
            <ac:spMk id="7" creationId="{3B7E6B50-EA8A-4BC6-A2F3-6AC5171549E2}"/>
          </ac:spMkLst>
        </pc:spChg>
        <pc:picChg chg="add mod">
          <ac:chgData name="aastha_80@outlook.com" userId="b24799074e2e04e0" providerId="LiveId" clId="{887B0497-74A3-402D-8B18-99A4574AE4D7}" dt="2022-11-08T15:54:36.833" v="496" actId="1076"/>
          <ac:picMkLst>
            <pc:docMk/>
            <pc:sldMk cId="187297270" sldId="273"/>
            <ac:picMk id="2050" creationId="{7A322EED-F43F-56EB-D41A-273DC32667BE}"/>
          </ac:picMkLst>
        </pc:picChg>
      </pc:sldChg>
      <pc:sldChg chg="addSp modSp mod">
        <pc:chgData name="aastha_80@outlook.com" userId="b24799074e2e04e0" providerId="LiveId" clId="{887B0497-74A3-402D-8B18-99A4574AE4D7}" dt="2022-11-09T04:36:20.144" v="2065" actId="113"/>
        <pc:sldMkLst>
          <pc:docMk/>
          <pc:sldMk cId="2183937232" sldId="274"/>
        </pc:sldMkLst>
        <pc:spChg chg="mod">
          <ac:chgData name="aastha_80@outlook.com" userId="b24799074e2e04e0" providerId="LiveId" clId="{887B0497-74A3-402D-8B18-99A4574AE4D7}" dt="2022-11-08T17:27:21.979" v="1742" actId="20577"/>
          <ac:spMkLst>
            <pc:docMk/>
            <pc:sldMk cId="2183937232" sldId="274"/>
            <ac:spMk id="2" creationId="{F672769D-B8C8-4982-AE15-C41C3D921D39}"/>
          </ac:spMkLst>
        </pc:spChg>
        <pc:spChg chg="mod">
          <ac:chgData name="aastha_80@outlook.com" userId="b24799074e2e04e0" providerId="LiveId" clId="{887B0497-74A3-402D-8B18-99A4574AE4D7}" dt="2022-11-08T17:21:51.540" v="1558" actId="20577"/>
          <ac:spMkLst>
            <pc:docMk/>
            <pc:sldMk cId="2183937232" sldId="274"/>
            <ac:spMk id="3" creationId="{3AD45E12-8254-4FAB-AF03-3FA92E2DC3BF}"/>
          </ac:spMkLst>
        </pc:spChg>
        <pc:spChg chg="add mod">
          <ac:chgData name="aastha_80@outlook.com" userId="b24799074e2e04e0" providerId="LiveId" clId="{887B0497-74A3-402D-8B18-99A4574AE4D7}" dt="2022-11-09T04:36:20.144" v="2065" actId="113"/>
          <ac:spMkLst>
            <pc:docMk/>
            <pc:sldMk cId="2183937232" sldId="274"/>
            <ac:spMk id="8" creationId="{B6657B87-8C22-1DA6-25A9-D1F61D96FFC9}"/>
          </ac:spMkLst>
        </pc:spChg>
        <pc:grpChg chg="mod">
          <ac:chgData name="aastha_80@outlook.com" userId="b24799074e2e04e0" providerId="LiveId" clId="{887B0497-74A3-402D-8B18-99A4574AE4D7}" dt="2022-11-08T17:20:35.561" v="1548" actId="1076"/>
          <ac:grpSpMkLst>
            <pc:docMk/>
            <pc:sldMk cId="2183937232" sldId="274"/>
            <ac:grpSpMk id="7" creationId="{643E3450-B92D-4704-A017-74EA9B0F2E75}"/>
          </ac:grpSpMkLst>
        </pc:grpChg>
      </pc:sldChg>
      <pc:sldChg chg="del">
        <pc:chgData name="aastha_80@outlook.com" userId="b24799074e2e04e0" providerId="LiveId" clId="{887B0497-74A3-402D-8B18-99A4574AE4D7}" dt="2022-11-08T17:22:17.089" v="1566" actId="47"/>
        <pc:sldMkLst>
          <pc:docMk/>
          <pc:sldMk cId="3737099430" sldId="275"/>
        </pc:sldMkLst>
      </pc:sldChg>
      <pc:sldChg chg="del">
        <pc:chgData name="aastha_80@outlook.com" userId="b24799074e2e04e0" providerId="LiveId" clId="{887B0497-74A3-402D-8B18-99A4574AE4D7}" dt="2022-11-08T17:22:15.332" v="1565" actId="47"/>
        <pc:sldMkLst>
          <pc:docMk/>
          <pc:sldMk cId="225346905" sldId="276"/>
        </pc:sldMkLst>
      </pc:sldChg>
      <pc:sldChg chg="del">
        <pc:chgData name="aastha_80@outlook.com" userId="b24799074e2e04e0" providerId="LiveId" clId="{887B0497-74A3-402D-8B18-99A4574AE4D7}" dt="2022-11-08T17:22:13.480" v="1564" actId="47"/>
        <pc:sldMkLst>
          <pc:docMk/>
          <pc:sldMk cId="1349597694" sldId="277"/>
        </pc:sldMkLst>
      </pc:sldChg>
      <pc:sldChg chg="del">
        <pc:chgData name="aastha_80@outlook.com" userId="b24799074e2e04e0" providerId="LiveId" clId="{887B0497-74A3-402D-8B18-99A4574AE4D7}" dt="2022-11-08T17:22:11.679" v="1563" actId="47"/>
        <pc:sldMkLst>
          <pc:docMk/>
          <pc:sldMk cId="3126793827" sldId="278"/>
        </pc:sldMkLst>
      </pc:sldChg>
      <pc:sldChg chg="addSp delSp modSp add mod">
        <pc:chgData name="aastha_80@outlook.com" userId="b24799074e2e04e0" providerId="LiveId" clId="{887B0497-74A3-402D-8B18-99A4574AE4D7}" dt="2022-11-08T17:05:19.733" v="1423" actId="403"/>
        <pc:sldMkLst>
          <pc:docMk/>
          <pc:sldMk cId="4168117607" sldId="279"/>
        </pc:sldMkLst>
        <pc:spChg chg="mod">
          <ac:chgData name="aastha_80@outlook.com" userId="b24799074e2e04e0" providerId="LiveId" clId="{887B0497-74A3-402D-8B18-99A4574AE4D7}" dt="2022-11-08T16:59:39.894" v="1317" actId="1076"/>
          <ac:spMkLst>
            <pc:docMk/>
            <pc:sldMk cId="4168117607" sldId="279"/>
            <ac:spMk id="2" creationId="{58A97F4D-F280-472F-9307-25B3E6BD88B5}"/>
          </ac:spMkLst>
        </pc:spChg>
        <pc:spChg chg="add mod">
          <ac:chgData name="aastha_80@outlook.com" userId="b24799074e2e04e0" providerId="LiveId" clId="{887B0497-74A3-402D-8B18-99A4574AE4D7}" dt="2022-11-08T16:58:14.467" v="1311" actId="14100"/>
          <ac:spMkLst>
            <pc:docMk/>
            <pc:sldMk cId="4168117607" sldId="279"/>
            <ac:spMk id="4" creationId="{DED3F560-846A-D163-5E36-D08004B0D09B}"/>
          </ac:spMkLst>
        </pc:spChg>
        <pc:spChg chg="del mod">
          <ac:chgData name="aastha_80@outlook.com" userId="b24799074e2e04e0" providerId="LiveId" clId="{887B0497-74A3-402D-8B18-99A4574AE4D7}" dt="2022-11-08T16:50:31.934" v="1304"/>
          <ac:spMkLst>
            <pc:docMk/>
            <pc:sldMk cId="4168117607" sldId="279"/>
            <ac:spMk id="7" creationId="{3B7E6B50-EA8A-4BC6-A2F3-6AC5171549E2}"/>
          </ac:spMkLst>
        </pc:spChg>
        <pc:spChg chg="add mod">
          <ac:chgData name="aastha_80@outlook.com" userId="b24799074e2e04e0" providerId="LiveId" clId="{887B0497-74A3-402D-8B18-99A4574AE4D7}" dt="2022-11-08T17:05:19.733" v="1423" actId="403"/>
          <ac:spMkLst>
            <pc:docMk/>
            <pc:sldMk cId="4168117607" sldId="279"/>
            <ac:spMk id="8" creationId="{6D7CD294-F7B8-8983-8561-1C6E685E2B89}"/>
          </ac:spMkLst>
        </pc:spChg>
        <pc:picChg chg="add mod">
          <ac:chgData name="aastha_80@outlook.com" userId="b24799074e2e04e0" providerId="LiveId" clId="{887B0497-74A3-402D-8B18-99A4574AE4D7}" dt="2022-11-08T16:59:27.005" v="1315" actId="1076"/>
          <ac:picMkLst>
            <pc:docMk/>
            <pc:sldMk cId="4168117607" sldId="279"/>
            <ac:picMk id="5" creationId="{096F9DC6-86BF-73B8-FC25-67AA61342830}"/>
          </ac:picMkLst>
        </pc:picChg>
        <pc:picChg chg="del">
          <ac:chgData name="aastha_80@outlook.com" userId="b24799074e2e04e0" providerId="LiveId" clId="{887B0497-74A3-402D-8B18-99A4574AE4D7}" dt="2022-11-08T16:50:23.577" v="1299" actId="478"/>
          <ac:picMkLst>
            <pc:docMk/>
            <pc:sldMk cId="4168117607" sldId="279"/>
            <ac:picMk id="3074" creationId="{ADAC6C49-0D02-C442-F50F-6E624BAEB866}"/>
          </ac:picMkLst>
        </pc:picChg>
      </pc:sldChg>
      <pc:sldChg chg="addSp delSp modSp add mod">
        <pc:chgData name="aastha_80@outlook.com" userId="b24799074e2e04e0" providerId="LiveId" clId="{887B0497-74A3-402D-8B18-99A4574AE4D7}" dt="2022-11-11T04:19:18.190" v="2469"/>
        <pc:sldMkLst>
          <pc:docMk/>
          <pc:sldMk cId="3825117547" sldId="280"/>
        </pc:sldMkLst>
        <pc:spChg chg="del mod">
          <ac:chgData name="aastha_80@outlook.com" userId="b24799074e2e04e0" providerId="LiveId" clId="{887B0497-74A3-402D-8B18-99A4574AE4D7}" dt="2022-11-11T04:19:18.190" v="2469"/>
          <ac:spMkLst>
            <pc:docMk/>
            <pc:sldMk cId="3825117547" sldId="280"/>
            <ac:spMk id="8" creationId="{6D7CD294-F7B8-8983-8561-1C6E685E2B89}"/>
          </ac:spMkLst>
        </pc:spChg>
        <pc:picChg chg="del">
          <ac:chgData name="aastha_80@outlook.com" userId="b24799074e2e04e0" providerId="LiveId" clId="{887B0497-74A3-402D-8B18-99A4574AE4D7}" dt="2022-11-08T17:01:38.167" v="1344" actId="478"/>
          <ac:picMkLst>
            <pc:docMk/>
            <pc:sldMk cId="3825117547" sldId="280"/>
            <ac:picMk id="5" creationId="{096F9DC6-86BF-73B8-FC25-67AA61342830}"/>
          </ac:picMkLst>
        </pc:picChg>
        <pc:picChg chg="add mod">
          <ac:chgData name="aastha_80@outlook.com" userId="b24799074e2e04e0" providerId="LiveId" clId="{887B0497-74A3-402D-8B18-99A4574AE4D7}" dt="2022-11-11T04:19:17.095" v="2467" actId="14100"/>
          <ac:picMkLst>
            <pc:docMk/>
            <pc:sldMk cId="3825117547" sldId="280"/>
            <ac:picMk id="7" creationId="{3CFA90C7-54C1-E0C9-F789-D6938E9E0C72}"/>
          </ac:picMkLst>
        </pc:picChg>
      </pc:sldChg>
      <pc:sldChg chg="addSp delSp modSp add mod">
        <pc:chgData name="aastha_80@outlook.com" userId="b24799074e2e04e0" providerId="LiveId" clId="{887B0497-74A3-402D-8B18-99A4574AE4D7}" dt="2022-11-08T17:04:58.022" v="1422" actId="1076"/>
        <pc:sldMkLst>
          <pc:docMk/>
          <pc:sldMk cId="1571341821" sldId="281"/>
        </pc:sldMkLst>
        <pc:spChg chg="mod">
          <ac:chgData name="aastha_80@outlook.com" userId="b24799074e2e04e0" providerId="LiveId" clId="{887B0497-74A3-402D-8B18-99A4574AE4D7}" dt="2022-11-08T17:04:58.022" v="1422" actId="1076"/>
          <ac:spMkLst>
            <pc:docMk/>
            <pc:sldMk cId="1571341821" sldId="281"/>
            <ac:spMk id="8" creationId="{6D7CD294-F7B8-8983-8561-1C6E685E2B89}"/>
          </ac:spMkLst>
        </pc:spChg>
        <pc:picChg chg="add mod">
          <ac:chgData name="aastha_80@outlook.com" userId="b24799074e2e04e0" providerId="LiveId" clId="{887B0497-74A3-402D-8B18-99A4574AE4D7}" dt="2022-11-08T17:04:36.346" v="1418" actId="14100"/>
          <ac:picMkLst>
            <pc:docMk/>
            <pc:sldMk cId="1571341821" sldId="281"/>
            <ac:picMk id="5" creationId="{6AF7F0B3-0C1F-7EE6-AC12-F551B2DB7B37}"/>
          </ac:picMkLst>
        </pc:picChg>
        <pc:picChg chg="del mod">
          <ac:chgData name="aastha_80@outlook.com" userId="b24799074e2e04e0" providerId="LiveId" clId="{887B0497-74A3-402D-8B18-99A4574AE4D7}" dt="2022-11-08T17:03:53.578" v="1396" actId="478"/>
          <ac:picMkLst>
            <pc:docMk/>
            <pc:sldMk cId="1571341821" sldId="281"/>
            <ac:picMk id="7" creationId="{3CFA90C7-54C1-E0C9-F789-D6938E9E0C72}"/>
          </ac:picMkLst>
        </pc:picChg>
      </pc:sldChg>
      <pc:sldChg chg="addSp delSp modSp add mod">
        <pc:chgData name="aastha_80@outlook.com" userId="b24799074e2e04e0" providerId="LiveId" clId="{887B0497-74A3-402D-8B18-99A4574AE4D7}" dt="2022-11-08T17:18:04.688" v="1521" actId="1076"/>
        <pc:sldMkLst>
          <pc:docMk/>
          <pc:sldMk cId="2793812593" sldId="282"/>
        </pc:sldMkLst>
        <pc:spChg chg="add del mod">
          <ac:chgData name="aastha_80@outlook.com" userId="b24799074e2e04e0" providerId="LiveId" clId="{887B0497-74A3-402D-8B18-99A4574AE4D7}" dt="2022-11-08T17:17:19.971" v="1507" actId="478"/>
          <ac:spMkLst>
            <pc:docMk/>
            <pc:sldMk cId="2793812593" sldId="282"/>
            <ac:spMk id="4" creationId="{DED3F560-846A-D163-5E36-D08004B0D09B}"/>
          </ac:spMkLst>
        </pc:spChg>
        <pc:spChg chg="add mod">
          <ac:chgData name="aastha_80@outlook.com" userId="b24799074e2e04e0" providerId="LiveId" clId="{887B0497-74A3-402D-8B18-99A4574AE4D7}" dt="2022-11-08T17:18:04.688" v="1521" actId="1076"/>
          <ac:spMkLst>
            <pc:docMk/>
            <pc:sldMk cId="2793812593" sldId="282"/>
            <ac:spMk id="7" creationId="{B94EE181-FB21-5ED0-1E25-2EDDF98C50E4}"/>
          </ac:spMkLst>
        </pc:spChg>
        <pc:spChg chg="del mod">
          <ac:chgData name="aastha_80@outlook.com" userId="b24799074e2e04e0" providerId="LiveId" clId="{887B0497-74A3-402D-8B18-99A4574AE4D7}" dt="2022-11-08T17:07:51.434" v="1464"/>
          <ac:spMkLst>
            <pc:docMk/>
            <pc:sldMk cId="2793812593" sldId="282"/>
            <ac:spMk id="8" creationId="{6D7CD294-F7B8-8983-8561-1C6E685E2B89}"/>
          </ac:spMkLst>
        </pc:spChg>
        <pc:picChg chg="del">
          <ac:chgData name="aastha_80@outlook.com" userId="b24799074e2e04e0" providerId="LiveId" clId="{887B0497-74A3-402D-8B18-99A4574AE4D7}" dt="2022-11-08T17:07:41.018" v="1460" actId="478"/>
          <ac:picMkLst>
            <pc:docMk/>
            <pc:sldMk cId="2793812593" sldId="282"/>
            <ac:picMk id="5" creationId="{6AF7F0B3-0C1F-7EE6-AC12-F551B2DB7B37}"/>
          </ac:picMkLst>
        </pc:picChg>
        <pc:picChg chg="add del">
          <ac:chgData name="aastha_80@outlook.com" userId="b24799074e2e04e0" providerId="LiveId" clId="{887B0497-74A3-402D-8B18-99A4574AE4D7}" dt="2022-11-08T17:13:53.354" v="1498"/>
          <ac:picMkLst>
            <pc:docMk/>
            <pc:sldMk cId="2793812593" sldId="282"/>
            <ac:picMk id="4098" creationId="{197496AB-9C86-FB1B-37DE-76FC02F7DF11}"/>
          </ac:picMkLst>
        </pc:picChg>
        <pc:picChg chg="add del mod">
          <ac:chgData name="aastha_80@outlook.com" userId="b24799074e2e04e0" providerId="LiveId" clId="{887B0497-74A3-402D-8B18-99A4574AE4D7}" dt="2022-11-08T17:17:19.971" v="1507" actId="478"/>
          <ac:picMkLst>
            <pc:docMk/>
            <pc:sldMk cId="2793812593" sldId="282"/>
            <ac:picMk id="4100" creationId="{F8210CBF-7F2A-CE4C-8D11-C3DF251ACEBE}"/>
          </ac:picMkLst>
        </pc:picChg>
        <pc:picChg chg="add mod">
          <ac:chgData name="aastha_80@outlook.com" userId="b24799074e2e04e0" providerId="LiveId" clId="{887B0497-74A3-402D-8B18-99A4574AE4D7}" dt="2022-11-08T17:17:45.890" v="1514" actId="14100"/>
          <ac:picMkLst>
            <pc:docMk/>
            <pc:sldMk cId="2793812593" sldId="282"/>
            <ac:picMk id="4102" creationId="{DE1D1A2E-9872-6D00-CBD7-9B3884BC55A0}"/>
          </ac:picMkLst>
        </pc:picChg>
      </pc:sldChg>
      <pc:sldChg chg="modSp add mod">
        <pc:chgData name="aastha_80@outlook.com" userId="b24799074e2e04e0" providerId="LiveId" clId="{887B0497-74A3-402D-8B18-99A4574AE4D7}" dt="2022-11-08T17:24:08.628" v="1670" actId="1076"/>
        <pc:sldMkLst>
          <pc:docMk/>
          <pc:sldMk cId="2618739731" sldId="283"/>
        </pc:sldMkLst>
        <pc:spChg chg="mod">
          <ac:chgData name="aastha_80@outlook.com" userId="b24799074e2e04e0" providerId="LiveId" clId="{887B0497-74A3-402D-8B18-99A4574AE4D7}" dt="2022-11-08T17:23:59.846" v="1668" actId="1076"/>
          <ac:spMkLst>
            <pc:docMk/>
            <pc:sldMk cId="2618739731" sldId="283"/>
            <ac:spMk id="2" creationId="{F672769D-B8C8-4982-AE15-C41C3D921D39}"/>
          </ac:spMkLst>
        </pc:spChg>
        <pc:spChg chg="mod">
          <ac:chgData name="aastha_80@outlook.com" userId="b24799074e2e04e0" providerId="LiveId" clId="{887B0497-74A3-402D-8B18-99A4574AE4D7}" dt="2022-11-08T17:24:08.628" v="1670" actId="1076"/>
          <ac:spMkLst>
            <pc:docMk/>
            <pc:sldMk cId="2618739731" sldId="283"/>
            <ac:spMk id="3" creationId="{3AD45E12-8254-4FAB-AF03-3FA92E2DC3BF}"/>
          </ac:spMkLst>
        </pc:spChg>
      </pc:sldChg>
      <pc:sldChg chg="addSp modSp add mod">
        <pc:chgData name="aastha_80@outlook.com" userId="b24799074e2e04e0" providerId="LiveId" clId="{887B0497-74A3-402D-8B18-99A4574AE4D7}" dt="2022-11-09T04:36:27.886" v="2066" actId="113"/>
        <pc:sldMkLst>
          <pc:docMk/>
          <pc:sldMk cId="2631940167" sldId="284"/>
        </pc:sldMkLst>
        <pc:spChg chg="mod">
          <ac:chgData name="aastha_80@outlook.com" userId="b24799074e2e04e0" providerId="LiveId" clId="{887B0497-74A3-402D-8B18-99A4574AE4D7}" dt="2022-11-08T17:25:36.606" v="1681" actId="20577"/>
          <ac:spMkLst>
            <pc:docMk/>
            <pc:sldMk cId="2631940167" sldId="284"/>
            <ac:spMk id="2" creationId="{F672769D-B8C8-4982-AE15-C41C3D921D39}"/>
          </ac:spMkLst>
        </pc:spChg>
        <pc:spChg chg="mod">
          <ac:chgData name="aastha_80@outlook.com" userId="b24799074e2e04e0" providerId="LiveId" clId="{887B0497-74A3-402D-8B18-99A4574AE4D7}" dt="2022-11-08T17:27:11.020" v="1741" actId="20577"/>
          <ac:spMkLst>
            <pc:docMk/>
            <pc:sldMk cId="2631940167" sldId="284"/>
            <ac:spMk id="3" creationId="{3AD45E12-8254-4FAB-AF03-3FA92E2DC3BF}"/>
          </ac:spMkLst>
        </pc:spChg>
        <pc:spChg chg="add mod">
          <ac:chgData name="aastha_80@outlook.com" userId="b24799074e2e04e0" providerId="LiveId" clId="{887B0497-74A3-402D-8B18-99A4574AE4D7}" dt="2022-11-09T04:36:27.886" v="2066" actId="113"/>
          <ac:spMkLst>
            <pc:docMk/>
            <pc:sldMk cId="2631940167" sldId="284"/>
            <ac:spMk id="8" creationId="{1B5B1861-D899-D65E-98B8-AF7EB728B799}"/>
          </ac:spMkLst>
        </pc:spChg>
      </pc:sldChg>
      <pc:sldChg chg="addSp modSp add mod">
        <pc:chgData name="aastha_80@outlook.com" userId="b24799074e2e04e0" providerId="LiveId" clId="{887B0497-74A3-402D-8B18-99A4574AE4D7}" dt="2022-11-09T04:37:41.022" v="2083"/>
        <pc:sldMkLst>
          <pc:docMk/>
          <pc:sldMk cId="1227597765" sldId="285"/>
        </pc:sldMkLst>
        <pc:spChg chg="mod">
          <ac:chgData name="aastha_80@outlook.com" userId="b24799074e2e04e0" providerId="LiveId" clId="{887B0497-74A3-402D-8B18-99A4574AE4D7}" dt="2022-11-08T17:28:27.546" v="1761" actId="27636"/>
          <ac:spMkLst>
            <pc:docMk/>
            <pc:sldMk cId="1227597765" sldId="285"/>
            <ac:spMk id="2" creationId="{F672769D-B8C8-4982-AE15-C41C3D921D39}"/>
          </ac:spMkLst>
        </pc:spChg>
        <pc:spChg chg="mod">
          <ac:chgData name="aastha_80@outlook.com" userId="b24799074e2e04e0" providerId="LiveId" clId="{887B0497-74A3-402D-8B18-99A4574AE4D7}" dt="2022-11-08T17:29:53.784" v="1837" actId="20577"/>
          <ac:spMkLst>
            <pc:docMk/>
            <pc:sldMk cId="1227597765" sldId="285"/>
            <ac:spMk id="3" creationId="{3AD45E12-8254-4FAB-AF03-3FA92E2DC3BF}"/>
          </ac:spMkLst>
        </pc:spChg>
        <pc:spChg chg="add mod">
          <ac:chgData name="aastha_80@outlook.com" userId="b24799074e2e04e0" providerId="LiveId" clId="{887B0497-74A3-402D-8B18-99A4574AE4D7}" dt="2022-11-09T04:37:41.022" v="2083"/>
          <ac:spMkLst>
            <pc:docMk/>
            <pc:sldMk cId="1227597765" sldId="285"/>
            <ac:spMk id="8" creationId="{F4368C13-8626-0BA1-4C09-8FDCED88E987}"/>
          </ac:spMkLst>
        </pc:spChg>
      </pc:sldChg>
      <pc:sldChg chg="addSp modSp add mod">
        <pc:chgData name="aastha_80@outlook.com" userId="b24799074e2e04e0" providerId="LiveId" clId="{887B0497-74A3-402D-8B18-99A4574AE4D7}" dt="2022-11-09T04:36:37.517" v="2067" actId="113"/>
        <pc:sldMkLst>
          <pc:docMk/>
          <pc:sldMk cId="2345960239" sldId="286"/>
        </pc:sldMkLst>
        <pc:spChg chg="mod">
          <ac:chgData name="aastha_80@outlook.com" userId="b24799074e2e04e0" providerId="LiveId" clId="{887B0497-74A3-402D-8B18-99A4574AE4D7}" dt="2022-11-08T17:30:59.578" v="1851" actId="1076"/>
          <ac:spMkLst>
            <pc:docMk/>
            <pc:sldMk cId="2345960239" sldId="286"/>
            <ac:spMk id="2" creationId="{F672769D-B8C8-4982-AE15-C41C3D921D39}"/>
          </ac:spMkLst>
        </pc:spChg>
        <pc:spChg chg="mod">
          <ac:chgData name="aastha_80@outlook.com" userId="b24799074e2e04e0" providerId="LiveId" clId="{887B0497-74A3-402D-8B18-99A4574AE4D7}" dt="2022-11-08T17:32:04.339" v="1875" actId="20577"/>
          <ac:spMkLst>
            <pc:docMk/>
            <pc:sldMk cId="2345960239" sldId="286"/>
            <ac:spMk id="3" creationId="{3AD45E12-8254-4FAB-AF03-3FA92E2DC3BF}"/>
          </ac:spMkLst>
        </pc:spChg>
        <pc:spChg chg="add mod">
          <ac:chgData name="aastha_80@outlook.com" userId="b24799074e2e04e0" providerId="LiveId" clId="{887B0497-74A3-402D-8B18-99A4574AE4D7}" dt="2022-11-09T04:36:37.517" v="2067" actId="113"/>
          <ac:spMkLst>
            <pc:docMk/>
            <pc:sldMk cId="2345960239" sldId="286"/>
            <ac:spMk id="8" creationId="{029417E1-B522-B070-AD78-1ECCA3D6FAC7}"/>
          </ac:spMkLst>
        </pc:spChg>
      </pc:sldChg>
      <pc:sldChg chg="addSp modSp add mod">
        <pc:chgData name="aastha_80@outlook.com" userId="b24799074e2e04e0" providerId="LiveId" clId="{887B0497-74A3-402D-8B18-99A4574AE4D7}" dt="2022-11-09T04:00:22.345" v="1888" actId="14100"/>
        <pc:sldMkLst>
          <pc:docMk/>
          <pc:sldMk cId="2962726511" sldId="287"/>
        </pc:sldMkLst>
        <pc:spChg chg="mod">
          <ac:chgData name="aastha_80@outlook.com" userId="b24799074e2e04e0" providerId="LiveId" clId="{887B0497-74A3-402D-8B18-99A4574AE4D7}" dt="2022-11-09T03:49:58.203" v="1885" actId="20577"/>
          <ac:spMkLst>
            <pc:docMk/>
            <pc:sldMk cId="2962726511" sldId="287"/>
            <ac:spMk id="2" creationId="{F672769D-B8C8-4982-AE15-C41C3D921D39}"/>
          </ac:spMkLst>
        </pc:spChg>
        <pc:spChg chg="mod">
          <ac:chgData name="aastha_80@outlook.com" userId="b24799074e2e04e0" providerId="LiveId" clId="{887B0497-74A3-402D-8B18-99A4574AE4D7}" dt="2022-11-09T03:49:55.621" v="1884" actId="20577"/>
          <ac:spMkLst>
            <pc:docMk/>
            <pc:sldMk cId="2962726511" sldId="287"/>
            <ac:spMk id="3" creationId="{3AD45E12-8254-4FAB-AF03-3FA92E2DC3BF}"/>
          </ac:spMkLst>
        </pc:spChg>
        <pc:picChg chg="add mod">
          <ac:chgData name="aastha_80@outlook.com" userId="b24799074e2e04e0" providerId="LiveId" clId="{887B0497-74A3-402D-8B18-99A4574AE4D7}" dt="2022-11-09T04:00:22.345" v="1888" actId="14100"/>
          <ac:picMkLst>
            <pc:docMk/>
            <pc:sldMk cId="2962726511" sldId="287"/>
            <ac:picMk id="1026" creationId="{72E05657-C255-4231-0D1B-F6D3170A0C4E}"/>
          </ac:picMkLst>
        </pc:picChg>
      </pc:sldChg>
      <pc:sldChg chg="addSp delSp modSp add mod">
        <pc:chgData name="aastha_80@outlook.com" userId="b24799074e2e04e0" providerId="LiveId" clId="{887B0497-74A3-402D-8B18-99A4574AE4D7}" dt="2022-11-09T04:24:12.981" v="2022" actId="20577"/>
        <pc:sldMkLst>
          <pc:docMk/>
          <pc:sldMk cId="3444192418" sldId="288"/>
        </pc:sldMkLst>
        <pc:spChg chg="mod">
          <ac:chgData name="aastha_80@outlook.com" userId="b24799074e2e04e0" providerId="LiveId" clId="{887B0497-74A3-402D-8B18-99A4574AE4D7}" dt="2022-11-09T04:21:27.381" v="1906" actId="1076"/>
          <ac:spMkLst>
            <pc:docMk/>
            <pc:sldMk cId="3444192418" sldId="288"/>
            <ac:spMk id="4" creationId="{DED3F560-846A-D163-5E36-D08004B0D09B}"/>
          </ac:spMkLst>
        </pc:spChg>
        <pc:spChg chg="add mod">
          <ac:chgData name="aastha_80@outlook.com" userId="b24799074e2e04e0" providerId="LiveId" clId="{887B0497-74A3-402D-8B18-99A4574AE4D7}" dt="2022-11-09T04:24:12.981" v="2022" actId="20577"/>
          <ac:spMkLst>
            <pc:docMk/>
            <pc:sldMk cId="3444192418" sldId="288"/>
            <ac:spMk id="7" creationId="{FD3E41E6-330D-3258-DA5D-152C4DEB5B4D}"/>
          </ac:spMkLst>
        </pc:spChg>
        <pc:spChg chg="mod">
          <ac:chgData name="aastha_80@outlook.com" userId="b24799074e2e04e0" providerId="LiveId" clId="{887B0497-74A3-402D-8B18-99A4574AE4D7}" dt="2022-11-09T04:21:32.744" v="1907" actId="1076"/>
          <ac:spMkLst>
            <pc:docMk/>
            <pc:sldMk cId="3444192418" sldId="288"/>
            <ac:spMk id="8" creationId="{6D7CD294-F7B8-8983-8561-1C6E685E2B89}"/>
          </ac:spMkLst>
        </pc:spChg>
        <pc:picChg chg="del">
          <ac:chgData name="aastha_80@outlook.com" userId="b24799074e2e04e0" providerId="LiveId" clId="{887B0497-74A3-402D-8B18-99A4574AE4D7}" dt="2022-11-09T04:21:03.996" v="1890" actId="478"/>
          <ac:picMkLst>
            <pc:docMk/>
            <pc:sldMk cId="3444192418" sldId="288"/>
            <ac:picMk id="5" creationId="{6AF7F0B3-0C1F-7EE6-AC12-F551B2DB7B37}"/>
          </ac:picMkLst>
        </pc:picChg>
      </pc:sldChg>
      <pc:sldChg chg="addSp delSp modSp add mod">
        <pc:chgData name="aastha_80@outlook.com" userId="b24799074e2e04e0" providerId="LiveId" clId="{887B0497-74A3-402D-8B18-99A4574AE4D7}" dt="2022-11-09T04:47:43.088" v="2204" actId="14100"/>
        <pc:sldMkLst>
          <pc:docMk/>
          <pc:sldMk cId="808557116" sldId="289"/>
        </pc:sldMkLst>
        <pc:spChg chg="mod">
          <ac:chgData name="aastha_80@outlook.com" userId="b24799074e2e04e0" providerId="LiveId" clId="{887B0497-74A3-402D-8B18-99A4574AE4D7}" dt="2022-11-09T04:47:43.088" v="2204" actId="14100"/>
          <ac:spMkLst>
            <pc:docMk/>
            <pc:sldMk cId="808557116" sldId="289"/>
            <ac:spMk id="2" creationId="{58A97F4D-F280-472F-9307-25B3E6BD88B5}"/>
          </ac:spMkLst>
        </pc:spChg>
        <pc:spChg chg="add mod">
          <ac:chgData name="aastha_80@outlook.com" userId="b24799074e2e04e0" providerId="LiveId" clId="{887B0497-74A3-402D-8B18-99A4574AE4D7}" dt="2022-11-09T04:40:02.525" v="2104" actId="20577"/>
          <ac:spMkLst>
            <pc:docMk/>
            <pc:sldMk cId="808557116" sldId="289"/>
            <ac:spMk id="4" creationId="{AF15B0AB-7BFA-4B9A-6EF6-176C75AD9B91}"/>
          </ac:spMkLst>
        </pc:spChg>
        <pc:spChg chg="add mod">
          <ac:chgData name="aastha_80@outlook.com" userId="b24799074e2e04e0" providerId="LiveId" clId="{887B0497-74A3-402D-8B18-99A4574AE4D7}" dt="2022-11-09T04:46:25.559" v="2199" actId="20577"/>
          <ac:spMkLst>
            <pc:docMk/>
            <pc:sldMk cId="808557116" sldId="289"/>
            <ac:spMk id="5" creationId="{321DDD96-2E78-818D-B339-C9F475F5C95C}"/>
          </ac:spMkLst>
        </pc:spChg>
        <pc:spChg chg="del mod">
          <ac:chgData name="aastha_80@outlook.com" userId="b24799074e2e04e0" providerId="LiveId" clId="{887B0497-74A3-402D-8B18-99A4574AE4D7}" dt="2022-11-09T04:41:38.809" v="2107"/>
          <ac:spMkLst>
            <pc:docMk/>
            <pc:sldMk cId="808557116" sldId="289"/>
            <ac:spMk id="7" creationId="{3B7E6B50-EA8A-4BC6-A2F3-6AC5171549E2}"/>
          </ac:spMkLst>
        </pc:spChg>
        <pc:picChg chg="add mod">
          <ac:chgData name="aastha_80@outlook.com" userId="b24799074e2e04e0" providerId="LiveId" clId="{887B0497-74A3-402D-8B18-99A4574AE4D7}" dt="2022-11-09T04:41:50.123" v="2110" actId="1076"/>
          <ac:picMkLst>
            <pc:docMk/>
            <pc:sldMk cId="808557116" sldId="289"/>
            <ac:picMk id="2050" creationId="{3CCFD3DE-5F39-0207-2794-7D64622D2A1A}"/>
          </ac:picMkLst>
        </pc:picChg>
        <pc:picChg chg="del">
          <ac:chgData name="aastha_80@outlook.com" userId="b24799074e2e04e0" providerId="LiveId" clId="{887B0497-74A3-402D-8B18-99A4574AE4D7}" dt="2022-11-09T04:39:31.390" v="2085" actId="478"/>
          <ac:picMkLst>
            <pc:docMk/>
            <pc:sldMk cId="808557116" sldId="289"/>
            <ac:picMk id="3074" creationId="{ADAC6C49-0D02-C442-F50F-6E624BAEB866}"/>
          </ac:picMkLst>
        </pc:picChg>
      </pc:sldChg>
      <pc:sldChg chg="addSp delSp modSp add mod">
        <pc:chgData name="aastha_80@outlook.com" userId="b24799074e2e04e0" providerId="LiveId" clId="{887B0497-74A3-402D-8B18-99A4574AE4D7}" dt="2022-11-11T04:13:19.799" v="2456" actId="20577"/>
        <pc:sldMkLst>
          <pc:docMk/>
          <pc:sldMk cId="1867706427" sldId="290"/>
        </pc:sldMkLst>
        <pc:spChg chg="del mod">
          <ac:chgData name="aastha_80@outlook.com" userId="b24799074e2e04e0" providerId="LiveId" clId="{887B0497-74A3-402D-8B18-99A4574AE4D7}" dt="2022-11-09T04:49:03.655" v="2233"/>
          <ac:spMkLst>
            <pc:docMk/>
            <pc:sldMk cId="1867706427" sldId="290"/>
            <ac:spMk id="4" creationId="{AF15B0AB-7BFA-4B9A-6EF6-176C75AD9B91}"/>
          </ac:spMkLst>
        </pc:spChg>
        <pc:spChg chg="mod">
          <ac:chgData name="aastha_80@outlook.com" userId="b24799074e2e04e0" providerId="LiveId" clId="{887B0497-74A3-402D-8B18-99A4574AE4D7}" dt="2022-11-11T04:13:19.799" v="2456" actId="20577"/>
          <ac:spMkLst>
            <pc:docMk/>
            <pc:sldMk cId="1867706427" sldId="290"/>
            <ac:spMk id="5" creationId="{321DDD96-2E78-818D-B339-C9F475F5C95C}"/>
          </ac:spMkLst>
        </pc:spChg>
        <pc:spChg chg="add del">
          <ac:chgData name="aastha_80@outlook.com" userId="b24799074e2e04e0" providerId="LiveId" clId="{887B0497-74A3-402D-8B18-99A4574AE4D7}" dt="2022-11-09T04:48:43.288" v="2229" actId="22"/>
          <ac:spMkLst>
            <pc:docMk/>
            <pc:sldMk cId="1867706427" sldId="290"/>
            <ac:spMk id="8" creationId="{725975C0-A2CC-EE17-8054-B716779D1C1B}"/>
          </ac:spMkLst>
        </pc:spChg>
        <pc:picChg chg="del">
          <ac:chgData name="aastha_80@outlook.com" userId="b24799074e2e04e0" providerId="LiveId" clId="{887B0497-74A3-402D-8B18-99A4574AE4D7}" dt="2022-11-09T04:48:58.064" v="2230" actId="478"/>
          <ac:picMkLst>
            <pc:docMk/>
            <pc:sldMk cId="1867706427" sldId="290"/>
            <ac:picMk id="2050" creationId="{3CCFD3DE-5F39-0207-2794-7D64622D2A1A}"/>
          </ac:picMkLst>
        </pc:picChg>
        <pc:picChg chg="add mod">
          <ac:chgData name="aastha_80@outlook.com" userId="b24799074e2e04e0" providerId="LiveId" clId="{887B0497-74A3-402D-8B18-99A4574AE4D7}" dt="2022-11-09T04:49:31.614" v="2238" actId="1076"/>
          <ac:picMkLst>
            <pc:docMk/>
            <pc:sldMk cId="1867706427" sldId="290"/>
            <ac:picMk id="3074" creationId="{172EA977-AD91-914B-9E29-618BDAD978CA}"/>
          </ac:picMkLst>
        </pc:picChg>
      </pc:sldChg>
      <pc:sldChg chg="addSp delSp modSp add mod modClrScheme chgLayout">
        <pc:chgData name="aastha_80@outlook.com" userId="b24799074e2e04e0" providerId="LiveId" clId="{887B0497-74A3-402D-8B18-99A4574AE4D7}" dt="2022-11-09T08:01:12.186" v="2409" actId="478"/>
        <pc:sldMkLst>
          <pc:docMk/>
          <pc:sldMk cId="2215066923" sldId="291"/>
        </pc:sldMkLst>
        <pc:spChg chg="mod">
          <ac:chgData name="aastha_80@outlook.com" userId="b24799074e2e04e0" providerId="LiveId" clId="{887B0497-74A3-402D-8B18-99A4574AE4D7}" dt="2022-11-09T07:56:20.659" v="2404" actId="26606"/>
          <ac:spMkLst>
            <pc:docMk/>
            <pc:sldMk cId="2215066923" sldId="291"/>
            <ac:spMk id="2" creationId="{F672769D-B8C8-4982-AE15-C41C3D921D39}"/>
          </ac:spMkLst>
        </pc:spChg>
        <pc:spChg chg="del mod">
          <ac:chgData name="aastha_80@outlook.com" userId="b24799074e2e04e0" providerId="LiveId" clId="{887B0497-74A3-402D-8B18-99A4574AE4D7}" dt="2022-11-09T07:55:56.118" v="2395" actId="26606"/>
          <ac:spMkLst>
            <pc:docMk/>
            <pc:sldMk cId="2215066923" sldId="291"/>
            <ac:spMk id="3" creationId="{3AD45E12-8254-4FAB-AF03-3FA92E2DC3BF}"/>
          </ac:spMkLst>
        </pc:spChg>
        <pc:spChg chg="mod modVis">
          <ac:chgData name="aastha_80@outlook.com" userId="b24799074e2e04e0" providerId="LiveId" clId="{887B0497-74A3-402D-8B18-99A4574AE4D7}" dt="2022-11-09T07:55:56.118" v="2395" actId="26606"/>
          <ac:spMkLst>
            <pc:docMk/>
            <pc:sldMk cId="2215066923" sldId="291"/>
            <ac:spMk id="4" creationId="{D0C282D6-6FE9-264F-8985-EBC964197BF5}"/>
          </ac:spMkLst>
        </pc:spChg>
        <pc:spChg chg="del mod">
          <ac:chgData name="aastha_80@outlook.com" userId="b24799074e2e04e0" providerId="LiveId" clId="{887B0497-74A3-402D-8B18-99A4574AE4D7}" dt="2022-11-09T07:54:08.234" v="2354"/>
          <ac:spMkLst>
            <pc:docMk/>
            <pc:sldMk cId="2215066923" sldId="291"/>
            <ac:spMk id="8" creationId="{029417E1-B522-B070-AD78-1ECCA3D6FAC7}"/>
          </ac:spMkLst>
        </pc:spChg>
        <pc:spChg chg="add del mod">
          <ac:chgData name="aastha_80@outlook.com" userId="b24799074e2e04e0" providerId="LiveId" clId="{887B0497-74A3-402D-8B18-99A4574AE4D7}" dt="2022-11-09T07:55:44.473" v="2394" actId="478"/>
          <ac:spMkLst>
            <pc:docMk/>
            <pc:sldMk cId="2215066923" sldId="291"/>
            <ac:spMk id="9" creationId="{C5A182F9-3A11-E471-9B19-CDF8E30F082F}"/>
          </ac:spMkLst>
        </pc:spChg>
        <pc:spChg chg="add mod ord">
          <ac:chgData name="aastha_80@outlook.com" userId="b24799074e2e04e0" providerId="LiveId" clId="{887B0497-74A3-402D-8B18-99A4574AE4D7}" dt="2022-11-09T07:56:02.364" v="2401" actId="20577"/>
          <ac:spMkLst>
            <pc:docMk/>
            <pc:sldMk cId="2215066923" sldId="291"/>
            <ac:spMk id="10" creationId="{1FD4D389-4963-0D9F-973F-F83F73D8D9B3}"/>
          </ac:spMkLst>
        </pc:spChg>
        <pc:spChg chg="add del mod">
          <ac:chgData name="aastha_80@outlook.com" userId="b24799074e2e04e0" providerId="LiveId" clId="{887B0497-74A3-402D-8B18-99A4574AE4D7}" dt="2022-11-09T07:56:20.659" v="2404" actId="26606"/>
          <ac:spMkLst>
            <pc:docMk/>
            <pc:sldMk cId="2215066923" sldId="291"/>
            <ac:spMk id="15" creationId="{9809D9AB-46CA-5AF7-186E-1D5EDC1AB5C6}"/>
          </ac:spMkLst>
        </pc:spChg>
        <pc:spChg chg="add del mod">
          <ac:chgData name="aastha_80@outlook.com" userId="b24799074e2e04e0" providerId="LiveId" clId="{887B0497-74A3-402D-8B18-99A4574AE4D7}" dt="2022-11-09T07:56:20.649" v="2403" actId="26606"/>
          <ac:spMkLst>
            <pc:docMk/>
            <pc:sldMk cId="2215066923" sldId="291"/>
            <ac:spMk id="20" creationId="{BBC94A29-3F3E-5FBB-8C36-EB8C83EFA4E9}"/>
          </ac:spMkLst>
        </pc:spChg>
        <pc:spChg chg="add mod">
          <ac:chgData name="aastha_80@outlook.com" userId="b24799074e2e04e0" providerId="LiveId" clId="{887B0497-74A3-402D-8B18-99A4574AE4D7}" dt="2022-11-09T07:56:20.659" v="2404" actId="26606"/>
          <ac:spMkLst>
            <pc:docMk/>
            <pc:sldMk cId="2215066923" sldId="291"/>
            <ac:spMk id="22" creationId="{F949E218-D5EB-26F3-C965-9713BD841A33}"/>
          </ac:spMkLst>
        </pc:spChg>
        <pc:spChg chg="add mod">
          <ac:chgData name="aastha_80@outlook.com" userId="b24799074e2e04e0" providerId="LiveId" clId="{887B0497-74A3-402D-8B18-99A4574AE4D7}" dt="2022-11-09T07:56:20.659" v="2404" actId="26606"/>
          <ac:spMkLst>
            <pc:docMk/>
            <pc:sldMk cId="2215066923" sldId="291"/>
            <ac:spMk id="23" creationId="{C39310EE-B8BA-30C4-D701-004C5ED437F3}"/>
          </ac:spMkLst>
        </pc:spChg>
        <pc:grpChg chg="ord">
          <ac:chgData name="aastha_80@outlook.com" userId="b24799074e2e04e0" providerId="LiveId" clId="{887B0497-74A3-402D-8B18-99A4574AE4D7}" dt="2022-11-09T07:56:20.659" v="2404" actId="26606"/>
          <ac:grpSpMkLst>
            <pc:docMk/>
            <pc:sldMk cId="2215066923" sldId="291"/>
            <ac:grpSpMk id="7" creationId="{643E3450-B92D-4704-A017-74EA9B0F2E75}"/>
          </ac:grpSpMkLst>
        </pc:grpChg>
        <pc:picChg chg="add del">
          <ac:chgData name="aastha_80@outlook.com" userId="b24799074e2e04e0" providerId="LiveId" clId="{887B0497-74A3-402D-8B18-99A4574AE4D7}" dt="2022-11-09T08:00:57.903" v="2406" actId="22"/>
          <ac:picMkLst>
            <pc:docMk/>
            <pc:sldMk cId="2215066923" sldId="291"/>
            <ac:picMk id="12" creationId="{54449359-765E-48FD-8D27-2C2998AD1FAA}"/>
          </ac:picMkLst>
        </pc:picChg>
        <pc:picChg chg="add del">
          <ac:chgData name="aastha_80@outlook.com" userId="b24799074e2e04e0" providerId="LiveId" clId="{887B0497-74A3-402D-8B18-99A4574AE4D7}" dt="2022-11-09T08:01:12.186" v="2409" actId="478"/>
          <ac:picMkLst>
            <pc:docMk/>
            <pc:sldMk cId="2215066923" sldId="291"/>
            <ac:picMk id="14" creationId="{A6618CB3-0DE5-C1E5-1028-97F963550AB7}"/>
          </ac:picMkLst>
        </pc:picChg>
      </pc:sldChg>
      <pc:sldChg chg="addSp modSp add mod">
        <pc:chgData name="aastha_80@outlook.com" userId="b24799074e2e04e0" providerId="LiveId" clId="{887B0497-74A3-402D-8B18-99A4574AE4D7}" dt="2022-11-09T08:04:12.332" v="2426" actId="14100"/>
        <pc:sldMkLst>
          <pc:docMk/>
          <pc:sldMk cId="3024909092" sldId="292"/>
        </pc:sldMkLst>
        <pc:picChg chg="add mod">
          <ac:chgData name="aastha_80@outlook.com" userId="b24799074e2e04e0" providerId="LiveId" clId="{887B0497-74A3-402D-8B18-99A4574AE4D7}" dt="2022-11-09T08:04:12.332" v="2426" actId="14100"/>
          <ac:picMkLst>
            <pc:docMk/>
            <pc:sldMk cId="3024909092" sldId="292"/>
            <ac:picMk id="8" creationId="{11030587-A8B3-C906-288C-DF66AACB2A99}"/>
          </ac:picMkLst>
        </pc:picChg>
      </pc:sldChg>
      <pc:sldChg chg="add">
        <pc:chgData name="aastha_80@outlook.com" userId="b24799074e2e04e0" providerId="LiveId" clId="{887B0497-74A3-402D-8B18-99A4574AE4D7}" dt="2022-11-09T08:01:18.796" v="2410"/>
        <pc:sldMkLst>
          <pc:docMk/>
          <pc:sldMk cId="1053922818" sldId="293"/>
        </pc:sldMkLst>
      </pc:sldChg>
      <pc:sldChg chg="addSp delSp modSp add mod">
        <pc:chgData name="aastha_80@outlook.com" userId="b24799074e2e04e0" providerId="LiveId" clId="{887B0497-74A3-402D-8B18-99A4574AE4D7}" dt="2022-11-09T08:01:50.820" v="2417" actId="14100"/>
        <pc:sldMkLst>
          <pc:docMk/>
          <pc:sldMk cId="482465749" sldId="294"/>
        </pc:sldMkLst>
        <pc:picChg chg="add mod">
          <ac:chgData name="aastha_80@outlook.com" userId="b24799074e2e04e0" providerId="LiveId" clId="{887B0497-74A3-402D-8B18-99A4574AE4D7}" dt="2022-11-09T08:01:50.820" v="2417" actId="14100"/>
          <ac:picMkLst>
            <pc:docMk/>
            <pc:sldMk cId="482465749" sldId="294"/>
            <ac:picMk id="8" creationId="{DD6CE195-76C9-27BF-E886-F2C25A5ABCD3}"/>
          </ac:picMkLst>
        </pc:picChg>
        <pc:picChg chg="del mod">
          <ac:chgData name="aastha_80@outlook.com" userId="b24799074e2e04e0" providerId="LiveId" clId="{887B0497-74A3-402D-8B18-99A4574AE4D7}" dt="2022-11-09T08:01:44.330" v="2415" actId="478"/>
          <ac:picMkLst>
            <pc:docMk/>
            <pc:sldMk cId="482465749" sldId="294"/>
            <ac:picMk id="14" creationId="{A6618CB3-0DE5-C1E5-1028-97F963550AB7}"/>
          </ac:picMkLst>
        </pc:picChg>
      </pc:sldChg>
      <pc:sldChg chg="addSp delSp modSp add mod">
        <pc:chgData name="aastha_80@outlook.com" userId="b24799074e2e04e0" providerId="LiveId" clId="{887B0497-74A3-402D-8B18-99A4574AE4D7}" dt="2022-11-09T08:02:24.439" v="2421" actId="14100"/>
        <pc:sldMkLst>
          <pc:docMk/>
          <pc:sldMk cId="2309422183" sldId="295"/>
        </pc:sldMkLst>
        <pc:picChg chg="add mod">
          <ac:chgData name="aastha_80@outlook.com" userId="b24799074e2e04e0" providerId="LiveId" clId="{887B0497-74A3-402D-8B18-99A4574AE4D7}" dt="2022-11-09T08:02:24.439" v="2421" actId="14100"/>
          <ac:picMkLst>
            <pc:docMk/>
            <pc:sldMk cId="2309422183" sldId="295"/>
            <ac:picMk id="8" creationId="{F2CCD0B8-2537-6528-C3FF-241D22760125}"/>
          </ac:picMkLst>
        </pc:picChg>
        <pc:picChg chg="del mod">
          <ac:chgData name="aastha_80@outlook.com" userId="b24799074e2e04e0" providerId="LiveId" clId="{887B0497-74A3-402D-8B18-99A4574AE4D7}" dt="2022-11-09T08:02:20.202" v="2419" actId="478"/>
          <ac:picMkLst>
            <pc:docMk/>
            <pc:sldMk cId="2309422183" sldId="295"/>
            <ac:picMk id="14" creationId="{A6618CB3-0DE5-C1E5-1028-97F963550AB7}"/>
          </ac:picMkLst>
        </pc:picChg>
      </pc:sldChg>
      <pc:sldChg chg="addSp delSp modSp add mod">
        <pc:chgData name="aastha_80@outlook.com" userId="b24799074e2e04e0" providerId="LiveId" clId="{887B0497-74A3-402D-8B18-99A4574AE4D7}" dt="2022-11-09T08:03:15.080" v="2424" actId="14100"/>
        <pc:sldMkLst>
          <pc:docMk/>
          <pc:sldMk cId="1099358061" sldId="296"/>
        </pc:sldMkLst>
        <pc:picChg chg="add mod">
          <ac:chgData name="aastha_80@outlook.com" userId="b24799074e2e04e0" providerId="LiveId" clId="{887B0497-74A3-402D-8B18-99A4574AE4D7}" dt="2022-11-09T08:03:15.080" v="2424" actId="14100"/>
          <ac:picMkLst>
            <pc:docMk/>
            <pc:sldMk cId="1099358061" sldId="296"/>
            <ac:picMk id="8" creationId="{E51FC69E-95AB-C05E-C4BB-A84CCC8F91E4}"/>
          </ac:picMkLst>
        </pc:picChg>
        <pc:picChg chg="del">
          <ac:chgData name="aastha_80@outlook.com" userId="b24799074e2e04e0" providerId="LiveId" clId="{887B0497-74A3-402D-8B18-99A4574AE4D7}" dt="2022-11-09T08:03:10.230" v="2422" actId="478"/>
          <ac:picMkLst>
            <pc:docMk/>
            <pc:sldMk cId="1099358061" sldId="296"/>
            <ac:picMk id="14" creationId="{A6618CB3-0DE5-C1E5-1028-97F963550AB7}"/>
          </ac:picMkLst>
        </pc:picChg>
      </pc:sldChg>
      <pc:sldChg chg="delSp modSp add mod">
        <pc:chgData name="aastha_80@outlook.com" userId="b24799074e2e04e0" providerId="LiveId" clId="{887B0497-74A3-402D-8B18-99A4574AE4D7}" dt="2022-11-11T04:20:09.364" v="2508" actId="1076"/>
        <pc:sldMkLst>
          <pc:docMk/>
          <pc:sldMk cId="3561181639" sldId="297"/>
        </pc:sldMkLst>
        <pc:spChg chg="mod">
          <ac:chgData name="aastha_80@outlook.com" userId="b24799074e2e04e0" providerId="LiveId" clId="{887B0497-74A3-402D-8B18-99A4574AE4D7}" dt="2022-11-11T04:20:09.364" v="2508" actId="1076"/>
          <ac:spMkLst>
            <pc:docMk/>
            <pc:sldMk cId="3561181639" sldId="297"/>
            <ac:spMk id="8" creationId="{6D7CD294-F7B8-8983-8561-1C6E685E2B89}"/>
          </ac:spMkLst>
        </pc:spChg>
        <pc:picChg chg="del">
          <ac:chgData name="aastha_80@outlook.com" userId="b24799074e2e04e0" providerId="LiveId" clId="{887B0497-74A3-402D-8B18-99A4574AE4D7}" dt="2022-11-11T04:19:30.578" v="2471" actId="478"/>
          <ac:picMkLst>
            <pc:docMk/>
            <pc:sldMk cId="3561181639" sldId="297"/>
            <ac:picMk id="5" creationId="{096F9DC6-86BF-73B8-FC25-67AA61342830}"/>
          </ac:picMkLst>
        </pc:picChg>
      </pc:sldChg>
    </pc:docChg>
  </pc:docChgLst>
  <pc:docChgLst>
    <pc:chgData name="Guest User" providerId="Windows Live" clId="Web-{70FD05B8-638B-4133-B383-714858926D2F}"/>
    <pc:docChg chg="sldOrd">
      <pc:chgData name="Guest User" userId="" providerId="Windows Live" clId="Web-{70FD05B8-638B-4133-B383-714858926D2F}" dt="2022-11-05T14:49:49.747" v="0"/>
      <pc:docMkLst>
        <pc:docMk/>
      </pc:docMkLst>
      <pc:sldChg chg="ord">
        <pc:chgData name="Guest User" userId="" providerId="Windows Live" clId="Web-{70FD05B8-638B-4133-B383-714858926D2F}" dt="2022-11-05T14:49:49.747" v="0"/>
        <pc:sldMkLst>
          <pc:docMk/>
          <pc:sldMk cId="2268332529"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11/11/2022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11/11/2022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11/11/2022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11/11/2022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11/11/2022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11/11/2022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11/11/2022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11/11/2022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11/11/2022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11/11/2022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11/11/2022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11/11/2022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11/11/2022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11/11/2022</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11/11/2022</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6972299" y="852055"/>
            <a:ext cx="5881255" cy="2909455"/>
          </a:xfrm>
        </p:spPr>
        <p:txBody>
          <a:bodyPr>
            <a:normAutofit/>
          </a:bodyPr>
          <a:lstStyle/>
          <a:p>
            <a:r>
              <a:rPr lang="en-US" sz="7200" dirty="0" err="1"/>
              <a:t>EduGeeks</a:t>
            </a:r>
            <a:endParaRPr lang="en-US" sz="7200"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667666" y="1539551"/>
            <a:ext cx="4633806" cy="4202715"/>
          </a:xfrm>
        </p:spPr>
        <p:txBody>
          <a:bodyPr/>
          <a:lstStyle/>
          <a:p>
            <a:pPr algn="ctr"/>
            <a:r>
              <a:rPr lang="en-IN" sz="4000">
                <a:solidFill>
                  <a:srgbClr val="FFFFFF"/>
                </a:solidFill>
              </a:rPr>
              <a:t>Developing a website for placement-oriented learning</a:t>
            </a:r>
          </a:p>
          <a:p>
            <a:pPr algn="ctr"/>
            <a:endParaRPr lang="en-IN" sz="4000">
              <a:solidFill>
                <a:schemeClr val="tx1"/>
              </a:solidFill>
            </a:endParaRPr>
          </a:p>
          <a:p>
            <a:pPr algn="ctr"/>
            <a:endParaRPr lang="en-US" sz="4000"/>
          </a:p>
        </p:txBody>
      </p:sp>
      <p:sp>
        <p:nvSpPr>
          <p:cNvPr id="5" name="TextBox 4">
            <a:extLst>
              <a:ext uri="{FF2B5EF4-FFF2-40B4-BE49-F238E27FC236}">
                <a16:creationId xmlns:a16="http://schemas.microsoft.com/office/drawing/2014/main" id="{51C6E728-33F2-2617-AA54-3EC87181F29F}"/>
              </a:ext>
            </a:extLst>
          </p:cNvPr>
          <p:cNvSpPr txBox="1"/>
          <p:nvPr/>
        </p:nvSpPr>
        <p:spPr>
          <a:xfrm flipH="1">
            <a:off x="7553752" y="4439641"/>
            <a:ext cx="4638248" cy="2308324"/>
          </a:xfrm>
          <a:prstGeom prst="rect">
            <a:avLst/>
          </a:prstGeom>
          <a:noFill/>
        </p:spPr>
        <p:txBody>
          <a:bodyPr wrap="square" rtlCol="0">
            <a:spAutoFit/>
          </a:bodyPr>
          <a:lstStyle/>
          <a:p>
            <a:pPr algn="ctr"/>
            <a:r>
              <a:rPr lang="en-IN">
                <a:solidFill>
                  <a:schemeClr val="tx1"/>
                </a:solidFill>
              </a:rPr>
              <a:t>Guided by:-Prof. Vikas Kamra</a:t>
            </a:r>
          </a:p>
          <a:p>
            <a:pPr algn="ctr"/>
            <a:r>
              <a:rPr lang="en-IN">
                <a:solidFill>
                  <a:srgbClr val="FFFFFF"/>
                </a:solidFill>
              </a:rPr>
              <a:t>Group- PCS23-2</a:t>
            </a:r>
          </a:p>
          <a:p>
            <a:pPr algn="ctr"/>
            <a:endParaRPr lang="en-IN">
              <a:solidFill>
                <a:srgbClr val="FFFFFF"/>
              </a:solidFill>
            </a:endParaRPr>
          </a:p>
          <a:p>
            <a:r>
              <a:rPr lang="en-IN">
                <a:solidFill>
                  <a:schemeClr val="tx1"/>
                </a:solidFill>
              </a:rPr>
              <a:t>Submitted by:-</a:t>
            </a:r>
          </a:p>
          <a:p>
            <a:pPr algn="ctr"/>
            <a:r>
              <a:rPr lang="en-IN">
                <a:solidFill>
                  <a:schemeClr val="tx1"/>
                </a:solidFill>
              </a:rPr>
              <a:t> Aaditya Raj Sharma(1900290120001) </a:t>
            </a:r>
          </a:p>
          <a:p>
            <a:pPr algn="ctr"/>
            <a:r>
              <a:rPr lang="en-IN">
                <a:solidFill>
                  <a:schemeClr val="tx1"/>
                </a:solidFill>
              </a:rPr>
              <a:t> Aastha Chaudhary(1900290120004)</a:t>
            </a:r>
            <a:endParaRPr lang="en-IN"/>
          </a:p>
          <a:p>
            <a:pPr algn="ctr"/>
            <a:r>
              <a:rPr lang="en-IN">
                <a:solidFill>
                  <a:schemeClr val="tx1"/>
                </a:solidFill>
              </a:rPr>
              <a:t> Garima Kushwaha(1900290120036)</a:t>
            </a:r>
            <a:br>
              <a:rPr lang="en-IN">
                <a:solidFill>
                  <a:schemeClr val="tx1"/>
                </a:solidFill>
              </a:rPr>
            </a:br>
            <a:endParaRPr lang="en-IN">
              <a:solidFill>
                <a:schemeClr val="tx1"/>
              </a:solidFill>
            </a:endParaRP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10</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D3F560-846A-D163-5E36-D08004B0D09B}"/>
              </a:ext>
            </a:extLst>
          </p:cNvPr>
          <p:cNvSpPr txBox="1"/>
          <p:nvPr/>
        </p:nvSpPr>
        <p:spPr>
          <a:xfrm>
            <a:off x="-1" y="0"/>
            <a:ext cx="12192000" cy="6858000"/>
          </a:xfrm>
          <a:prstGeom prst="rect">
            <a:avLst/>
          </a:prstGeom>
          <a:solidFill>
            <a:schemeClr val="tx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D7CD294-F7B8-8983-8561-1C6E685E2B89}"/>
              </a:ext>
            </a:extLst>
          </p:cNvPr>
          <p:cNvSpPr txBox="1"/>
          <p:nvPr/>
        </p:nvSpPr>
        <p:spPr>
          <a:xfrm>
            <a:off x="904567" y="296218"/>
            <a:ext cx="5826965" cy="1107996"/>
          </a:xfrm>
          <a:prstGeom prst="rect">
            <a:avLst/>
          </a:prstGeom>
          <a:noFill/>
        </p:spPr>
        <p:txBody>
          <a:bodyPr wrap="square" rtlCol="0">
            <a:spAutoFit/>
          </a:bodyPr>
          <a:lstStyle/>
          <a:p>
            <a:r>
              <a:rPr lang="en-IN" sz="6600" b="1" dirty="0">
                <a:solidFill>
                  <a:schemeClr val="bg1"/>
                </a:solidFill>
                <a:latin typeface="Times New Roman" panose="02020603050405020304" pitchFamily="18" charset="0"/>
                <a:cs typeface="Times New Roman" panose="02020603050405020304" pitchFamily="18" charset="0"/>
              </a:rPr>
              <a:t>Technology</a:t>
            </a:r>
          </a:p>
        </p:txBody>
      </p:sp>
      <p:sp>
        <p:nvSpPr>
          <p:cNvPr id="7" name="TextBox 6">
            <a:extLst>
              <a:ext uri="{FF2B5EF4-FFF2-40B4-BE49-F238E27FC236}">
                <a16:creationId xmlns:a16="http://schemas.microsoft.com/office/drawing/2014/main" id="{FD3E41E6-330D-3258-DA5D-152C4DEB5B4D}"/>
              </a:ext>
            </a:extLst>
          </p:cNvPr>
          <p:cNvSpPr txBox="1"/>
          <p:nvPr/>
        </p:nvSpPr>
        <p:spPr>
          <a:xfrm>
            <a:off x="4601497" y="2035276"/>
            <a:ext cx="4896464" cy="2554545"/>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bg1"/>
                </a:solidFill>
              </a:rPr>
              <a:t>HTML</a:t>
            </a:r>
          </a:p>
          <a:p>
            <a:pPr marL="285750" indent="-285750">
              <a:buFont typeface="Arial" panose="020B0604020202020204" pitchFamily="34" charset="0"/>
              <a:buChar char="•"/>
            </a:pPr>
            <a:r>
              <a:rPr lang="en-IN" sz="3200" dirty="0">
                <a:solidFill>
                  <a:schemeClr val="bg1"/>
                </a:solidFill>
              </a:rPr>
              <a:t>CSS</a:t>
            </a:r>
          </a:p>
          <a:p>
            <a:pPr marL="285750" indent="-285750">
              <a:buFont typeface="Arial" panose="020B0604020202020204" pitchFamily="34" charset="0"/>
              <a:buChar char="•"/>
            </a:pPr>
            <a:r>
              <a:rPr lang="en-IN" sz="3200" dirty="0">
                <a:solidFill>
                  <a:schemeClr val="bg1"/>
                </a:solidFill>
              </a:rPr>
              <a:t>Bootstrap</a:t>
            </a:r>
          </a:p>
          <a:p>
            <a:pPr marL="285750" indent="-285750">
              <a:buFont typeface="Arial" panose="020B0604020202020204" pitchFamily="34" charset="0"/>
              <a:buChar char="•"/>
            </a:pPr>
            <a:r>
              <a:rPr lang="en-IN" sz="3200" dirty="0">
                <a:solidFill>
                  <a:schemeClr val="bg1"/>
                </a:solidFill>
              </a:rPr>
              <a:t>JavaScript – ReactJs</a:t>
            </a:r>
          </a:p>
          <a:p>
            <a:pPr marL="285750" indent="-285750">
              <a:buFont typeface="Arial" panose="020B0604020202020204" pitchFamily="34" charset="0"/>
              <a:buChar char="•"/>
            </a:pPr>
            <a:r>
              <a:rPr lang="en-IN" sz="3200" dirty="0">
                <a:solidFill>
                  <a:schemeClr val="bg1"/>
                </a:solidFill>
              </a:rPr>
              <a:t>Django</a:t>
            </a:r>
          </a:p>
        </p:txBody>
      </p:sp>
    </p:spTree>
    <p:extLst>
      <p:ext uri="{BB962C8B-B14F-4D97-AF65-F5344CB8AC3E}">
        <p14:creationId xmlns:p14="http://schemas.microsoft.com/office/powerpoint/2010/main" val="344419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11</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11</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Tree>
    <p:extLst>
      <p:ext uri="{BB962C8B-B14F-4D97-AF65-F5344CB8AC3E}">
        <p14:creationId xmlns:p14="http://schemas.microsoft.com/office/powerpoint/2010/main" val="221506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12</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12</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pic>
        <p:nvPicPr>
          <p:cNvPr id="14" name="Picture 13">
            <a:extLst>
              <a:ext uri="{FF2B5EF4-FFF2-40B4-BE49-F238E27FC236}">
                <a16:creationId xmlns:a16="http://schemas.microsoft.com/office/drawing/2014/main" id="{A6618CB3-0DE5-C1E5-1028-97F963550AB7}"/>
              </a:ext>
            </a:extLst>
          </p:cNvPr>
          <p:cNvPicPr>
            <a:picLocks noChangeAspect="1"/>
          </p:cNvPicPr>
          <p:nvPr/>
        </p:nvPicPr>
        <p:blipFill>
          <a:blip r:embed="rId4"/>
          <a:stretch>
            <a:fillRect/>
          </a:stretch>
        </p:blipFill>
        <p:spPr>
          <a:xfrm>
            <a:off x="0" y="367776"/>
            <a:ext cx="12192000" cy="6122447"/>
          </a:xfrm>
          <a:prstGeom prst="rect">
            <a:avLst/>
          </a:prstGeom>
        </p:spPr>
      </p:pic>
    </p:spTree>
    <p:extLst>
      <p:ext uri="{BB962C8B-B14F-4D97-AF65-F5344CB8AC3E}">
        <p14:creationId xmlns:p14="http://schemas.microsoft.com/office/powerpoint/2010/main" val="105392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13</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13</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pic>
        <p:nvPicPr>
          <p:cNvPr id="8" name="Picture 7">
            <a:extLst>
              <a:ext uri="{FF2B5EF4-FFF2-40B4-BE49-F238E27FC236}">
                <a16:creationId xmlns:a16="http://schemas.microsoft.com/office/drawing/2014/main" id="{DD6CE195-76C9-27BF-E886-F2C25A5ABCD3}"/>
              </a:ext>
            </a:extLst>
          </p:cNvPr>
          <p:cNvPicPr>
            <a:picLocks noChangeAspect="1"/>
          </p:cNvPicPr>
          <p:nvPr/>
        </p:nvPicPr>
        <p:blipFill>
          <a:blip r:embed="rId4"/>
          <a:stretch>
            <a:fillRect/>
          </a:stretch>
        </p:blipFill>
        <p:spPr>
          <a:xfrm>
            <a:off x="0" y="0"/>
            <a:ext cx="12192000" cy="6458788"/>
          </a:xfrm>
          <a:prstGeom prst="rect">
            <a:avLst/>
          </a:prstGeom>
        </p:spPr>
      </p:pic>
    </p:spTree>
    <p:extLst>
      <p:ext uri="{BB962C8B-B14F-4D97-AF65-F5344CB8AC3E}">
        <p14:creationId xmlns:p14="http://schemas.microsoft.com/office/powerpoint/2010/main" val="48246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14</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14</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pic>
        <p:nvPicPr>
          <p:cNvPr id="8" name="Picture 7">
            <a:extLst>
              <a:ext uri="{FF2B5EF4-FFF2-40B4-BE49-F238E27FC236}">
                <a16:creationId xmlns:a16="http://schemas.microsoft.com/office/drawing/2014/main" id="{F2CCD0B8-2537-6528-C3FF-241D22760125}"/>
              </a:ext>
            </a:extLst>
          </p:cNvPr>
          <p:cNvPicPr>
            <a:picLocks noChangeAspect="1"/>
          </p:cNvPicPr>
          <p:nvPr/>
        </p:nvPicPr>
        <p:blipFill>
          <a:blip r:embed="rId4"/>
          <a:stretch>
            <a:fillRect/>
          </a:stretch>
        </p:blipFill>
        <p:spPr>
          <a:xfrm>
            <a:off x="0" y="1"/>
            <a:ext cx="12192000" cy="6500216"/>
          </a:xfrm>
          <a:prstGeom prst="rect">
            <a:avLst/>
          </a:prstGeom>
        </p:spPr>
      </p:pic>
    </p:spTree>
    <p:extLst>
      <p:ext uri="{BB962C8B-B14F-4D97-AF65-F5344CB8AC3E}">
        <p14:creationId xmlns:p14="http://schemas.microsoft.com/office/powerpoint/2010/main" val="230942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15</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15</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pic>
        <p:nvPicPr>
          <p:cNvPr id="8" name="Picture 7">
            <a:extLst>
              <a:ext uri="{FF2B5EF4-FFF2-40B4-BE49-F238E27FC236}">
                <a16:creationId xmlns:a16="http://schemas.microsoft.com/office/drawing/2014/main" id="{E51FC69E-95AB-C05E-C4BB-A84CCC8F91E4}"/>
              </a:ext>
            </a:extLst>
          </p:cNvPr>
          <p:cNvPicPr>
            <a:picLocks noChangeAspect="1"/>
          </p:cNvPicPr>
          <p:nvPr/>
        </p:nvPicPr>
        <p:blipFill>
          <a:blip r:embed="rId4"/>
          <a:stretch>
            <a:fillRect/>
          </a:stretch>
        </p:blipFill>
        <p:spPr>
          <a:xfrm>
            <a:off x="0" y="-68826"/>
            <a:ext cx="12192000" cy="6570633"/>
          </a:xfrm>
          <a:prstGeom prst="rect">
            <a:avLst/>
          </a:prstGeom>
        </p:spPr>
      </p:pic>
    </p:spTree>
    <p:extLst>
      <p:ext uri="{BB962C8B-B14F-4D97-AF65-F5344CB8AC3E}">
        <p14:creationId xmlns:p14="http://schemas.microsoft.com/office/powerpoint/2010/main" val="109935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1947673" y="2571722"/>
            <a:ext cx="8296654" cy="3286153"/>
          </a:xfrm>
        </p:spPr>
        <p:txBody>
          <a:bodyPr vert="horz" lIns="91440" tIns="45720" rIns="91440" bIns="45720" rtlCol="0" anchor="t">
            <a:normAutofit/>
          </a:bodyPr>
          <a:lstStyle/>
          <a:p>
            <a:r>
              <a:rPr lang="en-US" b="0" i="1" kern="1200" cap="none" baseline="0"/>
              <a:t>Result</a:t>
            </a:r>
          </a:p>
        </p:txBody>
      </p:sp>
      <p:sp>
        <p:nvSpPr>
          <p:cNvPr id="23" name="Text Placeholder 2">
            <a:extLst>
              <a:ext uri="{FF2B5EF4-FFF2-40B4-BE49-F238E27FC236}">
                <a16:creationId xmlns:a16="http://schemas.microsoft.com/office/drawing/2014/main" id="{C39310EE-B8BA-30C4-D701-004C5ED437F3}"/>
              </a:ext>
            </a:extLst>
          </p:cNvPr>
          <p:cNvSpPr>
            <a:spLocks noGrp="1"/>
          </p:cNvSpPr>
          <p:nvPr>
            <p:ph type="body" idx="1"/>
          </p:nvPr>
        </p:nvSpPr>
        <p:spPr>
          <a:xfrm>
            <a:off x="1947673" y="1393748"/>
            <a:ext cx="8401429" cy="819150"/>
          </a:xfrm>
        </p:spPr>
        <p:txBody>
          <a:bodyPr/>
          <a:lstStyle/>
          <a:p>
            <a:endParaRPr lang="en-US"/>
          </a:p>
        </p:txBody>
      </p:sp>
      <p:sp>
        <p:nvSpPr>
          <p:cNvPr id="22" name="Slide Number Placeholder 3">
            <a:extLst>
              <a:ext uri="{FF2B5EF4-FFF2-40B4-BE49-F238E27FC236}">
                <a16:creationId xmlns:a16="http://schemas.microsoft.com/office/drawing/2014/main" id="{F949E218-D5EB-26F3-C965-9713BD841A33}"/>
              </a:ext>
            </a:extLst>
          </p:cNvPr>
          <p:cNvSpPr>
            <a:spLocks noGrp="1"/>
          </p:cNvSpPr>
          <p:nvPr>
            <p:ph type="sldNum" sz="quarter" idx="12"/>
          </p:nvPr>
        </p:nvSpPr>
        <p:spPr>
          <a:xfrm>
            <a:off x="11784011" y="1620760"/>
            <a:ext cx="407988" cy="365125"/>
          </a:xfrm>
        </p:spPr>
        <p:txBody>
          <a:bodyPr/>
          <a:lstStyle/>
          <a:p>
            <a:pPr>
              <a:spcAft>
                <a:spcPts val="600"/>
              </a:spcAft>
            </a:pPr>
            <a:fld id="{13D2E340-0663-474B-992C-9192B5C45E57}" type="slidenum">
              <a:rPr lang="en-US" noProof="0" smtClean="0"/>
              <a:pPr>
                <a:spcAft>
                  <a:spcPts val="600"/>
                </a:spcAft>
              </a:pPr>
              <a:t>16</a:t>
            </a:fld>
            <a:endParaRPr lang="en-US" noProof="0"/>
          </a:p>
        </p:txBody>
      </p:sp>
      <p:sp>
        <p:nvSpPr>
          <p:cNvPr id="10" name="TextBox 9">
            <a:extLst>
              <a:ext uri="{FF2B5EF4-FFF2-40B4-BE49-F238E27FC236}">
                <a16:creationId xmlns:a16="http://schemas.microsoft.com/office/drawing/2014/main" id="{1FD4D389-4963-0D9F-973F-F83F73D8D9B3}"/>
              </a:ext>
            </a:extLst>
          </p:cNvPr>
          <p:cNvSpPr txBox="1"/>
          <p:nvPr/>
        </p:nvSpPr>
        <p:spPr>
          <a:xfrm>
            <a:off x="667666" y="4151085"/>
            <a:ext cx="4633806" cy="1591181"/>
          </a:xfrm>
          <a:prstGeom prst="rect">
            <a:avLst/>
          </a:prstGeom>
        </p:spPr>
        <p:txBody>
          <a:bodyPr vert="horz" lIns="91440" tIns="45720" rIns="91440" bIns="45720" rtlCol="0" anchor="b">
            <a:normAutofit/>
          </a:bodyPr>
          <a:lstStyle/>
          <a:p>
            <a:pPr algn="r" defTabSz="914400">
              <a:spcAft>
                <a:spcPts val="600"/>
              </a:spcAft>
            </a:pPr>
            <a:endParaRPr lang="en-US" sz="2300" b="0" i="1" kern="1200" baseline="0" dirty="0">
              <a:solidFill>
                <a:schemeClr val="tx2"/>
              </a:solidFill>
              <a:latin typeface="+mn-lt"/>
              <a:ea typeface="+mn-ea"/>
              <a:cs typeface="+mn-cs"/>
            </a:endParaRPr>
          </a:p>
        </p:txBody>
      </p:sp>
      <p:sp>
        <p:nvSpPr>
          <p:cNvPr id="4" name="Slide Number Placeholder 3" hidden="1">
            <a:extLst>
              <a:ext uri="{FF2B5EF4-FFF2-40B4-BE49-F238E27FC236}">
                <a16:creationId xmlns:a16="http://schemas.microsoft.com/office/drawing/2014/main" id="{D0C282D6-6FE9-264F-8985-EBC964197BF5}"/>
              </a:ext>
            </a:extLst>
          </p:cNvPr>
          <p:cNvSpPr>
            <a:spLocks noGrp="1"/>
          </p:cNvSpPr>
          <p:nvPr>
            <p:ph type="sldNum" sz="quarter" idx="4294967295"/>
          </p:nvPr>
        </p:nvSpPr>
        <p:spPr>
          <a:xfrm>
            <a:off x="11784011" y="5607592"/>
            <a:ext cx="407988" cy="365125"/>
          </a:xfrm>
        </p:spPr>
        <p:txBody>
          <a:bodyPr/>
          <a:lstStyle/>
          <a:p>
            <a:pPr>
              <a:spcAft>
                <a:spcPts val="600"/>
              </a:spcAft>
            </a:pPr>
            <a:fld id="{13D2E340-0663-474B-992C-9192B5C45E57}" type="slidenum">
              <a:rPr lang="en-US" smtClean="0"/>
              <a:pPr>
                <a:spcAft>
                  <a:spcPts val="600"/>
                </a:spcAft>
              </a:pPr>
              <a:t>16</a:t>
            </a:fld>
            <a:endParaRPr lang="en-US"/>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pic>
        <p:nvPicPr>
          <p:cNvPr id="14" name="Picture 13">
            <a:extLst>
              <a:ext uri="{FF2B5EF4-FFF2-40B4-BE49-F238E27FC236}">
                <a16:creationId xmlns:a16="http://schemas.microsoft.com/office/drawing/2014/main" id="{A6618CB3-0DE5-C1E5-1028-97F963550AB7}"/>
              </a:ext>
            </a:extLst>
          </p:cNvPr>
          <p:cNvPicPr>
            <a:picLocks noChangeAspect="1"/>
          </p:cNvPicPr>
          <p:nvPr/>
        </p:nvPicPr>
        <p:blipFill>
          <a:blip r:embed="rId4"/>
          <a:stretch>
            <a:fillRect/>
          </a:stretch>
        </p:blipFill>
        <p:spPr>
          <a:xfrm>
            <a:off x="0" y="367776"/>
            <a:ext cx="12192000" cy="6122447"/>
          </a:xfrm>
          <a:prstGeom prst="rect">
            <a:avLst/>
          </a:prstGeom>
        </p:spPr>
      </p:pic>
      <p:pic>
        <p:nvPicPr>
          <p:cNvPr id="8" name="Picture 7">
            <a:extLst>
              <a:ext uri="{FF2B5EF4-FFF2-40B4-BE49-F238E27FC236}">
                <a16:creationId xmlns:a16="http://schemas.microsoft.com/office/drawing/2014/main" id="{11030587-A8B3-C906-288C-DF66AACB2A99}"/>
              </a:ext>
            </a:extLst>
          </p:cNvPr>
          <p:cNvPicPr>
            <a:picLocks noChangeAspect="1"/>
          </p:cNvPicPr>
          <p:nvPr/>
        </p:nvPicPr>
        <p:blipFill>
          <a:blip r:embed="rId5"/>
          <a:stretch>
            <a:fillRect/>
          </a:stretch>
        </p:blipFill>
        <p:spPr>
          <a:xfrm>
            <a:off x="0" y="0"/>
            <a:ext cx="12192000" cy="6506817"/>
          </a:xfrm>
          <a:prstGeom prst="rect">
            <a:avLst/>
          </a:prstGeom>
        </p:spPr>
      </p:pic>
    </p:spTree>
    <p:extLst>
      <p:ext uri="{BB962C8B-B14F-4D97-AF65-F5344CB8AC3E}">
        <p14:creationId xmlns:p14="http://schemas.microsoft.com/office/powerpoint/2010/main" val="30249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17</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7" name="Rectangle 6">
            <a:extLst>
              <a:ext uri="{FF2B5EF4-FFF2-40B4-BE49-F238E27FC236}">
                <a16:creationId xmlns:a16="http://schemas.microsoft.com/office/drawing/2014/main" id="{B94EE181-FB21-5ED0-1E25-2EDDF98C50E4}"/>
              </a:ext>
            </a:extLst>
          </p:cNvPr>
          <p:cNvSpPr/>
          <p:nvPr/>
        </p:nvSpPr>
        <p:spPr>
          <a:xfrm>
            <a:off x="-282580" y="1829232"/>
            <a:ext cx="5269392" cy="2123658"/>
          </a:xfrm>
          <a:prstGeom prst="rect">
            <a:avLst/>
          </a:prstGeom>
          <a:noFill/>
        </p:spPr>
        <p:txBody>
          <a:bodyPr wrap="square" lIns="91440" tIns="45720" rIns="91440" bIns="45720">
            <a:spAutoFit/>
          </a:bodyPr>
          <a:lstStyle/>
          <a:p>
            <a:pPr algn="ctr"/>
            <a:r>
              <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Research </a:t>
            </a:r>
          </a:p>
          <a:p>
            <a:pPr algn="ctr"/>
            <a:r>
              <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Paper</a:t>
            </a:r>
          </a:p>
        </p:txBody>
      </p:sp>
      <p:pic>
        <p:nvPicPr>
          <p:cNvPr id="4102" name="Picture 6">
            <a:extLst>
              <a:ext uri="{FF2B5EF4-FFF2-40B4-BE49-F238E27FC236}">
                <a16:creationId xmlns:a16="http://schemas.microsoft.com/office/drawing/2014/main" id="{DE1D1A2E-9872-6D00-CBD7-9B3884BC5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427" y="245806"/>
            <a:ext cx="6854583" cy="586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81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normAutofit/>
          </a:bodyPr>
          <a:lstStyle/>
          <a:p>
            <a:pPr algn="ctr"/>
            <a:r>
              <a:rPr lang="en-IN" dirty="0"/>
              <a:t>BVDUCOE College Alumni Portal</a:t>
            </a:r>
            <a:br>
              <a:rPr lang="en-IN" dirty="0"/>
            </a:br>
            <a:br>
              <a:rPr lang="en-IN" dirty="0"/>
            </a:b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dirty="0">
                <a:solidFill>
                  <a:srgbClr val="002060"/>
                </a:solidFill>
                <a:effectLst/>
                <a:latin typeface="Bahnschrift" panose="020B0502040204020203" pitchFamily="34" charset="0"/>
                <a:ea typeface="Times New Roman" panose="02020603050405020304" pitchFamily="18" charset="0"/>
              </a:rPr>
              <a:t>College students interact with Alumni to get updates about current industry trends, internship opportunities, project sponsorship, and various referrals opening in the corporate world. </a:t>
            </a:r>
          </a:p>
          <a:p>
            <a:endParaRPr lang="en-US" dirty="0">
              <a:solidFill>
                <a:srgbClr val="002060"/>
              </a:solidFill>
              <a:effectLst/>
              <a:latin typeface="Bahnschrift" panose="020B0502040204020203" pitchFamily="34" charset="0"/>
              <a:ea typeface="Times New Roman" panose="02020603050405020304" pitchFamily="18" charset="0"/>
            </a:endParaRPr>
          </a:p>
          <a:p>
            <a:endParaRPr lang="en-US" dirty="0">
              <a:solidFill>
                <a:srgbClr val="002060"/>
              </a:solidFill>
              <a:effectLst/>
              <a:latin typeface="Bahnschrift" panose="020B0502040204020203" pitchFamily="34" charset="0"/>
              <a:ea typeface="Times New Roman" panose="02020603050405020304" pitchFamily="18" charset="0"/>
            </a:endParaRPr>
          </a:p>
          <a:p>
            <a:r>
              <a:rPr lang="en-US" dirty="0">
                <a:solidFill>
                  <a:srgbClr val="002060"/>
                </a:solidFill>
                <a:effectLst/>
                <a:latin typeface="Bahnschrift" panose="020B0502040204020203" pitchFamily="34" charset="0"/>
                <a:ea typeface="Times New Roman" panose="02020603050405020304" pitchFamily="18" charset="0"/>
              </a:rPr>
              <a:t>This information will help campus students to grab different opportunities.</a:t>
            </a:r>
          </a:p>
          <a:p>
            <a:endParaRPr lang="en-US" dirty="0">
              <a:solidFill>
                <a:srgbClr val="002060"/>
              </a:solidFill>
              <a:latin typeface="Bahnschrift" panose="020B0502040204020203" pitchFamily="34" charset="0"/>
              <a:ea typeface="Times New Roman" panose="02020603050405020304" pitchFamily="18" charset="0"/>
            </a:endParaRPr>
          </a:p>
          <a:p>
            <a:pPr marL="0" indent="0">
              <a:buNone/>
            </a:pPr>
            <a:endParaRPr lang="en-US" dirty="0">
              <a:solidFill>
                <a:srgbClr val="002060"/>
              </a:solidFill>
              <a:effectLst/>
              <a:latin typeface="Bahnschrift" panose="020B0502040204020203" pitchFamily="34" charset="0"/>
              <a:ea typeface="Times New Roman" panose="02020603050405020304" pitchFamily="18" charset="0"/>
            </a:endParaRPr>
          </a:p>
          <a:p>
            <a:r>
              <a:rPr lang="en-US" dirty="0">
                <a:solidFill>
                  <a:srgbClr val="002060"/>
                </a:solidFill>
                <a:effectLst/>
                <a:latin typeface="Bahnschrift" panose="020B0502040204020203" pitchFamily="34" charset="0"/>
                <a:ea typeface="Times New Roman" panose="02020603050405020304" pitchFamily="18" charset="0"/>
              </a:rPr>
              <a:t> Students will get familiar with trending technologies and market demands.</a:t>
            </a:r>
            <a:endParaRPr lang="en-US" sz="2400" dirty="0">
              <a:solidFill>
                <a:srgbClr val="002060"/>
              </a:solidFill>
              <a:latin typeface="Bahnschrift" panose="020B0502040204020203" pitchFamily="34" charset="0"/>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18</a:t>
            </a:fld>
            <a:endParaRPr lang="en-US"/>
          </a:p>
        </p:txBody>
      </p:sp>
      <p:sp>
        <p:nvSpPr>
          <p:cNvPr id="8" name="TextBox 7">
            <a:extLst>
              <a:ext uri="{FF2B5EF4-FFF2-40B4-BE49-F238E27FC236}">
                <a16:creationId xmlns:a16="http://schemas.microsoft.com/office/drawing/2014/main" id="{B6657B87-8C22-1DA6-25A9-D1F61D96FFC9}"/>
              </a:ext>
            </a:extLst>
          </p:cNvPr>
          <p:cNvSpPr txBox="1"/>
          <p:nvPr/>
        </p:nvSpPr>
        <p:spPr>
          <a:xfrm>
            <a:off x="698090" y="4483510"/>
            <a:ext cx="3382297" cy="1477328"/>
          </a:xfrm>
          <a:prstGeom prst="rect">
            <a:avLst/>
          </a:prstGeom>
          <a:noFill/>
        </p:spPr>
        <p:txBody>
          <a:bodyPr wrap="square" rtlCol="0">
            <a:spAutoFit/>
          </a:bodyPr>
          <a:lstStyle/>
          <a:p>
            <a:r>
              <a:rPr lang="en-IN" b="1" dirty="0"/>
              <a:t>Author: </a:t>
            </a:r>
            <a:r>
              <a:rPr lang="en-IN" dirty="0"/>
              <a:t>Rohit Singh, Rajat Singh Parmar, Saurabh Tripathi Prof. Rohini </a:t>
            </a:r>
            <a:r>
              <a:rPr lang="en-IN" dirty="0" err="1"/>
              <a:t>Khalkar</a:t>
            </a:r>
            <a:r>
              <a:rPr lang="en-IN" dirty="0"/>
              <a:t>, Prof. Sheetal Patil</a:t>
            </a:r>
          </a:p>
          <a:p>
            <a:endParaRPr lang="en-IN" dirty="0"/>
          </a:p>
          <a:p>
            <a:r>
              <a:rPr lang="en-IN" dirty="0"/>
              <a:t>Mar – Apr 2017</a:t>
            </a:r>
          </a:p>
        </p:txBody>
      </p:sp>
    </p:spTree>
    <p:extLst>
      <p:ext uri="{BB962C8B-B14F-4D97-AF65-F5344CB8AC3E}">
        <p14:creationId xmlns:p14="http://schemas.microsoft.com/office/powerpoint/2010/main" val="218393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07749" y="-79419"/>
            <a:ext cx="4129181" cy="4952492"/>
          </a:xfrm>
        </p:spPr>
        <p:txBody>
          <a:bodyPr>
            <a:normAutofit/>
          </a:bodyPr>
          <a:lstStyle/>
          <a:p>
            <a:pPr algn="ctr"/>
            <a:r>
              <a:rPr lang="en-IN" dirty="0"/>
              <a:t>IIT Madras Placement Portal</a:t>
            </a:r>
            <a:br>
              <a:rPr lang="en-IN" dirty="0"/>
            </a:b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a:xfrm>
            <a:off x="5161935" y="1166978"/>
            <a:ext cx="6248398" cy="4524044"/>
          </a:xfrm>
        </p:spPr>
        <p:txBody>
          <a:bodyPr>
            <a:normAutofit/>
          </a:bodyPr>
          <a:lstStyle/>
          <a:p>
            <a:r>
              <a:rPr lang="en-IN" b="1" dirty="0">
                <a:solidFill>
                  <a:srgbClr val="002060"/>
                </a:solidFill>
                <a:effectLst/>
                <a:latin typeface="+mj-lt"/>
                <a:ea typeface="Times New Roman" panose="02020603050405020304" pitchFamily="18" charset="0"/>
              </a:rPr>
              <a:t> </a:t>
            </a:r>
            <a:r>
              <a:rPr lang="en-US" dirty="0">
                <a:solidFill>
                  <a:srgbClr val="002060"/>
                </a:solidFill>
                <a:effectLst/>
                <a:latin typeface="+mj-lt"/>
                <a:ea typeface="Times New Roman" panose="02020603050405020304" pitchFamily="18" charset="0"/>
              </a:rPr>
              <a:t>IIT Madras provides all information in a separate student section related to eligibility criteria and registration process, resume format, placement process, and job offers. </a:t>
            </a:r>
          </a:p>
          <a:p>
            <a:endParaRPr lang="en-US" dirty="0">
              <a:solidFill>
                <a:srgbClr val="002060"/>
              </a:solidFill>
              <a:latin typeface="+mj-lt"/>
              <a:ea typeface="Times New Roman" panose="02020603050405020304" pitchFamily="18" charset="0"/>
            </a:endParaRPr>
          </a:p>
          <a:p>
            <a:endParaRPr lang="en-US" dirty="0">
              <a:solidFill>
                <a:srgbClr val="002060"/>
              </a:solidFill>
              <a:effectLst/>
              <a:latin typeface="+mj-lt"/>
              <a:ea typeface="Times New Roman" panose="02020603050405020304" pitchFamily="18" charset="0"/>
            </a:endParaRPr>
          </a:p>
          <a:p>
            <a:r>
              <a:rPr lang="en-US" dirty="0">
                <a:solidFill>
                  <a:srgbClr val="002060"/>
                </a:solidFill>
                <a:effectLst/>
                <a:latin typeface="+mj-lt"/>
                <a:ea typeface="Times New Roman" panose="02020603050405020304" pitchFamily="18" charset="0"/>
              </a:rPr>
              <a:t>They also provided contact information for all department faculty heads and placement cell members.</a:t>
            </a:r>
            <a:endParaRPr lang="en-US" sz="2800" dirty="0">
              <a:solidFill>
                <a:srgbClr val="002060"/>
              </a:solidFill>
              <a:latin typeface="+mj-lt"/>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19</a:t>
            </a:fld>
            <a:endParaRPr lang="en-US"/>
          </a:p>
        </p:txBody>
      </p:sp>
    </p:spTree>
    <p:extLst>
      <p:ext uri="{BB962C8B-B14F-4D97-AF65-F5344CB8AC3E}">
        <p14:creationId xmlns:p14="http://schemas.microsoft.com/office/powerpoint/2010/main" val="26187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3BC61EA-72F8-6E4A-DED1-038EB09941DD}"/>
              </a:ext>
            </a:extLst>
          </p:cNvPr>
          <p:cNvSpPr txBox="1">
            <a:spLocks/>
          </p:cNvSpPr>
          <p:nvPr/>
        </p:nvSpPr>
        <p:spPr>
          <a:xfrm>
            <a:off x="9375493" y="175554"/>
            <a:ext cx="1944000" cy="2343709"/>
          </a:xfrm>
          <a:prstGeom prst="rect">
            <a:avLst/>
          </a:prstGeom>
          <a:solidFill>
            <a:srgbClr val="0070C0"/>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2000" dirty="0">
                <a:solidFill>
                  <a:schemeClr val="bg1"/>
                </a:solidFill>
              </a:rPr>
              <a:t> </a:t>
            </a:r>
            <a:r>
              <a:rPr lang="en-US" sz="2000" dirty="0">
                <a:solidFill>
                  <a:schemeClr val="bg1"/>
                </a:solidFill>
                <a:latin typeface="Arial Black" panose="020B0A04020102020204" pitchFamily="34" charset="0"/>
              </a:rPr>
              <a:t>Structure</a:t>
            </a:r>
          </a:p>
          <a:p>
            <a:endParaRPr lang="en-US" sz="2000" dirty="0">
              <a:solidFill>
                <a:schemeClr val="bg1"/>
              </a:solidFill>
              <a:latin typeface="Arial Black" panose="020B0A04020102020204" pitchFamily="34" charset="0"/>
            </a:endParaRPr>
          </a:p>
        </p:txBody>
      </p:sp>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81420" y="851593"/>
            <a:ext cx="3642852" cy="2869323"/>
          </a:xfrm>
        </p:spPr>
        <p:txBody>
          <a:bodyPr/>
          <a:lstStyle/>
          <a:p>
            <a:pPr algn="ctr"/>
            <a:r>
              <a:rPr lang="en-US" dirty="0"/>
              <a:t>Content </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a:xfrm>
            <a:off x="157316" y="175555"/>
            <a:ext cx="4316361" cy="5900780"/>
          </a:xfrm>
          <a:solidFill>
            <a:schemeClr val="accent1">
              <a:lumMod val="75000"/>
            </a:schemeClr>
          </a:solidFill>
        </p:spPr>
        <p:txBody>
          <a:bodyPr>
            <a:normAutofit/>
          </a:bodyPr>
          <a:lstStyle/>
          <a:p>
            <a:endParaRPr lang="en-US" dirty="0"/>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08410" y="175555"/>
            <a:ext cx="1943999" cy="2343710"/>
          </a:xfrm>
          <a:solidFill>
            <a:srgbClr val="002060"/>
          </a:solidFill>
        </p:spPr>
        <p:txBody>
          <a:bodyPr lIns="72000" rIns="72000">
            <a:normAutofit/>
          </a:bodyPr>
          <a:lstStyle/>
          <a:p>
            <a:r>
              <a:rPr lang="en-US" sz="2400" dirty="0">
                <a:solidFill>
                  <a:schemeClr val="bg1"/>
                </a:solidFill>
                <a:latin typeface="Arial Black" panose="020B0A04020102020204" pitchFamily="34" charset="0"/>
              </a:rPr>
              <a:t>Problem  Statement </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41951" y="175554"/>
            <a:ext cx="1944000" cy="2343709"/>
          </a:xfrm>
          <a:solidFill>
            <a:schemeClr val="accent1">
              <a:lumMod val="75000"/>
            </a:schemeClr>
          </a:solidFill>
        </p:spPr>
        <p:txBody>
          <a:bodyPr lIns="72000" rIns="72000">
            <a:normAutofit/>
          </a:bodyPr>
          <a:lstStyle/>
          <a:p>
            <a:r>
              <a:rPr lang="en-US" sz="2400" dirty="0">
                <a:solidFill>
                  <a:schemeClr val="bg1"/>
                </a:solidFill>
                <a:latin typeface="Arial Black" panose="020B0A04020102020204" pitchFamily="34" charset="0"/>
              </a:rPr>
              <a:t>Solution</a:t>
            </a:r>
          </a:p>
        </p:txBody>
      </p:sp>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Lst>
          </a:blip>
          <a:srcRect/>
          <a:stretch>
            <a:fillRect/>
          </a:stretch>
        </p:blipFill>
        <p:spPr>
          <a:xfrm>
            <a:off x="7728176" y="374270"/>
            <a:ext cx="971550" cy="973138"/>
          </a:xfrm>
        </p:spPr>
      </p:pic>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5108409" y="2895600"/>
            <a:ext cx="1944000" cy="2343709"/>
          </a:xfrm>
          <a:solidFill>
            <a:schemeClr val="accent4">
              <a:lumMod val="75000"/>
            </a:schemeClr>
          </a:solidFill>
        </p:spPr>
        <p:txBody>
          <a:bodyPr lIns="72000" rIns="72000"/>
          <a:lstStyle/>
          <a:p>
            <a:r>
              <a:rPr lang="en-US" sz="2400" dirty="0">
                <a:solidFill>
                  <a:schemeClr val="bg1"/>
                </a:solidFill>
                <a:latin typeface="Arial Black" panose="020B0A04020102020204" pitchFamily="34" charset="0"/>
              </a:rPr>
              <a:t>Research Paper</a:t>
            </a:r>
          </a:p>
          <a:p>
            <a:endParaRPr lang="en-US" dirty="0">
              <a:solidFill>
                <a:schemeClr val="bg1"/>
              </a:solidFill>
              <a:latin typeface="Arial Black" panose="020B0A04020102020204" pitchFamily="34" charset="0"/>
            </a:endParaRPr>
          </a:p>
        </p:txBody>
      </p:sp>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3" cstate="screen">
            <a:extLst>
              <a:ext uri="{28A0092B-C50C-407E-A947-70E740481C1C}">
                <a14:useLocalDpi xmlns:a14="http://schemas.microsoft.com/office/drawing/2010/main"/>
              </a:ext>
            </a:extLst>
          </a:blip>
          <a:srcRect/>
          <a:stretch>
            <a:fillRect/>
          </a:stretch>
        </p:blipFill>
        <p:spPr>
          <a:xfrm>
            <a:off x="9860924" y="374270"/>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pic>
        <p:nvPicPr>
          <p:cNvPr id="1028" name="Picture 4">
            <a:extLst>
              <a:ext uri="{FF2B5EF4-FFF2-40B4-BE49-F238E27FC236}">
                <a16:creationId xmlns:a16="http://schemas.microsoft.com/office/drawing/2014/main" id="{D0121D14-FA01-40F6-5A55-00BB7FBDF754}"/>
              </a:ext>
            </a:extLst>
          </p:cNvPr>
          <p:cNvPicPr>
            <a:picLocks noGrp="1" noChangeAspect="1" noChangeArrowheads="1"/>
          </p:cNvPicPr>
          <p:nvPr>
            <p:ph type="pic" sz="quarter" idx="22"/>
          </p:nvPr>
        </p:nvPicPr>
        <p:blipFill>
          <a:blip r:embed="rId4">
            <a:extLst>
              <a:ext uri="{28A0092B-C50C-407E-A947-70E740481C1C}">
                <a14:useLocalDpi xmlns:a14="http://schemas.microsoft.com/office/drawing/2010/main" val="0"/>
              </a:ext>
            </a:extLst>
          </a:blip>
          <a:srcRect l="13733" r="13733"/>
          <a:stretch>
            <a:fillRect/>
          </a:stretch>
        </p:blipFill>
        <p:spPr bwMode="auto">
          <a:xfrm>
            <a:off x="5503676" y="308948"/>
            <a:ext cx="1153466" cy="11534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F2B87BC-05AB-DD23-8D79-70DB2889B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716" y="3097037"/>
            <a:ext cx="874568" cy="85611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52F633C-D568-E0B5-9397-F658ED17B924}"/>
              </a:ext>
            </a:extLst>
          </p:cNvPr>
          <p:cNvSpPr/>
          <p:nvPr/>
        </p:nvSpPr>
        <p:spPr>
          <a:xfrm>
            <a:off x="820913" y="2057598"/>
            <a:ext cx="3185488"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Arial Black" panose="020B0A04020102020204" pitchFamily="34" charset="0"/>
              </a:rPr>
              <a:t>Content</a:t>
            </a:r>
          </a:p>
        </p:txBody>
      </p:sp>
      <p:sp>
        <p:nvSpPr>
          <p:cNvPr id="8" name="Text Placeholder 5">
            <a:extLst>
              <a:ext uri="{FF2B5EF4-FFF2-40B4-BE49-F238E27FC236}">
                <a16:creationId xmlns:a16="http://schemas.microsoft.com/office/drawing/2014/main" id="{7F3157D5-0609-EBF7-5F92-C44BB207731E}"/>
              </a:ext>
            </a:extLst>
          </p:cNvPr>
          <p:cNvSpPr txBox="1">
            <a:spLocks/>
          </p:cNvSpPr>
          <p:nvPr/>
        </p:nvSpPr>
        <p:spPr>
          <a:xfrm>
            <a:off x="7241951" y="2895600"/>
            <a:ext cx="1944000" cy="2343709"/>
          </a:xfrm>
          <a:prstGeom prst="rect">
            <a:avLst/>
          </a:prstGeom>
          <a:solidFill>
            <a:srgbClr val="0070C0"/>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2200" dirty="0">
                <a:solidFill>
                  <a:schemeClr val="bg1"/>
                </a:solidFill>
                <a:latin typeface="Arial Black" panose="020B0A04020102020204" pitchFamily="34" charset="0"/>
              </a:rPr>
              <a:t>Conclusion</a:t>
            </a:r>
          </a:p>
        </p:txBody>
      </p:sp>
      <p:sp>
        <p:nvSpPr>
          <p:cNvPr id="9" name="Content Placeholder 3">
            <a:extLst>
              <a:ext uri="{FF2B5EF4-FFF2-40B4-BE49-F238E27FC236}">
                <a16:creationId xmlns:a16="http://schemas.microsoft.com/office/drawing/2014/main" id="{C97FEE9B-39D7-F5D7-920F-4AF9610A26F5}"/>
              </a:ext>
            </a:extLst>
          </p:cNvPr>
          <p:cNvSpPr txBox="1">
            <a:spLocks/>
          </p:cNvSpPr>
          <p:nvPr/>
        </p:nvSpPr>
        <p:spPr>
          <a:xfrm>
            <a:off x="9435880" y="2895600"/>
            <a:ext cx="1943999" cy="2343710"/>
          </a:xfrm>
          <a:prstGeom prst="rect">
            <a:avLst/>
          </a:prstGeom>
          <a:solidFill>
            <a:srgbClr val="002060"/>
          </a:solidFill>
        </p:spPr>
        <p:txBody>
          <a:bodyPr vert="horz" lIns="72000" tIns="1332000" rIns="72000" bIns="0" rtlCol="0">
            <a:normAutofit/>
          </a:bodyPr>
          <a:lstStyle>
            <a:lvl1pPr marL="0" indent="0" algn="ct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2400" dirty="0">
                <a:solidFill>
                  <a:schemeClr val="bg1"/>
                </a:solidFill>
                <a:latin typeface="Arial Black" panose="020B0A04020102020204" pitchFamily="34" charset="0"/>
              </a:rPr>
              <a:t>Future</a:t>
            </a:r>
          </a:p>
          <a:p>
            <a:r>
              <a:rPr lang="en-US" sz="2400" dirty="0">
                <a:solidFill>
                  <a:schemeClr val="bg1"/>
                </a:solidFill>
                <a:latin typeface="Arial Black" panose="020B0A04020102020204" pitchFamily="34" charset="0"/>
              </a:rPr>
              <a:t>Scope</a:t>
            </a:r>
          </a:p>
        </p:txBody>
      </p:sp>
      <p:pic>
        <p:nvPicPr>
          <p:cNvPr id="11" name="Picture 2">
            <a:extLst>
              <a:ext uri="{FF2B5EF4-FFF2-40B4-BE49-F238E27FC236}">
                <a16:creationId xmlns:a16="http://schemas.microsoft.com/office/drawing/2014/main" id="{CB484DCD-EB37-C637-8C33-3420698924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8696" y="3158098"/>
            <a:ext cx="908069" cy="99640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82A1916-501F-E7C1-F932-FE12196AEF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4575" y="3125945"/>
            <a:ext cx="1318752" cy="87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7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normAutofit/>
          </a:bodyPr>
          <a:lstStyle/>
          <a:p>
            <a:pPr algn="ctr"/>
            <a:r>
              <a:rPr lang="en-US" sz="4000" b="1" dirty="0">
                <a:effectLst/>
                <a:latin typeface="Times New Roman" panose="02020603050405020304" pitchFamily="18" charset="0"/>
                <a:ea typeface="Times New Roman" panose="02020603050405020304" pitchFamily="18" charset="0"/>
              </a:rPr>
              <a:t>Advance Training and Placement Web Portal</a:t>
            </a:r>
            <a:br>
              <a:rPr lang="en-IN" dirty="0"/>
            </a:br>
            <a:br>
              <a:rPr lang="en-IN" dirty="0"/>
            </a:br>
            <a:br>
              <a:rPr lang="en-IN" sz="2800" dirty="0"/>
            </a:br>
            <a:endParaRPr lang="en-US" dirty="0"/>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r>
              <a:rPr lang="en-US" dirty="0">
                <a:solidFill>
                  <a:srgbClr val="002060"/>
                </a:solidFill>
                <a:effectLst/>
                <a:latin typeface="+mj-lt"/>
                <a:ea typeface="Times New Roman" panose="02020603050405020304" pitchFamily="18" charset="0"/>
              </a:rPr>
              <a:t>Authorizing resumes, communicating about job opportunities, providing referrals through alumni, communication with seniors regarding trending technology, and so on, helps in improving the placement ratio in a particular campus.</a:t>
            </a:r>
          </a:p>
          <a:p>
            <a:endParaRPr lang="en-US" dirty="0">
              <a:solidFill>
                <a:srgbClr val="002060"/>
              </a:solidFill>
              <a:latin typeface="+mj-lt"/>
              <a:ea typeface="Times New Roman" panose="02020603050405020304" pitchFamily="18" charset="0"/>
            </a:endParaRPr>
          </a:p>
          <a:p>
            <a:endParaRPr lang="en-US" dirty="0">
              <a:solidFill>
                <a:srgbClr val="002060"/>
              </a:solidFill>
              <a:effectLst/>
              <a:latin typeface="+mj-lt"/>
              <a:ea typeface="Times New Roman" panose="02020603050405020304" pitchFamily="18" charset="0"/>
            </a:endParaRPr>
          </a:p>
          <a:p>
            <a:r>
              <a:rPr lang="en-US" dirty="0">
                <a:solidFill>
                  <a:srgbClr val="002060"/>
                </a:solidFill>
                <a:effectLst/>
                <a:latin typeface="+mj-lt"/>
                <a:ea typeface="Times New Roman" panose="02020603050405020304" pitchFamily="18" charset="0"/>
              </a:rPr>
              <a:t> It includes a feature using which students can search for company reviews, and access mock tests and mock interviews.</a:t>
            </a:r>
            <a:endParaRPr lang="en-US" sz="2800" dirty="0">
              <a:solidFill>
                <a:srgbClr val="002060"/>
              </a:solidFill>
              <a:latin typeface="+mj-lt"/>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20</a:t>
            </a:fld>
            <a:endParaRPr lang="en-US"/>
          </a:p>
        </p:txBody>
      </p:sp>
      <p:sp>
        <p:nvSpPr>
          <p:cNvPr id="8" name="TextBox 7">
            <a:extLst>
              <a:ext uri="{FF2B5EF4-FFF2-40B4-BE49-F238E27FC236}">
                <a16:creationId xmlns:a16="http://schemas.microsoft.com/office/drawing/2014/main" id="{1B5B1861-D899-D65E-98B8-AF7EB728B799}"/>
              </a:ext>
            </a:extLst>
          </p:cNvPr>
          <p:cNvSpPr txBox="1"/>
          <p:nvPr/>
        </p:nvSpPr>
        <p:spPr>
          <a:xfrm>
            <a:off x="540774" y="4208206"/>
            <a:ext cx="3647768" cy="1477328"/>
          </a:xfrm>
          <a:prstGeom prst="rect">
            <a:avLst/>
          </a:prstGeom>
          <a:noFill/>
        </p:spPr>
        <p:txBody>
          <a:bodyPr wrap="square" rtlCol="0">
            <a:spAutoFit/>
          </a:bodyPr>
          <a:lstStyle/>
          <a:p>
            <a:r>
              <a:rPr lang="en-IN" b="1" dirty="0"/>
              <a:t>Authors-</a:t>
            </a:r>
            <a:r>
              <a:rPr lang="en-IN" dirty="0"/>
              <a:t>Swati Choudhary, Monica </a:t>
            </a:r>
            <a:r>
              <a:rPr lang="en-IN" dirty="0" err="1"/>
              <a:t>Landge</a:t>
            </a:r>
            <a:r>
              <a:rPr lang="en-IN" dirty="0"/>
              <a:t>, Shital </a:t>
            </a:r>
            <a:r>
              <a:rPr lang="en-IN" dirty="0" err="1"/>
              <a:t>Salunke</a:t>
            </a:r>
            <a:r>
              <a:rPr lang="en-IN" dirty="0"/>
              <a:t>, </a:t>
            </a:r>
            <a:r>
              <a:rPr lang="en-IN" dirty="0" err="1"/>
              <a:t>Swarupata</a:t>
            </a:r>
            <a:r>
              <a:rPr lang="en-IN" dirty="0"/>
              <a:t> </a:t>
            </a:r>
            <a:r>
              <a:rPr lang="en-IN" dirty="0" err="1"/>
              <a:t>Sutar</a:t>
            </a:r>
            <a:r>
              <a:rPr lang="en-IN" dirty="0"/>
              <a:t>, Kirti </a:t>
            </a:r>
            <a:r>
              <a:rPr lang="en-IN" dirty="0" err="1"/>
              <a:t>Mhamunkar</a:t>
            </a:r>
            <a:endParaRPr lang="en-IN" dirty="0"/>
          </a:p>
          <a:p>
            <a:endParaRPr lang="en-IN" dirty="0"/>
          </a:p>
          <a:p>
            <a:r>
              <a:rPr lang="en-IN" dirty="0"/>
              <a:t>(March-April, 2016)</a:t>
            </a:r>
          </a:p>
        </p:txBody>
      </p:sp>
    </p:spTree>
    <p:extLst>
      <p:ext uri="{BB962C8B-B14F-4D97-AF65-F5344CB8AC3E}">
        <p14:creationId xmlns:p14="http://schemas.microsoft.com/office/powerpoint/2010/main" val="263194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6214748"/>
          </a:xfrm>
        </p:spPr>
        <p:txBody>
          <a:bodyPr>
            <a:normAutofit/>
          </a:bodyPr>
          <a:lstStyle/>
          <a:p>
            <a:pPr algn="ctr"/>
            <a:r>
              <a:rPr lang="en-US" sz="5300" b="1" dirty="0">
                <a:effectLst/>
                <a:latin typeface="Times New Roman" panose="02020603050405020304" pitchFamily="18" charset="0"/>
                <a:ea typeface="Times New Roman" panose="02020603050405020304" pitchFamily="18" charset="0"/>
                <a:cs typeface="Times New Roman" panose="02020603050405020304" pitchFamily="18" charset="0"/>
              </a:rPr>
              <a:t>Campus Placement Prediction Techniques</a:t>
            </a:r>
            <a:br>
              <a:rPr lang="en-IN" sz="9600" dirty="0">
                <a:latin typeface="Times New Roman" panose="02020603050405020304" pitchFamily="18" charset="0"/>
                <a:cs typeface="Times New Roman" panose="02020603050405020304" pitchFamily="18" charset="0"/>
              </a:rPr>
            </a:br>
            <a:br>
              <a:rPr lang="en-IN" sz="9600" dirty="0">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pPr marL="402336" lvl="1" indent="0">
              <a:buNone/>
            </a:pPr>
            <a:r>
              <a:rPr lang="en-US" sz="2400" dirty="0">
                <a:solidFill>
                  <a:srgbClr val="002060"/>
                </a:solidFill>
                <a:effectLst/>
                <a:latin typeface="Times New Roman" panose="02020603050405020304" pitchFamily="18" charset="0"/>
                <a:ea typeface="Times New Roman" panose="02020603050405020304" pitchFamily="18" charset="0"/>
              </a:rPr>
              <a:t>The reputation and yearly admissions of an institution invariably depend on the placement it provides to its students.</a:t>
            </a:r>
            <a:r>
              <a:rPr lang="en-US" sz="2400" b="1" dirty="0">
                <a:solidFill>
                  <a:srgbClr val="002060"/>
                </a:solidFill>
                <a:effectLst/>
                <a:latin typeface="Times New Roman" panose="02020603050405020304" pitchFamily="18" charset="0"/>
                <a:ea typeface="Times New Roman" panose="02020603050405020304" pitchFamily="18" charset="0"/>
              </a:rPr>
              <a:t> </a:t>
            </a:r>
            <a:r>
              <a:rPr lang="en-US" sz="2400" dirty="0">
                <a:solidFill>
                  <a:srgbClr val="002060"/>
                </a:solidFill>
                <a:effectLst/>
                <a:latin typeface="Times New Roman" panose="02020603050405020304" pitchFamily="18" charset="0"/>
                <a:ea typeface="Times New Roman" panose="02020603050405020304" pitchFamily="18" charset="0"/>
              </a:rPr>
              <a:t>Previous year’s student’s data is analyzed to predict the placement chance of the current students. </a:t>
            </a:r>
          </a:p>
          <a:p>
            <a:pPr marL="402336" lvl="1" indent="0">
              <a:buNone/>
            </a:pPr>
            <a:r>
              <a:rPr lang="en-US" sz="2400" dirty="0">
                <a:solidFill>
                  <a:srgbClr val="002060"/>
                </a:solidFill>
                <a:effectLst/>
                <a:latin typeface="Times New Roman" panose="02020603050405020304" pitchFamily="18" charset="0"/>
                <a:ea typeface="Times New Roman" panose="02020603050405020304" pitchFamily="18" charset="0"/>
              </a:rPr>
              <a:t>The Probability of undergrad students getting placed in a company by applying classification algorithms such as Decision trees and Random Forests.</a:t>
            </a:r>
            <a:endParaRPr lang="en-US" sz="3200" dirty="0">
              <a:solidFill>
                <a:srgbClr val="002060"/>
              </a:solidFill>
              <a:latin typeface="Bahnschrift" panose="020B0502040204020203" pitchFamily="34" charset="0"/>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21</a:t>
            </a:fld>
            <a:endParaRPr lang="en-US"/>
          </a:p>
        </p:txBody>
      </p:sp>
      <p:sp>
        <p:nvSpPr>
          <p:cNvPr id="8" name="TextBox 7">
            <a:extLst>
              <a:ext uri="{FF2B5EF4-FFF2-40B4-BE49-F238E27FC236}">
                <a16:creationId xmlns:a16="http://schemas.microsoft.com/office/drawing/2014/main" id="{F4368C13-8626-0BA1-4C09-8FDCED88E987}"/>
              </a:ext>
            </a:extLst>
          </p:cNvPr>
          <p:cNvSpPr txBox="1"/>
          <p:nvPr/>
        </p:nvSpPr>
        <p:spPr>
          <a:xfrm>
            <a:off x="570271" y="4395019"/>
            <a:ext cx="3736258" cy="1200329"/>
          </a:xfrm>
          <a:prstGeom prst="rect">
            <a:avLst/>
          </a:prstGeom>
          <a:noFill/>
        </p:spPr>
        <p:txBody>
          <a:bodyPr wrap="square" rtlCol="0">
            <a:spAutoFit/>
          </a:bodyPr>
          <a:lstStyle/>
          <a:p>
            <a:r>
              <a:rPr lang="en-IN" dirty="0"/>
              <a:t>Author: Neelam Swaroopa, </a:t>
            </a:r>
            <a:r>
              <a:rPr lang="en-IN" dirty="0" err="1"/>
              <a:t>Pothuganti</a:t>
            </a:r>
            <a:r>
              <a:rPr lang="en-IN" dirty="0"/>
              <a:t> </a:t>
            </a:r>
            <a:r>
              <a:rPr lang="en-IN" dirty="0" err="1"/>
              <a:t>Manvitha</a:t>
            </a:r>
            <a:endParaRPr lang="en-IN" dirty="0"/>
          </a:p>
          <a:p>
            <a:endParaRPr lang="en-IN" dirty="0"/>
          </a:p>
          <a:p>
            <a:r>
              <a:rPr lang="en-IN" dirty="0"/>
              <a:t>Number 9 (2019)</a:t>
            </a:r>
          </a:p>
        </p:txBody>
      </p:sp>
    </p:spTree>
    <p:extLst>
      <p:ext uri="{BB962C8B-B14F-4D97-AF65-F5344CB8AC3E}">
        <p14:creationId xmlns:p14="http://schemas.microsoft.com/office/powerpoint/2010/main" val="122759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07749" y="28292"/>
            <a:ext cx="4129181" cy="4952492"/>
          </a:xfrm>
        </p:spPr>
        <p:txBody>
          <a:bodyPr>
            <a:normAutofit/>
          </a:bodyPr>
          <a:lstStyle/>
          <a:p>
            <a:pPr algn="ctr"/>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Changing approaches in campus placements</a:t>
            </a:r>
            <a:endParaRPr lang="en-US" sz="11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pPr algn="just">
              <a:lnSpc>
                <a:spcPct val="95000"/>
              </a:lnSpc>
              <a:spcBef>
                <a:spcPts val="360"/>
              </a:spcBef>
              <a:tabLst>
                <a:tab pos="1200785" algn="l"/>
              </a:tabLst>
            </a:pPr>
            <a:r>
              <a:rPr lang="en-US" sz="2400" dirty="0">
                <a:solidFill>
                  <a:srgbClr val="002060"/>
                </a:solidFill>
                <a:effectLst/>
                <a:latin typeface="Times New Roman" panose="02020603050405020304" pitchFamily="18" charset="0"/>
                <a:ea typeface="Times New Roman" panose="02020603050405020304" pitchFamily="18" charset="0"/>
              </a:rPr>
              <a:t>Earlier the success of higher education is measured by the level of knowledge and skills of the student but now providing campus placement is considered an institutional obligation and institutions are ranked based on the number of successful jobs provided by the campus.</a:t>
            </a:r>
          </a:p>
          <a:p>
            <a:pPr algn="just">
              <a:lnSpc>
                <a:spcPct val="95000"/>
              </a:lnSpc>
              <a:spcBef>
                <a:spcPts val="360"/>
              </a:spcBef>
              <a:tabLst>
                <a:tab pos="1200785" algn="l"/>
              </a:tabLst>
            </a:pPr>
            <a:endParaRPr lang="en-US" sz="2400" dirty="0">
              <a:solidFill>
                <a:srgbClr val="002060"/>
              </a:solidFill>
              <a:effectLst/>
              <a:latin typeface="Times New Roman" panose="02020603050405020304" pitchFamily="18" charset="0"/>
              <a:ea typeface="Times New Roman" panose="02020603050405020304" pitchFamily="18" charset="0"/>
            </a:endParaRPr>
          </a:p>
          <a:p>
            <a:pPr algn="just">
              <a:lnSpc>
                <a:spcPct val="95000"/>
              </a:lnSpc>
              <a:spcBef>
                <a:spcPts val="360"/>
              </a:spcBef>
              <a:tabLst>
                <a:tab pos="1200785" algn="l"/>
              </a:tabLst>
            </a:pPr>
            <a:r>
              <a:rPr lang="en-US" sz="2400" dirty="0">
                <a:solidFill>
                  <a:srgbClr val="002060"/>
                </a:solidFill>
                <a:effectLst/>
                <a:latin typeface="Times New Roman" panose="02020603050405020304" pitchFamily="18" charset="0"/>
                <a:ea typeface="Times New Roman" panose="02020603050405020304" pitchFamily="18" charset="0"/>
              </a:rPr>
              <a:t> As time progress, students must study various companies of their choice, study their business model, and their expansion opportunities.</a:t>
            </a:r>
            <a:endParaRPr lang="en-IN" sz="2400" dirty="0">
              <a:solidFill>
                <a:srgbClr val="002060"/>
              </a:solidFill>
              <a:effectLst/>
              <a:latin typeface="Times New Roman" panose="02020603050405020304" pitchFamily="18" charset="0"/>
              <a:ea typeface="Times New Roman" panose="02020603050405020304" pitchFamily="18" charset="0"/>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22</a:t>
            </a:fld>
            <a:endParaRPr lang="en-US"/>
          </a:p>
        </p:txBody>
      </p:sp>
      <p:sp>
        <p:nvSpPr>
          <p:cNvPr id="8" name="TextBox 7">
            <a:extLst>
              <a:ext uri="{FF2B5EF4-FFF2-40B4-BE49-F238E27FC236}">
                <a16:creationId xmlns:a16="http://schemas.microsoft.com/office/drawing/2014/main" id="{029417E1-B522-B070-AD78-1ECCA3D6FAC7}"/>
              </a:ext>
            </a:extLst>
          </p:cNvPr>
          <p:cNvSpPr txBox="1"/>
          <p:nvPr/>
        </p:nvSpPr>
        <p:spPr>
          <a:xfrm>
            <a:off x="407749" y="5132439"/>
            <a:ext cx="4016767" cy="923330"/>
          </a:xfrm>
          <a:prstGeom prst="rect">
            <a:avLst/>
          </a:prstGeom>
          <a:noFill/>
        </p:spPr>
        <p:txBody>
          <a:bodyPr wrap="square" rtlCol="0">
            <a:spAutoFit/>
          </a:bodyPr>
          <a:lstStyle/>
          <a:p>
            <a:r>
              <a:rPr lang="en-US" b="1" dirty="0"/>
              <a:t>Author</a:t>
            </a:r>
            <a:r>
              <a:rPr lang="en-US" dirty="0"/>
              <a:t>: Varun Shenoy* &amp; Dr. P. S. </a:t>
            </a:r>
            <a:r>
              <a:rPr lang="en-US" dirty="0" err="1"/>
              <a:t>Aithal</a:t>
            </a:r>
            <a:endParaRPr lang="en-US" dirty="0"/>
          </a:p>
          <a:p>
            <a:endParaRPr lang="en-IN" dirty="0"/>
          </a:p>
          <a:p>
            <a:r>
              <a:rPr lang="en-IN" dirty="0"/>
              <a:t>2016</a:t>
            </a:r>
          </a:p>
        </p:txBody>
      </p:sp>
    </p:spTree>
    <p:extLst>
      <p:ext uri="{BB962C8B-B14F-4D97-AF65-F5344CB8AC3E}">
        <p14:creationId xmlns:p14="http://schemas.microsoft.com/office/powerpoint/2010/main" val="2345960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179507" y="610031"/>
            <a:ext cx="685004" cy="255208"/>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23</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5" name="TextBox 4">
            <a:extLst>
              <a:ext uri="{FF2B5EF4-FFF2-40B4-BE49-F238E27FC236}">
                <a16:creationId xmlns:a16="http://schemas.microsoft.com/office/drawing/2014/main" id="{321DDD96-2E78-818D-B339-C9F475F5C95C}"/>
              </a:ext>
            </a:extLst>
          </p:cNvPr>
          <p:cNvSpPr txBox="1"/>
          <p:nvPr/>
        </p:nvSpPr>
        <p:spPr>
          <a:xfrm>
            <a:off x="5417573" y="1095645"/>
            <a:ext cx="606650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The proposed system gives placement-oriented study material verified by seniors and faculties. </a:t>
            </a:r>
          </a:p>
          <a:p>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It also provides students with company-wise placement information.</a:t>
            </a: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In the forum module, students would be able to ask their doubts related to placement activities.</a:t>
            </a: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Interacting with alumni can be very helpful as they can give an overview of the industry trends and projects in order to land a good career. </a:t>
            </a:r>
            <a:endParaRPr lang="en-IN" sz="2000" dirty="0">
              <a:solidFill>
                <a:srgbClr val="002060"/>
              </a:solidFill>
            </a:endParaRPr>
          </a:p>
        </p:txBody>
      </p:sp>
      <p:pic>
        <p:nvPicPr>
          <p:cNvPr id="3074" name="Picture 2">
            <a:extLst>
              <a:ext uri="{FF2B5EF4-FFF2-40B4-BE49-F238E27FC236}">
                <a16:creationId xmlns:a16="http://schemas.microsoft.com/office/drawing/2014/main" id="{172EA977-AD91-914B-9E29-618BDAD97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7652"/>
            <a:ext cx="4923504" cy="328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0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517058" y="610030"/>
            <a:ext cx="2251593" cy="2477299"/>
          </a:xfrm>
        </p:spPr>
        <p:txBody>
          <a:bodyPr>
            <a:normAutofit/>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24</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Rectangle 3">
            <a:extLst>
              <a:ext uri="{FF2B5EF4-FFF2-40B4-BE49-F238E27FC236}">
                <a16:creationId xmlns:a16="http://schemas.microsoft.com/office/drawing/2014/main" id="{AF15B0AB-7BFA-4B9A-6EF6-176C75AD9B91}"/>
              </a:ext>
            </a:extLst>
          </p:cNvPr>
          <p:cNvSpPr/>
          <p:nvPr/>
        </p:nvSpPr>
        <p:spPr>
          <a:xfrm>
            <a:off x="279239" y="172315"/>
            <a:ext cx="4593630"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Future  Scope :</a:t>
            </a:r>
          </a:p>
        </p:txBody>
      </p:sp>
      <p:pic>
        <p:nvPicPr>
          <p:cNvPr id="2050" name="Picture 2">
            <a:extLst>
              <a:ext uri="{FF2B5EF4-FFF2-40B4-BE49-F238E27FC236}">
                <a16:creationId xmlns:a16="http://schemas.microsoft.com/office/drawing/2014/main" id="{3CCFD3DE-5F39-0207-2794-7D64622D2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89" y="1571450"/>
            <a:ext cx="3678308" cy="40361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1DDD96-2E78-818D-B339-C9F475F5C95C}"/>
              </a:ext>
            </a:extLst>
          </p:cNvPr>
          <p:cNvSpPr txBox="1"/>
          <p:nvPr/>
        </p:nvSpPr>
        <p:spPr>
          <a:xfrm>
            <a:off x="5417573" y="1095645"/>
            <a:ext cx="6066503" cy="437042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We can add the functionality of the placement prediction. </a:t>
            </a: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Faculty can also launch their placement preparation course. </a:t>
            </a: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effectLst/>
                <a:latin typeface="Times New Roman" panose="02020603050405020304" pitchFamily="18" charset="0"/>
                <a:ea typeface="Times New Roman" panose="02020603050405020304" pitchFamily="18" charset="0"/>
              </a:rPr>
              <a:t>We can also add the functionality of recommending alumni based on upcoming hiring companies on the campus. </a:t>
            </a:r>
          </a:p>
          <a:p>
            <a:pPr marL="285750" indent="-285750">
              <a:buFont typeface="Arial" panose="020B0604020202020204" pitchFamily="34" charset="0"/>
              <a:buChar char="•"/>
            </a:pPr>
            <a:endParaRPr lang="en-US" sz="2000" dirty="0">
              <a:solidFill>
                <a:srgbClr val="002060"/>
              </a:solidFill>
              <a:latin typeface="Times New Roman" panose="02020603050405020304" pitchFamily="18" charset="0"/>
            </a:endParaRPr>
          </a:p>
          <a:p>
            <a:pPr marL="285750" indent="-285750">
              <a:buFont typeface="Arial" panose="020B0604020202020204" pitchFamily="34" charset="0"/>
              <a:buChar char="•"/>
            </a:pPr>
            <a:r>
              <a:rPr lang="en-US" sz="2000" dirty="0">
                <a:solidFill>
                  <a:srgbClr val="002060"/>
                </a:solidFill>
                <a:latin typeface="Times New Roman" panose="02020603050405020304" pitchFamily="18" charset="0"/>
                <a:ea typeface="Times New Roman" panose="02020603050405020304" pitchFamily="18" charset="0"/>
              </a:rPr>
              <a:t>O</a:t>
            </a:r>
            <a:r>
              <a:rPr lang="en-US" sz="2000" dirty="0">
                <a:solidFill>
                  <a:srgbClr val="002060"/>
                </a:solidFill>
                <a:effectLst/>
                <a:latin typeface="Times New Roman" panose="02020603050405020304" pitchFamily="18" charset="0"/>
                <a:ea typeface="Times New Roman" panose="02020603050405020304" pitchFamily="18" charset="0"/>
              </a:rPr>
              <a:t>nline mock test modules and resume validator with the help of ATS.</a:t>
            </a:r>
            <a:endParaRPr lang="en-IN" sz="2000" dirty="0">
              <a:solidFill>
                <a:srgbClr val="002060"/>
              </a:solidFill>
            </a:endParaRPr>
          </a:p>
        </p:txBody>
      </p:sp>
    </p:spTree>
    <p:extLst>
      <p:ext uri="{BB962C8B-B14F-4D97-AF65-F5344CB8AC3E}">
        <p14:creationId xmlns:p14="http://schemas.microsoft.com/office/powerpoint/2010/main" val="80855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07749" y="28292"/>
            <a:ext cx="4129181" cy="4952492"/>
          </a:xfrm>
        </p:spPr>
        <p:txBody>
          <a:bodyPr>
            <a:normAutofit/>
          </a:bodyPr>
          <a:lstStyle/>
          <a:p>
            <a:pPr algn="ctr"/>
            <a:endParaRPr lang="en-US" sz="11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normAutofit/>
          </a:bodyPr>
          <a:lstStyle/>
          <a:p>
            <a:pPr algn="just">
              <a:lnSpc>
                <a:spcPct val="95000"/>
              </a:lnSpc>
              <a:spcBef>
                <a:spcPts val="360"/>
              </a:spcBef>
              <a:tabLst>
                <a:tab pos="1200785" algn="l"/>
              </a:tabLst>
            </a:pPr>
            <a:endParaRPr lang="en-IN" sz="2400" dirty="0">
              <a:solidFill>
                <a:srgbClr val="002060"/>
              </a:solidFill>
              <a:effectLst/>
              <a:latin typeface="Times New Roman" panose="02020603050405020304" pitchFamily="18" charset="0"/>
              <a:ea typeface="Times New Roman" panose="02020603050405020304" pitchFamily="18" charset="0"/>
            </a:endParaRP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446879" y="5397635"/>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25</a:t>
            </a:fld>
            <a:endParaRPr lang="en-US"/>
          </a:p>
        </p:txBody>
      </p:sp>
      <p:pic>
        <p:nvPicPr>
          <p:cNvPr id="1026" name="Picture 2">
            <a:extLst>
              <a:ext uri="{FF2B5EF4-FFF2-40B4-BE49-F238E27FC236}">
                <a16:creationId xmlns:a16="http://schemas.microsoft.com/office/drawing/2014/main" id="{72E05657-C255-4231-0D1B-F6D3170A0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2608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2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585271" y="121147"/>
            <a:ext cx="3833906" cy="2221622"/>
          </a:xfrm>
        </p:spPr>
        <p:txBody>
          <a:bodyPr/>
          <a:lstStyle/>
          <a:p>
            <a:pPr algn="ctr"/>
            <a:r>
              <a:rPr lang="en-US" i="0" dirty="0">
                <a:latin typeface="Arial Black" panose="020B0A04020102020204" pitchFamily="34" charset="0"/>
                <a:cs typeface="Times New Roman" panose="02020603050405020304" pitchFamily="18" charset="0"/>
              </a:rPr>
              <a:t>Problem </a:t>
            </a:r>
            <a:br>
              <a:rPr lang="en-US" i="0" dirty="0">
                <a:latin typeface="Arial Black" panose="020B0A04020102020204" pitchFamily="34" charset="0"/>
                <a:cs typeface="Times New Roman" panose="02020603050405020304" pitchFamily="18" charset="0"/>
              </a:rPr>
            </a:br>
            <a:r>
              <a:rPr lang="en-US" i="0" dirty="0">
                <a:latin typeface="Arial Black" panose="020B0A04020102020204" pitchFamily="34" charset="0"/>
                <a:cs typeface="Times New Roman" panose="02020603050405020304" pitchFamily="18" charset="0"/>
              </a:rPr>
              <a:t>Statement</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3</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B7E6B50-EA8A-4BC6-A2F3-6AC5171549E2}"/>
              </a:ext>
            </a:extLst>
          </p:cNvPr>
          <p:cNvSpPr txBox="1"/>
          <p:nvPr/>
        </p:nvSpPr>
        <p:spPr>
          <a:xfrm>
            <a:off x="5225142" y="1063690"/>
            <a:ext cx="6381587" cy="4801314"/>
          </a:xfrm>
          <a:prstGeom prst="rect">
            <a:avLst/>
          </a:prstGeom>
          <a:noFill/>
        </p:spPr>
        <p:txBody>
          <a:bodyPr wrap="square" rtlCol="0">
            <a:spAutoFit/>
          </a:bodyPr>
          <a:lstStyle/>
          <a:p>
            <a:pPr marL="285750" indent="-285750">
              <a:buFont typeface="Arial" panose="020B0604020202020204" pitchFamily="34" charset="0"/>
              <a:buChar char="•"/>
            </a:pPr>
            <a:r>
              <a:rPr lang="en-IN" sz="2400" dirty="0"/>
              <a:t>No interaction between Students, Alumni or Seniors, and Placement Faculty in College.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Lack of awareness regarding </a:t>
            </a:r>
          </a:p>
          <a:p>
            <a:pPr marL="1200150" lvl="2" indent="-285750">
              <a:buFont typeface="Wingdings" panose="05000000000000000000" pitchFamily="2" charset="2"/>
              <a:buChar char="q"/>
            </a:pPr>
            <a:r>
              <a:rPr lang="en-IN" sz="2400" dirty="0"/>
              <a:t>Current Technology Industry Trends</a:t>
            </a:r>
          </a:p>
          <a:p>
            <a:pPr marL="1200150" lvl="2" indent="-285750">
              <a:buFont typeface="Wingdings" panose="05000000000000000000" pitchFamily="2" charset="2"/>
              <a:buChar char="q"/>
            </a:pPr>
            <a:r>
              <a:rPr lang="en-IN" sz="2400" dirty="0"/>
              <a:t>On-Going Internship opportunities</a:t>
            </a:r>
          </a:p>
          <a:p>
            <a:pPr marL="1200150" lvl="2" indent="-285750">
              <a:buFont typeface="Wingdings" panose="05000000000000000000" pitchFamily="2" charset="2"/>
              <a:buChar char="q"/>
            </a:pPr>
            <a:r>
              <a:rPr lang="en-IN" sz="2400" dirty="0"/>
              <a:t>Off-Campus Job opportunities</a:t>
            </a:r>
          </a:p>
          <a:p>
            <a:pPr marL="1200150" lvl="2" indent="-285750">
              <a:buFont typeface="Wingdings" panose="05000000000000000000" pitchFamily="2" charset="2"/>
              <a:buChar char="q"/>
            </a:pPr>
            <a:r>
              <a:rPr lang="en-IN" sz="2400" dirty="0"/>
              <a:t>Hackathons</a:t>
            </a:r>
          </a:p>
          <a:p>
            <a:pPr marL="1200150" lvl="2" indent="-285750">
              <a:buFont typeface="Wingdings" panose="05000000000000000000" pitchFamily="2" charset="2"/>
              <a:buChar char="q"/>
            </a:pPr>
            <a:r>
              <a:rPr lang="en-IN" sz="2400" dirty="0"/>
              <a:t>Coding Competition</a:t>
            </a:r>
          </a:p>
          <a:p>
            <a:pPr marL="1200150" lvl="2" indent="-285750">
              <a:buFont typeface="Wingdings" panose="05000000000000000000" pitchFamily="2" charset="2"/>
              <a:buChar char="q"/>
            </a:pPr>
            <a:r>
              <a:rPr lang="en-IN" sz="2400" dirty="0"/>
              <a:t>Preparation Methods</a:t>
            </a:r>
          </a:p>
          <a:p>
            <a:pPr marL="1200150" lvl="2" indent="-285750">
              <a:buFont typeface="Wingdings" panose="05000000000000000000" pitchFamily="2" charset="2"/>
              <a:buChar char="q"/>
            </a:pPr>
            <a:r>
              <a:rPr lang="en-IN" sz="2400" dirty="0"/>
              <a:t>Company Visit</a:t>
            </a:r>
          </a:p>
          <a:p>
            <a:pPr marL="1200150" lvl="2" indent="-285750">
              <a:buFont typeface="Wingdings" panose="05000000000000000000" pitchFamily="2" charset="2"/>
              <a:buChar char="q"/>
            </a:pPr>
            <a:r>
              <a:rPr lang="en-IN" sz="2400" dirty="0"/>
              <a:t>Company Hiring Procedures</a:t>
            </a:r>
          </a:p>
          <a:p>
            <a:pPr marL="285750" indent="-285750">
              <a:buFont typeface="Arial" panose="020B0604020202020204" pitchFamily="34" charset="0"/>
              <a:buChar char="•"/>
            </a:pPr>
            <a:endParaRPr lang="en-IN" sz="1800" dirty="0"/>
          </a:p>
        </p:txBody>
      </p:sp>
      <p:sp>
        <p:nvSpPr>
          <p:cNvPr id="8" name="Oval 7">
            <a:extLst>
              <a:ext uri="{FF2B5EF4-FFF2-40B4-BE49-F238E27FC236}">
                <a16:creationId xmlns:a16="http://schemas.microsoft.com/office/drawing/2014/main" id="{3F217FF0-4F78-C144-D117-5BEC0D49ED8D}"/>
              </a:ext>
            </a:extLst>
          </p:cNvPr>
          <p:cNvSpPr/>
          <p:nvPr/>
        </p:nvSpPr>
        <p:spPr>
          <a:xfrm>
            <a:off x="7609907" y="66911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descr="Man thinking concept illustration">
            <a:extLst>
              <a:ext uri="{FF2B5EF4-FFF2-40B4-BE49-F238E27FC236}">
                <a16:creationId xmlns:a16="http://schemas.microsoft.com/office/drawing/2014/main" id="{3B3F2C1C-D685-A003-23FA-140322181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58" y="2605548"/>
            <a:ext cx="3281516" cy="328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22229" y="-776749"/>
            <a:ext cx="4157367" cy="2221622"/>
          </a:xfrm>
        </p:spPr>
        <p:txBody>
          <a:bodyPr/>
          <a:lstStyle/>
          <a:p>
            <a:pPr algn="ctr"/>
            <a:r>
              <a:rPr lang="en-US" i="0" dirty="0">
                <a:latin typeface="Arial Black" panose="020B0A04020102020204" pitchFamily="34" charset="0"/>
              </a:rPr>
              <a:t>Solution</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B7E6B50-EA8A-4BC6-A2F3-6AC5171549E2}"/>
              </a:ext>
            </a:extLst>
          </p:cNvPr>
          <p:cNvSpPr txBox="1"/>
          <p:nvPr/>
        </p:nvSpPr>
        <p:spPr>
          <a:xfrm>
            <a:off x="5225142" y="212735"/>
            <a:ext cx="6381587" cy="6432530"/>
          </a:xfrm>
          <a:prstGeom prst="rect">
            <a:avLst/>
          </a:prstGeom>
          <a:noFill/>
        </p:spPr>
        <p:txBody>
          <a:bodyPr wrap="square" rtlCol="0">
            <a:spAutoFit/>
          </a:bodyPr>
          <a:lstStyle/>
          <a:p>
            <a:pPr marL="285750" indent="-285750">
              <a:buFont typeface="Arial" panose="020B0604020202020204" pitchFamily="34" charset="0"/>
              <a:buChar char="•"/>
            </a:pPr>
            <a:r>
              <a:rPr lang="en-IN" sz="2800" dirty="0"/>
              <a:t>Placement-oriented learning and Guidance portal.</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Create a Connection between </a:t>
            </a:r>
          </a:p>
          <a:p>
            <a:pPr lvl="2"/>
            <a:r>
              <a:rPr lang="en-IN" sz="2000" b="1" dirty="0">
                <a:solidFill>
                  <a:srgbClr val="C00000"/>
                </a:solidFill>
              </a:rPr>
              <a:t>Student</a:t>
            </a:r>
            <a:r>
              <a:rPr lang="en-IN" sz="2000" b="1" dirty="0"/>
              <a:t>    &lt;-&gt;   </a:t>
            </a:r>
            <a:r>
              <a:rPr lang="en-IN" sz="2000" b="1" dirty="0">
                <a:solidFill>
                  <a:srgbClr val="C00000"/>
                </a:solidFill>
              </a:rPr>
              <a:t>Alumni</a:t>
            </a:r>
            <a:r>
              <a:rPr lang="en-IN" sz="2000" b="1" dirty="0"/>
              <a:t>   &lt;-&gt;    </a:t>
            </a:r>
            <a:r>
              <a:rPr lang="en-IN" sz="2000" b="1" dirty="0">
                <a:solidFill>
                  <a:srgbClr val="C00000"/>
                </a:solidFill>
              </a:rPr>
              <a:t>Faculty</a:t>
            </a:r>
          </a:p>
          <a:p>
            <a:pPr lvl="2"/>
            <a:endParaRPr lang="en-IN" sz="2000" b="1" dirty="0">
              <a:solidFill>
                <a:srgbClr val="C00000"/>
              </a:solidFill>
            </a:endParaRPr>
          </a:p>
          <a:p>
            <a:pPr lvl="1"/>
            <a:endParaRPr lang="en-IN" sz="2000" b="1" dirty="0">
              <a:solidFill>
                <a:srgbClr val="C00000"/>
              </a:solidFill>
            </a:endParaRPr>
          </a:p>
          <a:p>
            <a:pPr marL="342900" indent="-342900">
              <a:buFont typeface="Arial" panose="020B0604020202020204" pitchFamily="34" charset="0"/>
              <a:buChar char="•"/>
            </a:pPr>
            <a:r>
              <a:rPr lang="en-IN" sz="2400" dirty="0"/>
              <a:t>Placement Department has all information about the company[ on – campus ] such as:</a:t>
            </a:r>
          </a:p>
          <a:p>
            <a:pPr marL="1257300" lvl="2" indent="-342900">
              <a:buFont typeface="Wingdings" panose="05000000000000000000" pitchFamily="2" charset="2"/>
              <a:buChar char="v"/>
            </a:pPr>
            <a:r>
              <a:rPr lang="en-IN" sz="2400" dirty="0"/>
              <a:t>Hiring Procedure</a:t>
            </a:r>
          </a:p>
          <a:p>
            <a:pPr marL="1257300" lvl="2" indent="-342900">
              <a:buFont typeface="Wingdings" panose="05000000000000000000" pitchFamily="2" charset="2"/>
              <a:buChar char="v"/>
            </a:pPr>
            <a:r>
              <a:rPr lang="en-IN" sz="2400" dirty="0"/>
              <a:t>CTC</a:t>
            </a:r>
          </a:p>
          <a:p>
            <a:pPr marL="1257300" lvl="2" indent="-342900">
              <a:buFont typeface="Wingdings" panose="05000000000000000000" pitchFamily="2" charset="2"/>
              <a:buChar char="v"/>
            </a:pPr>
            <a:r>
              <a:rPr lang="en-IN" sz="2400" dirty="0"/>
              <a:t>Requirement</a:t>
            </a:r>
          </a:p>
          <a:p>
            <a:pPr marL="1257300" lvl="2" indent="-342900">
              <a:buFont typeface="Wingdings" panose="05000000000000000000" pitchFamily="2" charset="2"/>
              <a:buChar char="v"/>
            </a:pPr>
            <a:r>
              <a:rPr lang="en-IN" sz="2400" dirty="0"/>
              <a:t>Exam Pattern</a:t>
            </a:r>
          </a:p>
          <a:p>
            <a:endParaRPr lang="en-IN" sz="2400" dirty="0"/>
          </a:p>
          <a:p>
            <a:pPr marL="342900" indent="-342900">
              <a:buFont typeface="Arial" panose="020B0604020202020204" pitchFamily="34" charset="0"/>
              <a:buChar char="•"/>
            </a:pPr>
            <a:r>
              <a:rPr lang="en-IN" sz="2400" dirty="0"/>
              <a:t>Placement Faculty provide all these details to students. So, they can prepare for their dream company easily and within time.</a:t>
            </a:r>
          </a:p>
        </p:txBody>
      </p:sp>
      <p:pic>
        <p:nvPicPr>
          <p:cNvPr id="2050" name="Picture 2" descr="Man shows gesture of a great idea">
            <a:extLst>
              <a:ext uri="{FF2B5EF4-FFF2-40B4-BE49-F238E27FC236}">
                <a16:creationId xmlns:a16="http://schemas.microsoft.com/office/drawing/2014/main" id="{7A322EED-F43F-56EB-D41A-273DC3266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2" y="2169724"/>
            <a:ext cx="3802993" cy="380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179507" y="610031"/>
            <a:ext cx="685004" cy="255208"/>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5</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7" name="TextBox 6">
            <a:extLst>
              <a:ext uri="{FF2B5EF4-FFF2-40B4-BE49-F238E27FC236}">
                <a16:creationId xmlns:a16="http://schemas.microsoft.com/office/drawing/2014/main" id="{3B7E6B50-EA8A-4BC6-A2F3-6AC5171549E2}"/>
              </a:ext>
            </a:extLst>
          </p:cNvPr>
          <p:cNvSpPr txBox="1"/>
          <p:nvPr/>
        </p:nvSpPr>
        <p:spPr>
          <a:xfrm>
            <a:off x="5225142" y="1063690"/>
            <a:ext cx="6381587"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Alumni Interaction will help the student to gather information regarding:</a:t>
            </a:r>
          </a:p>
          <a:p>
            <a:pPr marL="1657350" lvl="3" indent="-285750">
              <a:buFont typeface="Wingdings" panose="05000000000000000000" pitchFamily="2" charset="2"/>
              <a:buChar char="q"/>
            </a:pPr>
            <a:r>
              <a:rPr lang="en-IN" sz="2400" dirty="0"/>
              <a:t>Current Industry Trends</a:t>
            </a:r>
          </a:p>
          <a:p>
            <a:pPr marL="1657350" lvl="3" indent="-285750">
              <a:buFont typeface="Wingdings" panose="05000000000000000000" pitchFamily="2" charset="2"/>
              <a:buChar char="q"/>
            </a:pPr>
            <a:r>
              <a:rPr lang="en-IN" sz="2400" dirty="0"/>
              <a:t>Top Technology in particular Field</a:t>
            </a:r>
          </a:p>
          <a:p>
            <a:pPr marL="1657350" lvl="3" indent="-285750">
              <a:buFont typeface="Wingdings" panose="05000000000000000000" pitchFamily="2" charset="2"/>
              <a:buChar char="q"/>
            </a:pPr>
            <a:r>
              <a:rPr lang="en-IN" sz="2400" dirty="0"/>
              <a:t>Internship Opportunities</a:t>
            </a:r>
          </a:p>
          <a:p>
            <a:pPr marL="1657350" lvl="3" indent="-285750">
              <a:buFont typeface="Wingdings" panose="05000000000000000000" pitchFamily="2" charset="2"/>
              <a:buChar char="q"/>
            </a:pPr>
            <a:r>
              <a:rPr lang="en-IN" sz="2400" dirty="0"/>
              <a:t>Provide Referral</a:t>
            </a:r>
          </a:p>
          <a:p>
            <a:pPr marL="1657350" lvl="3" indent="-285750">
              <a:buFont typeface="Wingdings" panose="05000000000000000000" pitchFamily="2" charset="2"/>
              <a:buChar char="q"/>
            </a:pPr>
            <a:r>
              <a:rPr lang="en-IN" sz="2400" dirty="0"/>
              <a:t> Project-related Guidance</a:t>
            </a:r>
          </a:p>
          <a:p>
            <a:pPr marL="1657350" lvl="3" indent="-285750">
              <a:buFont typeface="Wingdings" panose="05000000000000000000" pitchFamily="2" charset="2"/>
              <a:buChar char="q"/>
            </a:pPr>
            <a:r>
              <a:rPr lang="en-IN" sz="2400" dirty="0"/>
              <a:t> Preparation for any Company </a:t>
            </a:r>
          </a:p>
          <a:p>
            <a:pPr lvl="3"/>
            <a:endParaRPr lang="en-IN" sz="2400" dirty="0"/>
          </a:p>
          <a:p>
            <a:pPr lvl="3"/>
            <a:endParaRPr lang="en-IN" sz="2400" dirty="0"/>
          </a:p>
          <a:p>
            <a:endParaRPr lang="en-IN" sz="2400" dirty="0"/>
          </a:p>
        </p:txBody>
      </p:sp>
      <p:pic>
        <p:nvPicPr>
          <p:cNvPr id="3074" name="Picture 2" descr="Business idea concept with people">
            <a:extLst>
              <a:ext uri="{FF2B5EF4-FFF2-40B4-BE49-F238E27FC236}">
                <a16:creationId xmlns:a16="http://schemas.microsoft.com/office/drawing/2014/main" id="{ADAC6C49-0D02-C442-F50F-6E624BAEB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68" y="1493391"/>
            <a:ext cx="4483510" cy="298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33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6</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D3F560-846A-D163-5E36-D08004B0D09B}"/>
              </a:ext>
            </a:extLst>
          </p:cNvPr>
          <p:cNvSpPr txBox="1"/>
          <p:nvPr/>
        </p:nvSpPr>
        <p:spPr>
          <a:xfrm>
            <a:off x="0" y="0"/>
            <a:ext cx="12192000" cy="6858000"/>
          </a:xfrm>
          <a:prstGeom prst="rect">
            <a:avLst/>
          </a:prstGeom>
          <a:solidFill>
            <a:schemeClr val="tx1"/>
          </a:solidFill>
        </p:spPr>
        <p:txBody>
          <a:bodyPr wrap="square" rtlCol="0">
            <a:spAutoFit/>
          </a:bodyPr>
          <a:lstStyle/>
          <a:p>
            <a:endParaRPr lang="en-IN" dirty="0"/>
          </a:p>
        </p:txBody>
      </p:sp>
      <p:pic>
        <p:nvPicPr>
          <p:cNvPr id="5" name="Picture 4" descr="Diagram, schematic&#10;&#10;Description automatically generated">
            <a:extLst>
              <a:ext uri="{FF2B5EF4-FFF2-40B4-BE49-F238E27FC236}">
                <a16:creationId xmlns:a16="http://schemas.microsoft.com/office/drawing/2014/main" id="{096F9DC6-86BF-73B8-FC25-67AA61342830}"/>
              </a:ext>
            </a:extLst>
          </p:cNvPr>
          <p:cNvPicPr>
            <a:picLocks noChangeAspect="1"/>
          </p:cNvPicPr>
          <p:nvPr/>
        </p:nvPicPr>
        <p:blipFill>
          <a:blip r:embed="rId2"/>
          <a:stretch>
            <a:fillRect/>
          </a:stretch>
        </p:blipFill>
        <p:spPr>
          <a:xfrm>
            <a:off x="182236" y="1435510"/>
            <a:ext cx="11683356" cy="5107478"/>
          </a:xfrm>
          <a:prstGeom prst="rect">
            <a:avLst/>
          </a:prstGeom>
        </p:spPr>
      </p:pic>
      <p:sp>
        <p:nvSpPr>
          <p:cNvPr id="8" name="TextBox 7">
            <a:extLst>
              <a:ext uri="{FF2B5EF4-FFF2-40B4-BE49-F238E27FC236}">
                <a16:creationId xmlns:a16="http://schemas.microsoft.com/office/drawing/2014/main" id="{6D7CD294-F7B8-8983-8561-1C6E685E2B89}"/>
              </a:ext>
            </a:extLst>
          </p:cNvPr>
          <p:cNvSpPr txBox="1"/>
          <p:nvPr/>
        </p:nvSpPr>
        <p:spPr>
          <a:xfrm>
            <a:off x="4103305" y="329438"/>
            <a:ext cx="6430297"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Structure </a:t>
            </a:r>
          </a:p>
        </p:txBody>
      </p:sp>
    </p:spTree>
    <p:extLst>
      <p:ext uri="{BB962C8B-B14F-4D97-AF65-F5344CB8AC3E}">
        <p14:creationId xmlns:p14="http://schemas.microsoft.com/office/powerpoint/2010/main" val="416811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7</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D3F560-846A-D163-5E36-D08004B0D09B}"/>
              </a:ext>
            </a:extLst>
          </p:cNvPr>
          <p:cNvSpPr txBox="1"/>
          <p:nvPr/>
        </p:nvSpPr>
        <p:spPr>
          <a:xfrm>
            <a:off x="0" y="0"/>
            <a:ext cx="12192000" cy="6858000"/>
          </a:xfrm>
          <a:prstGeom prst="rect">
            <a:avLst/>
          </a:prstGeom>
          <a:solidFill>
            <a:schemeClr val="tx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D7CD294-F7B8-8983-8561-1C6E685E2B89}"/>
              </a:ext>
            </a:extLst>
          </p:cNvPr>
          <p:cNvSpPr txBox="1"/>
          <p:nvPr/>
        </p:nvSpPr>
        <p:spPr>
          <a:xfrm>
            <a:off x="1740309" y="2305423"/>
            <a:ext cx="8508157" cy="1015663"/>
          </a:xfrm>
          <a:prstGeom prst="rect">
            <a:avLst/>
          </a:prstGeom>
          <a:noFill/>
        </p:spPr>
        <p:txBody>
          <a:bodyPr wrap="square" rtlCol="0">
            <a:spAutoFit/>
          </a:bodyPr>
          <a:lstStyle/>
          <a:p>
            <a:r>
              <a:rPr lang="en-IN" sz="6000" b="1" dirty="0">
                <a:solidFill>
                  <a:schemeClr val="bg1"/>
                </a:solidFill>
                <a:latin typeface="Times New Roman" panose="02020603050405020304" pitchFamily="18" charset="0"/>
                <a:cs typeface="Times New Roman" panose="02020603050405020304" pitchFamily="18" charset="0"/>
              </a:rPr>
              <a:t>Architectural Diagram</a:t>
            </a:r>
          </a:p>
        </p:txBody>
      </p:sp>
    </p:spTree>
    <p:extLst>
      <p:ext uri="{BB962C8B-B14F-4D97-AF65-F5344CB8AC3E}">
        <p14:creationId xmlns:p14="http://schemas.microsoft.com/office/powerpoint/2010/main" val="356118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8</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D3F560-846A-D163-5E36-D08004B0D09B}"/>
              </a:ext>
            </a:extLst>
          </p:cNvPr>
          <p:cNvSpPr txBox="1"/>
          <p:nvPr/>
        </p:nvSpPr>
        <p:spPr>
          <a:xfrm>
            <a:off x="0" y="0"/>
            <a:ext cx="12192000" cy="6858000"/>
          </a:xfrm>
          <a:prstGeom prst="rect">
            <a:avLst/>
          </a:prstGeom>
          <a:solidFill>
            <a:schemeClr val="tx1"/>
          </a:solidFill>
        </p:spPr>
        <p:txBody>
          <a:bodyPr wrap="square" rtlCol="0">
            <a:spAutoFit/>
          </a:bodyPr>
          <a:lstStyle/>
          <a:p>
            <a:endParaRPr lang="en-IN" dirty="0"/>
          </a:p>
        </p:txBody>
      </p:sp>
      <p:pic>
        <p:nvPicPr>
          <p:cNvPr id="7" name="Picture 6">
            <a:extLst>
              <a:ext uri="{FF2B5EF4-FFF2-40B4-BE49-F238E27FC236}">
                <a16:creationId xmlns:a16="http://schemas.microsoft.com/office/drawing/2014/main" id="{3CFA90C7-54C1-E0C9-F789-D6938E9E0C72}"/>
              </a:ext>
            </a:extLst>
          </p:cNvPr>
          <p:cNvPicPr>
            <a:picLocks noChangeAspect="1"/>
          </p:cNvPicPr>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382511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2490815" y="747683"/>
            <a:ext cx="5551972" cy="579672"/>
          </a:xfrm>
        </p:spPr>
        <p:txBody>
          <a:bodyPr>
            <a:normAutofit fontScale="90000"/>
          </a:bodyPr>
          <a:lstStyle/>
          <a:p>
            <a:endParaRPr lang="en-US" dirty="0"/>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9</a:t>
            </a:fld>
            <a:endParaRPr lang="en-US"/>
          </a:p>
        </p:txBody>
      </p:sp>
      <p:sp>
        <p:nvSpPr>
          <p:cNvPr id="6" name="TextBox 5">
            <a:extLst>
              <a:ext uri="{FF2B5EF4-FFF2-40B4-BE49-F238E27FC236}">
                <a16:creationId xmlns:a16="http://schemas.microsoft.com/office/drawing/2014/main" id="{BBD66BAE-9ECE-8F34-E2D9-8EDC1E139A40}"/>
              </a:ext>
            </a:extLst>
          </p:cNvPr>
          <p:cNvSpPr txBox="1"/>
          <p:nvPr/>
        </p:nvSpPr>
        <p:spPr>
          <a:xfrm>
            <a:off x="5640355" y="2971800"/>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DED3F560-846A-D163-5E36-D08004B0D09B}"/>
              </a:ext>
            </a:extLst>
          </p:cNvPr>
          <p:cNvSpPr txBox="1"/>
          <p:nvPr/>
        </p:nvSpPr>
        <p:spPr>
          <a:xfrm>
            <a:off x="0" y="0"/>
            <a:ext cx="12192000" cy="6858000"/>
          </a:xfrm>
          <a:prstGeom prst="rect">
            <a:avLst/>
          </a:prstGeom>
          <a:solidFill>
            <a:schemeClr val="tx1"/>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D7CD294-F7B8-8983-8561-1C6E685E2B89}"/>
              </a:ext>
            </a:extLst>
          </p:cNvPr>
          <p:cNvSpPr txBox="1"/>
          <p:nvPr/>
        </p:nvSpPr>
        <p:spPr>
          <a:xfrm>
            <a:off x="8481674" y="2528140"/>
            <a:ext cx="3441291" cy="1107996"/>
          </a:xfrm>
          <a:prstGeom prst="rect">
            <a:avLst/>
          </a:prstGeom>
          <a:noFill/>
        </p:spPr>
        <p:txBody>
          <a:bodyPr wrap="square" rtlCol="0">
            <a:spAutoFit/>
          </a:bodyPr>
          <a:lstStyle/>
          <a:p>
            <a:r>
              <a:rPr lang="en-IN" sz="6600" b="1" dirty="0">
                <a:solidFill>
                  <a:schemeClr val="bg1"/>
                </a:solidFill>
                <a:latin typeface="Times New Roman" panose="02020603050405020304" pitchFamily="18" charset="0"/>
                <a:cs typeface="Times New Roman" panose="02020603050405020304" pitchFamily="18" charset="0"/>
              </a:rPr>
              <a:t>Working</a:t>
            </a:r>
          </a:p>
        </p:txBody>
      </p:sp>
      <p:pic>
        <p:nvPicPr>
          <p:cNvPr id="5" name="Picture 4">
            <a:extLst>
              <a:ext uri="{FF2B5EF4-FFF2-40B4-BE49-F238E27FC236}">
                <a16:creationId xmlns:a16="http://schemas.microsoft.com/office/drawing/2014/main" id="{6AF7F0B3-0C1F-7EE6-AC12-F551B2DB7B37}"/>
              </a:ext>
            </a:extLst>
          </p:cNvPr>
          <p:cNvPicPr>
            <a:picLocks noChangeAspect="1"/>
          </p:cNvPicPr>
          <p:nvPr/>
        </p:nvPicPr>
        <p:blipFill>
          <a:blip r:embed="rId2"/>
          <a:stretch>
            <a:fillRect/>
          </a:stretch>
        </p:blipFill>
        <p:spPr>
          <a:xfrm>
            <a:off x="269035" y="263904"/>
            <a:ext cx="7940900" cy="6264715"/>
          </a:xfrm>
          <a:prstGeom prst="rect">
            <a:avLst/>
          </a:prstGeom>
        </p:spPr>
      </p:pic>
    </p:spTree>
    <p:extLst>
      <p:ext uri="{BB962C8B-B14F-4D97-AF65-F5344CB8AC3E}">
        <p14:creationId xmlns:p14="http://schemas.microsoft.com/office/powerpoint/2010/main" val="157134182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144</TotalTime>
  <Words>732</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Bahnschrift</vt:lpstr>
      <vt:lpstr>Calibri</vt:lpstr>
      <vt:lpstr>Century Schoolbook</vt:lpstr>
      <vt:lpstr>Corbel</vt:lpstr>
      <vt:lpstr>Times New Roman</vt:lpstr>
      <vt:lpstr>Wingdings</vt:lpstr>
      <vt:lpstr>Headlines</vt:lpstr>
      <vt:lpstr>EduGeeks</vt:lpstr>
      <vt:lpstr>Content </vt:lpstr>
      <vt:lpstr>Problem  Statement</vt:lpstr>
      <vt:lpstr>Solution</vt:lpstr>
      <vt:lpstr>PowerPoint Presentation</vt:lpstr>
      <vt:lpstr>PowerPoint Presentation</vt:lpstr>
      <vt:lpstr>PowerPoint Presentation</vt:lpstr>
      <vt:lpstr>PowerPoint Presentation</vt:lpstr>
      <vt:lpstr>PowerPoint Presentation</vt:lpstr>
      <vt:lpstr>PowerPoint Presentation</vt:lpstr>
      <vt:lpstr>Result</vt:lpstr>
      <vt:lpstr>Result</vt:lpstr>
      <vt:lpstr>Result</vt:lpstr>
      <vt:lpstr>Result</vt:lpstr>
      <vt:lpstr>Result</vt:lpstr>
      <vt:lpstr>Result</vt:lpstr>
      <vt:lpstr>PowerPoint Presentation</vt:lpstr>
      <vt:lpstr>BVDUCOE College Alumni Portal  </vt:lpstr>
      <vt:lpstr>IIT Madras Placement Portal </vt:lpstr>
      <vt:lpstr>Advance Training and Placement Web Portal   </vt:lpstr>
      <vt:lpstr>Campus Placement Prediction Techniques  </vt:lpstr>
      <vt:lpstr>Changing approaches in campus placements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aastha_80@outlook.com</dc:creator>
  <cp:lastModifiedBy>aastha_80@outlook.com</cp:lastModifiedBy>
  <cp:revision>1</cp:revision>
  <dcterms:created xsi:type="dcterms:W3CDTF">2022-10-17T07:58:39Z</dcterms:created>
  <dcterms:modified xsi:type="dcterms:W3CDTF">2022-11-11T04:20:15Z</dcterms:modified>
</cp:coreProperties>
</file>