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7" r:id="rId5"/>
    <p:sldId id="259" r:id="rId6"/>
    <p:sldId id="267" r:id="rId7"/>
    <p:sldId id="260" r:id="rId8"/>
    <p:sldId id="261" r:id="rId9"/>
    <p:sldId id="268" r:id="rId10"/>
    <p:sldId id="272" r:id="rId11"/>
    <p:sldId id="273" r:id="rId12"/>
    <p:sldId id="274" r:id="rId13"/>
    <p:sldId id="262" r:id="rId14"/>
    <p:sldId id="264" r:id="rId15"/>
    <p:sldId id="266" r:id="rId16"/>
    <p:sldId id="275" r:id="rId17"/>
    <p:sldId id="27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B6DE8-89EB-4910-BE6E-A1D1FF0DA414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56BE-111F-4976-9862-9E8F85A67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3A92-86D8-F270-C40D-65E6BE7C8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A8210-DED0-254D-9359-A63CAD76B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FB2B-42CF-BBCC-CD66-F2E6CA69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BCD3-08F9-8C7F-1F01-819E9DA8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3EEE-2045-09C2-EBB3-CCEE2184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A04A-7375-9A89-465C-8710CCFB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670C-10FE-A289-E584-42083736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A6A14-0851-CC34-5DB0-71E9D469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1896-97CA-4C88-7C45-CC1B4768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6824D-902A-6D06-6962-9D054D3A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60BD5-766F-5196-BDE5-C3A18628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D6EFF-F0DA-9EB3-34D8-F2955F2F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CD-472A-EC23-8A6E-F46BC767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664F-0A96-0FBD-FBF7-34F3F6DB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98E6-173B-2439-1CA6-820BD95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9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F397-2D92-EB8B-B186-2A6AC723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92F4-728D-29F1-3E6A-01E08508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33B8-0209-4B30-2C6F-179BDB5E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AEA0-CAC8-CBC3-8B78-8E15E74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7642-71D4-ACC2-1F3E-9CD2EB3C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B908-6DF8-1FCB-67DB-D4C942CE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10CA8-9B2B-C19F-B910-2492826F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6AB4-BD58-87EF-4EAA-D937616E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2809-E745-F7C2-6A01-BC8F6B70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DE8E4-6D8B-78E8-2F14-2BB6B91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D1C9-1CC3-7FB3-A237-5B66A8D0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A8A5-7D8E-6E43-B5A9-4FF7A871A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17264-E4E6-D981-052C-0DEBCE666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A7FD2-9EB8-87E3-4536-329064C6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B1988-64D6-18A0-C06B-6906365A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63ACB-1015-9737-CB84-6CD79AF8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5957-610B-1FA8-33A1-21AA1F08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74B68-FBC8-3B10-7A46-9BC1DAAE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AA7A9-404A-3973-5D77-68ABACAAB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A909-3E94-8941-8704-1F1A6CBB5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A87C4-9EB4-7EA7-FDCF-2E6959AB9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0EC0D-6631-72AD-D41E-8F4E4E11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0D36D-F4A6-803E-B571-B8C086DE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6852-B339-61A5-289C-8D7BB161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4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C899-F595-98B5-34AB-445F8E42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F2222-716C-BAA8-1750-0C055979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92E02-5B08-5EDA-33BB-3C303DEB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514D-1B04-26B1-F22A-042E1DB9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1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404C8-2BAE-9849-5F70-9E400CA2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88F1E-D2C7-ED7B-8A5E-8E2AE2CA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2471C-B9E9-F0D6-6B57-65A40115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6307-F6C1-2E59-6E21-7D6E8FDE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EA03-CAA3-5197-8A90-FE0DF1B8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EF38A-009D-280B-ED9B-4724A75E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2A297-1B5E-319E-4621-F4E414D4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E0FBC-59F7-C727-3DBF-C24C9981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830C-09EE-0399-4A59-0F41F5AF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5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98D5-7B6D-8F5A-713C-A40E2A7D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1CA0C-C6B4-128B-B882-DEA2AFF58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A70E-114A-C610-17B7-5464121BF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279CB-9BA5-C74A-9EB3-1C1C7A24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573E-DC7B-4E5A-050C-0A885D15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F75DD-277F-8B43-84EC-3CC52D51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9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E82E1-AEE7-C28D-8A9A-CE7D1982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563C3-ADA2-F126-9715-1CC6FB86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68EC-4765-2B9C-1173-1C62E8C72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5D64-2596-4CD3-88B1-63A1A55724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248C3-D768-145C-06D7-5C195AE6A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E74A-E301-B8D7-E62A-5F534542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1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DDB9-DBBF-DC77-1AE3-8FF0BB42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9241"/>
            <a:ext cx="9144000" cy="1616170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COMPUTER SCIENCE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r>
              <a:rPr lang="en-IN" sz="3600" dirty="0"/>
              <a:t>II Project Presentation (KCS 753)</a:t>
            </a:r>
            <a:br>
              <a:rPr lang="en-IN" sz="3600" dirty="0"/>
            </a:br>
            <a:r>
              <a:rPr lang="en-IN" sz="3200" b="1" i="0" dirty="0">
                <a:solidFill>
                  <a:srgbClr val="171616"/>
                </a:solidFill>
                <a:effectLst/>
              </a:rPr>
              <a:t>Home Services Provider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7054-A6EA-6CA8-C089-99868F85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0325"/>
            <a:ext cx="9144000" cy="200183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Guide Name: </a:t>
            </a:r>
            <a:r>
              <a:rPr lang="en-IN" b="1" i="0" dirty="0">
                <a:solidFill>
                  <a:srgbClr val="171616"/>
                </a:solidFill>
                <a:effectLst/>
                <a:latin typeface="YAFdtQi73Xs 0"/>
              </a:rPr>
              <a:t>DR. AJAY KUMAR SHRIVASTAVA</a:t>
            </a:r>
            <a:endParaRPr lang="en-IN" dirty="0">
              <a:solidFill>
                <a:srgbClr val="171616"/>
              </a:solidFill>
              <a:effectLst/>
              <a:latin typeface="YAFdtQi73Xs 0"/>
            </a:endParaRPr>
          </a:p>
          <a:p>
            <a:endParaRPr lang="en-IN" dirty="0"/>
          </a:p>
          <a:p>
            <a:r>
              <a:rPr lang="en-IN" dirty="0"/>
              <a:t>Project Members Name with Roll Number &amp; Section</a:t>
            </a:r>
          </a:p>
          <a:p>
            <a:r>
              <a:rPr lang="en-IN" dirty="0"/>
              <a:t>1.</a:t>
            </a:r>
            <a:r>
              <a:rPr lang="nn-NO" b="1" i="0" dirty="0">
                <a:solidFill>
                  <a:srgbClr val="171616"/>
                </a:solidFill>
                <a:effectLst/>
                <a:latin typeface="YAFdtQi73Xs 0"/>
              </a:rPr>
              <a:t> AAVEG TOMAR(2000290120003)</a:t>
            </a:r>
            <a:endParaRPr lang="nn-NO" dirty="0">
              <a:solidFill>
                <a:srgbClr val="171616"/>
              </a:solidFill>
              <a:effectLst/>
              <a:latin typeface="YAFdtQi73Xs 0"/>
            </a:endParaRPr>
          </a:p>
          <a:p>
            <a:r>
              <a:rPr lang="nn-NO" b="1" i="0" dirty="0">
                <a:solidFill>
                  <a:srgbClr val="171616"/>
                </a:solidFill>
                <a:effectLst/>
                <a:latin typeface="YAFdtQi73Xs 0"/>
              </a:rPr>
              <a:t>2. ABHI SINGHAL (2000290120006)      3.ARPIT PURI (2000290120040)</a:t>
            </a:r>
            <a:endParaRPr lang="nn-NO" dirty="0">
              <a:solidFill>
                <a:srgbClr val="171616"/>
              </a:solidFill>
              <a:effectLst/>
              <a:latin typeface="YAFdtQi73Xs 0"/>
            </a:endParaRPr>
          </a:p>
          <a:p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2E11FF-47D0-A19D-F7FA-3856276B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2221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0F977-B47A-86EC-3D45-4D7B12F4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977" y="228600"/>
            <a:ext cx="10195935" cy="95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990E6E-FE92-B9AC-064F-BD89986BEB96}"/>
              </a:ext>
            </a:extLst>
          </p:cNvPr>
          <p:cNvSpPr txBox="1"/>
          <p:nvPr/>
        </p:nvSpPr>
        <p:spPr>
          <a:xfrm>
            <a:off x="3048802" y="324674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91942-9057-12EC-C642-69A93632D0BA}"/>
              </a:ext>
            </a:extLst>
          </p:cNvPr>
          <p:cNvSpPr txBox="1"/>
          <p:nvPr/>
        </p:nvSpPr>
        <p:spPr>
          <a:xfrm>
            <a:off x="3048802" y="336966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5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2962-0FCA-5EFB-BF51-FD90A8C0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72" y="109863"/>
            <a:ext cx="10515600" cy="4351338"/>
          </a:xfrm>
        </p:spPr>
        <p:txBody>
          <a:bodyPr/>
          <a:lstStyle/>
          <a:p>
            <a:r>
              <a:rPr lang="en-IN" b="0" i="0" dirty="0">
                <a:solidFill>
                  <a:srgbClr val="171616"/>
                </a:solidFill>
                <a:effectLst/>
                <a:latin typeface="YAFdJjbTu24 1"/>
              </a:rPr>
              <a:t>DFD LEVEL 1 </a:t>
            </a:r>
          </a:p>
          <a:p>
            <a:pPr marL="0" indent="0">
              <a:buNone/>
            </a:pPr>
            <a:r>
              <a:rPr lang="en-IN" dirty="0">
                <a:solidFill>
                  <a:srgbClr val="171616"/>
                </a:solidFill>
                <a:latin typeface="YAFdJjbTu24 1"/>
              </a:rPr>
              <a:t>  For Customer</a:t>
            </a:r>
            <a:endParaRPr lang="en-IN" b="0" i="0" dirty="0">
              <a:solidFill>
                <a:srgbClr val="171616"/>
              </a:solidFill>
              <a:effectLst/>
              <a:latin typeface="YAFdJjbTu24 1"/>
            </a:endParaRPr>
          </a:p>
          <a:p>
            <a:endParaRPr lang="en-IN" dirty="0">
              <a:solidFill>
                <a:srgbClr val="171616"/>
              </a:solidFill>
              <a:effectLst/>
              <a:latin typeface="YAFdJjbTu24 1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E86DA1-59E5-E07D-278C-75DF2566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975" y="31750"/>
            <a:ext cx="6242050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8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2962-0FCA-5EFB-BF51-FD90A8C0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72" y="109863"/>
            <a:ext cx="10515600" cy="4351338"/>
          </a:xfrm>
        </p:spPr>
        <p:txBody>
          <a:bodyPr/>
          <a:lstStyle/>
          <a:p>
            <a:r>
              <a:rPr lang="en-IN" b="0" i="0" dirty="0">
                <a:solidFill>
                  <a:srgbClr val="171616"/>
                </a:solidFill>
                <a:effectLst/>
                <a:latin typeface="YAFdJjbTu24 1"/>
              </a:rPr>
              <a:t>DFD LEVEL 1 </a:t>
            </a:r>
          </a:p>
          <a:p>
            <a:pPr marL="0" indent="0">
              <a:buNone/>
            </a:pPr>
            <a:r>
              <a:rPr lang="en-IN" dirty="0">
                <a:solidFill>
                  <a:srgbClr val="171616"/>
                </a:solidFill>
                <a:latin typeface="YAFdJjbTu24 1"/>
              </a:rPr>
              <a:t>  For Service </a:t>
            </a:r>
          </a:p>
          <a:p>
            <a:pPr marL="0" indent="0">
              <a:buNone/>
            </a:pPr>
            <a:r>
              <a:rPr lang="en-IN" dirty="0">
                <a:solidFill>
                  <a:srgbClr val="171616"/>
                </a:solidFill>
                <a:latin typeface="YAFdJjbTu24 1"/>
              </a:rPr>
              <a:t>  Provider</a:t>
            </a:r>
            <a:endParaRPr lang="en-IN" b="0" i="0" dirty="0">
              <a:solidFill>
                <a:srgbClr val="171616"/>
              </a:solidFill>
              <a:effectLst/>
              <a:latin typeface="YAFdJjbTu24 1"/>
            </a:endParaRPr>
          </a:p>
          <a:p>
            <a:endParaRPr lang="en-IN" dirty="0">
              <a:solidFill>
                <a:srgbClr val="171616"/>
              </a:solidFill>
              <a:effectLst/>
              <a:latin typeface="YAFdJjbTu24 1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05B34-C538-944F-2AEC-B027A7AC8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-123825"/>
            <a:ext cx="5518150" cy="710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27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2962-0FCA-5EFB-BF51-FD90A8C0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72" y="109863"/>
            <a:ext cx="10515600" cy="4351338"/>
          </a:xfrm>
        </p:spPr>
        <p:txBody>
          <a:bodyPr/>
          <a:lstStyle/>
          <a:p>
            <a:r>
              <a:rPr lang="en-IN" b="0" i="0" dirty="0">
                <a:solidFill>
                  <a:srgbClr val="171616"/>
                </a:solidFill>
                <a:effectLst/>
                <a:latin typeface="YAFdJjbTu24 1"/>
              </a:rPr>
              <a:t>ER Diagram</a:t>
            </a:r>
          </a:p>
          <a:p>
            <a:endParaRPr lang="en-IN" dirty="0">
              <a:solidFill>
                <a:srgbClr val="171616"/>
              </a:solidFill>
              <a:effectLst/>
              <a:latin typeface="YAFdJjbTu24 1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35E0FE-65AF-A7A2-0584-628EBF539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5" y="603250"/>
            <a:ext cx="6356350" cy="565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773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66D5-C72D-DE4C-4F33-3B7C175A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Patent 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976C8-DFCD-DD96-D9FA-5FDBE5A3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8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3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D8C4-46AF-202F-1151-B2A4DC69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1A729-8F5D-BB60-5D4A-7891F4FD3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353" y="1565743"/>
            <a:ext cx="9104779" cy="4351338"/>
          </a:xfrm>
        </p:spPr>
      </p:pic>
    </p:spTree>
    <p:extLst>
      <p:ext uri="{BB962C8B-B14F-4D97-AF65-F5344CB8AC3E}">
        <p14:creationId xmlns:p14="http://schemas.microsoft.com/office/powerpoint/2010/main" val="168185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7756-DA70-DECE-F716-253091BE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Report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D2A9-BE34-8D8A-FFD6-13CA37F4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Automation testing – </a:t>
            </a:r>
            <a:r>
              <a:rPr lang="en-US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Selinium</a:t>
            </a:r>
            <a:endParaRPr lang="en-US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User Login</a:t>
            </a:r>
          </a:p>
          <a:p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8FD21-A2A7-6CE4-07F4-4448DEE05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16"/>
          <a:stretch/>
        </p:blipFill>
        <p:spPr bwMode="auto">
          <a:xfrm>
            <a:off x="995470" y="3003081"/>
            <a:ext cx="10623309" cy="31738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392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7756-DA70-DECE-F716-253091BE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Report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D2A9-BE34-8D8A-FFD6-13CA37F4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Provider Registration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E6B7F-2D15-5C8A-88E6-38A6E659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3"/>
          <a:stretch/>
        </p:blipFill>
        <p:spPr bwMode="auto">
          <a:xfrm>
            <a:off x="1414914" y="2886942"/>
            <a:ext cx="9376589" cy="3831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950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7756-DA70-DECE-F716-253091BE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Report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D2A9-BE34-8D8A-FFD6-13CA37F4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Provider Login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9CA3A-68DC-0497-836E-1F1C6A90B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8" t="8777"/>
          <a:stretch/>
        </p:blipFill>
        <p:spPr bwMode="auto">
          <a:xfrm>
            <a:off x="1039529" y="2654099"/>
            <a:ext cx="9861549" cy="3236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9932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170A-0FBE-5C45-B43F-5165573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EDF1-E847-732B-B515-11B953BE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mentioned references should be in IEEE format.</a:t>
            </a:r>
          </a:p>
        </p:txBody>
      </p:sp>
    </p:spTree>
    <p:extLst>
      <p:ext uri="{BB962C8B-B14F-4D97-AF65-F5344CB8AC3E}">
        <p14:creationId xmlns:p14="http://schemas.microsoft.com/office/powerpoint/2010/main" val="273688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DEC6-EFF5-7794-A8B1-E128B433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3E8B-0709-388B-458A-AEF01E26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YAFdJt8dAY0 1"/>
              </a:rPr>
              <a:t>People usually face issue and can't afford expensive home services like</a:t>
            </a:r>
            <a:r>
              <a:rPr lang="en-US" dirty="0">
                <a:latin typeface="YAFdJt8dAY0 1"/>
              </a:rPr>
              <a:t> </a:t>
            </a:r>
            <a:r>
              <a:rPr lang="en-US" b="0" i="0" dirty="0">
                <a:effectLst/>
                <a:latin typeface="YAFdJt8dAY0 1"/>
              </a:rPr>
              <a:t>plumber, electrician etc. </a:t>
            </a:r>
            <a:endParaRPr lang="en-US" dirty="0">
              <a:effectLst/>
              <a:latin typeface="YAFdJt8dAY0 1"/>
            </a:endParaRPr>
          </a:p>
          <a:p>
            <a:r>
              <a:rPr lang="en-US" b="0" i="0" dirty="0">
                <a:effectLst/>
                <a:latin typeface="YAFdJt8dAY0 1"/>
              </a:rPr>
              <a:t>So they usually prefer local people to get their work done.</a:t>
            </a:r>
          </a:p>
          <a:p>
            <a:r>
              <a:rPr lang="en-US" dirty="0">
                <a:latin typeface="YAFdJt8dAY0 1"/>
              </a:rPr>
              <a:t>Finding a provider locally that also perform good work is usually hard.</a:t>
            </a:r>
          </a:p>
          <a:p>
            <a:r>
              <a:rPr lang="en-US" dirty="0">
                <a:effectLst/>
                <a:latin typeface="YAFdJt8dAY0 1"/>
              </a:rPr>
              <a:t>Many time the broker takes extra charge that make the cost high of the person.</a:t>
            </a:r>
          </a:p>
          <a:p>
            <a:pPr marL="0" indent="0">
              <a:buNone/>
            </a:pPr>
            <a:endParaRPr lang="en-US" dirty="0">
              <a:effectLst/>
              <a:latin typeface="YAFdJt8dAY0 1"/>
            </a:endParaRPr>
          </a:p>
        </p:txBody>
      </p:sp>
    </p:spTree>
    <p:extLst>
      <p:ext uri="{BB962C8B-B14F-4D97-AF65-F5344CB8AC3E}">
        <p14:creationId xmlns:p14="http://schemas.microsoft.com/office/powerpoint/2010/main" val="214707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6ED-2672-46AF-F082-D3355874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BEE4-040B-E441-AE7B-CECFB272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YAFdJt8dAY0 1"/>
              </a:rPr>
              <a:t>Our website will help in finding for any service available in your local area by the local service providers only.</a:t>
            </a:r>
            <a:endParaRPr lang="en-US" dirty="0">
              <a:effectLst/>
              <a:latin typeface="YAFdJt8dAY0 1"/>
            </a:endParaRPr>
          </a:p>
          <a:p>
            <a:r>
              <a:rPr lang="en-US" b="0" i="0" dirty="0">
                <a:effectLst/>
                <a:latin typeface="YAFdJt8dAY0 1"/>
              </a:rPr>
              <a:t>It will be a great help for those people who have recently shifted to the local area and don't know much about that but want good home services for any thing.</a:t>
            </a:r>
            <a:endParaRPr lang="en-US" dirty="0">
              <a:effectLst/>
              <a:latin typeface="YAFdJt8dAY0 1"/>
            </a:endParaRPr>
          </a:p>
          <a:p>
            <a:r>
              <a:rPr lang="en-US" b="0" i="0" dirty="0">
                <a:effectLst/>
                <a:latin typeface="YAFdJt8dAY0 1"/>
              </a:rPr>
              <a:t>It will also be helpful for people who already live their by giving them chance to know other providers also who may be better than the currently they know.</a:t>
            </a:r>
            <a:endParaRPr lang="en-US" dirty="0">
              <a:effectLst/>
              <a:latin typeface="YAFdJt8dAY0 1"/>
            </a:endParaRPr>
          </a:p>
          <a:p>
            <a:r>
              <a:rPr lang="en-US" b="0" i="0" dirty="0">
                <a:effectLst/>
              </a:rPr>
              <a:t>Lastly it will help any service provider to reach out to people and show their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25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0297-65C7-CB7F-668B-53F03BBE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A13D-9C72-C36D-1505-6537A331F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</a:t>
            </a:r>
            <a:r>
              <a:rPr lang="en-US" dirty="0">
                <a:latin typeface="YAFdtQi73Xs 0"/>
              </a:rPr>
              <a:t> Pricing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000" b="0" i="0" dirty="0">
                <a:effectLst/>
              </a:rPr>
              <a:t>According to type of customer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000"/>
              <a:t>On the basis of distance</a:t>
            </a:r>
            <a:endParaRPr lang="en-IN" b="0" i="0">
              <a:effectLst/>
            </a:endParaRPr>
          </a:p>
          <a:p>
            <a:r>
              <a:rPr lang="en-IN" b="0" i="0" dirty="0">
                <a:effectLst/>
              </a:rPr>
              <a:t>Recommendation Algorithm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1600" dirty="0"/>
              <a:t> </a:t>
            </a:r>
            <a:r>
              <a:rPr lang="en-IN" sz="2000" dirty="0"/>
              <a:t>Sub Services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/>
              <a:t> Analysing the User Data</a:t>
            </a:r>
            <a:endParaRPr lang="en-IN" sz="2000" b="0" i="0" dirty="0">
              <a:effectLst/>
            </a:endParaRPr>
          </a:p>
          <a:p>
            <a:r>
              <a:rPr lang="en-IN" b="0" i="0" dirty="0">
                <a:effectLst/>
              </a:rPr>
              <a:t>Nearest location</a:t>
            </a:r>
          </a:p>
          <a:p>
            <a:r>
              <a:rPr lang="en-IN" b="0" i="0" dirty="0">
                <a:effectLst/>
              </a:rPr>
              <a:t>Chat dashboard</a:t>
            </a:r>
          </a:p>
          <a:p>
            <a:pPr marL="0" indent="0">
              <a:buNone/>
            </a:pPr>
            <a:endParaRPr lang="en-IN" b="0" i="0" dirty="0">
              <a:effectLst/>
              <a:latin typeface="YAFdtQi73Xs 0"/>
            </a:endParaRPr>
          </a:p>
          <a:p>
            <a:endParaRPr lang="en-US" dirty="0">
              <a:effectLst/>
              <a:latin typeface="YAFdtQi73Xs 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62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568D-3050-6438-93B2-E5AF9F44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179F-098B-C6BE-CCDC-17FFD09F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4"/>
            <a:ext cx="10515600" cy="4880009"/>
          </a:xfrm>
        </p:spPr>
        <p:txBody>
          <a:bodyPr>
            <a:normAutofit/>
          </a:bodyPr>
          <a:lstStyle/>
          <a:p>
            <a:r>
              <a:rPr lang="en-IN" sz="3000" b="1" u="sng" dirty="0"/>
              <a:t>Front End-</a:t>
            </a:r>
          </a:p>
          <a:p>
            <a:r>
              <a:rPr lang="en-IN" u="sng" dirty="0"/>
              <a:t>REACT JS- </a:t>
            </a:r>
            <a:r>
              <a:rPr lang="en-US" sz="2600" dirty="0"/>
              <a:t>React is a JavaScript library for building user interfaces React is used to build single-page applications. React allows us to create reusable UI components. The React.js framework is an open-source JavaScript framework and library developed by Facebook</a:t>
            </a:r>
          </a:p>
          <a:p>
            <a:r>
              <a:rPr lang="en-IN" u="sng" dirty="0"/>
              <a:t>CSS- </a:t>
            </a:r>
            <a:r>
              <a:rPr lang="en-US" sz="2600" dirty="0"/>
              <a:t>Cascading Style Sheets (CSS) is a language used to describe the presentation of a document. CSS describes how elements should be rendered on screen, on paper, in speech, or on other media</a:t>
            </a:r>
            <a:r>
              <a:rPr lang="en-US" dirty="0"/>
              <a:t>. </a:t>
            </a:r>
          </a:p>
          <a:p>
            <a:r>
              <a:rPr lang="en-IN" u="sng" dirty="0"/>
              <a:t>Material UI- </a:t>
            </a:r>
            <a:r>
              <a:rPr lang="en-US" sz="2600" dirty="0"/>
              <a:t>React community provides a huge collection of advanced UI component framework. Material UI is one of the popular React UI frameworks. Let us learn how to use material UI library in this chapter.</a:t>
            </a:r>
            <a:endParaRPr lang="en-IN" sz="2600" u="sng" dirty="0"/>
          </a:p>
        </p:txBody>
      </p:sp>
    </p:spTree>
    <p:extLst>
      <p:ext uri="{BB962C8B-B14F-4D97-AF65-F5344CB8AC3E}">
        <p14:creationId xmlns:p14="http://schemas.microsoft.com/office/powerpoint/2010/main" val="33759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568D-3050-6438-93B2-E5AF9F44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179F-098B-C6BE-CCDC-17FFD09F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4"/>
            <a:ext cx="10515600" cy="4880009"/>
          </a:xfrm>
        </p:spPr>
        <p:txBody>
          <a:bodyPr>
            <a:normAutofit/>
          </a:bodyPr>
          <a:lstStyle/>
          <a:p>
            <a:r>
              <a:rPr lang="en-IN" sz="3000" b="1" u="sng" dirty="0"/>
              <a:t>BACK End-</a:t>
            </a:r>
          </a:p>
          <a:p>
            <a:r>
              <a:rPr lang="en-IN" u="sng" dirty="0"/>
              <a:t>Node.js- </a:t>
            </a:r>
            <a:r>
              <a:rPr lang="en-US" sz="2600" dirty="0"/>
              <a:t>It is used for server-side programming, and primarily deployed for non- blocking, event-driven servers, such as traditional web sites and back-end API services, but was originally designed with real-time, push-based architectures in mind. Node.js is an open source server environment. Node.js allows you to run JavaScript on the server.</a:t>
            </a:r>
          </a:p>
          <a:p>
            <a:r>
              <a:rPr lang="en-US" u="sng" dirty="0"/>
              <a:t>MongoDB</a:t>
            </a:r>
            <a:r>
              <a:rPr lang="en-US" sz="2600" u="sng" dirty="0"/>
              <a:t>- </a:t>
            </a:r>
            <a:r>
              <a:rPr lang="en-IN" sz="2600" b="0" i="0" dirty="0">
                <a:effectLst/>
                <a:latin typeface="arial" panose="020B0604020202020204" pitchFamily="34" charset="0"/>
              </a:rPr>
              <a:t>MongoDB is a source-available cross-platform document-oriented database program. Classified as a NoSQL database program, MongoDB uses JSON-like documents with optional schemas.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49328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69E-B5BD-0D7E-9B15-D6BC1949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EA55-2671-1ED1-6C8C-4C1D7BA6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Survey should be explained with the following parameters: </a:t>
            </a:r>
          </a:p>
          <a:p>
            <a:r>
              <a:rPr lang="en-IN" dirty="0"/>
              <a:t>Paper title</a:t>
            </a:r>
          </a:p>
          <a:p>
            <a:r>
              <a:rPr lang="en-IN" dirty="0"/>
              <a:t>Author name</a:t>
            </a:r>
          </a:p>
          <a:p>
            <a:r>
              <a:rPr lang="en-IN" dirty="0"/>
              <a:t>Journal Name</a:t>
            </a:r>
          </a:p>
          <a:p>
            <a:r>
              <a:rPr lang="en-IN" dirty="0"/>
              <a:t>Year of publishing</a:t>
            </a:r>
          </a:p>
          <a:p>
            <a:r>
              <a:rPr lang="en-IN" dirty="0"/>
              <a:t>Followed by Summary of papers.</a:t>
            </a:r>
          </a:p>
        </p:txBody>
      </p:sp>
    </p:spTree>
    <p:extLst>
      <p:ext uri="{BB962C8B-B14F-4D97-AF65-F5344CB8AC3E}">
        <p14:creationId xmlns:p14="http://schemas.microsoft.com/office/powerpoint/2010/main" val="131100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9CE5-B130-0EC8-B8B5-AA89DA3F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2962-0FCA-5EFB-BF51-FD90A8C0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4"/>
            <a:ext cx="10515600" cy="4351338"/>
          </a:xfrm>
        </p:spPr>
        <p:txBody>
          <a:bodyPr/>
          <a:lstStyle/>
          <a:p>
            <a:r>
              <a:rPr lang="en-IN" b="0" i="0" dirty="0">
                <a:solidFill>
                  <a:srgbClr val="171616"/>
                </a:solidFill>
                <a:effectLst/>
                <a:latin typeface="YAFdJjbTu24 1"/>
              </a:rPr>
              <a:t>WORK FLOW DIAGRAM</a:t>
            </a:r>
            <a:endParaRPr lang="en-IN" dirty="0">
              <a:solidFill>
                <a:srgbClr val="171616"/>
              </a:solidFill>
              <a:effectLst/>
              <a:latin typeface="YAFdJjbTu24 1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4B9F29-D57E-B037-7C25-D0D4E39C2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442" y="-77002"/>
            <a:ext cx="4373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5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9CE5-B130-0EC8-B8B5-AA89DA3F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2962-0FCA-5EFB-BF51-FD90A8C0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4"/>
            <a:ext cx="10515600" cy="4351338"/>
          </a:xfrm>
        </p:spPr>
        <p:txBody>
          <a:bodyPr/>
          <a:lstStyle/>
          <a:p>
            <a:r>
              <a:rPr lang="en-IN" b="0" i="0" dirty="0">
                <a:solidFill>
                  <a:srgbClr val="171616"/>
                </a:solidFill>
                <a:effectLst/>
                <a:latin typeface="YAFdJjbTu24 1"/>
              </a:rPr>
              <a:t>Use case for admin                                    Use case for Service Provider</a:t>
            </a:r>
          </a:p>
          <a:p>
            <a:endParaRPr lang="en-IN" dirty="0">
              <a:solidFill>
                <a:srgbClr val="171616"/>
              </a:solidFill>
              <a:effectLst/>
              <a:latin typeface="YAFdJjbTu24 1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BB9CF-C8B7-46AF-474E-52E97E00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0" y="2301402"/>
            <a:ext cx="5149091" cy="3916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77D4C-D15A-58AA-CF42-093C31D83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03" y="2192012"/>
            <a:ext cx="5759599" cy="38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0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553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</vt:lpstr>
      <vt:lpstr>Bookman Old Style</vt:lpstr>
      <vt:lpstr>Calibri</vt:lpstr>
      <vt:lpstr>Calibri Light</vt:lpstr>
      <vt:lpstr>Times New Roman</vt:lpstr>
      <vt:lpstr>YAFdJjbTu24 1</vt:lpstr>
      <vt:lpstr>YAFdJt8dAY0 1</vt:lpstr>
      <vt:lpstr>YAFdtQi73Xs 0</vt:lpstr>
      <vt:lpstr>Office Theme</vt:lpstr>
      <vt:lpstr>DEPARTMENT OF COMPUTER SCIENCE  II Project Presentation (KCS 753) Home Services Provider</vt:lpstr>
      <vt:lpstr>Problem Statement</vt:lpstr>
      <vt:lpstr>Objectives</vt:lpstr>
      <vt:lpstr>Features</vt:lpstr>
      <vt:lpstr>Technology Used </vt:lpstr>
      <vt:lpstr>Technology Used </vt:lpstr>
      <vt:lpstr>Literature Survey </vt:lpstr>
      <vt:lpstr>Diagrams</vt:lpstr>
      <vt:lpstr>Diagrams</vt:lpstr>
      <vt:lpstr>PowerPoint Presentation</vt:lpstr>
      <vt:lpstr>PowerPoint Presentation</vt:lpstr>
      <vt:lpstr>PowerPoint Presentation</vt:lpstr>
      <vt:lpstr>Patent Status</vt:lpstr>
      <vt:lpstr>Project Status</vt:lpstr>
      <vt:lpstr>Testing Report </vt:lpstr>
      <vt:lpstr>Testing Report </vt:lpstr>
      <vt:lpstr>Testing Report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Project Presentation (Title)</dc:title>
  <dc:creator>NEHA SHUKLA</dc:creator>
  <cp:lastModifiedBy>AAVEG TOMAR</cp:lastModifiedBy>
  <cp:revision>15</cp:revision>
  <dcterms:created xsi:type="dcterms:W3CDTF">2023-09-23T09:10:50Z</dcterms:created>
  <dcterms:modified xsi:type="dcterms:W3CDTF">2023-11-04T08:59:15Z</dcterms:modified>
</cp:coreProperties>
</file>