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76" r:id="rId3"/>
    <p:sldId id="277" r:id="rId4"/>
    <p:sldId id="278" r:id="rId5"/>
    <p:sldId id="287" r:id="rId6"/>
    <p:sldId id="267" r:id="rId7"/>
    <p:sldId id="288" r:id="rId8"/>
    <p:sldId id="289" r:id="rId9"/>
    <p:sldId id="291" r:id="rId10"/>
    <p:sldId id="290" r:id="rId11"/>
    <p:sldId id="260" r:id="rId12"/>
    <p:sldId id="274" r:id="rId13"/>
    <p:sldId id="261" r:id="rId14"/>
    <p:sldId id="298" r:id="rId15"/>
    <p:sldId id="295" r:id="rId16"/>
    <p:sldId id="296" r:id="rId17"/>
    <p:sldId id="297" r:id="rId18"/>
    <p:sldId id="293" r:id="rId19"/>
    <p:sldId id="294" r:id="rId20"/>
    <p:sldId id="283" r:id="rId21"/>
    <p:sldId id="285" r:id="rId22"/>
    <p:sldId id="28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7F7AFA-633D-4ADC-88A6-6BD7B24655D6}" v="4" dt="2023-10-31T07:28:21.4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sh Agrahari" userId="b9eb2993d757bfef" providerId="LiveId" clId="{117F7AFA-633D-4ADC-88A6-6BD7B24655D6}"/>
    <pc:docChg chg="custSel addSld modSld">
      <pc:chgData name="Harsh Agrahari" userId="b9eb2993d757bfef" providerId="LiveId" clId="{117F7AFA-633D-4ADC-88A6-6BD7B24655D6}" dt="2023-10-31T07:45:38.257" v="183" actId="14100"/>
      <pc:docMkLst>
        <pc:docMk/>
      </pc:docMkLst>
      <pc:sldChg chg="modSp mod">
        <pc:chgData name="Harsh Agrahari" userId="b9eb2993d757bfef" providerId="LiveId" clId="{117F7AFA-633D-4ADC-88A6-6BD7B24655D6}" dt="2023-10-31T03:51:47.404" v="2" actId="20577"/>
        <pc:sldMkLst>
          <pc:docMk/>
          <pc:sldMk cId="440059064" sldId="256"/>
        </pc:sldMkLst>
        <pc:spChg chg="mod">
          <ac:chgData name="Harsh Agrahari" userId="b9eb2993d757bfef" providerId="LiveId" clId="{117F7AFA-633D-4ADC-88A6-6BD7B24655D6}" dt="2023-10-31T03:51:47.404" v="2" actId="20577"/>
          <ac:spMkLst>
            <pc:docMk/>
            <pc:sldMk cId="440059064" sldId="256"/>
            <ac:spMk id="2" creationId="{A948DDB9-DBBF-DC77-1AE3-8FF0BB4289B5}"/>
          </ac:spMkLst>
        </pc:spChg>
      </pc:sldChg>
      <pc:sldChg chg="modSp mod">
        <pc:chgData name="Harsh Agrahari" userId="b9eb2993d757bfef" providerId="LiveId" clId="{117F7AFA-633D-4ADC-88A6-6BD7B24655D6}" dt="2023-10-31T06:12:40.065" v="103" actId="113"/>
        <pc:sldMkLst>
          <pc:docMk/>
          <pc:sldMk cId="1171049035" sldId="278"/>
        </pc:sldMkLst>
        <pc:spChg chg="mod">
          <ac:chgData name="Harsh Agrahari" userId="b9eb2993d757bfef" providerId="LiveId" clId="{117F7AFA-633D-4ADC-88A6-6BD7B24655D6}" dt="2023-10-31T06:12:40.065" v="103" actId="113"/>
          <ac:spMkLst>
            <pc:docMk/>
            <pc:sldMk cId="1171049035" sldId="278"/>
            <ac:spMk id="3" creationId="{8A5B179F-098B-C6BE-CCDC-17FFD09F1CE9}"/>
          </ac:spMkLst>
        </pc:spChg>
      </pc:sldChg>
      <pc:sldChg chg="addSp delSp modSp mod">
        <pc:chgData name="Harsh Agrahari" userId="b9eb2993d757bfef" providerId="LiveId" clId="{117F7AFA-633D-4ADC-88A6-6BD7B24655D6}" dt="2023-10-31T04:50:52.641" v="81" actId="14100"/>
        <pc:sldMkLst>
          <pc:docMk/>
          <pc:sldMk cId="837282065" sldId="283"/>
        </pc:sldMkLst>
        <pc:picChg chg="del">
          <ac:chgData name="Harsh Agrahari" userId="b9eb2993d757bfef" providerId="LiveId" clId="{117F7AFA-633D-4ADC-88A6-6BD7B24655D6}" dt="2023-10-31T04:50:44.512" v="79" actId="478"/>
          <ac:picMkLst>
            <pc:docMk/>
            <pc:sldMk cId="837282065" sldId="283"/>
            <ac:picMk id="5" creationId="{4A674BC9-B818-A3BB-DF23-3DA23A7DC7AF}"/>
          </ac:picMkLst>
        </pc:picChg>
        <pc:picChg chg="add mod">
          <ac:chgData name="Harsh Agrahari" userId="b9eb2993d757bfef" providerId="LiveId" clId="{117F7AFA-633D-4ADC-88A6-6BD7B24655D6}" dt="2023-10-31T04:50:52.641" v="81" actId="14100"/>
          <ac:picMkLst>
            <pc:docMk/>
            <pc:sldMk cId="837282065" sldId="283"/>
            <ac:picMk id="6" creationId="{C324F0ED-A3DE-3029-6A31-6E16F00BDED6}"/>
          </ac:picMkLst>
        </pc:picChg>
      </pc:sldChg>
      <pc:sldChg chg="addSp delSp modSp new mod">
        <pc:chgData name="Harsh Agrahari" userId="b9eb2993d757bfef" providerId="LiveId" clId="{117F7AFA-633D-4ADC-88A6-6BD7B24655D6}" dt="2023-10-31T04:32:56.988" v="77" actId="1076"/>
        <pc:sldMkLst>
          <pc:docMk/>
          <pc:sldMk cId="2816159216" sldId="293"/>
        </pc:sldMkLst>
        <pc:spChg chg="mod">
          <ac:chgData name="Harsh Agrahari" userId="b9eb2993d757bfef" providerId="LiveId" clId="{117F7AFA-633D-4ADC-88A6-6BD7B24655D6}" dt="2023-10-31T04:32:52.426" v="76" actId="255"/>
          <ac:spMkLst>
            <pc:docMk/>
            <pc:sldMk cId="2816159216" sldId="293"/>
            <ac:spMk id="2" creationId="{F8B00224-C767-E053-3580-3F743BCA0534}"/>
          </ac:spMkLst>
        </pc:spChg>
        <pc:spChg chg="del">
          <ac:chgData name="Harsh Agrahari" userId="b9eb2993d757bfef" providerId="LiveId" clId="{117F7AFA-633D-4ADC-88A6-6BD7B24655D6}" dt="2023-10-31T04:29:20.419" v="31" actId="478"/>
          <ac:spMkLst>
            <pc:docMk/>
            <pc:sldMk cId="2816159216" sldId="293"/>
            <ac:spMk id="3" creationId="{EA48D354-0534-65BD-E0A4-2CE3EADF03DE}"/>
          </ac:spMkLst>
        </pc:spChg>
        <pc:picChg chg="add mod">
          <ac:chgData name="Harsh Agrahari" userId="b9eb2993d757bfef" providerId="LiveId" clId="{117F7AFA-633D-4ADC-88A6-6BD7B24655D6}" dt="2023-10-31T04:32:56.988" v="77" actId="1076"/>
          <ac:picMkLst>
            <pc:docMk/>
            <pc:sldMk cId="2816159216" sldId="293"/>
            <ac:picMk id="5" creationId="{EF914025-42D9-ABF3-0313-E465CEBC4996}"/>
          </ac:picMkLst>
        </pc:picChg>
      </pc:sldChg>
      <pc:sldChg chg="addSp delSp modSp new mod">
        <pc:chgData name="Harsh Agrahari" userId="b9eb2993d757bfef" providerId="LiveId" clId="{117F7AFA-633D-4ADC-88A6-6BD7B24655D6}" dt="2023-10-31T04:32:22.514" v="75" actId="1076"/>
        <pc:sldMkLst>
          <pc:docMk/>
          <pc:sldMk cId="1015658944" sldId="294"/>
        </pc:sldMkLst>
        <pc:spChg chg="mod">
          <ac:chgData name="Harsh Agrahari" userId="b9eb2993d757bfef" providerId="LiveId" clId="{117F7AFA-633D-4ADC-88A6-6BD7B24655D6}" dt="2023-10-31T04:31:24.686" v="63" actId="255"/>
          <ac:spMkLst>
            <pc:docMk/>
            <pc:sldMk cId="1015658944" sldId="294"/>
            <ac:spMk id="2" creationId="{E745BC78-7B3B-3D2A-8384-F871BDC54F93}"/>
          </ac:spMkLst>
        </pc:spChg>
        <pc:spChg chg="del">
          <ac:chgData name="Harsh Agrahari" userId="b9eb2993d757bfef" providerId="LiveId" clId="{117F7AFA-633D-4ADC-88A6-6BD7B24655D6}" dt="2023-10-31T04:31:28.296" v="64" actId="478"/>
          <ac:spMkLst>
            <pc:docMk/>
            <pc:sldMk cId="1015658944" sldId="294"/>
            <ac:spMk id="3" creationId="{B3E9CF5E-3200-30C9-AF10-0BB3DA063342}"/>
          </ac:spMkLst>
        </pc:spChg>
        <pc:picChg chg="add del mod">
          <ac:chgData name="Harsh Agrahari" userId="b9eb2993d757bfef" providerId="LiveId" clId="{117F7AFA-633D-4ADC-88A6-6BD7B24655D6}" dt="2023-10-31T04:32:07.238" v="70" actId="478"/>
          <ac:picMkLst>
            <pc:docMk/>
            <pc:sldMk cId="1015658944" sldId="294"/>
            <ac:picMk id="5" creationId="{BAED3A6C-5CFD-21EA-77C2-54C9DD1D53E8}"/>
          </ac:picMkLst>
        </pc:picChg>
        <pc:picChg chg="add mod">
          <ac:chgData name="Harsh Agrahari" userId="b9eb2993d757bfef" providerId="LiveId" clId="{117F7AFA-633D-4ADC-88A6-6BD7B24655D6}" dt="2023-10-31T04:32:22.514" v="75" actId="1076"/>
          <ac:picMkLst>
            <pc:docMk/>
            <pc:sldMk cId="1015658944" sldId="294"/>
            <ac:picMk id="7" creationId="{D9C4A2EF-ACCE-7B10-8273-56EC1622B18A}"/>
          </ac:picMkLst>
        </pc:picChg>
      </pc:sldChg>
      <pc:sldChg chg="addSp delSp modSp new mod">
        <pc:chgData name="Harsh Agrahari" userId="b9eb2993d757bfef" providerId="LiveId" clId="{117F7AFA-633D-4ADC-88A6-6BD7B24655D6}" dt="2023-10-31T07:08:47.495" v="138" actId="14100"/>
        <pc:sldMkLst>
          <pc:docMk/>
          <pc:sldMk cId="4161686354" sldId="295"/>
        </pc:sldMkLst>
        <pc:spChg chg="mod">
          <ac:chgData name="Harsh Agrahari" userId="b9eb2993d757bfef" providerId="LiveId" clId="{117F7AFA-633D-4ADC-88A6-6BD7B24655D6}" dt="2023-10-31T07:08:36.828" v="135" actId="255"/>
          <ac:spMkLst>
            <pc:docMk/>
            <pc:sldMk cId="4161686354" sldId="295"/>
            <ac:spMk id="2" creationId="{22D913E7-CBB3-9BF1-7058-58241C4590C1}"/>
          </ac:spMkLst>
        </pc:spChg>
        <pc:spChg chg="del">
          <ac:chgData name="Harsh Agrahari" userId="b9eb2993d757bfef" providerId="LiveId" clId="{117F7AFA-633D-4ADC-88A6-6BD7B24655D6}" dt="2023-10-31T07:08:09.989" v="133" actId="478"/>
          <ac:spMkLst>
            <pc:docMk/>
            <pc:sldMk cId="4161686354" sldId="295"/>
            <ac:spMk id="3" creationId="{DC5F9455-8523-2F9C-6261-F0A1DC717B40}"/>
          </ac:spMkLst>
        </pc:spChg>
        <pc:picChg chg="add mod">
          <ac:chgData name="Harsh Agrahari" userId="b9eb2993d757bfef" providerId="LiveId" clId="{117F7AFA-633D-4ADC-88A6-6BD7B24655D6}" dt="2023-10-31T07:08:47.495" v="138" actId="14100"/>
          <ac:picMkLst>
            <pc:docMk/>
            <pc:sldMk cId="4161686354" sldId="295"/>
            <ac:picMk id="5" creationId="{3490AC55-E5E5-BDD2-A3C5-5064E36E0B6C}"/>
          </ac:picMkLst>
        </pc:picChg>
      </pc:sldChg>
      <pc:sldChg chg="addSp delSp modSp add mod">
        <pc:chgData name="Harsh Agrahari" userId="b9eb2993d757bfef" providerId="LiveId" clId="{117F7AFA-633D-4ADC-88A6-6BD7B24655D6}" dt="2023-10-31T07:13:50.426" v="148" actId="1076"/>
        <pc:sldMkLst>
          <pc:docMk/>
          <pc:sldMk cId="523360439" sldId="296"/>
        </pc:sldMkLst>
        <pc:spChg chg="mod">
          <ac:chgData name="Harsh Agrahari" userId="b9eb2993d757bfef" providerId="LiveId" clId="{117F7AFA-633D-4ADC-88A6-6BD7B24655D6}" dt="2023-10-31T07:09:24.184" v="142" actId="20577"/>
          <ac:spMkLst>
            <pc:docMk/>
            <pc:sldMk cId="523360439" sldId="296"/>
            <ac:spMk id="2" creationId="{22D913E7-CBB3-9BF1-7058-58241C4590C1}"/>
          </ac:spMkLst>
        </pc:spChg>
        <pc:picChg chg="add mod">
          <ac:chgData name="Harsh Agrahari" userId="b9eb2993d757bfef" providerId="LiveId" clId="{117F7AFA-633D-4ADC-88A6-6BD7B24655D6}" dt="2023-10-31T07:13:50.426" v="148" actId="1076"/>
          <ac:picMkLst>
            <pc:docMk/>
            <pc:sldMk cId="523360439" sldId="296"/>
            <ac:picMk id="4" creationId="{5E0A8012-B207-5186-8753-0318F93F90FB}"/>
          </ac:picMkLst>
        </pc:picChg>
        <pc:picChg chg="del">
          <ac:chgData name="Harsh Agrahari" userId="b9eb2993d757bfef" providerId="LiveId" clId="{117F7AFA-633D-4ADC-88A6-6BD7B24655D6}" dt="2023-10-31T07:09:34.610" v="146" actId="478"/>
          <ac:picMkLst>
            <pc:docMk/>
            <pc:sldMk cId="523360439" sldId="296"/>
            <ac:picMk id="5" creationId="{3490AC55-E5E5-BDD2-A3C5-5064E36E0B6C}"/>
          </ac:picMkLst>
        </pc:picChg>
      </pc:sldChg>
      <pc:sldChg chg="addSp delSp modSp add mod">
        <pc:chgData name="Harsh Agrahari" userId="b9eb2993d757bfef" providerId="LiveId" clId="{117F7AFA-633D-4ADC-88A6-6BD7B24655D6}" dt="2023-10-31T07:28:25.452" v="152" actId="14100"/>
        <pc:sldMkLst>
          <pc:docMk/>
          <pc:sldMk cId="3881932559" sldId="297"/>
        </pc:sldMkLst>
        <pc:spChg chg="mod">
          <ac:chgData name="Harsh Agrahari" userId="b9eb2993d757bfef" providerId="LiveId" clId="{117F7AFA-633D-4ADC-88A6-6BD7B24655D6}" dt="2023-10-31T07:09:28.930" v="144" actId="20577"/>
          <ac:spMkLst>
            <pc:docMk/>
            <pc:sldMk cId="3881932559" sldId="297"/>
            <ac:spMk id="2" creationId="{22D913E7-CBB3-9BF1-7058-58241C4590C1}"/>
          </ac:spMkLst>
        </pc:spChg>
        <pc:picChg chg="add del mod">
          <ac:chgData name="Harsh Agrahari" userId="b9eb2993d757bfef" providerId="LiveId" clId="{117F7AFA-633D-4ADC-88A6-6BD7B24655D6}" dt="2023-10-31T07:28:07.785" v="150"/>
          <ac:picMkLst>
            <pc:docMk/>
            <pc:sldMk cId="3881932559" sldId="297"/>
            <ac:picMk id="3" creationId="{40BD1142-AA53-17C9-7D94-AC30A6CD4031}"/>
          </ac:picMkLst>
        </pc:picChg>
        <pc:picChg chg="del">
          <ac:chgData name="Harsh Agrahari" userId="b9eb2993d757bfef" providerId="LiveId" clId="{117F7AFA-633D-4ADC-88A6-6BD7B24655D6}" dt="2023-10-31T07:09:31.265" v="145" actId="478"/>
          <ac:picMkLst>
            <pc:docMk/>
            <pc:sldMk cId="3881932559" sldId="297"/>
            <ac:picMk id="5" creationId="{3490AC55-E5E5-BDD2-A3C5-5064E36E0B6C}"/>
          </ac:picMkLst>
        </pc:picChg>
        <pc:picChg chg="add mod">
          <ac:chgData name="Harsh Agrahari" userId="b9eb2993d757bfef" providerId="LiveId" clId="{117F7AFA-633D-4ADC-88A6-6BD7B24655D6}" dt="2023-10-31T07:28:25.452" v="152" actId="14100"/>
          <ac:picMkLst>
            <pc:docMk/>
            <pc:sldMk cId="3881932559" sldId="297"/>
            <ac:picMk id="6" creationId="{C298F8E8-3B1F-2159-B222-BF6B509EC06C}"/>
          </ac:picMkLst>
        </pc:picChg>
      </pc:sldChg>
      <pc:sldChg chg="addSp delSp modSp new mod">
        <pc:chgData name="Harsh Agrahari" userId="b9eb2993d757bfef" providerId="LiveId" clId="{117F7AFA-633D-4ADC-88A6-6BD7B24655D6}" dt="2023-10-31T07:45:38.257" v="183" actId="14100"/>
        <pc:sldMkLst>
          <pc:docMk/>
          <pc:sldMk cId="1722355002" sldId="298"/>
        </pc:sldMkLst>
        <pc:spChg chg="mod">
          <ac:chgData name="Harsh Agrahari" userId="b9eb2993d757bfef" providerId="LiveId" clId="{117F7AFA-633D-4ADC-88A6-6BD7B24655D6}" dt="2023-10-31T07:45:21.959" v="177" actId="255"/>
          <ac:spMkLst>
            <pc:docMk/>
            <pc:sldMk cId="1722355002" sldId="298"/>
            <ac:spMk id="2" creationId="{74F13CAA-0572-03D2-A624-F45DEF9D1FDD}"/>
          </ac:spMkLst>
        </pc:spChg>
        <pc:spChg chg="del">
          <ac:chgData name="Harsh Agrahari" userId="b9eb2993d757bfef" providerId="LiveId" clId="{117F7AFA-633D-4ADC-88A6-6BD7B24655D6}" dt="2023-10-31T07:45:25.987" v="178" actId="478"/>
          <ac:spMkLst>
            <pc:docMk/>
            <pc:sldMk cId="1722355002" sldId="298"/>
            <ac:spMk id="3" creationId="{89BF11B6-D926-43E5-943F-1953480E0639}"/>
          </ac:spMkLst>
        </pc:spChg>
        <pc:picChg chg="add mod">
          <ac:chgData name="Harsh Agrahari" userId="b9eb2993d757bfef" providerId="LiveId" clId="{117F7AFA-633D-4ADC-88A6-6BD7B24655D6}" dt="2023-10-31T07:45:38.257" v="183" actId="14100"/>
          <ac:picMkLst>
            <pc:docMk/>
            <pc:sldMk cId="1722355002" sldId="298"/>
            <ac:picMk id="5" creationId="{66D6D208-0173-CCAD-05A9-9526E96CCB92}"/>
          </ac:picMkLst>
        </pc:picChg>
      </pc:sldChg>
    </pc:docChg>
  </pc:docChgLst>
  <pc:docChgLst>
    <pc:chgData name="Harsh Agrahari" userId="b9eb2993d757bfef" providerId="LiveId" clId="{BF94F1A2-AA2A-45AA-A974-9264C06C4677}"/>
    <pc:docChg chg="undo redo custSel addSld delSld modSld sldOrd">
      <pc:chgData name="Harsh Agrahari" userId="b9eb2993d757bfef" providerId="LiveId" clId="{BF94F1A2-AA2A-45AA-A974-9264C06C4677}" dt="2023-09-26T07:38:26.564" v="1040" actId="20577"/>
      <pc:docMkLst>
        <pc:docMk/>
      </pc:docMkLst>
      <pc:sldChg chg="modSp del mod">
        <pc:chgData name="Harsh Agrahari" userId="b9eb2993d757bfef" providerId="LiveId" clId="{BF94F1A2-AA2A-45AA-A974-9264C06C4677}" dt="2023-09-26T06:17:40.202" v="488" actId="47"/>
        <pc:sldMkLst>
          <pc:docMk/>
          <pc:sldMk cId="2147070529" sldId="257"/>
        </pc:sldMkLst>
        <pc:spChg chg="mod">
          <ac:chgData name="Harsh Agrahari" userId="b9eb2993d757bfef" providerId="LiveId" clId="{BF94F1A2-AA2A-45AA-A974-9264C06C4677}" dt="2023-09-26T06:12:44.338" v="478" actId="1076"/>
          <ac:spMkLst>
            <pc:docMk/>
            <pc:sldMk cId="2147070529" sldId="257"/>
            <ac:spMk id="2" creationId="{F9FDDEC6-EFF5-7794-A8B1-E128B433790E}"/>
          </ac:spMkLst>
        </pc:spChg>
      </pc:sldChg>
      <pc:sldChg chg="del">
        <pc:chgData name="Harsh Agrahari" userId="b9eb2993d757bfef" providerId="LiveId" clId="{BF94F1A2-AA2A-45AA-A974-9264C06C4677}" dt="2023-09-26T06:17:41.620" v="489" actId="47"/>
        <pc:sldMkLst>
          <pc:docMk/>
          <pc:sldMk cId="597251623" sldId="258"/>
        </pc:sldMkLst>
      </pc:sldChg>
      <pc:sldChg chg="del">
        <pc:chgData name="Harsh Agrahari" userId="b9eb2993d757bfef" providerId="LiveId" clId="{BF94F1A2-AA2A-45AA-A974-9264C06C4677}" dt="2023-09-26T06:17:42.608" v="490" actId="47"/>
        <pc:sldMkLst>
          <pc:docMk/>
          <pc:sldMk cId="337596697" sldId="259"/>
        </pc:sldMkLst>
      </pc:sldChg>
      <pc:sldChg chg="modSp add del mod">
        <pc:chgData name="Harsh Agrahari" userId="b9eb2993d757bfef" providerId="LiveId" clId="{BF94F1A2-AA2A-45AA-A974-9264C06C4677}" dt="2023-09-26T07:37:30.078" v="1032" actId="20577"/>
        <pc:sldMkLst>
          <pc:docMk/>
          <pc:sldMk cId="1311006052" sldId="260"/>
        </pc:sldMkLst>
        <pc:spChg chg="mod">
          <ac:chgData name="Harsh Agrahari" userId="b9eb2993d757bfef" providerId="LiveId" clId="{BF94F1A2-AA2A-45AA-A974-9264C06C4677}" dt="2023-09-26T07:37:30.078" v="1032" actId="20577"/>
          <ac:spMkLst>
            <pc:docMk/>
            <pc:sldMk cId="1311006052" sldId="260"/>
            <ac:spMk id="2" creationId="{D883B69E-B5BD-0D7E-9B15-D6BC194946C6}"/>
          </ac:spMkLst>
        </pc:spChg>
        <pc:spChg chg="mod">
          <ac:chgData name="Harsh Agrahari" userId="b9eb2993d757bfef" providerId="LiveId" clId="{BF94F1A2-AA2A-45AA-A974-9264C06C4677}" dt="2023-09-26T06:23:59.755" v="602" actId="20577"/>
          <ac:spMkLst>
            <pc:docMk/>
            <pc:sldMk cId="1311006052" sldId="260"/>
            <ac:spMk id="3" creationId="{4C01EA55-2671-1ED1-6C8C-4C1D7BA6AE89}"/>
          </ac:spMkLst>
        </pc:spChg>
      </pc:sldChg>
      <pc:sldChg chg="addSp delSp modSp mod">
        <pc:chgData name="Harsh Agrahari" userId="b9eb2993d757bfef" providerId="LiveId" clId="{BF94F1A2-AA2A-45AA-A974-9264C06C4677}" dt="2023-09-26T06:10:51.868" v="476" actId="1076"/>
        <pc:sldMkLst>
          <pc:docMk/>
          <pc:sldMk cId="1116752823" sldId="261"/>
        </pc:sldMkLst>
        <pc:spChg chg="mod">
          <ac:chgData name="Harsh Agrahari" userId="b9eb2993d757bfef" providerId="LiveId" clId="{BF94F1A2-AA2A-45AA-A974-9264C06C4677}" dt="2023-09-26T06:10:41.492" v="473" actId="5793"/>
          <ac:spMkLst>
            <pc:docMk/>
            <pc:sldMk cId="1116752823" sldId="261"/>
            <ac:spMk id="2" creationId="{899C9CE5-B130-0EC8-B8B5-AA89DA3F1294}"/>
          </ac:spMkLst>
        </pc:spChg>
        <pc:spChg chg="del mod">
          <ac:chgData name="Harsh Agrahari" userId="b9eb2993d757bfef" providerId="LiveId" clId="{BF94F1A2-AA2A-45AA-A974-9264C06C4677}" dt="2023-09-26T06:09:49.508" v="460" actId="478"/>
          <ac:spMkLst>
            <pc:docMk/>
            <pc:sldMk cId="1116752823" sldId="261"/>
            <ac:spMk id="3" creationId="{E46F2962-0FCA-5EFB-BF51-FD90A8C00BC9}"/>
          </ac:spMkLst>
        </pc:spChg>
        <pc:spChg chg="mod">
          <ac:chgData name="Harsh Agrahari" userId="b9eb2993d757bfef" providerId="LiveId" clId="{BF94F1A2-AA2A-45AA-A974-9264C06C4677}" dt="2023-09-26T06:10:04.110" v="465" actId="14100"/>
          <ac:spMkLst>
            <pc:docMk/>
            <pc:sldMk cId="1116752823" sldId="261"/>
            <ac:spMk id="5" creationId="{F6B4CAD1-DCA0-44FB-2F16-C5A618E2444F}"/>
          </ac:spMkLst>
        </pc:spChg>
        <pc:spChg chg="mod">
          <ac:chgData name="Harsh Agrahari" userId="b9eb2993d757bfef" providerId="LiveId" clId="{BF94F1A2-AA2A-45AA-A974-9264C06C4677}" dt="2023-09-26T06:10:04.110" v="465" actId="14100"/>
          <ac:spMkLst>
            <pc:docMk/>
            <pc:sldMk cId="1116752823" sldId="261"/>
            <ac:spMk id="6" creationId="{C5E9B49C-34BE-FE9F-3E11-D05D779B405A}"/>
          </ac:spMkLst>
        </pc:spChg>
        <pc:spChg chg="add del mod">
          <ac:chgData name="Harsh Agrahari" userId="b9eb2993d757bfef" providerId="LiveId" clId="{BF94F1A2-AA2A-45AA-A974-9264C06C4677}" dt="2023-09-26T06:09:57.356" v="462" actId="478"/>
          <ac:spMkLst>
            <pc:docMk/>
            <pc:sldMk cId="1116752823" sldId="261"/>
            <ac:spMk id="8" creationId="{103F70DF-7766-BDB4-8A24-08F4F8931C24}"/>
          </ac:spMkLst>
        </pc:spChg>
        <pc:grpChg chg="del mod">
          <ac:chgData name="Harsh Agrahari" userId="b9eb2993d757bfef" providerId="LiveId" clId="{BF94F1A2-AA2A-45AA-A974-9264C06C4677}" dt="2023-09-26T06:10:06.366" v="466" actId="478"/>
          <ac:grpSpMkLst>
            <pc:docMk/>
            <pc:sldMk cId="1116752823" sldId="261"/>
            <ac:grpSpMk id="4" creationId="{0CB7A531-4193-C3B6-A2F4-967CBC039F4D}"/>
          </ac:grpSpMkLst>
        </pc:grpChg>
        <pc:picChg chg="add mod">
          <ac:chgData name="Harsh Agrahari" userId="b9eb2993d757bfef" providerId="LiveId" clId="{BF94F1A2-AA2A-45AA-A974-9264C06C4677}" dt="2023-09-26T06:10:51.868" v="476" actId="1076"/>
          <ac:picMkLst>
            <pc:docMk/>
            <pc:sldMk cId="1116752823" sldId="261"/>
            <ac:picMk id="9" creationId="{CC9CBC10-EA0B-CF87-454B-728E2936C14F}"/>
          </ac:picMkLst>
        </pc:picChg>
        <pc:picChg chg="mod">
          <ac:chgData name="Harsh Agrahari" userId="b9eb2993d757bfef" providerId="LiveId" clId="{BF94F1A2-AA2A-45AA-A974-9264C06C4677}" dt="2023-09-26T06:10:04.110" v="465" actId="14100"/>
          <ac:picMkLst>
            <pc:docMk/>
            <pc:sldMk cId="1116752823" sldId="261"/>
            <ac:picMk id="1028" creationId="{E9B8468C-F60E-E841-326F-447B81E661A5}"/>
          </ac:picMkLst>
        </pc:picChg>
      </pc:sldChg>
      <pc:sldChg chg="addSp delSp del mod">
        <pc:chgData name="Harsh Agrahari" userId="b9eb2993d757bfef" providerId="LiveId" clId="{BF94F1A2-AA2A-45AA-A974-9264C06C4677}" dt="2023-09-26T06:28:23.095" v="628" actId="47"/>
        <pc:sldMkLst>
          <pc:docMk/>
          <pc:sldMk cId="124965368" sldId="263"/>
        </pc:sldMkLst>
        <pc:picChg chg="add del">
          <ac:chgData name="Harsh Agrahari" userId="b9eb2993d757bfef" providerId="LiveId" clId="{BF94F1A2-AA2A-45AA-A974-9264C06C4677}" dt="2023-09-26T06:28:07.572" v="624" actId="22"/>
          <ac:picMkLst>
            <pc:docMk/>
            <pc:sldMk cId="124965368" sldId="263"/>
            <ac:picMk id="5" creationId="{AD9AC79E-0321-9164-8CA0-6896BBED8EA0}"/>
          </ac:picMkLst>
        </pc:picChg>
      </pc:sldChg>
      <pc:sldChg chg="modSp del">
        <pc:chgData name="Harsh Agrahari" userId="b9eb2993d757bfef" providerId="LiveId" clId="{BF94F1A2-AA2A-45AA-A974-9264C06C4677}" dt="2023-09-26T06:41:53.215" v="643" actId="47"/>
        <pc:sldMkLst>
          <pc:docMk/>
          <pc:sldMk cId="1681855933" sldId="264"/>
        </pc:sldMkLst>
        <pc:graphicFrameChg chg="mod">
          <ac:chgData name="Harsh Agrahari" userId="b9eb2993d757bfef" providerId="LiveId" clId="{BF94F1A2-AA2A-45AA-A974-9264C06C4677}" dt="2023-09-26T04:42:24.408" v="15" actId="20577"/>
          <ac:graphicFrameMkLst>
            <pc:docMk/>
            <pc:sldMk cId="1681855933" sldId="264"/>
            <ac:graphicFrameMk id="5" creationId="{FCC1AF6F-CD9B-EDCE-7C72-2331A79F40F4}"/>
          </ac:graphicFrameMkLst>
        </pc:graphicFrameChg>
      </pc:sldChg>
      <pc:sldChg chg="modSp del mod">
        <pc:chgData name="Harsh Agrahari" userId="b9eb2993d757bfef" providerId="LiveId" clId="{BF94F1A2-AA2A-45AA-A974-9264C06C4677}" dt="2023-09-26T06:43:17.681" v="647" actId="47"/>
        <pc:sldMkLst>
          <pc:docMk/>
          <pc:sldMk cId="2736883156" sldId="265"/>
        </pc:sldMkLst>
        <pc:spChg chg="mod">
          <ac:chgData name="Harsh Agrahari" userId="b9eb2993d757bfef" providerId="LiveId" clId="{BF94F1A2-AA2A-45AA-A974-9264C06C4677}" dt="2023-09-26T05:21:56.052" v="411" actId="1076"/>
          <ac:spMkLst>
            <pc:docMk/>
            <pc:sldMk cId="2736883156" sldId="265"/>
            <ac:spMk id="2" creationId="{5399170A-0FBE-5C45-B43F-5165573FA890}"/>
          </ac:spMkLst>
        </pc:spChg>
        <pc:spChg chg="mod">
          <ac:chgData name="Harsh Agrahari" userId="b9eb2993d757bfef" providerId="LiveId" clId="{BF94F1A2-AA2A-45AA-A974-9264C06C4677}" dt="2023-09-26T06:42:01.544" v="645" actId="14100"/>
          <ac:spMkLst>
            <pc:docMk/>
            <pc:sldMk cId="2736883156" sldId="265"/>
            <ac:spMk id="3" creationId="{CA81EDF1-E847-732B-B515-11B953BE4975}"/>
          </ac:spMkLst>
        </pc:spChg>
      </pc:sldChg>
      <pc:sldChg chg="delSp del mod">
        <pc:chgData name="Harsh Agrahari" userId="b9eb2993d757bfef" providerId="LiveId" clId="{BF94F1A2-AA2A-45AA-A974-9264C06C4677}" dt="2023-09-26T06:10:53.815" v="477" actId="47"/>
        <pc:sldMkLst>
          <pc:docMk/>
          <pc:sldMk cId="3343987253" sldId="266"/>
        </pc:sldMkLst>
        <pc:picChg chg="del">
          <ac:chgData name="Harsh Agrahari" userId="b9eb2993d757bfef" providerId="LiveId" clId="{BF94F1A2-AA2A-45AA-A974-9264C06C4677}" dt="2023-09-26T06:10:11.715" v="467" actId="21"/>
          <ac:picMkLst>
            <pc:docMk/>
            <pc:sldMk cId="3343987253" sldId="266"/>
            <ac:picMk id="4" creationId="{A99C71DE-F82B-7D9F-96F2-1EF37F091DBA}"/>
          </ac:picMkLst>
        </pc:picChg>
      </pc:sldChg>
      <pc:sldChg chg="addSp delSp modSp new mod">
        <pc:chgData name="Harsh Agrahari" userId="b9eb2993d757bfef" providerId="LiveId" clId="{BF94F1A2-AA2A-45AA-A974-9264C06C4677}" dt="2023-09-26T07:22:04.091" v="661" actId="1076"/>
        <pc:sldMkLst>
          <pc:docMk/>
          <pc:sldMk cId="1962673395" sldId="267"/>
        </pc:sldMkLst>
        <pc:spChg chg="del">
          <ac:chgData name="Harsh Agrahari" userId="b9eb2993d757bfef" providerId="LiveId" clId="{BF94F1A2-AA2A-45AA-A974-9264C06C4677}" dt="2023-09-26T04:47:29.990" v="28" actId="21"/>
          <ac:spMkLst>
            <pc:docMk/>
            <pc:sldMk cId="1962673395" sldId="267"/>
            <ac:spMk id="2" creationId="{4F1A3835-E9ED-E263-8D5D-F71A9EEF5693}"/>
          </ac:spMkLst>
        </pc:spChg>
        <pc:spChg chg="del mod">
          <ac:chgData name="Harsh Agrahari" userId="b9eb2993d757bfef" providerId="LiveId" clId="{BF94F1A2-AA2A-45AA-A974-9264C06C4677}" dt="2023-09-26T04:47:26.332" v="27" actId="21"/>
          <ac:spMkLst>
            <pc:docMk/>
            <pc:sldMk cId="1962673395" sldId="267"/>
            <ac:spMk id="3" creationId="{9B181919-A4E7-6085-0678-167B548C0CCD}"/>
          </ac:spMkLst>
        </pc:spChg>
        <pc:spChg chg="add mod">
          <ac:chgData name="Harsh Agrahari" userId="b9eb2993d757bfef" providerId="LiveId" clId="{BF94F1A2-AA2A-45AA-A974-9264C06C4677}" dt="2023-09-26T07:22:04.091" v="661" actId="1076"/>
          <ac:spMkLst>
            <pc:docMk/>
            <pc:sldMk cId="1962673395" sldId="267"/>
            <ac:spMk id="5" creationId="{9FA52054-3E9F-8EF4-FBEF-6E76D67824DE}"/>
          </ac:spMkLst>
        </pc:spChg>
      </pc:sldChg>
      <pc:sldChg chg="addSp delSp modSp new add del mod ord">
        <pc:chgData name="Harsh Agrahari" userId="b9eb2993d757bfef" providerId="LiveId" clId="{BF94F1A2-AA2A-45AA-A974-9264C06C4677}" dt="2023-09-26T07:35:52.896" v="1007" actId="47"/>
        <pc:sldMkLst>
          <pc:docMk/>
          <pc:sldMk cId="4056579268" sldId="268"/>
        </pc:sldMkLst>
        <pc:spChg chg="del">
          <ac:chgData name="Harsh Agrahari" userId="b9eb2993d757bfef" providerId="LiveId" clId="{BF94F1A2-AA2A-45AA-A974-9264C06C4677}" dt="2023-09-26T04:49:13.532" v="57" actId="21"/>
          <ac:spMkLst>
            <pc:docMk/>
            <pc:sldMk cId="4056579268" sldId="268"/>
            <ac:spMk id="2" creationId="{E296A451-7987-38E7-1CC2-71AD062EF673}"/>
          </ac:spMkLst>
        </pc:spChg>
        <pc:spChg chg="del mod">
          <ac:chgData name="Harsh Agrahari" userId="b9eb2993d757bfef" providerId="LiveId" clId="{BF94F1A2-AA2A-45AA-A974-9264C06C4677}" dt="2023-09-26T04:49:09.968" v="56" actId="21"/>
          <ac:spMkLst>
            <pc:docMk/>
            <pc:sldMk cId="4056579268" sldId="268"/>
            <ac:spMk id="3" creationId="{C0DBCCBE-4DB9-DB73-0127-EAD9EC0217D6}"/>
          </ac:spMkLst>
        </pc:spChg>
        <pc:spChg chg="add mod">
          <ac:chgData name="Harsh Agrahari" userId="b9eb2993d757bfef" providerId="LiveId" clId="{BF94F1A2-AA2A-45AA-A974-9264C06C4677}" dt="2023-09-26T07:23:35.668" v="671"/>
          <ac:spMkLst>
            <pc:docMk/>
            <pc:sldMk cId="4056579268" sldId="268"/>
            <ac:spMk id="5" creationId="{595FF3C9-74C8-92E6-F8DA-C5AAC6B49B68}"/>
          </ac:spMkLst>
        </pc:spChg>
      </pc:sldChg>
      <pc:sldChg chg="addSp delSp modSp new add del mod ord">
        <pc:chgData name="Harsh Agrahari" userId="b9eb2993d757bfef" providerId="LiveId" clId="{BF94F1A2-AA2A-45AA-A974-9264C06C4677}" dt="2023-09-26T07:35:52.722" v="1001" actId="47"/>
        <pc:sldMkLst>
          <pc:docMk/>
          <pc:sldMk cId="2748576729" sldId="269"/>
        </pc:sldMkLst>
        <pc:spChg chg="del mod">
          <ac:chgData name="Harsh Agrahari" userId="b9eb2993d757bfef" providerId="LiveId" clId="{BF94F1A2-AA2A-45AA-A974-9264C06C4677}" dt="2023-09-26T04:55:42.563" v="151" actId="478"/>
          <ac:spMkLst>
            <pc:docMk/>
            <pc:sldMk cId="2748576729" sldId="269"/>
            <ac:spMk id="2" creationId="{83FEB038-B1FB-0C57-D6DA-113E2061B7B6}"/>
          </ac:spMkLst>
        </pc:spChg>
        <pc:spChg chg="del">
          <ac:chgData name="Harsh Agrahari" userId="b9eb2993d757bfef" providerId="LiveId" clId="{BF94F1A2-AA2A-45AA-A974-9264C06C4677}" dt="2023-09-26T04:55:35.926" v="149" actId="478"/>
          <ac:spMkLst>
            <pc:docMk/>
            <pc:sldMk cId="2748576729" sldId="269"/>
            <ac:spMk id="3" creationId="{8524D695-A94A-DEDD-7357-541319E6E908}"/>
          </ac:spMkLst>
        </pc:spChg>
        <pc:spChg chg="add mod">
          <ac:chgData name="Harsh Agrahari" userId="b9eb2993d757bfef" providerId="LiveId" clId="{BF94F1A2-AA2A-45AA-A974-9264C06C4677}" dt="2023-09-26T04:56:54.621" v="171" actId="20577"/>
          <ac:spMkLst>
            <pc:docMk/>
            <pc:sldMk cId="2748576729" sldId="269"/>
            <ac:spMk id="5" creationId="{8347BE37-BD55-8E92-0BCE-1DE937C623F3}"/>
          </ac:spMkLst>
        </pc:spChg>
      </pc:sldChg>
      <pc:sldChg chg="modSp add del mod ord">
        <pc:chgData name="Harsh Agrahari" userId="b9eb2993d757bfef" providerId="LiveId" clId="{BF94F1A2-AA2A-45AA-A974-9264C06C4677}" dt="2023-09-26T06:19:31.657" v="494" actId="47"/>
        <pc:sldMkLst>
          <pc:docMk/>
          <pc:sldMk cId="2779758150" sldId="270"/>
        </pc:sldMkLst>
        <pc:spChg chg="mod">
          <ac:chgData name="Harsh Agrahari" userId="b9eb2993d757bfef" providerId="LiveId" clId="{BF94F1A2-AA2A-45AA-A974-9264C06C4677}" dt="2023-09-26T04:51:15.833" v="96" actId="20577"/>
          <ac:spMkLst>
            <pc:docMk/>
            <pc:sldMk cId="2779758150" sldId="270"/>
            <ac:spMk id="3" creationId="{4C01EA55-2671-1ED1-6C8C-4C1D7BA6AE89}"/>
          </ac:spMkLst>
        </pc:spChg>
      </pc:sldChg>
      <pc:sldChg chg="addSp delSp modSp add del mod ord">
        <pc:chgData name="Harsh Agrahari" userId="b9eb2993d757bfef" providerId="LiveId" clId="{BF94F1A2-AA2A-45AA-A974-9264C06C4677}" dt="2023-09-26T06:20:47.196" v="496" actId="47"/>
        <pc:sldMkLst>
          <pc:docMk/>
          <pc:sldMk cId="932238651" sldId="271"/>
        </pc:sldMkLst>
        <pc:spChg chg="mod">
          <ac:chgData name="Harsh Agrahari" userId="b9eb2993d757bfef" providerId="LiveId" clId="{BF94F1A2-AA2A-45AA-A974-9264C06C4677}" dt="2023-09-26T04:55:10.707" v="148" actId="113"/>
          <ac:spMkLst>
            <pc:docMk/>
            <pc:sldMk cId="932238651" sldId="271"/>
            <ac:spMk id="3" creationId="{4C01EA55-2671-1ED1-6C8C-4C1D7BA6AE89}"/>
          </ac:spMkLst>
        </pc:spChg>
        <pc:spChg chg="add del">
          <ac:chgData name="Harsh Agrahari" userId="b9eb2993d757bfef" providerId="LiveId" clId="{BF94F1A2-AA2A-45AA-A974-9264C06C4677}" dt="2023-09-26T04:53:43.515" v="120"/>
          <ac:spMkLst>
            <pc:docMk/>
            <pc:sldMk cId="932238651" sldId="271"/>
            <ac:spMk id="4" creationId="{FA0FA8F0-3CAB-81A4-C27E-89C7D0B28668}"/>
          </ac:spMkLst>
        </pc:spChg>
        <pc:spChg chg="add del">
          <ac:chgData name="Harsh Agrahari" userId="b9eb2993d757bfef" providerId="LiveId" clId="{BF94F1A2-AA2A-45AA-A974-9264C06C4677}" dt="2023-09-26T04:53:43.515" v="120"/>
          <ac:spMkLst>
            <pc:docMk/>
            <pc:sldMk cId="932238651" sldId="271"/>
            <ac:spMk id="5" creationId="{8804E959-89BD-2BD7-D46F-FA4A70264C04}"/>
          </ac:spMkLst>
        </pc:spChg>
        <pc:spChg chg="add del">
          <ac:chgData name="Harsh Agrahari" userId="b9eb2993d757bfef" providerId="LiveId" clId="{BF94F1A2-AA2A-45AA-A974-9264C06C4677}" dt="2023-09-26T04:53:52.676" v="123"/>
          <ac:spMkLst>
            <pc:docMk/>
            <pc:sldMk cId="932238651" sldId="271"/>
            <ac:spMk id="6" creationId="{0F152BA7-28A1-0CA0-5390-E57D8B5AB985}"/>
          </ac:spMkLst>
        </pc:spChg>
        <pc:spChg chg="add del">
          <ac:chgData name="Harsh Agrahari" userId="b9eb2993d757bfef" providerId="LiveId" clId="{BF94F1A2-AA2A-45AA-A974-9264C06C4677}" dt="2023-09-26T04:53:52.676" v="123"/>
          <ac:spMkLst>
            <pc:docMk/>
            <pc:sldMk cId="932238651" sldId="271"/>
            <ac:spMk id="7" creationId="{7C067A24-399E-FF35-F5CE-DFAEE95CDC2C}"/>
          </ac:spMkLst>
        </pc:spChg>
        <pc:picChg chg="add del">
          <ac:chgData name="Harsh Agrahari" userId="b9eb2993d757bfef" providerId="LiveId" clId="{BF94F1A2-AA2A-45AA-A974-9264C06C4677}" dt="2023-09-26T04:53:43.515" v="120"/>
          <ac:picMkLst>
            <pc:docMk/>
            <pc:sldMk cId="932238651" sldId="271"/>
            <ac:picMk id="2049" creationId="{4DFB7180-F9CE-BC1E-B594-6EEACFA284EC}"/>
          </ac:picMkLst>
        </pc:picChg>
        <pc:picChg chg="add del">
          <ac:chgData name="Harsh Agrahari" userId="b9eb2993d757bfef" providerId="LiveId" clId="{BF94F1A2-AA2A-45AA-A974-9264C06C4677}" dt="2023-09-26T04:53:52.676" v="123"/>
          <ac:picMkLst>
            <pc:docMk/>
            <pc:sldMk cId="932238651" sldId="271"/>
            <ac:picMk id="2052" creationId="{C5CC7CDD-0EE6-2B81-2FA3-0EA56C424EA2}"/>
          </ac:picMkLst>
        </pc:picChg>
      </pc:sldChg>
      <pc:sldChg chg="modSp add del mod">
        <pc:chgData name="Harsh Agrahari" userId="b9eb2993d757bfef" providerId="LiveId" clId="{BF94F1A2-AA2A-45AA-A974-9264C06C4677}" dt="2023-09-26T06:21:12.384" v="498" actId="47"/>
        <pc:sldMkLst>
          <pc:docMk/>
          <pc:sldMk cId="3104344865" sldId="272"/>
        </pc:sldMkLst>
        <pc:spChg chg="mod">
          <ac:chgData name="Harsh Agrahari" userId="b9eb2993d757bfef" providerId="LiveId" clId="{BF94F1A2-AA2A-45AA-A974-9264C06C4677}" dt="2023-09-26T05:00:00.876" v="328" actId="20577"/>
          <ac:spMkLst>
            <pc:docMk/>
            <pc:sldMk cId="3104344865" sldId="272"/>
            <ac:spMk id="3" creationId="{4C01EA55-2671-1ED1-6C8C-4C1D7BA6AE89}"/>
          </ac:spMkLst>
        </pc:spChg>
      </pc:sldChg>
      <pc:sldChg chg="modSp add del mod">
        <pc:chgData name="Harsh Agrahari" userId="b9eb2993d757bfef" providerId="LiveId" clId="{BF94F1A2-AA2A-45AA-A974-9264C06C4677}" dt="2023-09-26T06:22:01.527" v="547" actId="47"/>
        <pc:sldMkLst>
          <pc:docMk/>
          <pc:sldMk cId="3910261075" sldId="273"/>
        </pc:sldMkLst>
        <pc:spChg chg="mod">
          <ac:chgData name="Harsh Agrahari" userId="b9eb2993d757bfef" providerId="LiveId" clId="{BF94F1A2-AA2A-45AA-A974-9264C06C4677}" dt="2023-09-26T05:04:46.545" v="390" actId="20577"/>
          <ac:spMkLst>
            <pc:docMk/>
            <pc:sldMk cId="3910261075" sldId="273"/>
            <ac:spMk id="3" creationId="{4C01EA55-2671-1ED1-6C8C-4C1D7BA6AE89}"/>
          </ac:spMkLst>
        </pc:spChg>
      </pc:sldChg>
      <pc:sldChg chg="addSp delSp modSp new mod ord">
        <pc:chgData name="Harsh Agrahari" userId="b9eb2993d757bfef" providerId="LiveId" clId="{BF94F1A2-AA2A-45AA-A974-9264C06C4677}" dt="2023-09-26T07:35:52.770" v="1003" actId="20578"/>
        <pc:sldMkLst>
          <pc:docMk/>
          <pc:sldMk cId="2306631341" sldId="274"/>
        </pc:sldMkLst>
        <pc:spChg chg="del mod">
          <ac:chgData name="Harsh Agrahari" userId="b9eb2993d757bfef" providerId="LiveId" clId="{BF94F1A2-AA2A-45AA-A974-9264C06C4677}" dt="2023-09-26T05:00:36.759" v="332" actId="478"/>
          <ac:spMkLst>
            <pc:docMk/>
            <pc:sldMk cId="2306631341" sldId="274"/>
            <ac:spMk id="2" creationId="{FFFAB113-F4DA-2EDC-CD12-E9D605F4DE94}"/>
          </ac:spMkLst>
        </pc:spChg>
        <pc:spChg chg="del">
          <ac:chgData name="Harsh Agrahari" userId="b9eb2993d757bfef" providerId="LiveId" clId="{BF94F1A2-AA2A-45AA-A974-9264C06C4677}" dt="2023-09-26T05:00:33.588" v="330" actId="478"/>
          <ac:spMkLst>
            <pc:docMk/>
            <pc:sldMk cId="2306631341" sldId="274"/>
            <ac:spMk id="3" creationId="{F63C934C-88C8-C332-C8E9-83BB3F16F1A2}"/>
          </ac:spMkLst>
        </pc:spChg>
        <pc:spChg chg="add mod">
          <ac:chgData name="Harsh Agrahari" userId="b9eb2993d757bfef" providerId="LiveId" clId="{BF94F1A2-AA2A-45AA-A974-9264C06C4677}" dt="2023-09-26T05:04:05.843" v="356" actId="20577"/>
          <ac:spMkLst>
            <pc:docMk/>
            <pc:sldMk cId="2306631341" sldId="274"/>
            <ac:spMk id="5" creationId="{787720DE-51F8-4986-8322-94E8E7019BEF}"/>
          </ac:spMkLst>
        </pc:spChg>
      </pc:sldChg>
      <pc:sldChg chg="addSp delSp modSp new mod ord">
        <pc:chgData name="Harsh Agrahari" userId="b9eb2993d757bfef" providerId="LiveId" clId="{BF94F1A2-AA2A-45AA-A974-9264C06C4677}" dt="2023-09-26T07:35:52.838" v="1005" actId="20578"/>
        <pc:sldMkLst>
          <pc:docMk/>
          <pc:sldMk cId="2336496071" sldId="275"/>
        </pc:sldMkLst>
        <pc:spChg chg="del mod">
          <ac:chgData name="Harsh Agrahari" userId="b9eb2993d757bfef" providerId="LiveId" clId="{BF94F1A2-AA2A-45AA-A974-9264C06C4677}" dt="2023-09-26T05:06:24.789" v="396" actId="478"/>
          <ac:spMkLst>
            <pc:docMk/>
            <pc:sldMk cId="2336496071" sldId="275"/>
            <ac:spMk id="2" creationId="{5F7E04ED-CECE-B84B-444F-2342E427FF0D}"/>
          </ac:spMkLst>
        </pc:spChg>
        <pc:spChg chg="del mod">
          <ac:chgData name="Harsh Agrahari" userId="b9eb2993d757bfef" providerId="LiveId" clId="{BF94F1A2-AA2A-45AA-A974-9264C06C4677}" dt="2023-09-26T05:06:20.853" v="393" actId="478"/>
          <ac:spMkLst>
            <pc:docMk/>
            <pc:sldMk cId="2336496071" sldId="275"/>
            <ac:spMk id="3" creationId="{317FBC4B-B4F9-917F-AD7B-08BD88B8B830}"/>
          </ac:spMkLst>
        </pc:spChg>
        <pc:spChg chg="add mod">
          <ac:chgData name="Harsh Agrahari" userId="b9eb2993d757bfef" providerId="LiveId" clId="{BF94F1A2-AA2A-45AA-A974-9264C06C4677}" dt="2023-09-26T05:06:38.548" v="400" actId="1076"/>
          <ac:spMkLst>
            <pc:docMk/>
            <pc:sldMk cId="2336496071" sldId="275"/>
            <ac:spMk id="5" creationId="{866E14EC-407C-650B-17CE-DB9AFD3724D9}"/>
          </ac:spMkLst>
        </pc:spChg>
      </pc:sldChg>
      <pc:sldChg chg="add ord">
        <pc:chgData name="Harsh Agrahari" userId="b9eb2993d757bfef" providerId="LiveId" clId="{BF94F1A2-AA2A-45AA-A974-9264C06C4677}" dt="2023-09-26T06:16:59.731" v="481"/>
        <pc:sldMkLst>
          <pc:docMk/>
          <pc:sldMk cId="1344970291" sldId="276"/>
        </pc:sldMkLst>
      </pc:sldChg>
      <pc:sldChg chg="add ord">
        <pc:chgData name="Harsh Agrahari" userId="b9eb2993d757bfef" providerId="LiveId" clId="{BF94F1A2-AA2A-45AA-A974-9264C06C4677}" dt="2023-09-26T06:17:23.238" v="484"/>
        <pc:sldMkLst>
          <pc:docMk/>
          <pc:sldMk cId="1403686866" sldId="277"/>
        </pc:sldMkLst>
      </pc:sldChg>
      <pc:sldChg chg="add ord">
        <pc:chgData name="Harsh Agrahari" userId="b9eb2993d757bfef" providerId="LiveId" clId="{BF94F1A2-AA2A-45AA-A974-9264C06C4677}" dt="2023-09-26T06:17:38.373" v="487"/>
        <pc:sldMkLst>
          <pc:docMk/>
          <pc:sldMk cId="1171049035" sldId="278"/>
        </pc:sldMkLst>
      </pc:sldChg>
      <pc:sldChg chg="addSp delSp modSp add del mod">
        <pc:chgData name="Harsh Agrahari" userId="b9eb2993d757bfef" providerId="LiveId" clId="{BF94F1A2-AA2A-45AA-A974-9264C06C4677}" dt="2023-09-26T07:16:25.902" v="652" actId="47"/>
        <pc:sldMkLst>
          <pc:docMk/>
          <pc:sldMk cId="4290734110" sldId="279"/>
        </pc:sldMkLst>
        <pc:spChg chg="mod">
          <ac:chgData name="Harsh Agrahari" userId="b9eb2993d757bfef" providerId="LiveId" clId="{BF94F1A2-AA2A-45AA-A974-9264C06C4677}" dt="2023-09-26T06:24:05.695" v="606" actId="5793"/>
          <ac:spMkLst>
            <pc:docMk/>
            <pc:sldMk cId="4290734110" sldId="279"/>
            <ac:spMk id="2" creationId="{D883B69E-B5BD-0D7E-9B15-D6BC194946C6}"/>
          </ac:spMkLst>
        </pc:spChg>
        <pc:spChg chg="mod">
          <ac:chgData name="Harsh Agrahari" userId="b9eb2993d757bfef" providerId="LiveId" clId="{BF94F1A2-AA2A-45AA-A974-9264C06C4677}" dt="2023-09-26T06:25:02.221" v="622" actId="20577"/>
          <ac:spMkLst>
            <pc:docMk/>
            <pc:sldMk cId="4290734110" sldId="279"/>
            <ac:spMk id="3" creationId="{4C01EA55-2671-1ED1-6C8C-4C1D7BA6AE89}"/>
          </ac:spMkLst>
        </pc:spChg>
        <pc:spChg chg="add del">
          <ac:chgData name="Harsh Agrahari" userId="b9eb2993d757bfef" providerId="LiveId" clId="{BF94F1A2-AA2A-45AA-A974-9264C06C4677}" dt="2023-09-26T07:16:06.173" v="650" actId="22"/>
          <ac:spMkLst>
            <pc:docMk/>
            <pc:sldMk cId="4290734110" sldId="279"/>
            <ac:spMk id="5" creationId="{DE15A83D-364D-2B63-58A5-0C727138D360}"/>
          </ac:spMkLst>
        </pc:spChg>
      </pc:sldChg>
      <pc:sldChg chg="modSp add del mod">
        <pc:chgData name="Harsh Agrahari" userId="b9eb2993d757bfef" providerId="LiveId" clId="{BF94F1A2-AA2A-45AA-A974-9264C06C4677}" dt="2023-09-26T07:35:52.690" v="1000" actId="47"/>
        <pc:sldMkLst>
          <pc:docMk/>
          <pc:sldMk cId="3648125407" sldId="280"/>
        </pc:sldMkLst>
        <pc:spChg chg="mod">
          <ac:chgData name="Harsh Agrahari" userId="b9eb2993d757bfef" providerId="LiveId" clId="{BF94F1A2-AA2A-45AA-A974-9264C06C4677}" dt="2023-09-26T06:23:10.893" v="578" actId="20577"/>
          <ac:spMkLst>
            <pc:docMk/>
            <pc:sldMk cId="3648125407" sldId="280"/>
            <ac:spMk id="2" creationId="{D883B69E-B5BD-0D7E-9B15-D6BC194946C6}"/>
          </ac:spMkLst>
        </pc:spChg>
        <pc:spChg chg="mod">
          <ac:chgData name="Harsh Agrahari" userId="b9eb2993d757bfef" providerId="LiveId" clId="{BF94F1A2-AA2A-45AA-A974-9264C06C4677}" dt="2023-09-26T06:23:28.363" v="583" actId="14100"/>
          <ac:spMkLst>
            <pc:docMk/>
            <pc:sldMk cId="3648125407" sldId="280"/>
            <ac:spMk id="3" creationId="{4C01EA55-2671-1ED1-6C8C-4C1D7BA6AE89}"/>
          </ac:spMkLst>
        </pc:spChg>
      </pc:sldChg>
      <pc:sldChg chg="modSp add del mod ord">
        <pc:chgData name="Harsh Agrahari" userId="b9eb2993d757bfef" providerId="LiveId" clId="{BF94F1A2-AA2A-45AA-A974-9264C06C4677}" dt="2023-09-26T07:35:52.960" v="1009" actId="47"/>
        <pc:sldMkLst>
          <pc:docMk/>
          <pc:sldMk cId="1162012082" sldId="281"/>
        </pc:sldMkLst>
        <pc:spChg chg="mod">
          <ac:chgData name="Harsh Agrahari" userId="b9eb2993d757bfef" providerId="LiveId" clId="{BF94F1A2-AA2A-45AA-A974-9264C06C4677}" dt="2023-09-26T06:22:55.715" v="573" actId="20577"/>
          <ac:spMkLst>
            <pc:docMk/>
            <pc:sldMk cId="1162012082" sldId="281"/>
            <ac:spMk id="2" creationId="{D883B69E-B5BD-0D7E-9B15-D6BC194946C6}"/>
          </ac:spMkLst>
        </pc:spChg>
        <pc:spChg chg="mod">
          <ac:chgData name="Harsh Agrahari" userId="b9eb2993d757bfef" providerId="LiveId" clId="{BF94F1A2-AA2A-45AA-A974-9264C06C4677}" dt="2023-09-26T06:23:45.350" v="590" actId="20577"/>
          <ac:spMkLst>
            <pc:docMk/>
            <pc:sldMk cId="1162012082" sldId="281"/>
            <ac:spMk id="3" creationId="{4C01EA55-2671-1ED1-6C8C-4C1D7BA6AE89}"/>
          </ac:spMkLst>
        </pc:spChg>
      </pc:sldChg>
      <pc:sldChg chg="modSp add del mod ord">
        <pc:chgData name="Harsh Agrahari" userId="b9eb2993d757bfef" providerId="LiveId" clId="{BF94F1A2-AA2A-45AA-A974-9264C06C4677}" dt="2023-09-26T07:36:43.528" v="1018" actId="47"/>
        <pc:sldMkLst>
          <pc:docMk/>
          <pc:sldMk cId="360146513" sldId="282"/>
        </pc:sldMkLst>
        <pc:spChg chg="mod">
          <ac:chgData name="Harsh Agrahari" userId="b9eb2993d757bfef" providerId="LiveId" clId="{BF94F1A2-AA2A-45AA-A974-9264C06C4677}" dt="2023-09-26T06:22:05.731" v="551" actId="5793"/>
          <ac:spMkLst>
            <pc:docMk/>
            <pc:sldMk cId="360146513" sldId="282"/>
            <ac:spMk id="2" creationId="{D883B69E-B5BD-0D7E-9B15-D6BC194946C6}"/>
          </ac:spMkLst>
        </pc:spChg>
        <pc:spChg chg="mod">
          <ac:chgData name="Harsh Agrahari" userId="b9eb2993d757bfef" providerId="LiveId" clId="{BF94F1A2-AA2A-45AA-A974-9264C06C4677}" dt="2023-09-26T07:35:56.111" v="1016"/>
          <ac:spMkLst>
            <pc:docMk/>
            <pc:sldMk cId="360146513" sldId="282"/>
            <ac:spMk id="3" creationId="{4C01EA55-2671-1ED1-6C8C-4C1D7BA6AE89}"/>
          </ac:spMkLst>
        </pc:spChg>
      </pc:sldChg>
      <pc:sldChg chg="add ord">
        <pc:chgData name="Harsh Agrahari" userId="b9eb2993d757bfef" providerId="LiveId" clId="{BF94F1A2-AA2A-45AA-A974-9264C06C4677}" dt="2023-09-26T06:28:20.293" v="627"/>
        <pc:sldMkLst>
          <pc:docMk/>
          <pc:sldMk cId="837282065" sldId="283"/>
        </pc:sldMkLst>
      </pc:sldChg>
      <pc:sldChg chg="addSp delSp modSp add mod">
        <pc:chgData name="Harsh Agrahari" userId="b9eb2993d757bfef" providerId="LiveId" clId="{BF94F1A2-AA2A-45AA-A974-9264C06C4677}" dt="2023-09-26T07:38:26.564" v="1040" actId="20577"/>
        <pc:sldMkLst>
          <pc:docMk/>
          <pc:sldMk cId="3532426097" sldId="284"/>
        </pc:sldMkLst>
        <pc:spChg chg="del mod">
          <ac:chgData name="Harsh Agrahari" userId="b9eb2993d757bfef" providerId="LiveId" clId="{BF94F1A2-AA2A-45AA-A974-9264C06C4677}" dt="2023-09-26T06:38:18.993" v="631" actId="478"/>
          <ac:spMkLst>
            <pc:docMk/>
            <pc:sldMk cId="3532426097" sldId="284"/>
            <ac:spMk id="2" creationId="{899C9CE5-B130-0EC8-B8B5-AA89DA3F1294}"/>
          </ac:spMkLst>
        </pc:spChg>
        <pc:spChg chg="mod">
          <ac:chgData name="Harsh Agrahari" userId="b9eb2993d757bfef" providerId="LiveId" clId="{BF94F1A2-AA2A-45AA-A974-9264C06C4677}" dt="2023-09-26T07:38:26.564" v="1040" actId="20577"/>
          <ac:spMkLst>
            <pc:docMk/>
            <pc:sldMk cId="3532426097" sldId="284"/>
            <ac:spMk id="3" creationId="{E46F2962-0FCA-5EFB-BF51-FD90A8C00BC9}"/>
          </ac:spMkLst>
        </pc:spChg>
        <pc:spChg chg="add del mod">
          <ac:chgData name="Harsh Agrahari" userId="b9eb2993d757bfef" providerId="LiveId" clId="{BF94F1A2-AA2A-45AA-A974-9264C06C4677}" dt="2023-09-26T06:38:22.624" v="633" actId="478"/>
          <ac:spMkLst>
            <pc:docMk/>
            <pc:sldMk cId="3532426097" sldId="284"/>
            <ac:spMk id="6" creationId="{58E8C2AA-D1C0-B2E0-A7D5-4F7E24C85DF0}"/>
          </ac:spMkLst>
        </pc:spChg>
        <pc:picChg chg="mod">
          <ac:chgData name="Harsh Agrahari" userId="b9eb2993d757bfef" providerId="LiveId" clId="{BF94F1A2-AA2A-45AA-A974-9264C06C4677}" dt="2023-09-26T06:38:40.189" v="637" actId="1076"/>
          <ac:picMkLst>
            <pc:docMk/>
            <pc:sldMk cId="3532426097" sldId="284"/>
            <ac:picMk id="5" creationId="{DB9AE6BA-7F42-7256-E999-E1D142E2444A}"/>
          </ac:picMkLst>
        </pc:picChg>
      </pc:sldChg>
      <pc:sldChg chg="add ord">
        <pc:chgData name="Harsh Agrahari" userId="b9eb2993d757bfef" providerId="LiveId" clId="{BF94F1A2-AA2A-45AA-A974-9264C06C4677}" dt="2023-09-26T06:41:51.394" v="642"/>
        <pc:sldMkLst>
          <pc:docMk/>
          <pc:sldMk cId="203427720" sldId="285"/>
        </pc:sldMkLst>
      </pc:sldChg>
      <pc:sldChg chg="add">
        <pc:chgData name="Harsh Agrahari" userId="b9eb2993d757bfef" providerId="LiveId" clId="{BF94F1A2-AA2A-45AA-A974-9264C06C4677}" dt="2023-09-26T06:43:15.046" v="646"/>
        <pc:sldMkLst>
          <pc:docMk/>
          <pc:sldMk cId="1655552197" sldId="286"/>
        </pc:sldMkLst>
      </pc:sldChg>
      <pc:sldChg chg="modSp add mod">
        <pc:chgData name="Harsh Agrahari" userId="b9eb2993d757bfef" providerId="LiveId" clId="{BF94F1A2-AA2A-45AA-A974-9264C06C4677}" dt="2023-09-26T07:38:01.050" v="1039" actId="20577"/>
        <pc:sldMkLst>
          <pc:docMk/>
          <pc:sldMk cId="1938469916" sldId="287"/>
        </pc:sldMkLst>
        <pc:spChg chg="mod">
          <ac:chgData name="Harsh Agrahari" userId="b9eb2993d757bfef" providerId="LiveId" clId="{BF94F1A2-AA2A-45AA-A974-9264C06C4677}" dt="2023-09-26T07:37:19.030" v="1025" actId="20577"/>
          <ac:spMkLst>
            <pc:docMk/>
            <pc:sldMk cId="1938469916" sldId="287"/>
            <ac:spMk id="2" creationId="{D883B69E-B5BD-0D7E-9B15-D6BC194946C6}"/>
          </ac:spMkLst>
        </pc:spChg>
        <pc:spChg chg="mod">
          <ac:chgData name="Harsh Agrahari" userId="b9eb2993d757bfef" providerId="LiveId" clId="{BF94F1A2-AA2A-45AA-A974-9264C06C4677}" dt="2023-09-26T07:38:01.050" v="1039" actId="20577"/>
          <ac:spMkLst>
            <pc:docMk/>
            <pc:sldMk cId="1938469916" sldId="287"/>
            <ac:spMk id="3" creationId="{4C01EA55-2671-1ED1-6C8C-4C1D7BA6AE89}"/>
          </ac:spMkLst>
        </pc:spChg>
      </pc:sldChg>
      <pc:sldChg chg="modSp add mod ord">
        <pc:chgData name="Harsh Agrahari" userId="b9eb2993d757bfef" providerId="LiveId" clId="{BF94F1A2-AA2A-45AA-A974-9264C06C4677}" dt="2023-09-26T07:37:53.940" v="1038" actId="20577"/>
        <pc:sldMkLst>
          <pc:docMk/>
          <pc:sldMk cId="2024002407" sldId="288"/>
        </pc:sldMkLst>
        <pc:spChg chg="mod">
          <ac:chgData name="Harsh Agrahari" userId="b9eb2993d757bfef" providerId="LiveId" clId="{BF94F1A2-AA2A-45AA-A974-9264C06C4677}" dt="2023-09-26T07:23:50.754" v="677" actId="20577"/>
          <ac:spMkLst>
            <pc:docMk/>
            <pc:sldMk cId="2024002407" sldId="288"/>
            <ac:spMk id="2" creationId="{D883B69E-B5BD-0D7E-9B15-D6BC194946C6}"/>
          </ac:spMkLst>
        </pc:spChg>
        <pc:spChg chg="mod">
          <ac:chgData name="Harsh Agrahari" userId="b9eb2993d757bfef" providerId="LiveId" clId="{BF94F1A2-AA2A-45AA-A974-9264C06C4677}" dt="2023-09-26T07:37:53.940" v="1038" actId="20577"/>
          <ac:spMkLst>
            <pc:docMk/>
            <pc:sldMk cId="2024002407" sldId="288"/>
            <ac:spMk id="3" creationId="{4C01EA55-2671-1ED1-6C8C-4C1D7BA6AE89}"/>
          </ac:spMkLst>
        </pc:spChg>
      </pc:sldChg>
      <pc:sldChg chg="modSp add mod ord">
        <pc:chgData name="Harsh Agrahari" userId="b9eb2993d757bfef" providerId="LiveId" clId="{BF94F1A2-AA2A-45AA-A974-9264C06C4677}" dt="2023-09-26T07:23:42.678" v="675"/>
        <pc:sldMkLst>
          <pc:docMk/>
          <pc:sldMk cId="1260909922" sldId="289"/>
        </pc:sldMkLst>
        <pc:spChg chg="mod">
          <ac:chgData name="Harsh Agrahari" userId="b9eb2993d757bfef" providerId="LiveId" clId="{BF94F1A2-AA2A-45AA-A974-9264C06C4677}" dt="2023-09-26T07:23:42.678" v="675"/>
          <ac:spMkLst>
            <pc:docMk/>
            <pc:sldMk cId="1260909922" sldId="289"/>
            <ac:spMk id="5" creationId="{595FF3C9-74C8-92E6-F8DA-C5AAC6B49B68}"/>
          </ac:spMkLst>
        </pc:spChg>
      </pc:sldChg>
      <pc:sldChg chg="add del ord">
        <pc:chgData name="Harsh Agrahari" userId="b9eb2993d757bfef" providerId="LiveId" clId="{BF94F1A2-AA2A-45AA-A974-9264C06C4677}" dt="2023-09-26T07:23:32.591" v="669" actId="2890"/>
        <pc:sldMkLst>
          <pc:docMk/>
          <pc:sldMk cId="3749827417" sldId="289"/>
        </pc:sldMkLst>
      </pc:sldChg>
      <pc:sldChg chg="modSp add mod ord">
        <pc:chgData name="Harsh Agrahari" userId="b9eb2993d757bfef" providerId="LiveId" clId="{BF94F1A2-AA2A-45AA-A974-9264C06C4677}" dt="2023-09-26T07:35:52.674" v="999" actId="20578"/>
        <pc:sldMkLst>
          <pc:docMk/>
          <pc:sldMk cId="2244845787" sldId="290"/>
        </pc:sldMkLst>
        <pc:spChg chg="mod">
          <ac:chgData name="Harsh Agrahari" userId="b9eb2993d757bfef" providerId="LiveId" clId="{BF94F1A2-AA2A-45AA-A974-9264C06C4677}" dt="2023-09-26T07:28:42.911" v="681"/>
          <ac:spMkLst>
            <pc:docMk/>
            <pc:sldMk cId="2244845787" sldId="290"/>
            <ac:spMk id="5" creationId="{866E14EC-407C-650B-17CE-DB9AFD3724D9}"/>
          </ac:spMkLst>
        </pc:spChg>
      </pc:sldChg>
      <pc:sldChg chg="modSp add mod ord">
        <pc:chgData name="Harsh Agrahari" userId="b9eb2993d757bfef" providerId="LiveId" clId="{BF94F1A2-AA2A-45AA-A974-9264C06C4677}" dt="2023-09-26T07:37:26.173" v="1029" actId="5793"/>
        <pc:sldMkLst>
          <pc:docMk/>
          <pc:sldMk cId="2190145496" sldId="291"/>
        </pc:sldMkLst>
        <pc:spChg chg="mod">
          <ac:chgData name="Harsh Agrahari" userId="b9eb2993d757bfef" providerId="LiveId" clId="{BF94F1A2-AA2A-45AA-A974-9264C06C4677}" dt="2023-09-26T07:37:26.173" v="1029" actId="5793"/>
          <ac:spMkLst>
            <pc:docMk/>
            <pc:sldMk cId="2190145496" sldId="291"/>
            <ac:spMk id="2" creationId="{D883B69E-B5BD-0D7E-9B15-D6BC194946C6}"/>
          </ac:spMkLst>
        </pc:spChg>
      </pc:sldChg>
      <pc:sldChg chg="modSp add mod">
        <pc:chgData name="Harsh Agrahari" userId="b9eb2993d757bfef" providerId="LiveId" clId="{BF94F1A2-AA2A-45AA-A974-9264C06C4677}" dt="2023-09-26T07:37:37.690" v="1037" actId="20577"/>
        <pc:sldMkLst>
          <pc:docMk/>
          <pc:sldMk cId="962701673" sldId="292"/>
        </pc:sldMkLst>
        <pc:spChg chg="mod">
          <ac:chgData name="Harsh Agrahari" userId="b9eb2993d757bfef" providerId="LiveId" clId="{BF94F1A2-AA2A-45AA-A974-9264C06C4677}" dt="2023-09-26T07:37:37.690" v="1037" actId="20577"/>
          <ac:spMkLst>
            <pc:docMk/>
            <pc:sldMk cId="962701673" sldId="292"/>
            <ac:spMk id="2" creationId="{D883B69E-B5BD-0D7E-9B15-D6BC194946C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3B6DE8-89EB-4910-BE6E-A1D1FF0DA414}"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AF56BE-111F-4976-9862-9E8F85A671DB}" type="slidenum">
              <a:rPr lang="en-IN" smtClean="0"/>
              <a:t>‹#›</a:t>
            </a:fld>
            <a:endParaRPr lang="en-IN"/>
          </a:p>
        </p:txBody>
      </p:sp>
    </p:spTree>
    <p:extLst>
      <p:ext uri="{BB962C8B-B14F-4D97-AF65-F5344CB8AC3E}">
        <p14:creationId xmlns:p14="http://schemas.microsoft.com/office/powerpoint/2010/main" val="715079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F3A92-86D8-F270-C40D-65E6BE7C81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4BA8210-DED0-254D-9359-A63CAD76BB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68FFB2B-42CF-BBCC-CD66-F2E6CA693D12}"/>
              </a:ext>
            </a:extLst>
          </p:cNvPr>
          <p:cNvSpPr>
            <a:spLocks noGrp="1"/>
          </p:cNvSpPr>
          <p:nvPr>
            <p:ph type="dt" sz="half" idx="10"/>
          </p:nvPr>
        </p:nvSpPr>
        <p:spPr/>
        <p:txBody>
          <a:bodyPr/>
          <a:lstStyle/>
          <a:p>
            <a:fld id="{AED75D64-2596-4CD3-88B1-63A1A557245C}" type="datetimeFigureOut">
              <a:rPr lang="en-IN" smtClean="0"/>
              <a:t>03-04-2024</a:t>
            </a:fld>
            <a:endParaRPr lang="en-IN"/>
          </a:p>
        </p:txBody>
      </p:sp>
      <p:sp>
        <p:nvSpPr>
          <p:cNvPr id="5" name="Footer Placeholder 4">
            <a:extLst>
              <a:ext uri="{FF2B5EF4-FFF2-40B4-BE49-F238E27FC236}">
                <a16:creationId xmlns:a16="http://schemas.microsoft.com/office/drawing/2014/main" id="{C17CBCD3-08F9-8C7F-1F01-819E9DA85E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9E3EEE-2045-09C2-EBB3-CCEE218485E0}"/>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3943808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6A04A-7375-9A89-465C-8710CCFBF58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D2670C-10FE-A289-E584-4208373664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4A6A14-0851-CC34-5DB0-71E9D46922DA}"/>
              </a:ext>
            </a:extLst>
          </p:cNvPr>
          <p:cNvSpPr>
            <a:spLocks noGrp="1"/>
          </p:cNvSpPr>
          <p:nvPr>
            <p:ph type="dt" sz="half" idx="10"/>
          </p:nvPr>
        </p:nvSpPr>
        <p:spPr/>
        <p:txBody>
          <a:bodyPr/>
          <a:lstStyle/>
          <a:p>
            <a:fld id="{AED75D64-2596-4CD3-88B1-63A1A557245C}" type="datetimeFigureOut">
              <a:rPr lang="en-IN" smtClean="0"/>
              <a:t>03-04-2024</a:t>
            </a:fld>
            <a:endParaRPr lang="en-IN"/>
          </a:p>
        </p:txBody>
      </p:sp>
      <p:sp>
        <p:nvSpPr>
          <p:cNvPr id="5" name="Footer Placeholder 4">
            <a:extLst>
              <a:ext uri="{FF2B5EF4-FFF2-40B4-BE49-F238E27FC236}">
                <a16:creationId xmlns:a16="http://schemas.microsoft.com/office/drawing/2014/main" id="{56B11896-97CA-4C88-7C45-CC1B4768CA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16824D-902A-6D06-6962-9D054D3AFB2B}"/>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557927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360BD5-766F-5196-BDE5-C3A1862891F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9D6EFF-F0DA-9EB3-34D8-F2955F2F0A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B40BCD-472A-EC23-8A6E-F46BC767CE36}"/>
              </a:ext>
            </a:extLst>
          </p:cNvPr>
          <p:cNvSpPr>
            <a:spLocks noGrp="1"/>
          </p:cNvSpPr>
          <p:nvPr>
            <p:ph type="dt" sz="half" idx="10"/>
          </p:nvPr>
        </p:nvSpPr>
        <p:spPr/>
        <p:txBody>
          <a:bodyPr/>
          <a:lstStyle/>
          <a:p>
            <a:fld id="{AED75D64-2596-4CD3-88B1-63A1A557245C}" type="datetimeFigureOut">
              <a:rPr lang="en-IN" smtClean="0"/>
              <a:t>03-04-2024</a:t>
            </a:fld>
            <a:endParaRPr lang="en-IN"/>
          </a:p>
        </p:txBody>
      </p:sp>
      <p:sp>
        <p:nvSpPr>
          <p:cNvPr id="5" name="Footer Placeholder 4">
            <a:extLst>
              <a:ext uri="{FF2B5EF4-FFF2-40B4-BE49-F238E27FC236}">
                <a16:creationId xmlns:a16="http://schemas.microsoft.com/office/drawing/2014/main" id="{A349664F-0A96-0FBD-FBF7-34F3F6DB9E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5998E6-173B-2439-1CA6-820BD95353C6}"/>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674197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2F397-2D92-EB8B-B186-2A6AC7236C9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3992F4-728D-29F1-3E6A-01E08508B4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9033B8-0209-4B30-2C6F-179BDB5EA371}"/>
              </a:ext>
            </a:extLst>
          </p:cNvPr>
          <p:cNvSpPr>
            <a:spLocks noGrp="1"/>
          </p:cNvSpPr>
          <p:nvPr>
            <p:ph type="dt" sz="half" idx="10"/>
          </p:nvPr>
        </p:nvSpPr>
        <p:spPr/>
        <p:txBody>
          <a:bodyPr/>
          <a:lstStyle/>
          <a:p>
            <a:fld id="{AED75D64-2596-4CD3-88B1-63A1A557245C}" type="datetimeFigureOut">
              <a:rPr lang="en-IN" smtClean="0"/>
              <a:t>03-04-2024</a:t>
            </a:fld>
            <a:endParaRPr lang="en-IN"/>
          </a:p>
        </p:txBody>
      </p:sp>
      <p:sp>
        <p:nvSpPr>
          <p:cNvPr id="5" name="Footer Placeholder 4">
            <a:extLst>
              <a:ext uri="{FF2B5EF4-FFF2-40B4-BE49-F238E27FC236}">
                <a16:creationId xmlns:a16="http://schemas.microsoft.com/office/drawing/2014/main" id="{E8B3AEA0-CAC8-CBC3-8B78-8E15E747A0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D57642-71D4-ACC2-1F3E-9CD2EB3C85C9}"/>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156576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1B908-6DF8-1FCB-67DB-D4C942CEAF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9510CA8-9B2B-C19F-B910-2492826F7D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16AB4-BD58-87EF-4EAA-D937616E72AB}"/>
              </a:ext>
            </a:extLst>
          </p:cNvPr>
          <p:cNvSpPr>
            <a:spLocks noGrp="1"/>
          </p:cNvSpPr>
          <p:nvPr>
            <p:ph type="dt" sz="half" idx="10"/>
          </p:nvPr>
        </p:nvSpPr>
        <p:spPr/>
        <p:txBody>
          <a:bodyPr/>
          <a:lstStyle/>
          <a:p>
            <a:fld id="{AED75D64-2596-4CD3-88B1-63A1A557245C}" type="datetimeFigureOut">
              <a:rPr lang="en-IN" smtClean="0"/>
              <a:t>03-04-2024</a:t>
            </a:fld>
            <a:endParaRPr lang="en-IN"/>
          </a:p>
        </p:txBody>
      </p:sp>
      <p:sp>
        <p:nvSpPr>
          <p:cNvPr id="5" name="Footer Placeholder 4">
            <a:extLst>
              <a:ext uri="{FF2B5EF4-FFF2-40B4-BE49-F238E27FC236}">
                <a16:creationId xmlns:a16="http://schemas.microsoft.com/office/drawing/2014/main" id="{1ECC2809-E745-F7C2-6A01-BC8F6B70E4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BDE8E4-6D8B-78E8-2F14-2BB6B916E96F}"/>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1138006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6D1C9-1CC3-7FB3-A237-5B66A8D0059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F1BA8A5-7D8E-6E43-B5A9-4FF7A871A5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AE17264-E4E6-D981-052C-0DEBCE666C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ADA7FD2-9EB8-87E3-4536-329064C6216F}"/>
              </a:ext>
            </a:extLst>
          </p:cNvPr>
          <p:cNvSpPr>
            <a:spLocks noGrp="1"/>
          </p:cNvSpPr>
          <p:nvPr>
            <p:ph type="dt" sz="half" idx="10"/>
          </p:nvPr>
        </p:nvSpPr>
        <p:spPr/>
        <p:txBody>
          <a:bodyPr/>
          <a:lstStyle/>
          <a:p>
            <a:fld id="{AED75D64-2596-4CD3-88B1-63A1A557245C}" type="datetimeFigureOut">
              <a:rPr lang="en-IN" smtClean="0"/>
              <a:t>03-04-2024</a:t>
            </a:fld>
            <a:endParaRPr lang="en-IN"/>
          </a:p>
        </p:txBody>
      </p:sp>
      <p:sp>
        <p:nvSpPr>
          <p:cNvPr id="6" name="Footer Placeholder 5">
            <a:extLst>
              <a:ext uri="{FF2B5EF4-FFF2-40B4-BE49-F238E27FC236}">
                <a16:creationId xmlns:a16="http://schemas.microsoft.com/office/drawing/2014/main" id="{8D4B1988-64D6-18A0-C06B-6906365A8A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463ACB-1015-9737-CB84-6CD79AF8A640}"/>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530384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35957-610B-1FA8-33A1-21AA1F08F4E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9A74B68-FBC8-3B10-7A46-9BC1DAAE65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7AA7A9-404A-3973-5D77-68ABACAAB2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406A909-3E94-8941-8704-1F1A6CBB5E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DA87C4-9EB4-7EA7-FDCF-2E6959AB91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BE0EC0D-6631-72AD-D41E-8F4E4E117C12}"/>
              </a:ext>
            </a:extLst>
          </p:cNvPr>
          <p:cNvSpPr>
            <a:spLocks noGrp="1"/>
          </p:cNvSpPr>
          <p:nvPr>
            <p:ph type="dt" sz="half" idx="10"/>
          </p:nvPr>
        </p:nvSpPr>
        <p:spPr/>
        <p:txBody>
          <a:bodyPr/>
          <a:lstStyle/>
          <a:p>
            <a:fld id="{AED75D64-2596-4CD3-88B1-63A1A557245C}" type="datetimeFigureOut">
              <a:rPr lang="en-IN" smtClean="0"/>
              <a:t>03-04-2024</a:t>
            </a:fld>
            <a:endParaRPr lang="en-IN"/>
          </a:p>
        </p:txBody>
      </p:sp>
      <p:sp>
        <p:nvSpPr>
          <p:cNvPr id="8" name="Footer Placeholder 7">
            <a:extLst>
              <a:ext uri="{FF2B5EF4-FFF2-40B4-BE49-F238E27FC236}">
                <a16:creationId xmlns:a16="http://schemas.microsoft.com/office/drawing/2014/main" id="{FAE0D36D-F4A6-803E-B571-B8C086DEB2D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3BC6852-B339-61A5-289C-8D7BB16136C5}"/>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827641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3C899-F595-98B5-34AB-445F8E42F10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69F2222-716C-BAA8-1750-0C0559796984}"/>
              </a:ext>
            </a:extLst>
          </p:cNvPr>
          <p:cNvSpPr>
            <a:spLocks noGrp="1"/>
          </p:cNvSpPr>
          <p:nvPr>
            <p:ph type="dt" sz="half" idx="10"/>
          </p:nvPr>
        </p:nvSpPr>
        <p:spPr/>
        <p:txBody>
          <a:bodyPr/>
          <a:lstStyle/>
          <a:p>
            <a:fld id="{AED75D64-2596-4CD3-88B1-63A1A557245C}" type="datetimeFigureOut">
              <a:rPr lang="en-IN" smtClean="0"/>
              <a:t>03-04-2024</a:t>
            </a:fld>
            <a:endParaRPr lang="en-IN"/>
          </a:p>
        </p:txBody>
      </p:sp>
      <p:sp>
        <p:nvSpPr>
          <p:cNvPr id="4" name="Footer Placeholder 3">
            <a:extLst>
              <a:ext uri="{FF2B5EF4-FFF2-40B4-BE49-F238E27FC236}">
                <a16:creationId xmlns:a16="http://schemas.microsoft.com/office/drawing/2014/main" id="{38192E02-5B08-5EDA-33BB-3C303DEBBD9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65C514D-1B04-26B1-F22A-042E1DB9E944}"/>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3634216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C404C8-2BAE-9849-5F70-9E400CA2EA1B}"/>
              </a:ext>
            </a:extLst>
          </p:cNvPr>
          <p:cNvSpPr>
            <a:spLocks noGrp="1"/>
          </p:cNvSpPr>
          <p:nvPr>
            <p:ph type="dt" sz="half" idx="10"/>
          </p:nvPr>
        </p:nvSpPr>
        <p:spPr/>
        <p:txBody>
          <a:bodyPr/>
          <a:lstStyle/>
          <a:p>
            <a:fld id="{AED75D64-2596-4CD3-88B1-63A1A557245C}" type="datetimeFigureOut">
              <a:rPr lang="en-IN" smtClean="0"/>
              <a:t>03-04-2024</a:t>
            </a:fld>
            <a:endParaRPr lang="en-IN"/>
          </a:p>
        </p:txBody>
      </p:sp>
      <p:sp>
        <p:nvSpPr>
          <p:cNvPr id="3" name="Footer Placeholder 2">
            <a:extLst>
              <a:ext uri="{FF2B5EF4-FFF2-40B4-BE49-F238E27FC236}">
                <a16:creationId xmlns:a16="http://schemas.microsoft.com/office/drawing/2014/main" id="{42588F1E-D2C7-ED7B-8A5E-8E2AE2CA28D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AD2471C-B9E9-F0D6-6B57-65A4011512D3}"/>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394695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E6307-F6C1-2E59-6E21-7D6E8FDE3B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122EA03-CAA3-5197-8A90-FE0DF1B887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22EF38A-009D-280B-ED9B-4724A75E96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B2A297-1B5E-319E-4621-F4E414D4BC90}"/>
              </a:ext>
            </a:extLst>
          </p:cNvPr>
          <p:cNvSpPr>
            <a:spLocks noGrp="1"/>
          </p:cNvSpPr>
          <p:nvPr>
            <p:ph type="dt" sz="half" idx="10"/>
          </p:nvPr>
        </p:nvSpPr>
        <p:spPr/>
        <p:txBody>
          <a:bodyPr/>
          <a:lstStyle/>
          <a:p>
            <a:fld id="{AED75D64-2596-4CD3-88B1-63A1A557245C}" type="datetimeFigureOut">
              <a:rPr lang="en-IN" smtClean="0"/>
              <a:t>03-04-2024</a:t>
            </a:fld>
            <a:endParaRPr lang="en-IN"/>
          </a:p>
        </p:txBody>
      </p:sp>
      <p:sp>
        <p:nvSpPr>
          <p:cNvPr id="6" name="Footer Placeholder 5">
            <a:extLst>
              <a:ext uri="{FF2B5EF4-FFF2-40B4-BE49-F238E27FC236}">
                <a16:creationId xmlns:a16="http://schemas.microsoft.com/office/drawing/2014/main" id="{428E0FBC-59F7-C727-3DBF-C24C998190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25830C-09EE-0399-4A59-0F41F5AF9C74}"/>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4246957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A98D5-7B6D-8F5A-713C-A40E2A7DD9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721CA0C-C6B4-128B-B882-DEA2AFF581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8C7A70E-114A-C610-17B7-5464121BF3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E279CB-9BA5-C74A-9EB3-1C1C7A24E41E}"/>
              </a:ext>
            </a:extLst>
          </p:cNvPr>
          <p:cNvSpPr>
            <a:spLocks noGrp="1"/>
          </p:cNvSpPr>
          <p:nvPr>
            <p:ph type="dt" sz="half" idx="10"/>
          </p:nvPr>
        </p:nvSpPr>
        <p:spPr/>
        <p:txBody>
          <a:bodyPr/>
          <a:lstStyle/>
          <a:p>
            <a:fld id="{AED75D64-2596-4CD3-88B1-63A1A557245C}" type="datetimeFigureOut">
              <a:rPr lang="en-IN" smtClean="0"/>
              <a:t>03-04-2024</a:t>
            </a:fld>
            <a:endParaRPr lang="en-IN"/>
          </a:p>
        </p:txBody>
      </p:sp>
      <p:sp>
        <p:nvSpPr>
          <p:cNvPr id="6" name="Footer Placeholder 5">
            <a:extLst>
              <a:ext uri="{FF2B5EF4-FFF2-40B4-BE49-F238E27FC236}">
                <a16:creationId xmlns:a16="http://schemas.microsoft.com/office/drawing/2014/main" id="{12FC573E-DC7B-4E5A-050C-0A885D1512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FF75DD-277F-8B43-84EC-3CC52D51A1EE}"/>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618291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2E82E1-AEE7-C28D-8A9A-CE7D198231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FB563C3-ADA2-F126-9715-1CC6FB8600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D768EC-4765-2B9C-1173-1C62E8C728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D75D64-2596-4CD3-88B1-63A1A557245C}" type="datetimeFigureOut">
              <a:rPr lang="en-IN" smtClean="0"/>
              <a:t>03-04-2024</a:t>
            </a:fld>
            <a:endParaRPr lang="en-IN"/>
          </a:p>
        </p:txBody>
      </p:sp>
      <p:sp>
        <p:nvSpPr>
          <p:cNvPr id="5" name="Footer Placeholder 4">
            <a:extLst>
              <a:ext uri="{FF2B5EF4-FFF2-40B4-BE49-F238E27FC236}">
                <a16:creationId xmlns:a16="http://schemas.microsoft.com/office/drawing/2014/main" id="{480248C3-D768-145C-06D7-5C195AE6A8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2AFE74A-E301-B8D7-E62A-5F534542D7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87B148-DC85-4EDB-ACA3-100B1D618A48}" type="slidenum">
              <a:rPr lang="en-IN" smtClean="0"/>
              <a:t>‹#›</a:t>
            </a:fld>
            <a:endParaRPr lang="en-IN"/>
          </a:p>
        </p:txBody>
      </p:sp>
    </p:spTree>
    <p:extLst>
      <p:ext uri="{BB962C8B-B14F-4D97-AF65-F5344CB8AC3E}">
        <p14:creationId xmlns:p14="http://schemas.microsoft.com/office/powerpoint/2010/main" val="1465710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8DDB9-DBBF-DC77-1AE3-8FF0BB4289B5}"/>
              </a:ext>
            </a:extLst>
          </p:cNvPr>
          <p:cNvSpPr>
            <a:spLocks noGrp="1"/>
          </p:cNvSpPr>
          <p:nvPr>
            <p:ph type="ctrTitle"/>
          </p:nvPr>
        </p:nvSpPr>
        <p:spPr>
          <a:xfrm>
            <a:off x="1421364" y="-1"/>
            <a:ext cx="9144000" cy="3255963"/>
          </a:xfrm>
        </p:spPr>
        <p:txBody>
          <a:bodyPr>
            <a:normAutofit fontScale="90000"/>
          </a:bodyPr>
          <a:lstStyle/>
          <a:p>
            <a:br>
              <a:rPr lang="en-IN" dirty="0"/>
            </a:br>
            <a:br>
              <a:rPr lang="en-IN" dirty="0"/>
            </a:br>
            <a:br>
              <a:rPr lang="en-IN" dirty="0"/>
            </a:br>
            <a:br>
              <a:rPr lang="en-IN" dirty="0"/>
            </a:br>
            <a:br>
              <a:rPr lang="en-IN" dirty="0"/>
            </a:br>
            <a:br>
              <a:rPr lang="en-IN" dirty="0"/>
            </a:br>
            <a:br>
              <a:rPr lang="en-IN" dirty="0"/>
            </a:br>
            <a:r>
              <a:rPr lang="en-IN" dirty="0"/>
              <a:t> </a:t>
            </a:r>
            <a:r>
              <a:rPr lang="en-IN" sz="4900" dirty="0"/>
              <a:t>Project Presentation (KCS 853)</a:t>
            </a:r>
            <a:br>
              <a:rPr lang="en-IN" sz="4900" dirty="0"/>
            </a:br>
            <a:r>
              <a:rPr lang="en-IN" sz="4900" dirty="0"/>
              <a:t>(Employee Drowsiness Detection System)</a:t>
            </a:r>
          </a:p>
        </p:txBody>
      </p:sp>
      <p:sp>
        <p:nvSpPr>
          <p:cNvPr id="3" name="Subtitle 2">
            <a:extLst>
              <a:ext uri="{FF2B5EF4-FFF2-40B4-BE49-F238E27FC236}">
                <a16:creationId xmlns:a16="http://schemas.microsoft.com/office/drawing/2014/main" id="{46207054-A6EA-6CA8-C089-99868F853414}"/>
              </a:ext>
            </a:extLst>
          </p:cNvPr>
          <p:cNvSpPr>
            <a:spLocks noGrp="1"/>
          </p:cNvSpPr>
          <p:nvPr>
            <p:ph type="subTitle" idx="1"/>
          </p:nvPr>
        </p:nvSpPr>
        <p:spPr>
          <a:xfrm>
            <a:off x="457200" y="3602037"/>
            <a:ext cx="11734800" cy="2278809"/>
          </a:xfrm>
        </p:spPr>
        <p:txBody>
          <a:bodyPr>
            <a:normAutofit fontScale="92500"/>
          </a:bodyPr>
          <a:lstStyle/>
          <a:p>
            <a:r>
              <a:rPr lang="en-IN" dirty="0"/>
              <a:t>           Guide Name: </a:t>
            </a:r>
            <a:r>
              <a:rPr lang="en-IN" dirty="0" err="1"/>
              <a:t>Dr.</a:t>
            </a:r>
            <a:r>
              <a:rPr lang="en-IN" dirty="0"/>
              <a:t> Kalpna Sagar</a:t>
            </a:r>
          </a:p>
          <a:p>
            <a:r>
              <a:rPr lang="en-IN" dirty="0"/>
              <a:t>                                       Project Members Name with Roll Number &amp; Section</a:t>
            </a:r>
          </a:p>
          <a:p>
            <a:r>
              <a:rPr lang="en-IN" sz="2300" dirty="0"/>
              <a:t>                                                              1. </a:t>
            </a:r>
            <a:r>
              <a:rPr lang="en-US" sz="2300" dirty="0"/>
              <a:t>Ashu Verma                 (Computer Science) 2000290120045</a:t>
            </a:r>
            <a:endParaRPr lang="en-IN" sz="2300" dirty="0"/>
          </a:p>
          <a:p>
            <a:r>
              <a:rPr lang="en-IN" sz="2300" dirty="0"/>
              <a:t>                                                              2.</a:t>
            </a:r>
            <a:r>
              <a:rPr lang="en-US" sz="2300" dirty="0"/>
              <a:t> Daksh Kumar               (Computer Science) 2000290120060</a:t>
            </a:r>
            <a:endParaRPr lang="en-IN" sz="2100" dirty="0"/>
          </a:p>
          <a:p>
            <a:r>
              <a:rPr lang="en-IN" sz="2300" dirty="0"/>
              <a:t>                                                                 3. Chandan Kumar Gupta </a:t>
            </a:r>
            <a:r>
              <a:rPr lang="en-US" sz="2300" dirty="0"/>
              <a:t>(Computer Science) 2000290120058</a:t>
            </a:r>
          </a:p>
          <a:p>
            <a:endParaRPr lang="en-IN" dirty="0"/>
          </a:p>
          <a:p>
            <a:endParaRPr lang="en-IN" dirty="0"/>
          </a:p>
        </p:txBody>
      </p:sp>
      <p:pic>
        <p:nvPicPr>
          <p:cNvPr id="2049" name="Picture 1170367094" descr="A close-up of a stamp  Description automatically generated with low confidence">
            <a:extLst>
              <a:ext uri="{FF2B5EF4-FFF2-40B4-BE49-F238E27FC236}">
                <a16:creationId xmlns:a16="http://schemas.microsoft.com/office/drawing/2014/main" id="{9C1EB33F-6C7A-B47B-2E93-BD229C27DB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54" y="107687"/>
            <a:ext cx="1367367" cy="1246715"/>
          </a:xfrm>
          <a:prstGeom prst="rect">
            <a:avLst/>
          </a:prstGeom>
          <a:noFill/>
          <a:extLst>
            <a:ext uri="{909E8E84-426E-40DD-AFC4-6F175D3DCCD1}">
              <a14:hiddenFill xmlns:a14="http://schemas.microsoft.com/office/drawing/2010/main">
                <a:solidFill>
                  <a:srgbClr val="FFFFFF"/>
                </a:solidFill>
              </a14:hiddenFill>
            </a:ext>
          </a:extLst>
        </p:spPr>
      </p:pic>
      <p:pic>
        <p:nvPicPr>
          <p:cNvPr id="2050" name="image2.jpeg" descr="Logo, company name  Description automatically generated">
            <a:extLst>
              <a:ext uri="{FF2B5EF4-FFF2-40B4-BE49-F238E27FC236}">
                <a16:creationId xmlns:a16="http://schemas.microsoft.com/office/drawing/2014/main" id="{77C69760-3BB0-8C8D-F3D3-1717219739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66296" y="217141"/>
            <a:ext cx="1203406" cy="111987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2D2E11FF-47D0-A19D-F7FA-3856276B538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0" tIns="22218" rIns="91440" bIns="0" numCol="1" anchor="ctr" anchorCtr="0" compatLnSpc="1">
            <a:prstTxWarp prst="textNoShape">
              <a:avLst/>
            </a:prstTxWarp>
            <a:spAutoFit/>
          </a:bodyPr>
          <a:lstStyle/>
          <a:p>
            <a:endParaRPr lang="en-IN"/>
          </a:p>
        </p:txBody>
      </p:sp>
      <p:sp>
        <p:nvSpPr>
          <p:cNvPr id="8" name="Rectangle 4">
            <a:extLst>
              <a:ext uri="{FF2B5EF4-FFF2-40B4-BE49-F238E27FC236}">
                <a16:creationId xmlns:a16="http://schemas.microsoft.com/office/drawing/2014/main" id="{47430BB7-426F-66D8-9DFD-8A2D28F878DC}"/>
              </a:ext>
            </a:extLst>
          </p:cNvPr>
          <p:cNvSpPr>
            <a:spLocks noChangeArrowheads="1"/>
          </p:cNvSpPr>
          <p:nvPr/>
        </p:nvSpPr>
        <p:spPr bwMode="auto">
          <a:xfrm>
            <a:off x="2013472" y="331858"/>
            <a:ext cx="816505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sz="2000" b="1"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KIET Group of Institutions, Ghaziabad	</a:t>
            </a:r>
            <a:endParaRPr kumimoji="0" lang="en-US" altLang="en-US" sz="2000" b="1" i="0" u="none" strike="noStrike" cap="none" normalizeH="0" baseline="0" dirty="0">
              <a:ln>
                <a:noFill/>
              </a:ln>
              <a:solidFill>
                <a:schemeClr val="tx1"/>
              </a:solidFill>
              <a:effectLst/>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(An ISO – 9001: 2008 Certified &amp; ‘A+’ Grade accredited Institution by NAAC)</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005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66E14EC-407C-650B-17CE-DB9AFD3724D9}"/>
              </a:ext>
            </a:extLst>
          </p:cNvPr>
          <p:cNvSpPr txBox="1"/>
          <p:nvPr/>
        </p:nvSpPr>
        <p:spPr>
          <a:xfrm>
            <a:off x="1017037" y="1028343"/>
            <a:ext cx="9610531" cy="5163593"/>
          </a:xfrm>
          <a:prstGeom prst="rect">
            <a:avLst/>
          </a:prstGeom>
          <a:noFill/>
        </p:spPr>
        <p:txBody>
          <a:bodyPr wrap="square">
            <a:spAutoFit/>
          </a:bodyPr>
          <a:lstStyle/>
          <a:p>
            <a:pPr marL="285750" indent="-285750" algn="just">
              <a:lnSpc>
                <a:spcPct val="115000"/>
              </a:lnSpc>
              <a:buFont typeface="Arial" panose="020B0604020202020204" pitchFamily="34" charset="0"/>
              <a:buChar char="•"/>
            </a:pPr>
            <a:r>
              <a:rPr lang="en-US" sz="1800" dirty="0">
                <a:effectLst/>
                <a:latin typeface="Times New Roman" panose="02020603050405020304" pitchFamily="18" charset="0"/>
                <a:ea typeface="SimSun" panose="02010600030101010101" pitchFamily="2" charset="-122"/>
              </a:rPr>
              <a:t>This study delves into the exploration of detecting driver drowsiness for BCI applications using </a:t>
            </a:r>
            <a:r>
              <a:rPr lang="en-US" sz="1800" dirty="0" err="1">
                <a:effectLst/>
                <a:latin typeface="Times New Roman" panose="02020603050405020304" pitchFamily="18" charset="0"/>
                <a:ea typeface="SimSun" panose="02010600030101010101" pitchFamily="2" charset="-122"/>
              </a:rPr>
              <a:t>fNIRS</a:t>
            </a:r>
            <a:r>
              <a:rPr lang="en-US" sz="1800" dirty="0">
                <a:effectLst/>
                <a:latin typeface="Times New Roman" panose="02020603050405020304" pitchFamily="18" charset="0"/>
                <a:ea typeface="SimSun" panose="02010600030101010101" pitchFamily="2" charset="-122"/>
              </a:rPr>
              <a:t>, with an emphasis on leveraging deep learning techniques. </a:t>
            </a:r>
          </a:p>
          <a:p>
            <a:pPr marL="285750" indent="-285750" algn="just">
              <a:lnSpc>
                <a:spcPct val="115000"/>
              </a:lnSpc>
              <a:buFont typeface="Arial" panose="020B0604020202020204" pitchFamily="34" charset="0"/>
              <a:buChar char="•"/>
            </a:pPr>
            <a:endParaRPr lang="en-US" dirty="0">
              <a:latin typeface="Times New Roman" panose="02020603050405020304" pitchFamily="18" charset="0"/>
              <a:ea typeface="SimSun" panose="02010600030101010101" pitchFamily="2" charset="-122"/>
            </a:endParaRPr>
          </a:p>
          <a:p>
            <a:pPr marL="285750" indent="-285750" algn="just">
              <a:lnSpc>
                <a:spcPct val="115000"/>
              </a:lnSpc>
              <a:buFont typeface="Arial" panose="020B0604020202020204" pitchFamily="34" charset="0"/>
              <a:buChar char="•"/>
            </a:pPr>
            <a:r>
              <a:rPr lang="en-US" sz="1800" dirty="0">
                <a:effectLst/>
                <a:latin typeface="Times New Roman" panose="02020603050405020304" pitchFamily="18" charset="0"/>
                <a:ea typeface="SimSun" panose="02010600030101010101" pitchFamily="2" charset="-122"/>
              </a:rPr>
              <a:t>Thirteen individuals without health complications participated to capture passive brain signals linked with drowsiness during a simulated driving scenario. Employing a continuous wave </a:t>
            </a:r>
            <a:r>
              <a:rPr lang="en-US" sz="1800" dirty="0" err="1">
                <a:effectLst/>
                <a:latin typeface="Times New Roman" panose="02020603050405020304" pitchFamily="18" charset="0"/>
                <a:ea typeface="SimSun" panose="02010600030101010101" pitchFamily="2" charset="-122"/>
              </a:rPr>
              <a:t>fNIRS</a:t>
            </a:r>
            <a:r>
              <a:rPr lang="en-US" sz="1800" dirty="0">
                <a:effectLst/>
                <a:latin typeface="Times New Roman" panose="02020603050405020304" pitchFamily="18" charset="0"/>
                <a:ea typeface="SimSun" panose="02010600030101010101" pitchFamily="2" charset="-122"/>
              </a:rPr>
              <a:t> setup, researchers measured brain activities, focusing particularly on the prefrontal and dorsolateral prefrontal cortices.</a:t>
            </a:r>
          </a:p>
          <a:p>
            <a:pPr marL="285750" indent="-285750" algn="just">
              <a:lnSpc>
                <a:spcPct val="115000"/>
              </a:lnSpc>
              <a:buFont typeface="Arial" panose="020B0604020202020204" pitchFamily="34" charset="0"/>
              <a:buChar char="•"/>
            </a:pPr>
            <a:endParaRPr lang="en-US" sz="1800" dirty="0">
              <a:effectLst/>
              <a:latin typeface="Times New Roman" panose="02020603050405020304" pitchFamily="18" charset="0"/>
              <a:ea typeface="SimSun" panose="02010600030101010101" pitchFamily="2" charset="-122"/>
            </a:endParaRPr>
          </a:p>
          <a:p>
            <a:pPr marL="285750" indent="-285750" algn="just">
              <a:lnSpc>
                <a:spcPct val="115000"/>
              </a:lnSpc>
              <a:buFont typeface="Arial" panose="020B0604020202020204" pitchFamily="34" charset="0"/>
              <a:buChar char="•"/>
            </a:pPr>
            <a:r>
              <a:rPr lang="en-US" sz="1800" dirty="0">
                <a:effectLst/>
                <a:latin typeface="Times New Roman" panose="02020603050405020304" pitchFamily="18" charset="0"/>
                <a:ea typeface="SimSun" panose="02010600030101010101" pitchFamily="2" charset="-122"/>
              </a:rPr>
              <a:t>The study utilized DNN to classify between alert and drowsy states. Convolutional neural networks (CNNs) were applied to color map images for both model training and testing. The objective was to identify optimal channels for detecting brain activity across time intervals of 0-1, 0-3, 0-5, and 0-1 seconds. </a:t>
            </a:r>
          </a:p>
          <a:p>
            <a:pPr marL="285750" indent="-285750" algn="just">
              <a:lnSpc>
                <a:spcPct val="115000"/>
              </a:lnSpc>
              <a:buFont typeface="Arial" panose="020B0604020202020204" pitchFamily="34" charset="0"/>
              <a:buChar char="•"/>
            </a:pPr>
            <a:endParaRPr lang="en-US" sz="1800" dirty="0">
              <a:effectLst/>
              <a:latin typeface="Times New Roman" panose="02020603050405020304" pitchFamily="18" charset="0"/>
              <a:ea typeface="SimSun" panose="02010600030101010101" pitchFamily="2" charset="-122"/>
            </a:endParaRPr>
          </a:p>
          <a:p>
            <a:pPr marL="285750" indent="-285750" algn="just">
              <a:lnSpc>
                <a:spcPct val="115000"/>
              </a:lnSpc>
              <a:buFont typeface="Arial" panose="020B0604020202020204" pitchFamily="34" charset="0"/>
              <a:buChar char="•"/>
            </a:pPr>
            <a:r>
              <a:rPr lang="en-US" sz="1800" dirty="0">
                <a:effectLst/>
                <a:latin typeface="Times New Roman" panose="02020603050405020304" pitchFamily="18" charset="0"/>
                <a:ea typeface="SimSun" panose="02010600030101010101" pitchFamily="2" charset="-122"/>
              </a:rPr>
              <a:t>The CNN achieved an accuracy of 99.3%, demonstrating its ability to discern between images representing drowsy and non-drowsy states. This suggested method shows potential in identifying drowsiness and determining the specific brain region for a passive BCI system..</a:t>
            </a:r>
            <a:endParaRPr lang="en-IN" sz="18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244845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B69E-B5BD-0D7E-9B15-D6BC194946C6}"/>
              </a:ext>
            </a:extLst>
          </p:cNvPr>
          <p:cNvSpPr>
            <a:spLocks noGrp="1"/>
          </p:cNvSpPr>
          <p:nvPr>
            <p:ph type="title"/>
          </p:nvPr>
        </p:nvSpPr>
        <p:spPr/>
        <p:txBody>
          <a:bodyPr/>
          <a:lstStyle/>
          <a:p>
            <a:r>
              <a:rPr lang="en-IN" dirty="0"/>
              <a:t>Literature Survey….	</a:t>
            </a:r>
          </a:p>
        </p:txBody>
      </p:sp>
      <p:sp>
        <p:nvSpPr>
          <p:cNvPr id="3" name="Content Placeholder 2">
            <a:extLst>
              <a:ext uri="{FF2B5EF4-FFF2-40B4-BE49-F238E27FC236}">
                <a16:creationId xmlns:a16="http://schemas.microsoft.com/office/drawing/2014/main" id="{4C01EA55-2671-1ED1-6C8C-4C1D7BA6AE89}"/>
              </a:ext>
            </a:extLst>
          </p:cNvPr>
          <p:cNvSpPr>
            <a:spLocks noGrp="1"/>
          </p:cNvSpPr>
          <p:nvPr>
            <p:ph idx="1"/>
          </p:nvPr>
        </p:nvSpPr>
        <p:spPr/>
        <p:txBody>
          <a:bodyPr>
            <a:normAutofit/>
          </a:bodyPr>
          <a:lstStyle/>
          <a:p>
            <a:r>
              <a:rPr lang="en-IN" dirty="0"/>
              <a:t>Paper title: </a:t>
            </a:r>
            <a:r>
              <a:rPr lang="en-US" dirty="0">
                <a:effectLst/>
                <a:latin typeface="Times New Roman" panose="02020603050405020304" pitchFamily="18" charset="0"/>
                <a:ea typeface="SimSun" panose="02010600030101010101" pitchFamily="2" charset="-122"/>
              </a:rPr>
              <a:t>Facial features monitoring for real time drowsiness detection</a:t>
            </a:r>
          </a:p>
          <a:p>
            <a:r>
              <a:rPr lang="en-IN" dirty="0"/>
              <a:t>Author name:</a:t>
            </a:r>
            <a:r>
              <a:rPr lang="en-US" dirty="0">
                <a:effectLst/>
                <a:latin typeface="Times New Roman" panose="02020603050405020304" pitchFamily="18" charset="0"/>
                <a:ea typeface="SimSun" panose="02010600030101010101" pitchFamily="2" charset="-122"/>
              </a:rPr>
              <a:t>B. N. Manu</a:t>
            </a:r>
            <a:endParaRPr lang="en-US" dirty="0">
              <a:effectLst/>
              <a:latin typeface="Times New Roman" panose="02020603050405020304" pitchFamily="18" charset="0"/>
              <a:ea typeface="Times New Roman" panose="02020603050405020304" pitchFamily="18" charset="0"/>
            </a:endParaRPr>
          </a:p>
          <a:p>
            <a:r>
              <a:rPr lang="en-IN" dirty="0"/>
              <a:t>Journal Name:</a:t>
            </a:r>
            <a:r>
              <a:rPr lang="en-US" dirty="0">
                <a:effectLst/>
                <a:latin typeface="Times New Roman" panose="02020603050405020304" pitchFamily="18" charset="0"/>
                <a:ea typeface="SimSun" panose="02010600030101010101" pitchFamily="2" charset="-122"/>
              </a:rPr>
              <a:t>International Conference on Innovations in Information Technology </a:t>
            </a:r>
            <a:endParaRPr lang="en-IN" dirty="0"/>
          </a:p>
          <a:p>
            <a:r>
              <a:rPr lang="en-IN" dirty="0"/>
              <a:t>Year of publishing:2019</a:t>
            </a:r>
          </a:p>
          <a:p>
            <a:r>
              <a:rPr lang="en-IN" dirty="0"/>
              <a:t>Summary of papers….</a:t>
            </a:r>
          </a:p>
        </p:txBody>
      </p:sp>
    </p:spTree>
    <p:extLst>
      <p:ext uri="{BB962C8B-B14F-4D97-AF65-F5344CB8AC3E}">
        <p14:creationId xmlns:p14="http://schemas.microsoft.com/office/powerpoint/2010/main" val="1311006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87720DE-51F8-4986-8322-94E8E7019BEF}"/>
              </a:ext>
            </a:extLst>
          </p:cNvPr>
          <p:cNvSpPr txBox="1"/>
          <p:nvPr/>
        </p:nvSpPr>
        <p:spPr>
          <a:xfrm>
            <a:off x="615822" y="1145320"/>
            <a:ext cx="10693862" cy="3570849"/>
          </a:xfrm>
          <a:prstGeom prst="rect">
            <a:avLst/>
          </a:prstGeom>
          <a:noFill/>
        </p:spPr>
        <p:txBody>
          <a:bodyPr wrap="square">
            <a:spAutoFit/>
          </a:bodyPr>
          <a:lstStyle/>
          <a:p>
            <a:pPr marL="285750" indent="-285750" algn="just">
              <a:lnSpc>
                <a:spcPct val="115000"/>
              </a:lnSpc>
              <a:buFont typeface="Arial" panose="020B0604020202020204" pitchFamily="34" charset="0"/>
              <a:buChar char="•"/>
            </a:pPr>
            <a:r>
              <a:rPr lang="en-US" sz="1800" dirty="0">
                <a:effectLst/>
                <a:latin typeface="Times New Roman" panose="02020603050405020304" pitchFamily="18" charset="0"/>
                <a:ea typeface="SimSun" panose="02010600030101010101" pitchFamily="2" charset="-122"/>
              </a:rPr>
              <a:t>This research introduces an effective three-phase sleepiness detection approach. The three stages involve eye tracking, yawning detection, and facial feature detection using the Viola-Jones method. </a:t>
            </a:r>
          </a:p>
          <a:p>
            <a:pPr marL="285750" indent="-285750" algn="just">
              <a:lnSpc>
                <a:spcPct val="115000"/>
              </a:lnSpc>
              <a:buFont typeface="Arial" panose="020B0604020202020204" pitchFamily="34" charset="0"/>
              <a:buChar char="•"/>
            </a:pPr>
            <a:endParaRPr lang="en-US" dirty="0">
              <a:latin typeface="Times New Roman" panose="02020603050405020304" pitchFamily="18" charset="0"/>
              <a:ea typeface="SimSun" panose="02010600030101010101" pitchFamily="2" charset="-122"/>
            </a:endParaRPr>
          </a:p>
          <a:p>
            <a:pPr marL="285750" indent="-285750" algn="just">
              <a:lnSpc>
                <a:spcPct val="115000"/>
              </a:lnSpc>
              <a:buFont typeface="Arial" panose="020B0604020202020204" pitchFamily="34" charset="0"/>
              <a:buChar char="•"/>
            </a:pPr>
            <a:r>
              <a:rPr lang="en-US" sz="1800" dirty="0">
                <a:effectLst/>
                <a:latin typeface="Times New Roman" panose="02020603050405020304" pitchFamily="18" charset="0"/>
                <a:ea typeface="SimSun" panose="02010600030101010101" pitchFamily="2" charset="-122"/>
              </a:rPr>
              <a:t>After facial detection, the system achieves illumination invariance by selectively isolating the skin portion and consider only the chromatic components to eliminate background interference based on skin tone. The tracking of eyes and detection of yawning are accomplished through correlation coefficient template matching. </a:t>
            </a:r>
          </a:p>
          <a:p>
            <a:pPr marL="285750" indent="-285750" algn="just">
              <a:lnSpc>
                <a:spcPct val="115000"/>
              </a:lnSpc>
              <a:buFont typeface="Arial" panose="020B0604020202020204" pitchFamily="34" charset="0"/>
              <a:buChar char="•"/>
            </a:pPr>
            <a:endParaRPr lang="en-US" dirty="0">
              <a:latin typeface="Times New Roman" panose="02020603050405020304" pitchFamily="18" charset="0"/>
              <a:ea typeface="SimSun" panose="02010600030101010101" pitchFamily="2" charset="-122"/>
            </a:endParaRPr>
          </a:p>
          <a:p>
            <a:pPr marL="285750" indent="-285750" algn="just">
              <a:lnSpc>
                <a:spcPct val="115000"/>
              </a:lnSpc>
              <a:buFont typeface="Arial" panose="020B0604020202020204" pitchFamily="34" charset="0"/>
              <a:buChar char="•"/>
            </a:pPr>
            <a:r>
              <a:rPr lang="en-US" sz="1800" dirty="0">
                <a:effectLst/>
                <a:latin typeface="Times New Roman" panose="02020603050405020304" pitchFamily="18" charset="0"/>
                <a:ea typeface="SimSun" panose="02010600030101010101" pitchFamily="2" charset="-122"/>
              </a:rPr>
              <a:t>To classify subsequent frames into tiredness and non-fatigue states, and to trigger an alarm for the former if it surpasses the threshold time, a binary linear support vector machine classifier concatenates feature vectors from each phase. Numerous real-time trials illustrate the effectiveness of the proposed strategy in identifying drowsiness and alerting the driver.</a:t>
            </a:r>
            <a:endParaRPr lang="en-IN" sz="18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306631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C9CE5-B130-0EC8-B8B5-AA89DA3F1294}"/>
              </a:ext>
            </a:extLst>
          </p:cNvPr>
          <p:cNvSpPr>
            <a:spLocks noGrp="1"/>
          </p:cNvSpPr>
          <p:nvPr>
            <p:ph type="title"/>
          </p:nvPr>
        </p:nvSpPr>
        <p:spPr/>
        <p:txBody>
          <a:bodyPr/>
          <a:lstStyle/>
          <a:p>
            <a:r>
              <a:rPr lang="en-IN" dirty="0"/>
              <a:t>Workflow Diagram…</a:t>
            </a:r>
          </a:p>
        </p:txBody>
      </p:sp>
      <p:pic>
        <p:nvPicPr>
          <p:cNvPr id="3" name="Picture 2">
            <a:extLst>
              <a:ext uri="{FF2B5EF4-FFF2-40B4-BE49-F238E27FC236}">
                <a16:creationId xmlns:a16="http://schemas.microsoft.com/office/drawing/2014/main" id="{BCC33375-9A77-8B49-1301-E694A4BC99DD}"/>
              </a:ext>
            </a:extLst>
          </p:cNvPr>
          <p:cNvPicPr>
            <a:picLocks noChangeAspect="1"/>
          </p:cNvPicPr>
          <p:nvPr/>
        </p:nvPicPr>
        <p:blipFill>
          <a:blip r:embed="rId2"/>
          <a:stretch>
            <a:fillRect/>
          </a:stretch>
        </p:blipFill>
        <p:spPr>
          <a:xfrm>
            <a:off x="6673516" y="365124"/>
            <a:ext cx="3838257" cy="6372559"/>
          </a:xfrm>
          <a:prstGeom prst="rect">
            <a:avLst/>
          </a:prstGeom>
        </p:spPr>
      </p:pic>
    </p:spTree>
    <p:extLst>
      <p:ext uri="{BB962C8B-B14F-4D97-AF65-F5344CB8AC3E}">
        <p14:creationId xmlns:p14="http://schemas.microsoft.com/office/powerpoint/2010/main" val="1116752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13CAA-0572-03D2-A624-F45DEF9D1FDD}"/>
              </a:ext>
            </a:extLst>
          </p:cNvPr>
          <p:cNvSpPr>
            <a:spLocks noGrp="1"/>
          </p:cNvSpPr>
          <p:nvPr>
            <p:ph type="title"/>
          </p:nvPr>
        </p:nvSpPr>
        <p:spPr/>
        <p:txBody>
          <a:bodyPr>
            <a:normAutofit/>
          </a:bodyPr>
          <a:lstStyle/>
          <a:p>
            <a:r>
              <a:rPr lang="en-US" sz="3600" dirty="0">
                <a:latin typeface="+mn-lt"/>
              </a:rPr>
              <a:t>ER-DIAGRAM</a:t>
            </a:r>
          </a:p>
        </p:txBody>
      </p:sp>
      <p:pic>
        <p:nvPicPr>
          <p:cNvPr id="1026" name="Picture 2">
            <a:extLst>
              <a:ext uri="{FF2B5EF4-FFF2-40B4-BE49-F238E27FC236}">
                <a16:creationId xmlns:a16="http://schemas.microsoft.com/office/drawing/2014/main" id="{52E2FEDD-A31E-10B8-511E-49164FF98C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9939" y="1601845"/>
            <a:ext cx="9652121" cy="5256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2355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913E7-CBB3-9BF1-7058-58241C4590C1}"/>
              </a:ext>
            </a:extLst>
          </p:cNvPr>
          <p:cNvSpPr>
            <a:spLocks noGrp="1"/>
          </p:cNvSpPr>
          <p:nvPr>
            <p:ph type="title"/>
          </p:nvPr>
        </p:nvSpPr>
        <p:spPr/>
        <p:txBody>
          <a:bodyPr>
            <a:normAutofit/>
          </a:bodyPr>
          <a:lstStyle/>
          <a:p>
            <a:r>
              <a:rPr lang="en-US" sz="3600" dirty="0">
                <a:latin typeface="+mn-lt"/>
              </a:rPr>
              <a:t>Data Flow Diagram(Level 0)</a:t>
            </a:r>
          </a:p>
        </p:txBody>
      </p:sp>
      <p:pic>
        <p:nvPicPr>
          <p:cNvPr id="2050" name="Picture 1">
            <a:extLst>
              <a:ext uri="{FF2B5EF4-FFF2-40B4-BE49-F238E27FC236}">
                <a16:creationId xmlns:a16="http://schemas.microsoft.com/office/drawing/2014/main" id="{68416435-7D62-16D1-4E47-EE768E589C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7166" y="2577639"/>
            <a:ext cx="7937667" cy="3294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1686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913E7-CBB3-9BF1-7058-58241C4590C1}"/>
              </a:ext>
            </a:extLst>
          </p:cNvPr>
          <p:cNvSpPr>
            <a:spLocks noGrp="1"/>
          </p:cNvSpPr>
          <p:nvPr>
            <p:ph type="title"/>
          </p:nvPr>
        </p:nvSpPr>
        <p:spPr/>
        <p:txBody>
          <a:bodyPr>
            <a:normAutofit/>
          </a:bodyPr>
          <a:lstStyle/>
          <a:p>
            <a:r>
              <a:rPr lang="en-US" sz="3600" dirty="0">
                <a:latin typeface="+mn-lt"/>
              </a:rPr>
              <a:t>Data Flow Diagram(Level 1)</a:t>
            </a:r>
          </a:p>
        </p:txBody>
      </p:sp>
      <p:pic>
        <p:nvPicPr>
          <p:cNvPr id="3075" name="Picture 1">
            <a:extLst>
              <a:ext uri="{FF2B5EF4-FFF2-40B4-BE49-F238E27FC236}">
                <a16:creationId xmlns:a16="http://schemas.microsoft.com/office/drawing/2014/main" id="{8B3EA8D1-E067-D2F4-5F23-8A025AA8A7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8597" y="1210176"/>
            <a:ext cx="8974805" cy="4437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3360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913E7-CBB3-9BF1-7058-58241C4590C1}"/>
              </a:ext>
            </a:extLst>
          </p:cNvPr>
          <p:cNvSpPr>
            <a:spLocks noGrp="1"/>
          </p:cNvSpPr>
          <p:nvPr>
            <p:ph type="title"/>
          </p:nvPr>
        </p:nvSpPr>
        <p:spPr/>
        <p:txBody>
          <a:bodyPr>
            <a:normAutofit/>
          </a:bodyPr>
          <a:lstStyle/>
          <a:p>
            <a:r>
              <a:rPr lang="en-US" sz="3600" dirty="0">
                <a:latin typeface="+mn-lt"/>
              </a:rPr>
              <a:t>Data Flow Diagram(Level 2)</a:t>
            </a:r>
          </a:p>
        </p:txBody>
      </p:sp>
      <p:pic>
        <p:nvPicPr>
          <p:cNvPr id="4098" name="Picture 1">
            <a:extLst>
              <a:ext uri="{FF2B5EF4-FFF2-40B4-BE49-F238E27FC236}">
                <a16:creationId xmlns:a16="http://schemas.microsoft.com/office/drawing/2014/main" id="{D014263C-AF46-688C-602D-2D5BEA3AEE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710" y="1295232"/>
            <a:ext cx="10888579" cy="5197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1932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00224-C767-E053-3580-3F743BCA0534}"/>
              </a:ext>
            </a:extLst>
          </p:cNvPr>
          <p:cNvSpPr>
            <a:spLocks noGrp="1"/>
          </p:cNvSpPr>
          <p:nvPr>
            <p:ph type="title"/>
          </p:nvPr>
        </p:nvSpPr>
        <p:spPr/>
        <p:txBody>
          <a:bodyPr>
            <a:normAutofit/>
          </a:bodyPr>
          <a:lstStyle/>
          <a:p>
            <a:r>
              <a:rPr lang="en-US" sz="3600" dirty="0">
                <a:latin typeface="+mn-lt"/>
              </a:rPr>
              <a:t>CLASS DIAGRAM</a:t>
            </a:r>
          </a:p>
        </p:txBody>
      </p:sp>
      <p:pic>
        <p:nvPicPr>
          <p:cNvPr id="5122" name="Picture 1">
            <a:extLst>
              <a:ext uri="{FF2B5EF4-FFF2-40B4-BE49-F238E27FC236}">
                <a16:creationId xmlns:a16="http://schemas.microsoft.com/office/drawing/2014/main" id="{21B0CCEB-E4C4-6929-F9B0-6DFEC138FF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945" y="1572127"/>
            <a:ext cx="11566110" cy="452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61592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5BC78-7B3B-3D2A-8384-F871BDC54F93}"/>
              </a:ext>
            </a:extLst>
          </p:cNvPr>
          <p:cNvSpPr>
            <a:spLocks noGrp="1"/>
          </p:cNvSpPr>
          <p:nvPr>
            <p:ph type="title"/>
          </p:nvPr>
        </p:nvSpPr>
        <p:spPr/>
        <p:txBody>
          <a:bodyPr>
            <a:normAutofit/>
          </a:bodyPr>
          <a:lstStyle/>
          <a:p>
            <a:r>
              <a:rPr lang="en-US" sz="3600" dirty="0">
                <a:latin typeface="+mn-lt"/>
              </a:rPr>
              <a:t>USE CASE DIAGRAM</a:t>
            </a:r>
          </a:p>
        </p:txBody>
      </p:sp>
      <p:pic>
        <p:nvPicPr>
          <p:cNvPr id="3" name="Picture 2">
            <a:extLst>
              <a:ext uri="{FF2B5EF4-FFF2-40B4-BE49-F238E27FC236}">
                <a16:creationId xmlns:a16="http://schemas.microsoft.com/office/drawing/2014/main" id="{FE2F51DA-E2B3-9727-8BA9-ACAD9F6C1439}"/>
              </a:ext>
            </a:extLst>
          </p:cNvPr>
          <p:cNvPicPr>
            <a:picLocks noChangeAspect="1"/>
          </p:cNvPicPr>
          <p:nvPr/>
        </p:nvPicPr>
        <p:blipFill>
          <a:blip r:embed="rId2"/>
          <a:stretch>
            <a:fillRect/>
          </a:stretch>
        </p:blipFill>
        <p:spPr>
          <a:xfrm>
            <a:off x="3609474" y="1347538"/>
            <a:ext cx="5213684" cy="5277852"/>
          </a:xfrm>
          <a:prstGeom prst="rect">
            <a:avLst/>
          </a:prstGeom>
        </p:spPr>
      </p:pic>
    </p:spTree>
    <p:extLst>
      <p:ext uri="{BB962C8B-B14F-4D97-AF65-F5344CB8AC3E}">
        <p14:creationId xmlns:p14="http://schemas.microsoft.com/office/powerpoint/2010/main" val="1015658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DDEC6-EFF5-7794-A8B1-E128B433790E}"/>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F3BD3E8B-0709-388B-458A-AEF01E26D159}"/>
              </a:ext>
            </a:extLst>
          </p:cNvPr>
          <p:cNvSpPr>
            <a:spLocks noGrp="1"/>
          </p:cNvSpPr>
          <p:nvPr>
            <p:ph idx="1"/>
          </p:nvPr>
        </p:nvSpPr>
        <p:spPr/>
        <p:txBody>
          <a:bodyPr/>
          <a:lstStyle/>
          <a:p>
            <a:pPr algn="just">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In some corporate offices many projects meet failure, some due to the drowsiness. It is considered to be one of the problem through which companies faces failure of the project.</a:t>
            </a:r>
            <a:endParaRPr lang="en-IN" sz="1800" dirty="0">
              <a:solidFill>
                <a:srgbClr val="000000"/>
              </a:solidFill>
              <a:effectLst/>
              <a:latin typeface="Calibri" panose="020F0502020204030204" pitchFamily="34" charset="0"/>
              <a:ea typeface="Calibri" panose="020F0502020204030204" pitchFamily="34" charset="0"/>
            </a:endParaRPr>
          </a:p>
          <a:p>
            <a:r>
              <a:rPr lang="en-IN" sz="1800" dirty="0">
                <a:solidFill>
                  <a:srgbClr val="000000"/>
                </a:solidFill>
                <a:effectLst/>
                <a:latin typeface="Times New Roman" panose="02020603050405020304" pitchFamily="18" charset="0"/>
                <a:ea typeface="Calibri" panose="020F0502020204030204" pitchFamily="34" charset="0"/>
              </a:rPr>
              <a:t>In a company if there are employee which are sleepy in nature then the productivity of company decreases, also these employee are very slow and reaction time is very low. </a:t>
            </a:r>
            <a:endParaRPr lang="en-IN" sz="2800" dirty="0">
              <a:solidFill>
                <a:schemeClr val="tx2"/>
              </a:solidFill>
            </a:endParaRPr>
          </a:p>
        </p:txBody>
      </p:sp>
    </p:spTree>
    <p:extLst>
      <p:ext uri="{BB962C8B-B14F-4D97-AF65-F5344CB8AC3E}">
        <p14:creationId xmlns:p14="http://schemas.microsoft.com/office/powerpoint/2010/main" val="13449702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3349F-CF9E-17A5-E471-C091975083ED}"/>
              </a:ext>
            </a:extLst>
          </p:cNvPr>
          <p:cNvSpPr>
            <a:spLocks noGrp="1"/>
          </p:cNvSpPr>
          <p:nvPr>
            <p:ph type="title"/>
          </p:nvPr>
        </p:nvSpPr>
        <p:spPr/>
        <p:txBody>
          <a:bodyPr/>
          <a:lstStyle/>
          <a:p>
            <a:r>
              <a:rPr lang="en-IN" dirty="0"/>
              <a:t>Research Paper Status…</a:t>
            </a:r>
          </a:p>
        </p:txBody>
      </p:sp>
      <p:sp>
        <p:nvSpPr>
          <p:cNvPr id="3" name="Content Placeholder 2">
            <a:extLst>
              <a:ext uri="{FF2B5EF4-FFF2-40B4-BE49-F238E27FC236}">
                <a16:creationId xmlns:a16="http://schemas.microsoft.com/office/drawing/2014/main" id="{565BFEEB-FA9E-5BB0-6DD3-DD04A44AC574}"/>
              </a:ext>
            </a:extLst>
          </p:cNvPr>
          <p:cNvSpPr>
            <a:spLocks noGrp="1"/>
          </p:cNvSpPr>
          <p:nvPr>
            <p:ph idx="1"/>
          </p:nvPr>
        </p:nvSpPr>
        <p:spPr/>
        <p:txBody>
          <a:bodyPr/>
          <a:lstStyle/>
          <a:p>
            <a:r>
              <a:rPr lang="en-IN" dirty="0"/>
              <a:t>submitted..</a:t>
            </a:r>
          </a:p>
          <a:p>
            <a:pPr marL="0" indent="0">
              <a:buNone/>
            </a:pPr>
            <a:endParaRPr lang="en-IN" dirty="0"/>
          </a:p>
        </p:txBody>
      </p:sp>
      <p:pic>
        <p:nvPicPr>
          <p:cNvPr id="7" name="Picture 6">
            <a:extLst>
              <a:ext uri="{FF2B5EF4-FFF2-40B4-BE49-F238E27FC236}">
                <a16:creationId xmlns:a16="http://schemas.microsoft.com/office/drawing/2014/main" id="{E50A2DD1-1FC3-6876-594C-8B9386B484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8316" y="377992"/>
            <a:ext cx="4233611" cy="6480008"/>
          </a:xfrm>
          <a:prstGeom prst="rect">
            <a:avLst/>
          </a:prstGeom>
        </p:spPr>
      </p:pic>
    </p:spTree>
    <p:extLst>
      <p:ext uri="{BB962C8B-B14F-4D97-AF65-F5344CB8AC3E}">
        <p14:creationId xmlns:p14="http://schemas.microsoft.com/office/powerpoint/2010/main" val="8372820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AD8C4-46AF-202F-1151-B2A4DC6910AA}"/>
              </a:ext>
            </a:extLst>
          </p:cNvPr>
          <p:cNvSpPr>
            <a:spLocks noGrp="1"/>
          </p:cNvSpPr>
          <p:nvPr>
            <p:ph type="title"/>
          </p:nvPr>
        </p:nvSpPr>
        <p:spPr/>
        <p:txBody>
          <a:bodyPr/>
          <a:lstStyle/>
          <a:p>
            <a:r>
              <a:rPr lang="en-IN"/>
              <a:t>Project Status…</a:t>
            </a:r>
            <a:endParaRPr lang="en-IN" dirty="0"/>
          </a:p>
        </p:txBody>
      </p:sp>
      <p:sp>
        <p:nvSpPr>
          <p:cNvPr id="3" name="Content Placeholder 2">
            <a:extLst>
              <a:ext uri="{FF2B5EF4-FFF2-40B4-BE49-F238E27FC236}">
                <a16:creationId xmlns:a16="http://schemas.microsoft.com/office/drawing/2014/main" id="{0F9042DA-95B9-0846-B411-D53C06C6A171}"/>
              </a:ext>
            </a:extLst>
          </p:cNvPr>
          <p:cNvSpPr>
            <a:spLocks noGrp="1"/>
          </p:cNvSpPr>
          <p:nvPr>
            <p:ph idx="1"/>
          </p:nvPr>
        </p:nvSpPr>
        <p:spPr/>
        <p:txBody>
          <a:bodyPr/>
          <a:lstStyle/>
          <a:p>
            <a:r>
              <a:rPr lang="en-IN"/>
              <a:t>Project is almost completed and its in working condition…</a:t>
            </a:r>
          </a:p>
          <a:p>
            <a:r>
              <a:rPr lang="en-IN"/>
              <a:t>Some screen shots of the project..</a:t>
            </a:r>
            <a:endParaRPr lang="en-IN" dirty="0"/>
          </a:p>
        </p:txBody>
      </p:sp>
      <p:pic>
        <p:nvPicPr>
          <p:cNvPr id="4" name="Picture 3" descr="A person taking a selfie&#10;&#10;Description automatically generated">
            <a:extLst>
              <a:ext uri="{FF2B5EF4-FFF2-40B4-BE49-F238E27FC236}">
                <a16:creationId xmlns:a16="http://schemas.microsoft.com/office/drawing/2014/main" id="{E071B459-775E-0F25-B862-E8E9BC5C005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26581" y="2916308"/>
            <a:ext cx="3732725" cy="2977128"/>
          </a:xfrm>
          <a:prstGeom prst="rect">
            <a:avLst/>
          </a:prstGeom>
          <a:noFill/>
          <a:ln>
            <a:noFill/>
          </a:ln>
        </p:spPr>
      </p:pic>
      <p:pic>
        <p:nvPicPr>
          <p:cNvPr id="6" name="Picture 5">
            <a:extLst>
              <a:ext uri="{FF2B5EF4-FFF2-40B4-BE49-F238E27FC236}">
                <a16:creationId xmlns:a16="http://schemas.microsoft.com/office/drawing/2014/main" id="{A9088792-38ED-52AE-E946-5B91297F8570}"/>
              </a:ext>
            </a:extLst>
          </p:cNvPr>
          <p:cNvPicPr>
            <a:picLocks noChangeAspect="1"/>
          </p:cNvPicPr>
          <p:nvPr/>
        </p:nvPicPr>
        <p:blipFill>
          <a:blip r:embed="rId3"/>
          <a:stretch>
            <a:fillRect/>
          </a:stretch>
        </p:blipFill>
        <p:spPr>
          <a:xfrm>
            <a:off x="7395411" y="2916307"/>
            <a:ext cx="3679070" cy="2977128"/>
          </a:xfrm>
          <a:prstGeom prst="rect">
            <a:avLst/>
          </a:prstGeom>
        </p:spPr>
      </p:pic>
    </p:spTree>
    <p:extLst>
      <p:ext uri="{BB962C8B-B14F-4D97-AF65-F5344CB8AC3E}">
        <p14:creationId xmlns:p14="http://schemas.microsoft.com/office/powerpoint/2010/main" val="2034277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170A-0FBE-5C45-B43F-5165573FA890}"/>
              </a:ext>
            </a:extLst>
          </p:cNvPr>
          <p:cNvSpPr>
            <a:spLocks noGrp="1"/>
          </p:cNvSpPr>
          <p:nvPr>
            <p:ph type="title"/>
          </p:nvPr>
        </p:nvSpPr>
        <p:spPr/>
        <p:txBody>
          <a:bodyPr/>
          <a:lstStyle/>
          <a:p>
            <a:r>
              <a:rPr lang="en-IN" dirty="0"/>
              <a:t>References	</a:t>
            </a:r>
          </a:p>
        </p:txBody>
      </p:sp>
      <p:sp>
        <p:nvSpPr>
          <p:cNvPr id="4" name="Content Placeholder 2">
            <a:extLst>
              <a:ext uri="{FF2B5EF4-FFF2-40B4-BE49-F238E27FC236}">
                <a16:creationId xmlns:a16="http://schemas.microsoft.com/office/drawing/2014/main" id="{CD38F39F-FC48-B968-2B4B-C30FB938AC17}"/>
              </a:ext>
            </a:extLst>
          </p:cNvPr>
          <p:cNvSpPr txBox="1">
            <a:spLocks/>
          </p:cNvSpPr>
          <p:nvPr/>
        </p:nvSpPr>
        <p:spPr>
          <a:xfrm>
            <a:off x="2071398" y="1363578"/>
            <a:ext cx="7688423" cy="5129297"/>
          </a:xfrm>
          <a:prstGeom prst="rect">
            <a:avLst/>
          </a:prstGeom>
          <a:noFill/>
          <a:ln>
            <a:noFill/>
          </a:ln>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15000"/>
              </a:lnSpc>
              <a:buNone/>
            </a:pPr>
            <a:endParaRPr lang="en-IN" sz="1400" dirty="0">
              <a:effectLst/>
              <a:latin typeface="Times New Roman" panose="02020603050405020304" pitchFamily="18" charset="0"/>
              <a:ea typeface="SimSun" panose="02010600030101010101" pitchFamily="2" charset="-122"/>
            </a:endParaRPr>
          </a:p>
          <a:p>
            <a:pPr marL="0" lvl="0" indent="0" algn="just">
              <a:lnSpc>
                <a:spcPct val="115000"/>
              </a:lnSpc>
              <a:spcAft>
                <a:spcPts val="250"/>
              </a:spcAft>
              <a:buSzPts val="800"/>
              <a:buNone/>
              <a:tabLst>
                <a:tab pos="228600" algn="l"/>
              </a:tabLst>
            </a:pPr>
            <a:r>
              <a:rPr lang="en-US" sz="1400" dirty="0">
                <a:solidFill>
                  <a:srgbClr val="222222"/>
                </a:solidFill>
                <a:effectLst/>
                <a:latin typeface="Times New Roman" panose="02020603050405020304" pitchFamily="18" charset="0"/>
                <a:ea typeface="MS Mincho" panose="02020609040205080304" pitchFamily="49" charset="-128"/>
              </a:rPr>
              <a:t>[1] Saini, Vandna, and Rekha Saini. "Driver drowsiness detection system and techniques: a review." </a:t>
            </a:r>
            <a:r>
              <a:rPr lang="en-US" sz="1400" i="1" dirty="0">
                <a:solidFill>
                  <a:srgbClr val="222222"/>
                </a:solidFill>
                <a:effectLst/>
                <a:latin typeface="Times New Roman" panose="02020603050405020304" pitchFamily="18" charset="0"/>
                <a:ea typeface="MS Mincho" panose="02020609040205080304" pitchFamily="49" charset="-128"/>
              </a:rPr>
              <a:t>International Journal of Computer Science and Information Technologies</a:t>
            </a:r>
            <a:r>
              <a:rPr lang="en-US" sz="1400" dirty="0">
                <a:solidFill>
                  <a:srgbClr val="222222"/>
                </a:solidFill>
                <a:effectLst/>
                <a:latin typeface="Times New Roman" panose="02020603050405020304" pitchFamily="18" charset="0"/>
                <a:ea typeface="MS Mincho" panose="02020609040205080304" pitchFamily="49" charset="-128"/>
              </a:rPr>
              <a:t> 5.3 (2014): 4245-4249.</a:t>
            </a:r>
          </a:p>
          <a:p>
            <a:pPr marL="0" lvl="0" indent="0" algn="just">
              <a:lnSpc>
                <a:spcPct val="115000"/>
              </a:lnSpc>
              <a:spcAft>
                <a:spcPts val="250"/>
              </a:spcAft>
              <a:buSzPts val="800"/>
              <a:buNone/>
              <a:tabLst>
                <a:tab pos="228600" algn="l"/>
              </a:tabLst>
            </a:pPr>
            <a:r>
              <a:rPr lang="en-US" sz="1400" dirty="0">
                <a:effectLst/>
                <a:latin typeface="Times New Roman" panose="02020603050405020304" pitchFamily="18" charset="0"/>
                <a:ea typeface="MS Mincho" panose="02020609040205080304" pitchFamily="49" charset="-128"/>
              </a:rPr>
              <a:t>[2] Jin, Wei. (2020). Research on Machine Learning and Its Algorithms and Development. Journal of Physics: Conference Series. 1544. 012003. 10.1088/1742-6596/1544/1/012003.</a:t>
            </a:r>
          </a:p>
          <a:p>
            <a:pPr marL="0" lvl="0" indent="0" algn="just">
              <a:lnSpc>
                <a:spcPct val="115000"/>
              </a:lnSpc>
              <a:spcAft>
                <a:spcPts val="250"/>
              </a:spcAft>
              <a:buSzPts val="800"/>
              <a:buNone/>
              <a:tabLst>
                <a:tab pos="228600" algn="l"/>
              </a:tabLst>
            </a:pPr>
            <a:r>
              <a:rPr lang="en-US" sz="1400" dirty="0">
                <a:effectLst/>
                <a:latin typeface="Times New Roman" panose="02020603050405020304" pitchFamily="18" charset="0"/>
                <a:ea typeface="MS Mincho" panose="02020609040205080304" pitchFamily="49" charset="-128"/>
              </a:rPr>
              <a:t>[3] M. A. Tanveer, M. J. Khan, M. J. Qureshi, N. Naseer and K. -S. Hong, "Enhanced Drowsiness Detection Using Deep Learning: An </a:t>
            </a:r>
            <a:r>
              <a:rPr lang="en-US" sz="1400" dirty="0" err="1">
                <a:effectLst/>
                <a:latin typeface="Times New Roman" panose="02020603050405020304" pitchFamily="18" charset="0"/>
                <a:ea typeface="MS Mincho" panose="02020609040205080304" pitchFamily="49" charset="-128"/>
              </a:rPr>
              <a:t>fNIRS</a:t>
            </a:r>
            <a:r>
              <a:rPr lang="en-US" sz="1400" dirty="0">
                <a:effectLst/>
                <a:latin typeface="Times New Roman" panose="02020603050405020304" pitchFamily="18" charset="0"/>
                <a:ea typeface="MS Mincho" panose="02020609040205080304" pitchFamily="49" charset="-128"/>
              </a:rPr>
              <a:t> Study," in IEEE Access, vol. 7, pp. 137920-137929, 2019, </a:t>
            </a:r>
            <a:r>
              <a:rPr lang="en-US" sz="1400" dirty="0" err="1">
                <a:effectLst/>
                <a:latin typeface="Times New Roman" panose="02020603050405020304" pitchFamily="18" charset="0"/>
                <a:ea typeface="MS Mincho" panose="02020609040205080304" pitchFamily="49" charset="-128"/>
              </a:rPr>
              <a:t>doi</a:t>
            </a:r>
            <a:r>
              <a:rPr lang="en-US" sz="1400" dirty="0">
                <a:effectLst/>
                <a:latin typeface="Times New Roman" panose="02020603050405020304" pitchFamily="18" charset="0"/>
                <a:ea typeface="MS Mincho" panose="02020609040205080304" pitchFamily="49" charset="-128"/>
              </a:rPr>
              <a:t>: 10.1109/ACCESS.2019.2942838.</a:t>
            </a:r>
            <a:endParaRPr lang="en-IN" sz="1400" dirty="0">
              <a:latin typeface="Times New Roman" panose="02020603050405020304" pitchFamily="18" charset="0"/>
              <a:ea typeface="MS Mincho" panose="02020609040205080304" pitchFamily="49" charset="-128"/>
            </a:endParaRPr>
          </a:p>
          <a:p>
            <a:pPr marL="0" lvl="0" indent="0" algn="just">
              <a:lnSpc>
                <a:spcPct val="115000"/>
              </a:lnSpc>
              <a:spcAft>
                <a:spcPts val="250"/>
              </a:spcAft>
              <a:buSzPts val="800"/>
              <a:buNone/>
              <a:tabLst>
                <a:tab pos="228600" algn="l"/>
              </a:tabLst>
            </a:pPr>
            <a:r>
              <a:rPr lang="en-IN" sz="1400" dirty="0">
                <a:effectLst/>
                <a:latin typeface="Times New Roman" panose="02020603050405020304" pitchFamily="18" charset="0"/>
                <a:ea typeface="MS Mincho" panose="02020609040205080304" pitchFamily="49" charset="-128"/>
              </a:rPr>
              <a:t>[4] </a:t>
            </a:r>
            <a:r>
              <a:rPr lang="en-US" sz="1400" dirty="0">
                <a:effectLst/>
                <a:latin typeface="Times New Roman" panose="02020603050405020304" pitchFamily="18" charset="0"/>
                <a:ea typeface="MS Mincho" panose="02020609040205080304" pitchFamily="49" charset="-128"/>
              </a:rPr>
              <a:t>B. N. Manu, "Facial features monitoring for real time drowsiness detection," 2016 12th International Conference on Innovations in Information Technology (IIT), Al Ain, United Arab Emirates, 2016, pp. 1-4, </a:t>
            </a:r>
            <a:r>
              <a:rPr lang="en-US" sz="1400" dirty="0" err="1">
                <a:effectLst/>
                <a:latin typeface="Times New Roman" panose="02020603050405020304" pitchFamily="18" charset="0"/>
                <a:ea typeface="MS Mincho" panose="02020609040205080304" pitchFamily="49" charset="-128"/>
              </a:rPr>
              <a:t>doi</a:t>
            </a:r>
            <a:r>
              <a:rPr lang="en-US" sz="1400" dirty="0">
                <a:effectLst/>
                <a:latin typeface="Times New Roman" panose="02020603050405020304" pitchFamily="18" charset="0"/>
                <a:ea typeface="MS Mincho" panose="02020609040205080304" pitchFamily="49" charset="-128"/>
              </a:rPr>
              <a:t>: 10.1109/INNOVATIONS.2016.7880030.</a:t>
            </a:r>
          </a:p>
          <a:p>
            <a:pPr marL="0" lvl="0" indent="0" algn="just">
              <a:lnSpc>
                <a:spcPct val="115000"/>
              </a:lnSpc>
              <a:spcAft>
                <a:spcPts val="250"/>
              </a:spcAft>
              <a:buSzPts val="800"/>
              <a:buNone/>
              <a:tabLst>
                <a:tab pos="228600" algn="l"/>
              </a:tabLst>
            </a:pPr>
            <a:r>
              <a:rPr lang="en-US" sz="1400" dirty="0">
                <a:effectLst/>
                <a:latin typeface="Times New Roman" panose="02020603050405020304" pitchFamily="18" charset="0"/>
                <a:ea typeface="SimSun" panose="02010600030101010101" pitchFamily="2" charset="-122"/>
              </a:rPr>
              <a:t>[5] A. Gadde, A. </a:t>
            </a:r>
            <a:r>
              <a:rPr lang="en-US" sz="1400" dirty="0" err="1">
                <a:effectLst/>
                <a:latin typeface="Times New Roman" panose="02020603050405020304" pitchFamily="18" charset="0"/>
                <a:ea typeface="SimSun" panose="02010600030101010101" pitchFamily="2" charset="-122"/>
              </a:rPr>
              <a:t>Gorde</a:t>
            </a:r>
            <a:r>
              <a:rPr lang="en-US" sz="1400" dirty="0">
                <a:effectLst/>
                <a:latin typeface="Times New Roman" panose="02020603050405020304" pitchFamily="18" charset="0"/>
                <a:ea typeface="SimSun" panose="02010600030101010101" pitchFamily="2" charset="-122"/>
              </a:rPr>
              <a:t>, A. </a:t>
            </a:r>
            <a:r>
              <a:rPr lang="en-US" sz="1400" dirty="0" err="1">
                <a:effectLst/>
                <a:latin typeface="Times New Roman" panose="02020603050405020304" pitchFamily="18" charset="0"/>
                <a:ea typeface="SimSun" panose="02010600030101010101" pitchFamily="2" charset="-122"/>
              </a:rPr>
              <a:t>Bopte</a:t>
            </a:r>
            <a:r>
              <a:rPr lang="en-US" sz="1400" dirty="0">
                <a:effectLst/>
                <a:latin typeface="Times New Roman" panose="02020603050405020304" pitchFamily="18" charset="0"/>
                <a:ea typeface="SimSun" panose="02010600030101010101" pitchFamily="2" charset="-122"/>
              </a:rPr>
              <a:t>, N. </a:t>
            </a:r>
            <a:r>
              <a:rPr lang="en-US" sz="1400" dirty="0" err="1">
                <a:effectLst/>
                <a:latin typeface="Times New Roman" panose="02020603050405020304" pitchFamily="18" charset="0"/>
                <a:ea typeface="SimSun" panose="02010600030101010101" pitchFamily="2" charset="-122"/>
              </a:rPr>
              <a:t>Kapgate</a:t>
            </a:r>
            <a:r>
              <a:rPr lang="en-US" sz="1400" dirty="0">
                <a:effectLst/>
                <a:latin typeface="Times New Roman" panose="02020603050405020304" pitchFamily="18" charset="0"/>
                <a:ea typeface="SimSun" panose="02010600030101010101" pitchFamily="2" charset="-122"/>
              </a:rPr>
              <a:t>, A. </a:t>
            </a:r>
            <a:r>
              <a:rPr lang="en-US" sz="1400" dirty="0" err="1">
                <a:effectLst/>
                <a:latin typeface="Times New Roman" panose="02020603050405020304" pitchFamily="18" charset="0"/>
                <a:ea typeface="SimSun" panose="02010600030101010101" pitchFamily="2" charset="-122"/>
              </a:rPr>
              <a:t>Nevatia</a:t>
            </a:r>
            <a:r>
              <a:rPr lang="en-US" sz="1400" dirty="0">
                <a:effectLst/>
                <a:latin typeface="Times New Roman" panose="02020603050405020304" pitchFamily="18" charset="0"/>
                <a:ea typeface="SimSun" panose="02010600030101010101" pitchFamily="2" charset="-122"/>
              </a:rPr>
              <a:t> and S. </a:t>
            </a:r>
            <a:r>
              <a:rPr lang="en-US" sz="1400" dirty="0" err="1">
                <a:effectLst/>
                <a:latin typeface="Times New Roman" panose="02020603050405020304" pitchFamily="18" charset="0"/>
                <a:ea typeface="SimSun" panose="02010600030101010101" pitchFamily="2" charset="-122"/>
              </a:rPr>
              <a:t>Choudhari</a:t>
            </a:r>
            <a:r>
              <a:rPr lang="en-US" sz="1400" dirty="0">
                <a:effectLst/>
                <a:latin typeface="Times New Roman" panose="02020603050405020304" pitchFamily="18" charset="0"/>
                <a:ea typeface="SimSun" panose="02010600030101010101" pitchFamily="2" charset="-122"/>
              </a:rPr>
              <a:t>, "Employee Alerting System Using Real Time Drowsiness Detection," 2022 10th International Conference on Emerging Trends in Engineering and Technology - Signal and Information Processing (ICETET-SIP-22), Nagpur, India, 2022, pp. 1-5, </a:t>
            </a:r>
            <a:r>
              <a:rPr lang="en-US" sz="1400" dirty="0" err="1">
                <a:effectLst/>
                <a:latin typeface="Times New Roman" panose="02020603050405020304" pitchFamily="18" charset="0"/>
                <a:ea typeface="SimSun" panose="02010600030101010101" pitchFamily="2" charset="-122"/>
              </a:rPr>
              <a:t>doi</a:t>
            </a:r>
            <a:r>
              <a:rPr lang="en-US" sz="1400" dirty="0">
                <a:effectLst/>
                <a:latin typeface="Times New Roman" panose="02020603050405020304" pitchFamily="18" charset="0"/>
                <a:ea typeface="SimSun" panose="02010600030101010101" pitchFamily="2" charset="-122"/>
              </a:rPr>
              <a:t>: 10.1109/ICETET-SIP-2254415.2022.9791811.</a:t>
            </a:r>
            <a:endParaRPr lang="en-US" sz="1400" dirty="0">
              <a:latin typeface="Times New Roman" panose="02020603050405020304" pitchFamily="18" charset="0"/>
              <a:ea typeface="MS Mincho" panose="02020609040205080304" pitchFamily="49" charset="-128"/>
            </a:endParaRPr>
          </a:p>
        </p:txBody>
      </p:sp>
    </p:spTree>
    <p:extLst>
      <p:ext uri="{BB962C8B-B14F-4D97-AF65-F5344CB8AC3E}">
        <p14:creationId xmlns:p14="http://schemas.microsoft.com/office/powerpoint/2010/main" val="1655552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526ED-2672-46AF-F082-D3355874295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9181BEE4-040B-E441-AE7B-CECFB272C133}"/>
              </a:ext>
            </a:extLst>
          </p:cNvPr>
          <p:cNvSpPr>
            <a:spLocks noGrp="1"/>
          </p:cNvSpPr>
          <p:nvPr>
            <p:ph idx="1"/>
          </p:nvPr>
        </p:nvSpPr>
        <p:spPr/>
        <p:txBody>
          <a:bodyPr/>
          <a:lstStyle/>
          <a:p>
            <a:pPr algn="just">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In this project we are going to develop a Sleep Detection System that is proposed as specific counter measures to control the drowsiness that are associated with an employee. </a:t>
            </a:r>
          </a:p>
          <a:p>
            <a:pPr algn="just">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rPr>
              <a:t>In this system we will use different techniques for detecting employee’s drowsiness while working also it will give notification when an employee will reach at critical level of drowsiness.</a:t>
            </a:r>
            <a:endParaRPr lang="en-IN" sz="1800" dirty="0">
              <a:solidFill>
                <a:srgbClr val="000000"/>
              </a:solidFill>
              <a:effectLst/>
              <a:latin typeface="Calibri" panose="020F0502020204030204" pitchFamily="34" charset="0"/>
              <a:ea typeface="Calibri" panose="020F0502020204030204" pitchFamily="34" charset="0"/>
            </a:endParaRPr>
          </a:p>
          <a:p>
            <a:pPr lvl="0"/>
            <a:endParaRPr lang="en-US" dirty="0"/>
          </a:p>
        </p:txBody>
      </p:sp>
    </p:spTree>
    <p:extLst>
      <p:ext uri="{BB962C8B-B14F-4D97-AF65-F5344CB8AC3E}">
        <p14:creationId xmlns:p14="http://schemas.microsoft.com/office/powerpoint/2010/main" val="1403686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568D-3050-6438-93B2-E5AF9F44308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Technology Used	</a:t>
            </a:r>
          </a:p>
        </p:txBody>
      </p:sp>
      <p:sp>
        <p:nvSpPr>
          <p:cNvPr id="3" name="Content Placeholder 2">
            <a:extLst>
              <a:ext uri="{FF2B5EF4-FFF2-40B4-BE49-F238E27FC236}">
                <a16:creationId xmlns:a16="http://schemas.microsoft.com/office/drawing/2014/main" id="{8A5B179F-098B-C6BE-CCDC-17FFD09F1CE9}"/>
              </a:ext>
            </a:extLst>
          </p:cNvPr>
          <p:cNvSpPr>
            <a:spLocks noGrp="1"/>
          </p:cNvSpPr>
          <p:nvPr>
            <p:ph idx="1"/>
          </p:nvPr>
        </p:nvSpPr>
        <p:spPr/>
        <p:txBody>
          <a:bodyPr>
            <a:normAutofit/>
          </a:bodyPr>
          <a:lstStyle/>
          <a:p>
            <a:pPr>
              <a:defRPr cap="all"/>
            </a:pPr>
            <a:r>
              <a:rPr lang="en-US" sz="1800" dirty="0">
                <a:latin typeface="Times New Roman" panose="02020603050405020304" pitchFamily="18" charset="0"/>
                <a:cs typeface="Times New Roman" panose="02020603050405020304" pitchFamily="18" charset="0"/>
              </a:rPr>
              <a:t>Python - Programming language </a:t>
            </a:r>
          </a:p>
          <a:p>
            <a:pPr>
              <a:defRPr cap="all"/>
            </a:pPr>
            <a:r>
              <a:rPr lang="en-US" sz="1800" dirty="0" err="1">
                <a:latin typeface="Times New Roman" panose="02020603050405020304" pitchFamily="18" charset="0"/>
                <a:cs typeface="Times New Roman" panose="02020603050405020304" pitchFamily="18" charset="0"/>
              </a:rPr>
              <a:t>Pytorch</a:t>
            </a:r>
            <a:r>
              <a:rPr lang="en-US" sz="1800" dirty="0">
                <a:latin typeface="Times New Roman" panose="02020603050405020304" pitchFamily="18" charset="0"/>
                <a:cs typeface="Times New Roman" panose="02020603050405020304" pitchFamily="18" charset="0"/>
              </a:rPr>
              <a:t> - Deep Learning Framework </a:t>
            </a:r>
          </a:p>
          <a:p>
            <a:pPr>
              <a:defRPr cap="all"/>
            </a:pPr>
            <a:r>
              <a:rPr lang="en-US" sz="1800" dirty="0" err="1">
                <a:latin typeface="Times New Roman" panose="02020603050405020304" pitchFamily="18" charset="0"/>
                <a:cs typeface="Times New Roman" panose="02020603050405020304" pitchFamily="18" charset="0"/>
              </a:rPr>
              <a:t>Keras</a:t>
            </a:r>
            <a:r>
              <a:rPr lang="en-US" sz="1800" dirty="0">
                <a:latin typeface="Times New Roman" panose="02020603050405020304" pitchFamily="18" charset="0"/>
                <a:cs typeface="Times New Roman" panose="02020603050405020304" pitchFamily="18" charset="0"/>
              </a:rPr>
              <a:t> - Deep Learning API for Pretrained Models </a:t>
            </a:r>
          </a:p>
          <a:p>
            <a:pPr>
              <a:defRPr cap="all"/>
            </a:pPr>
            <a:r>
              <a:rPr lang="en-US" sz="1800" dirty="0">
                <a:latin typeface="Times New Roman" panose="02020603050405020304" pitchFamily="18" charset="0"/>
                <a:cs typeface="Times New Roman" panose="02020603050405020304" pitchFamily="18" charset="0"/>
              </a:rPr>
              <a:t>Flask - Web framework </a:t>
            </a:r>
          </a:p>
          <a:p>
            <a:pPr>
              <a:defRPr cap="all"/>
            </a:pPr>
            <a:r>
              <a:rPr lang="en-US" sz="1800" dirty="0">
                <a:latin typeface="Times New Roman" panose="02020603050405020304" pitchFamily="18" charset="0"/>
                <a:cs typeface="Times New Roman" panose="02020603050405020304" pitchFamily="18" charset="0"/>
              </a:rPr>
              <a:t>Google Cloud - Model Hosting as API. </a:t>
            </a:r>
          </a:p>
          <a:p>
            <a:pPr>
              <a:defRPr cap="all"/>
            </a:pPr>
            <a:r>
              <a:rPr lang="en-US" sz="1800" dirty="0">
                <a:latin typeface="Times New Roman" panose="02020603050405020304" pitchFamily="18" charset="0"/>
                <a:cs typeface="Times New Roman" panose="02020603050405020304" pitchFamily="18" charset="0"/>
              </a:rPr>
              <a:t>Pillow Library - Image pre-processing. </a:t>
            </a:r>
          </a:p>
          <a:p>
            <a:pPr>
              <a:defRPr cap="all"/>
            </a:pPr>
            <a:r>
              <a:rPr lang="en-US" sz="1800" dirty="0" err="1">
                <a:latin typeface="Times New Roman" panose="02020603050405020304" pitchFamily="18" charset="0"/>
                <a:cs typeface="Times New Roman" panose="02020603050405020304" pitchFamily="18" charset="0"/>
              </a:rPr>
              <a:t>Numpy</a:t>
            </a:r>
            <a:r>
              <a:rPr lang="en-US" sz="1800" dirty="0">
                <a:latin typeface="Times New Roman" panose="02020603050405020304" pitchFamily="18" charset="0"/>
                <a:cs typeface="Times New Roman" panose="02020603050405020304" pitchFamily="18" charset="0"/>
              </a:rPr>
              <a:t>, Pandas -Data handling and manipulation. </a:t>
            </a:r>
          </a:p>
          <a:p>
            <a:pPr marL="0" indent="0">
              <a:buNone/>
              <a:defRPr cap="all"/>
            </a:pPr>
            <a:endParaRPr lang="en-US" sz="1800" dirty="0">
              <a:latin typeface="Times New Roman" panose="02020603050405020304" pitchFamily="18" charset="0"/>
              <a:cs typeface="Times New Roman" panose="02020603050405020304" pitchFamily="18" charset="0"/>
            </a:endParaRPr>
          </a:p>
          <a:p>
            <a:pPr lvl="0">
              <a:defRPr cap="all"/>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1049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B69E-B5BD-0D7E-9B15-D6BC194946C6}"/>
              </a:ext>
            </a:extLst>
          </p:cNvPr>
          <p:cNvSpPr>
            <a:spLocks noGrp="1"/>
          </p:cNvSpPr>
          <p:nvPr>
            <p:ph type="title"/>
          </p:nvPr>
        </p:nvSpPr>
        <p:spPr/>
        <p:txBody>
          <a:bodyPr/>
          <a:lstStyle/>
          <a:p>
            <a:r>
              <a:rPr lang="en-IN" dirty="0"/>
              <a:t>Literature Survey.</a:t>
            </a:r>
          </a:p>
        </p:txBody>
      </p:sp>
      <p:sp>
        <p:nvSpPr>
          <p:cNvPr id="3" name="Content Placeholder 2">
            <a:extLst>
              <a:ext uri="{FF2B5EF4-FFF2-40B4-BE49-F238E27FC236}">
                <a16:creationId xmlns:a16="http://schemas.microsoft.com/office/drawing/2014/main" id="{4C01EA55-2671-1ED1-6C8C-4C1D7BA6AE89}"/>
              </a:ext>
            </a:extLst>
          </p:cNvPr>
          <p:cNvSpPr>
            <a:spLocks noGrp="1"/>
          </p:cNvSpPr>
          <p:nvPr>
            <p:ph idx="1"/>
          </p:nvPr>
        </p:nvSpPr>
        <p:spPr/>
        <p:txBody>
          <a:bodyPr>
            <a:normAutofit/>
          </a:bodyPr>
          <a:lstStyle/>
          <a:p>
            <a:pPr algn="l" fontAlgn="base"/>
            <a:r>
              <a:rPr lang="en-IN" dirty="0"/>
              <a:t>Paper title: </a:t>
            </a:r>
            <a:r>
              <a:rPr lang="en-US" dirty="0">
                <a:solidFill>
                  <a:srgbClr val="222222"/>
                </a:solidFill>
                <a:effectLst/>
                <a:latin typeface="Times New Roman" panose="02020603050405020304" pitchFamily="18" charset="0"/>
                <a:ea typeface="SimSun" panose="02010600030101010101" pitchFamily="2" charset="-122"/>
              </a:rPr>
              <a:t>Driver drowsiness detection system and techniques</a:t>
            </a:r>
          </a:p>
          <a:p>
            <a:pPr algn="l" fontAlgn="base"/>
            <a:r>
              <a:rPr lang="en-IN" dirty="0"/>
              <a:t>Author name: </a:t>
            </a:r>
            <a:r>
              <a:rPr lang="en-US" dirty="0">
                <a:solidFill>
                  <a:srgbClr val="222222"/>
                </a:solidFill>
                <a:effectLst/>
                <a:latin typeface="Times New Roman" panose="02020603050405020304" pitchFamily="18" charset="0"/>
                <a:ea typeface="SimSun" panose="02010600030101010101" pitchFamily="2" charset="-122"/>
              </a:rPr>
              <a:t>Saini, Vandna, and Rekha Saini</a:t>
            </a:r>
            <a:endParaRPr lang="en-US" b="0" i="0" baseline="30000" dirty="0">
              <a:solidFill>
                <a:srgbClr val="333333"/>
              </a:solidFill>
              <a:effectLst/>
              <a:latin typeface="inherit"/>
            </a:endParaRPr>
          </a:p>
          <a:p>
            <a:r>
              <a:rPr lang="en-IN" dirty="0"/>
              <a:t>Journal Name:</a:t>
            </a:r>
            <a:r>
              <a:rPr lang="en-US" dirty="0">
                <a:solidFill>
                  <a:srgbClr val="222222"/>
                </a:solidFill>
                <a:effectLst/>
                <a:latin typeface="Times New Roman" panose="02020603050405020304" pitchFamily="18" charset="0"/>
                <a:ea typeface="SimSun" panose="02010600030101010101" pitchFamily="2" charset="-122"/>
              </a:rPr>
              <a:t> </a:t>
            </a:r>
            <a:r>
              <a:rPr lang="en-US" i="1" dirty="0">
                <a:solidFill>
                  <a:srgbClr val="222222"/>
                </a:solidFill>
                <a:effectLst/>
                <a:latin typeface="Times New Roman" panose="02020603050405020304" pitchFamily="18" charset="0"/>
                <a:ea typeface="SimSun" panose="02010600030101010101" pitchFamily="2" charset="-122"/>
              </a:rPr>
              <a:t>International Journal of Computer Science and Information Technologies</a:t>
            </a:r>
            <a:r>
              <a:rPr lang="en-US" dirty="0">
                <a:solidFill>
                  <a:srgbClr val="222222"/>
                </a:solidFill>
                <a:effectLst/>
                <a:latin typeface="Times New Roman" panose="02020603050405020304" pitchFamily="18" charset="0"/>
                <a:ea typeface="SimSun" panose="02010600030101010101" pitchFamily="2" charset="-122"/>
              </a:rPr>
              <a:t> </a:t>
            </a:r>
          </a:p>
          <a:p>
            <a:r>
              <a:rPr lang="en-IN" dirty="0"/>
              <a:t>Year of publishing:2020</a:t>
            </a:r>
          </a:p>
          <a:p>
            <a:r>
              <a:rPr lang="en-IN" dirty="0"/>
              <a:t>Summary of papers.</a:t>
            </a:r>
          </a:p>
        </p:txBody>
      </p:sp>
    </p:spTree>
    <p:extLst>
      <p:ext uri="{BB962C8B-B14F-4D97-AF65-F5344CB8AC3E}">
        <p14:creationId xmlns:p14="http://schemas.microsoft.com/office/powerpoint/2010/main" val="1938469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FA52054-3E9F-8EF4-FBEF-6E76D67824DE}"/>
              </a:ext>
            </a:extLst>
          </p:cNvPr>
          <p:cNvSpPr txBox="1"/>
          <p:nvPr/>
        </p:nvSpPr>
        <p:spPr>
          <a:xfrm>
            <a:off x="1194318" y="261201"/>
            <a:ext cx="10179698" cy="2296654"/>
          </a:xfrm>
          <a:prstGeom prst="rect">
            <a:avLst/>
          </a:prstGeom>
          <a:noFill/>
        </p:spPr>
        <p:txBody>
          <a:bodyPr wrap="square">
            <a:spAutoFit/>
          </a:bodyPr>
          <a:lstStyle/>
          <a:p>
            <a:pPr marL="285750" indent="-285750" algn="just">
              <a:lnSpc>
                <a:spcPct val="115000"/>
              </a:lnSpc>
              <a:buFont typeface="Arial" panose="020B0604020202020204" pitchFamily="34" charset="0"/>
              <a:buChar char="•"/>
            </a:pPr>
            <a:r>
              <a:rPr lang="en-US" sz="1800" dirty="0">
                <a:effectLst/>
                <a:latin typeface="Times New Roman" panose="02020603050405020304" pitchFamily="18" charset="0"/>
                <a:ea typeface="SimSun" panose="02010600030101010101" pitchFamily="2" charset="-122"/>
              </a:rPr>
              <a:t>In this study, the author attempts to address the issue that drivers who drive long distances without frequent breaks incur a high chance of experiencing fatigue, a condition that experts say they frequently fail to identify in time. </a:t>
            </a:r>
          </a:p>
          <a:p>
            <a:pPr marL="285750" indent="-285750" algn="just">
              <a:lnSpc>
                <a:spcPct val="115000"/>
              </a:lnSpc>
              <a:buFont typeface="Arial" panose="020B0604020202020204" pitchFamily="34" charset="0"/>
              <a:buChar char="•"/>
            </a:pPr>
            <a:r>
              <a:rPr lang="en-US" sz="1800" dirty="0">
                <a:effectLst/>
                <a:latin typeface="Times New Roman" panose="02020603050405020304" pitchFamily="18" charset="0"/>
                <a:ea typeface="SimSun" panose="02010600030101010101" pitchFamily="2" charset="-122"/>
              </a:rPr>
              <a:t>Attention assist has an extended speed range, can alert drivers to their current level of fatigue and the amount of time since their last break, has adjustable sensitivity, and, if a warning is issued, uses the COMAND navigation system to show the location of nearby service areas. The system conducts real-time processing of a live video feed obtained from the driver's front-facing camera</a:t>
            </a:r>
            <a:endParaRPr lang="en-IN" sz="18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1962673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B69E-B5BD-0D7E-9B15-D6BC194946C6}"/>
              </a:ext>
            </a:extLst>
          </p:cNvPr>
          <p:cNvSpPr>
            <a:spLocks noGrp="1"/>
          </p:cNvSpPr>
          <p:nvPr>
            <p:ph type="title"/>
          </p:nvPr>
        </p:nvSpPr>
        <p:spPr/>
        <p:txBody>
          <a:bodyPr/>
          <a:lstStyle/>
          <a:p>
            <a:r>
              <a:rPr lang="en-IN" dirty="0"/>
              <a:t>Literature Survey..	</a:t>
            </a:r>
          </a:p>
        </p:txBody>
      </p:sp>
      <p:sp>
        <p:nvSpPr>
          <p:cNvPr id="3" name="Content Placeholder 2">
            <a:extLst>
              <a:ext uri="{FF2B5EF4-FFF2-40B4-BE49-F238E27FC236}">
                <a16:creationId xmlns:a16="http://schemas.microsoft.com/office/drawing/2014/main" id="{4C01EA55-2671-1ED1-6C8C-4C1D7BA6AE89}"/>
              </a:ext>
            </a:extLst>
          </p:cNvPr>
          <p:cNvSpPr>
            <a:spLocks noGrp="1"/>
          </p:cNvSpPr>
          <p:nvPr>
            <p:ph idx="1"/>
          </p:nvPr>
        </p:nvSpPr>
        <p:spPr/>
        <p:txBody>
          <a:bodyPr>
            <a:normAutofit/>
          </a:bodyPr>
          <a:lstStyle/>
          <a:p>
            <a:r>
              <a:rPr lang="en-IN" dirty="0"/>
              <a:t>Paper title: </a:t>
            </a:r>
            <a:r>
              <a:rPr lang="en-US" dirty="0">
                <a:effectLst/>
                <a:latin typeface="Times New Roman" panose="02020603050405020304" pitchFamily="18" charset="0"/>
                <a:ea typeface="SimSun" panose="02010600030101010101" pitchFamily="2" charset="-122"/>
              </a:rPr>
              <a:t>Research on Machine Learning and Its Algorithms and Development</a:t>
            </a:r>
            <a:endParaRPr lang="en-IN" dirty="0"/>
          </a:p>
          <a:p>
            <a:r>
              <a:rPr lang="en-IN" dirty="0"/>
              <a:t>Author name: </a:t>
            </a:r>
            <a:r>
              <a:rPr lang="en-US" dirty="0">
                <a:effectLst/>
                <a:latin typeface="Times New Roman" panose="02020603050405020304" pitchFamily="18" charset="0"/>
                <a:ea typeface="SimSun" panose="02010600030101010101" pitchFamily="2" charset="-122"/>
              </a:rPr>
              <a:t>Jin, Wei. </a:t>
            </a:r>
            <a:endParaRPr lang="en-IN" dirty="0"/>
          </a:p>
          <a:p>
            <a:r>
              <a:rPr lang="en-IN" dirty="0"/>
              <a:t>Journal Name: </a:t>
            </a:r>
            <a:r>
              <a:rPr lang="en-US" i="1" dirty="0">
                <a:effectLst/>
                <a:latin typeface="Times New Roman" panose="02020603050405020304" pitchFamily="18" charset="0"/>
                <a:ea typeface="SimSun" panose="02010600030101010101" pitchFamily="2" charset="-122"/>
              </a:rPr>
              <a:t>Journal of Physics</a:t>
            </a:r>
          </a:p>
          <a:p>
            <a:r>
              <a:rPr lang="en-IN" dirty="0"/>
              <a:t>Year of publishing:2020</a:t>
            </a:r>
          </a:p>
          <a:p>
            <a:r>
              <a:rPr lang="en-IN" dirty="0"/>
              <a:t>Summary of papers….</a:t>
            </a:r>
          </a:p>
        </p:txBody>
      </p:sp>
    </p:spTree>
    <p:extLst>
      <p:ext uri="{BB962C8B-B14F-4D97-AF65-F5344CB8AC3E}">
        <p14:creationId xmlns:p14="http://schemas.microsoft.com/office/powerpoint/2010/main" val="2024002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95FF3C9-74C8-92E6-F8DA-C5AAC6B49B68}"/>
              </a:ext>
            </a:extLst>
          </p:cNvPr>
          <p:cNvSpPr txBox="1"/>
          <p:nvPr/>
        </p:nvSpPr>
        <p:spPr>
          <a:xfrm>
            <a:off x="401215" y="889843"/>
            <a:ext cx="11010123" cy="2862322"/>
          </a:xfrm>
          <a:prstGeom prst="rect">
            <a:avLst/>
          </a:prstGeom>
          <a:noFill/>
        </p:spPr>
        <p:txBody>
          <a:bodyPr wrap="square">
            <a:spAutoFit/>
          </a:bodyPr>
          <a:lstStyle/>
          <a:p>
            <a:pPr marL="285750" indent="-285750">
              <a:buFont typeface="Arial" panose="020B0604020202020204" pitchFamily="34" charset="0"/>
              <a:buChar char="•"/>
            </a:pPr>
            <a:r>
              <a:rPr lang="en-US" sz="1800" dirty="0">
                <a:effectLst/>
                <a:latin typeface="Times New Roman" panose="02020603050405020304" pitchFamily="18" charset="0"/>
                <a:ea typeface="SimSun" panose="02010600030101010101" pitchFamily="2" charset="-122"/>
              </a:rPr>
              <a:t>The researcher investigates machine learning and its algorithms within this study, delving into the core categories including supervised learning, unsupervised learning, and reinforcement learning. </a:t>
            </a:r>
          </a:p>
          <a:p>
            <a:pPr marL="285750" indent="-285750">
              <a:buFont typeface="Arial" panose="020B0604020202020204" pitchFamily="34" charset="0"/>
              <a:buChar char="•"/>
            </a:pPr>
            <a:endParaRPr lang="en-US" dirty="0">
              <a:latin typeface="Times New Roman" panose="02020603050405020304" pitchFamily="18" charset="0"/>
              <a:ea typeface="SimSun" panose="02010600030101010101" pitchFamily="2" charset="-122"/>
            </a:endParaRPr>
          </a:p>
          <a:p>
            <a:pPr marL="285750" indent="-285750">
              <a:buFont typeface="Arial" panose="020B0604020202020204" pitchFamily="34" charset="0"/>
              <a:buChar char="•"/>
            </a:pPr>
            <a:r>
              <a:rPr lang="en-US" sz="1800" dirty="0">
                <a:effectLst/>
                <a:latin typeface="Times New Roman" panose="02020603050405020304" pitchFamily="18" charset="0"/>
                <a:ea typeface="SimSun" panose="02010600030101010101" pitchFamily="2" charset="-122"/>
              </a:rPr>
              <a:t>The objective is to heighten public understanding of machine learning and accelerate its adoption by developing theoretical frameworks, improving autonomous learning capabilities, integrating diverse digital technologies, and advocating for personalized services. </a:t>
            </a:r>
          </a:p>
          <a:p>
            <a:pPr marL="285750" indent="-285750">
              <a:buFont typeface="Arial" panose="020B0604020202020204" pitchFamily="34" charset="0"/>
              <a:buChar char="•"/>
            </a:pPr>
            <a:endParaRPr lang="en-US" dirty="0">
              <a:latin typeface="Times New Roman" panose="02020603050405020304" pitchFamily="18" charset="0"/>
              <a:ea typeface="SimSun" panose="02010600030101010101" pitchFamily="2" charset="-122"/>
            </a:endParaRPr>
          </a:p>
          <a:p>
            <a:pPr marL="285750" indent="-285750">
              <a:buFont typeface="Arial" panose="020B0604020202020204" pitchFamily="34" charset="0"/>
              <a:buChar char="•"/>
            </a:pPr>
            <a:r>
              <a:rPr lang="en-US" sz="1800" dirty="0">
                <a:effectLst/>
                <a:latin typeface="Times New Roman" panose="02020603050405020304" pitchFamily="18" charset="0"/>
                <a:ea typeface="SimSun" panose="02010600030101010101" pitchFamily="2" charset="-122"/>
              </a:rPr>
              <a:t>Artificial intelligence and science are developing at a quick pace, which has opened new development options. Integrating diverse theoretical knowledge, including statistics and algorithm complexity, into computer-based machine technology enhances the functional attributes of artificial intelligence.</a:t>
            </a:r>
            <a:endParaRPr lang="en-US" dirty="0"/>
          </a:p>
        </p:txBody>
      </p:sp>
    </p:spTree>
    <p:extLst>
      <p:ext uri="{BB962C8B-B14F-4D97-AF65-F5344CB8AC3E}">
        <p14:creationId xmlns:p14="http://schemas.microsoft.com/office/powerpoint/2010/main" val="1260909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B69E-B5BD-0D7E-9B15-D6BC194946C6}"/>
              </a:ext>
            </a:extLst>
          </p:cNvPr>
          <p:cNvSpPr>
            <a:spLocks noGrp="1"/>
          </p:cNvSpPr>
          <p:nvPr>
            <p:ph type="title"/>
          </p:nvPr>
        </p:nvSpPr>
        <p:spPr/>
        <p:txBody>
          <a:bodyPr/>
          <a:lstStyle/>
          <a:p>
            <a:r>
              <a:rPr lang="en-IN" dirty="0"/>
              <a:t>Literature Survey…	</a:t>
            </a:r>
          </a:p>
        </p:txBody>
      </p:sp>
      <p:sp>
        <p:nvSpPr>
          <p:cNvPr id="3" name="Content Placeholder 2">
            <a:extLst>
              <a:ext uri="{FF2B5EF4-FFF2-40B4-BE49-F238E27FC236}">
                <a16:creationId xmlns:a16="http://schemas.microsoft.com/office/drawing/2014/main" id="{4C01EA55-2671-1ED1-6C8C-4C1D7BA6AE89}"/>
              </a:ext>
            </a:extLst>
          </p:cNvPr>
          <p:cNvSpPr>
            <a:spLocks noGrp="1"/>
          </p:cNvSpPr>
          <p:nvPr>
            <p:ph idx="1"/>
          </p:nvPr>
        </p:nvSpPr>
        <p:spPr/>
        <p:txBody>
          <a:bodyPr>
            <a:normAutofit/>
          </a:bodyPr>
          <a:lstStyle/>
          <a:p>
            <a:r>
              <a:rPr lang="en-IN" dirty="0"/>
              <a:t>Paper title: </a:t>
            </a:r>
            <a:r>
              <a:rPr lang="en-US" dirty="0">
                <a:effectLst/>
                <a:latin typeface="Times New Roman" panose="02020603050405020304" pitchFamily="18" charset="0"/>
                <a:ea typeface="SimSun" panose="02010600030101010101" pitchFamily="2" charset="-122"/>
              </a:rPr>
              <a:t>Enhanced Drowsiness Detection Using Deep Learning: An </a:t>
            </a:r>
            <a:r>
              <a:rPr lang="en-US" dirty="0" err="1">
                <a:effectLst/>
                <a:latin typeface="Times New Roman" panose="02020603050405020304" pitchFamily="18" charset="0"/>
                <a:ea typeface="SimSun" panose="02010600030101010101" pitchFamily="2" charset="-122"/>
              </a:rPr>
              <a:t>fNIRS</a:t>
            </a:r>
            <a:r>
              <a:rPr lang="en-US" dirty="0">
                <a:effectLst/>
                <a:latin typeface="Times New Roman" panose="02020603050405020304" pitchFamily="18" charset="0"/>
                <a:ea typeface="SimSun" panose="02010600030101010101" pitchFamily="2" charset="-122"/>
              </a:rPr>
              <a:t> Study</a:t>
            </a:r>
            <a:endParaRPr lang="en-IN" dirty="0"/>
          </a:p>
          <a:p>
            <a:r>
              <a:rPr lang="en-IN" dirty="0"/>
              <a:t>Author name: </a:t>
            </a:r>
            <a:r>
              <a:rPr lang="en-US" dirty="0">
                <a:effectLst/>
                <a:latin typeface="Times New Roman" panose="02020603050405020304" pitchFamily="18" charset="0"/>
                <a:ea typeface="SimSun" panose="02010600030101010101" pitchFamily="2" charset="-122"/>
              </a:rPr>
              <a:t>M. A. Tanveer, M. J. Khan, M. J. Qureshi, N. Naseer and K. -S. Hong, </a:t>
            </a:r>
            <a:endParaRPr lang="en-US" b="0" i="0" baseline="30000" dirty="0">
              <a:effectLst/>
            </a:endParaRPr>
          </a:p>
          <a:p>
            <a:r>
              <a:rPr lang="en-IN" dirty="0"/>
              <a:t>Journal Name: </a:t>
            </a:r>
            <a:r>
              <a:rPr lang="en-US" dirty="0">
                <a:effectLst/>
                <a:latin typeface="Times New Roman" panose="02020603050405020304" pitchFamily="18" charset="0"/>
                <a:ea typeface="SimSun" panose="02010600030101010101" pitchFamily="2" charset="-122"/>
              </a:rPr>
              <a:t>IEEE Access</a:t>
            </a:r>
            <a:endParaRPr lang="en-IN" dirty="0"/>
          </a:p>
          <a:p>
            <a:r>
              <a:rPr lang="en-IN" dirty="0"/>
              <a:t>Year of publishing:2019</a:t>
            </a:r>
          </a:p>
          <a:p>
            <a:r>
              <a:rPr lang="en-IN" dirty="0"/>
              <a:t>Summary of papers….</a:t>
            </a:r>
          </a:p>
        </p:txBody>
      </p:sp>
    </p:spTree>
    <p:extLst>
      <p:ext uri="{BB962C8B-B14F-4D97-AF65-F5344CB8AC3E}">
        <p14:creationId xmlns:p14="http://schemas.microsoft.com/office/powerpoint/2010/main" val="21901454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587</TotalTime>
  <Words>1282</Words>
  <Application>Microsoft Office PowerPoint</Application>
  <PresentationFormat>Widescreen</PresentationFormat>
  <Paragraphs>84</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inherit</vt:lpstr>
      <vt:lpstr>Times New Roman</vt:lpstr>
      <vt:lpstr>Office Theme</vt:lpstr>
      <vt:lpstr>        Project Presentation (KCS 853) (Employee Drowsiness Detection System)</vt:lpstr>
      <vt:lpstr>Problem Statement</vt:lpstr>
      <vt:lpstr>Objectives</vt:lpstr>
      <vt:lpstr>Technology Used </vt:lpstr>
      <vt:lpstr>Literature Survey.</vt:lpstr>
      <vt:lpstr>PowerPoint Presentation</vt:lpstr>
      <vt:lpstr>Literature Survey.. </vt:lpstr>
      <vt:lpstr>PowerPoint Presentation</vt:lpstr>
      <vt:lpstr>Literature Survey… </vt:lpstr>
      <vt:lpstr>PowerPoint Presentation</vt:lpstr>
      <vt:lpstr>Literature Survey…. </vt:lpstr>
      <vt:lpstr>PowerPoint Presentation</vt:lpstr>
      <vt:lpstr>Workflow Diagram…</vt:lpstr>
      <vt:lpstr>ER-DIAGRAM</vt:lpstr>
      <vt:lpstr>Data Flow Diagram(Level 0)</vt:lpstr>
      <vt:lpstr>Data Flow Diagram(Level 1)</vt:lpstr>
      <vt:lpstr>Data Flow Diagram(Level 2)</vt:lpstr>
      <vt:lpstr>CLASS DIAGRAM</vt:lpstr>
      <vt:lpstr>USE CASE DIAGRAM</vt:lpstr>
      <vt:lpstr>Research Paper Status…</vt:lpstr>
      <vt:lpstr>Project Status…</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 Project Presentation (Title)</dc:title>
  <dc:creator>NEHA SHUKLA</dc:creator>
  <cp:lastModifiedBy>Harsh Gupta</cp:lastModifiedBy>
  <cp:revision>9</cp:revision>
  <dcterms:created xsi:type="dcterms:W3CDTF">2023-09-23T09:10:50Z</dcterms:created>
  <dcterms:modified xsi:type="dcterms:W3CDTF">2024-04-03T05:04:05Z</dcterms:modified>
</cp:coreProperties>
</file>