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88" r:id="rId11"/>
    <p:sldId id="287" r:id="rId12"/>
    <p:sldId id="264" r:id="rId13"/>
    <p:sldId id="270" r:id="rId14"/>
    <p:sldId id="271" r:id="rId15"/>
    <p:sldId id="272" r:id="rId16"/>
    <p:sldId id="273" r:id="rId17"/>
    <p:sldId id="277" r:id="rId18"/>
    <p:sldId id="281" r:id="rId19"/>
    <p:sldId id="278" r:id="rId20"/>
    <p:sldId id="282" r:id="rId21"/>
    <p:sldId id="279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4FDD0-2233-442F-9648-45271EFA09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3A577-EA9D-4C1F-B72C-7DA1525AE82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Front end </a:t>
          </a:r>
          <a:endParaRPr lang="en-US"/>
        </a:p>
      </dgm:t>
    </dgm:pt>
    <dgm:pt modelId="{F05EC38C-0321-4A5D-BC66-B03509F9A5A0}" type="parTrans" cxnId="{77E79DBC-ACFC-4B99-8921-318D15BD8AAD}">
      <dgm:prSet/>
      <dgm:spPr/>
      <dgm:t>
        <a:bodyPr/>
        <a:lstStyle/>
        <a:p>
          <a:endParaRPr lang="en-US"/>
        </a:p>
      </dgm:t>
    </dgm:pt>
    <dgm:pt modelId="{30143135-DE53-4397-B767-FE78D8DAA9E4}" type="sibTrans" cxnId="{77E79DBC-ACFC-4B99-8921-318D15BD8AAD}">
      <dgm:prSet/>
      <dgm:spPr/>
      <dgm:t>
        <a:bodyPr/>
        <a:lstStyle/>
        <a:p>
          <a:endParaRPr lang="en-US"/>
        </a:p>
      </dgm:t>
    </dgm:pt>
    <dgm:pt modelId="{A9761775-363E-4FA6-B0E9-DA6CCC87E9C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HTML</a:t>
          </a:r>
          <a:endParaRPr lang="en-US"/>
        </a:p>
      </dgm:t>
    </dgm:pt>
    <dgm:pt modelId="{EDFEFEE7-EEDC-4CD5-B5E1-188B1F62BEAD}" type="parTrans" cxnId="{4C26293D-276B-4B59-81E9-F4139109AAC0}">
      <dgm:prSet/>
      <dgm:spPr/>
      <dgm:t>
        <a:bodyPr/>
        <a:lstStyle/>
        <a:p>
          <a:endParaRPr lang="en-US"/>
        </a:p>
      </dgm:t>
    </dgm:pt>
    <dgm:pt modelId="{E892BCA8-381A-46AE-958C-32FE4234328E}" type="sibTrans" cxnId="{4C26293D-276B-4B59-81E9-F4139109AAC0}">
      <dgm:prSet/>
      <dgm:spPr/>
      <dgm:t>
        <a:bodyPr/>
        <a:lstStyle/>
        <a:p>
          <a:endParaRPr lang="en-US"/>
        </a:p>
      </dgm:t>
    </dgm:pt>
    <dgm:pt modelId="{241692FA-C60A-4326-907E-031DF857F8D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CSS</a:t>
          </a:r>
          <a:endParaRPr lang="en-US"/>
        </a:p>
      </dgm:t>
    </dgm:pt>
    <dgm:pt modelId="{5D260D2E-FBCE-421D-AA8A-5506DEF3EE13}" type="parTrans" cxnId="{EC830FFC-43EE-4EB4-9E67-B3FEF237DD25}">
      <dgm:prSet/>
      <dgm:spPr/>
      <dgm:t>
        <a:bodyPr/>
        <a:lstStyle/>
        <a:p>
          <a:endParaRPr lang="en-US"/>
        </a:p>
      </dgm:t>
    </dgm:pt>
    <dgm:pt modelId="{DBF804F4-E15F-43C2-AC01-64A20A6F5A03}" type="sibTrans" cxnId="{EC830FFC-43EE-4EB4-9E67-B3FEF237DD25}">
      <dgm:prSet/>
      <dgm:spPr/>
      <dgm:t>
        <a:bodyPr/>
        <a:lstStyle/>
        <a:p>
          <a:endParaRPr lang="en-US"/>
        </a:p>
      </dgm:t>
    </dgm:pt>
    <dgm:pt modelId="{26CE6D59-7299-47C6-AF3E-009A985A291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JavaScript</a:t>
          </a:r>
          <a:endParaRPr lang="en-US"/>
        </a:p>
      </dgm:t>
    </dgm:pt>
    <dgm:pt modelId="{3F1F4AA9-6624-4985-A64E-C6071FCF6D23}" type="parTrans" cxnId="{15AFE0A6-8844-4DE2-AC99-B8A7B347959E}">
      <dgm:prSet/>
      <dgm:spPr/>
      <dgm:t>
        <a:bodyPr/>
        <a:lstStyle/>
        <a:p>
          <a:endParaRPr lang="en-US"/>
        </a:p>
      </dgm:t>
    </dgm:pt>
    <dgm:pt modelId="{FF13044A-BAB0-4957-9D8E-B7473DD85F46}" type="sibTrans" cxnId="{15AFE0A6-8844-4DE2-AC99-B8A7B347959E}">
      <dgm:prSet/>
      <dgm:spPr/>
      <dgm:t>
        <a:bodyPr/>
        <a:lstStyle/>
        <a:p>
          <a:endParaRPr lang="en-US"/>
        </a:p>
      </dgm:t>
    </dgm:pt>
    <dgm:pt modelId="{99130342-A8E3-4A6C-9992-B4732184339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Bootstrap</a:t>
          </a:r>
          <a:endParaRPr lang="en-US"/>
        </a:p>
      </dgm:t>
    </dgm:pt>
    <dgm:pt modelId="{C2EF3404-56A5-455D-A1EA-A1AAEFCBB3FB}" type="parTrans" cxnId="{DEFD66C3-2957-421B-A731-917BC94E12CC}">
      <dgm:prSet/>
      <dgm:spPr/>
      <dgm:t>
        <a:bodyPr/>
        <a:lstStyle/>
        <a:p>
          <a:endParaRPr lang="en-US"/>
        </a:p>
      </dgm:t>
    </dgm:pt>
    <dgm:pt modelId="{02700576-E9B4-4618-81C8-2D6EC819CA6D}" type="sibTrans" cxnId="{DEFD66C3-2957-421B-A731-917BC94E12CC}">
      <dgm:prSet/>
      <dgm:spPr/>
      <dgm:t>
        <a:bodyPr/>
        <a:lstStyle/>
        <a:p>
          <a:endParaRPr lang="en-US"/>
        </a:p>
      </dgm:t>
    </dgm:pt>
    <dgm:pt modelId="{04B6FDF1-E2E9-4DD3-9B24-0CD9ABB74C3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Backend</a:t>
          </a:r>
          <a:endParaRPr lang="en-US"/>
        </a:p>
      </dgm:t>
    </dgm:pt>
    <dgm:pt modelId="{E110DB21-87D2-4887-AA71-8CE844075CCA}" type="parTrans" cxnId="{BAE6A95B-DC34-4D30-86C9-CCFE3C98509F}">
      <dgm:prSet/>
      <dgm:spPr/>
      <dgm:t>
        <a:bodyPr/>
        <a:lstStyle/>
        <a:p>
          <a:endParaRPr lang="en-US"/>
        </a:p>
      </dgm:t>
    </dgm:pt>
    <dgm:pt modelId="{A60BE8FD-29AF-48FF-9BF4-719DDD005BE0}" type="sibTrans" cxnId="{BAE6A95B-DC34-4D30-86C9-CCFE3C98509F}">
      <dgm:prSet/>
      <dgm:spPr/>
      <dgm:t>
        <a:bodyPr/>
        <a:lstStyle/>
        <a:p>
          <a:endParaRPr lang="en-US"/>
        </a:p>
      </dgm:t>
    </dgm:pt>
    <dgm:pt modelId="{9D2921FC-B8D5-4A14-9233-D723CF29D2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NodeJS</a:t>
          </a:r>
        </a:p>
        <a:p>
          <a:pPr>
            <a:lnSpc>
              <a:spcPct val="100000"/>
            </a:lnSpc>
          </a:pPr>
          <a:r>
            <a:rPr lang="en-IN" dirty="0"/>
            <a:t>Python</a:t>
          </a:r>
          <a:endParaRPr lang="en-US" dirty="0"/>
        </a:p>
      </dgm:t>
    </dgm:pt>
    <dgm:pt modelId="{3E9A509F-5812-46F1-BFCF-717DC44B6823}" type="parTrans" cxnId="{9B8850A6-DFEB-4527-981F-215963C9919A}">
      <dgm:prSet/>
      <dgm:spPr/>
      <dgm:t>
        <a:bodyPr/>
        <a:lstStyle/>
        <a:p>
          <a:endParaRPr lang="en-US"/>
        </a:p>
      </dgm:t>
    </dgm:pt>
    <dgm:pt modelId="{E64B1CDE-C5D9-4705-90AC-4D3CDA1BE782}" type="sibTrans" cxnId="{9B8850A6-DFEB-4527-981F-215963C9919A}">
      <dgm:prSet/>
      <dgm:spPr/>
      <dgm:t>
        <a:bodyPr/>
        <a:lstStyle/>
        <a:p>
          <a:endParaRPr lang="en-US"/>
        </a:p>
      </dgm:t>
    </dgm:pt>
    <dgm:pt modelId="{BE97F03B-6A4A-4F2A-8ECB-162F1F40BBA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MySQL</a:t>
          </a:r>
          <a:endParaRPr lang="en-US" dirty="0"/>
        </a:p>
      </dgm:t>
    </dgm:pt>
    <dgm:pt modelId="{07DE0653-87D1-4DF2-90C3-1DA2335B7EAA}" type="parTrans" cxnId="{21C02A1D-1BEC-4AB3-840C-78DADAFCC1C6}">
      <dgm:prSet/>
      <dgm:spPr/>
      <dgm:t>
        <a:bodyPr/>
        <a:lstStyle/>
        <a:p>
          <a:endParaRPr lang="en-US"/>
        </a:p>
      </dgm:t>
    </dgm:pt>
    <dgm:pt modelId="{C36D86AE-CA55-4869-A942-3F1267A85167}" type="sibTrans" cxnId="{21C02A1D-1BEC-4AB3-840C-78DADAFCC1C6}">
      <dgm:prSet/>
      <dgm:spPr/>
      <dgm:t>
        <a:bodyPr/>
        <a:lstStyle/>
        <a:p>
          <a:endParaRPr lang="en-US"/>
        </a:p>
      </dgm:t>
    </dgm:pt>
    <dgm:pt modelId="{7A40DC03-935C-4E59-ADA0-355AFBB14DA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Version Control</a:t>
          </a:r>
          <a:endParaRPr lang="en-US"/>
        </a:p>
      </dgm:t>
    </dgm:pt>
    <dgm:pt modelId="{35C28D34-6F21-4B37-9F48-5F2B348DA138}" type="parTrans" cxnId="{A1D05AF9-5BA5-4092-AD6D-AE4AC45F0F91}">
      <dgm:prSet/>
      <dgm:spPr/>
      <dgm:t>
        <a:bodyPr/>
        <a:lstStyle/>
        <a:p>
          <a:endParaRPr lang="en-US"/>
        </a:p>
      </dgm:t>
    </dgm:pt>
    <dgm:pt modelId="{BF3272F4-4FEB-432B-9F01-8FF0D543334D}" type="sibTrans" cxnId="{A1D05AF9-5BA5-4092-AD6D-AE4AC45F0F91}">
      <dgm:prSet/>
      <dgm:spPr/>
      <dgm:t>
        <a:bodyPr/>
        <a:lstStyle/>
        <a:p>
          <a:endParaRPr lang="en-US"/>
        </a:p>
      </dgm:t>
    </dgm:pt>
    <dgm:pt modelId="{6187977B-197E-4082-B298-AADC18D3C0A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Git/GitHub</a:t>
          </a:r>
          <a:endParaRPr lang="en-US"/>
        </a:p>
      </dgm:t>
    </dgm:pt>
    <dgm:pt modelId="{A984DDBC-5EC8-4968-BBAC-40593B249A8D}" type="parTrans" cxnId="{CA319AF2-F526-4B56-9ABC-74E0EC5FDB01}">
      <dgm:prSet/>
      <dgm:spPr/>
      <dgm:t>
        <a:bodyPr/>
        <a:lstStyle/>
        <a:p>
          <a:endParaRPr lang="en-US"/>
        </a:p>
      </dgm:t>
    </dgm:pt>
    <dgm:pt modelId="{B37DBFD7-884B-4BDA-B7D9-B1419F0303B5}" type="sibTrans" cxnId="{CA319AF2-F526-4B56-9ABC-74E0EC5FDB01}">
      <dgm:prSet/>
      <dgm:spPr/>
      <dgm:t>
        <a:bodyPr/>
        <a:lstStyle/>
        <a:p>
          <a:endParaRPr lang="en-US"/>
        </a:p>
      </dgm:t>
    </dgm:pt>
    <dgm:pt modelId="{56425437-E71D-40E0-A6BE-15A3A46ACCE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VSCode</a:t>
          </a:r>
          <a:endParaRPr lang="en-US"/>
        </a:p>
      </dgm:t>
    </dgm:pt>
    <dgm:pt modelId="{A0691619-4B24-4CD2-99DB-F56FA4DA2AD7}" type="parTrans" cxnId="{7C96C6CF-0F2C-48D8-ADCD-C8927969DD9C}">
      <dgm:prSet/>
      <dgm:spPr/>
      <dgm:t>
        <a:bodyPr/>
        <a:lstStyle/>
        <a:p>
          <a:endParaRPr lang="en-US"/>
        </a:p>
      </dgm:t>
    </dgm:pt>
    <dgm:pt modelId="{9C2A4DB1-D791-4D0A-8D94-6584A448D44D}" type="sibTrans" cxnId="{7C96C6CF-0F2C-48D8-ADCD-C8927969DD9C}">
      <dgm:prSet/>
      <dgm:spPr/>
      <dgm:t>
        <a:bodyPr/>
        <a:lstStyle/>
        <a:p>
          <a:endParaRPr lang="en-US"/>
        </a:p>
      </dgm:t>
    </dgm:pt>
    <dgm:pt modelId="{A6DF9351-B9E9-42E4-8B1D-12C99977E8E0}" type="pres">
      <dgm:prSet presAssocID="{6004FDD0-2233-442F-9648-45271EFA098F}" presName="root" presStyleCnt="0">
        <dgm:presLayoutVars>
          <dgm:dir/>
          <dgm:resizeHandles val="exact"/>
        </dgm:presLayoutVars>
      </dgm:prSet>
      <dgm:spPr/>
    </dgm:pt>
    <dgm:pt modelId="{BAD12589-B703-4C7A-AAC6-44B5F7296A50}" type="pres">
      <dgm:prSet presAssocID="{21B3A577-EA9D-4C1F-B72C-7DA1525AE823}" presName="compNode" presStyleCnt="0"/>
      <dgm:spPr/>
    </dgm:pt>
    <dgm:pt modelId="{EA17220C-0F4E-4A58-9D28-F0C678AB208E}" type="pres">
      <dgm:prSet presAssocID="{21B3A577-EA9D-4C1F-B72C-7DA1525AE823}" presName="bgRect" presStyleLbl="bgShp" presStyleIdx="0" presStyleCnt="3"/>
      <dgm:spPr/>
    </dgm:pt>
    <dgm:pt modelId="{11415765-07DE-4E28-9F1C-1EEB97EE4A8D}" type="pres">
      <dgm:prSet presAssocID="{21B3A577-EA9D-4C1F-B72C-7DA1525AE8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070D0C5-7604-429D-9CE4-6549E38C790E}" type="pres">
      <dgm:prSet presAssocID="{21B3A577-EA9D-4C1F-B72C-7DA1525AE823}" presName="spaceRect" presStyleCnt="0"/>
      <dgm:spPr/>
    </dgm:pt>
    <dgm:pt modelId="{49348D0D-1CB7-4E92-ADAF-068EB3445457}" type="pres">
      <dgm:prSet presAssocID="{21B3A577-EA9D-4C1F-B72C-7DA1525AE823}" presName="parTx" presStyleLbl="revTx" presStyleIdx="0" presStyleCnt="6">
        <dgm:presLayoutVars>
          <dgm:chMax val="0"/>
          <dgm:chPref val="0"/>
        </dgm:presLayoutVars>
      </dgm:prSet>
      <dgm:spPr/>
    </dgm:pt>
    <dgm:pt modelId="{5D22C3F8-3246-487D-BC50-4139DD0FE607}" type="pres">
      <dgm:prSet presAssocID="{21B3A577-EA9D-4C1F-B72C-7DA1525AE823}" presName="desTx" presStyleLbl="revTx" presStyleIdx="1" presStyleCnt="6">
        <dgm:presLayoutVars/>
      </dgm:prSet>
      <dgm:spPr/>
    </dgm:pt>
    <dgm:pt modelId="{0670BE38-7CE6-4B9D-9346-ABFDEC84CE1C}" type="pres">
      <dgm:prSet presAssocID="{30143135-DE53-4397-B767-FE78D8DAA9E4}" presName="sibTrans" presStyleCnt="0"/>
      <dgm:spPr/>
    </dgm:pt>
    <dgm:pt modelId="{E8038085-4C25-4FC2-9FF5-398AFC8F94B7}" type="pres">
      <dgm:prSet presAssocID="{04B6FDF1-E2E9-4DD3-9B24-0CD9ABB74C31}" presName="compNode" presStyleCnt="0"/>
      <dgm:spPr/>
    </dgm:pt>
    <dgm:pt modelId="{1EC94D7C-9282-4BC3-8991-2548D50D3FC2}" type="pres">
      <dgm:prSet presAssocID="{04B6FDF1-E2E9-4DD3-9B24-0CD9ABB74C31}" presName="bgRect" presStyleLbl="bgShp" presStyleIdx="1" presStyleCnt="3"/>
      <dgm:spPr/>
    </dgm:pt>
    <dgm:pt modelId="{BBD8B071-4684-4DD8-B5BB-C7D7BDE1F01F}" type="pres">
      <dgm:prSet presAssocID="{04B6FDF1-E2E9-4DD3-9B24-0CD9ABB74C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155776-916F-4E73-BBB7-9F8719813CE4}" type="pres">
      <dgm:prSet presAssocID="{04B6FDF1-E2E9-4DD3-9B24-0CD9ABB74C31}" presName="spaceRect" presStyleCnt="0"/>
      <dgm:spPr/>
    </dgm:pt>
    <dgm:pt modelId="{ADF2860D-A21E-4596-8345-44DC55D65037}" type="pres">
      <dgm:prSet presAssocID="{04B6FDF1-E2E9-4DD3-9B24-0CD9ABB74C31}" presName="parTx" presStyleLbl="revTx" presStyleIdx="2" presStyleCnt="6">
        <dgm:presLayoutVars>
          <dgm:chMax val="0"/>
          <dgm:chPref val="0"/>
        </dgm:presLayoutVars>
      </dgm:prSet>
      <dgm:spPr/>
    </dgm:pt>
    <dgm:pt modelId="{7D74BF94-C676-4DDC-BFEF-93686DC87056}" type="pres">
      <dgm:prSet presAssocID="{04B6FDF1-E2E9-4DD3-9B24-0CD9ABB74C31}" presName="desTx" presStyleLbl="revTx" presStyleIdx="3" presStyleCnt="6">
        <dgm:presLayoutVars/>
      </dgm:prSet>
      <dgm:spPr/>
    </dgm:pt>
    <dgm:pt modelId="{62812B49-0474-46F8-95E6-5F00A2F86CA2}" type="pres">
      <dgm:prSet presAssocID="{A60BE8FD-29AF-48FF-9BF4-719DDD005BE0}" presName="sibTrans" presStyleCnt="0"/>
      <dgm:spPr/>
    </dgm:pt>
    <dgm:pt modelId="{4FC35378-EF68-410A-8098-C435DB871C7A}" type="pres">
      <dgm:prSet presAssocID="{7A40DC03-935C-4E59-ADA0-355AFBB14DA4}" presName="compNode" presStyleCnt="0"/>
      <dgm:spPr/>
    </dgm:pt>
    <dgm:pt modelId="{B25B5C59-D9A9-4277-8467-8C96EEAE7065}" type="pres">
      <dgm:prSet presAssocID="{7A40DC03-935C-4E59-ADA0-355AFBB14DA4}" presName="bgRect" presStyleLbl="bgShp" presStyleIdx="2" presStyleCnt="3"/>
      <dgm:spPr/>
    </dgm:pt>
    <dgm:pt modelId="{F6395C83-AAE9-4BAC-9724-A09CFDB119B6}" type="pres">
      <dgm:prSet presAssocID="{7A40DC03-935C-4E59-ADA0-355AFBB14D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A480406-F571-438D-AC20-A1059A389C9F}" type="pres">
      <dgm:prSet presAssocID="{7A40DC03-935C-4E59-ADA0-355AFBB14DA4}" presName="spaceRect" presStyleCnt="0"/>
      <dgm:spPr/>
    </dgm:pt>
    <dgm:pt modelId="{5EA6E53E-33DF-458A-81DD-2602D797D4B1}" type="pres">
      <dgm:prSet presAssocID="{7A40DC03-935C-4E59-ADA0-355AFBB14DA4}" presName="parTx" presStyleLbl="revTx" presStyleIdx="4" presStyleCnt="6">
        <dgm:presLayoutVars>
          <dgm:chMax val="0"/>
          <dgm:chPref val="0"/>
        </dgm:presLayoutVars>
      </dgm:prSet>
      <dgm:spPr/>
    </dgm:pt>
    <dgm:pt modelId="{2746F9D3-A9F6-49CF-8A63-48BEB55E7721}" type="pres">
      <dgm:prSet presAssocID="{7A40DC03-935C-4E59-ADA0-355AFBB14DA4}" presName="desTx" presStyleLbl="revTx" presStyleIdx="5" presStyleCnt="6">
        <dgm:presLayoutVars/>
      </dgm:prSet>
      <dgm:spPr/>
    </dgm:pt>
  </dgm:ptLst>
  <dgm:cxnLst>
    <dgm:cxn modelId="{D7FC0800-7DA7-4600-85E0-455C1D7FC86B}" type="presOf" srcId="{04B6FDF1-E2E9-4DD3-9B24-0CD9ABB74C31}" destId="{ADF2860D-A21E-4596-8345-44DC55D65037}" srcOrd="0" destOrd="0" presId="urn:microsoft.com/office/officeart/2018/2/layout/IconVerticalSolidList"/>
    <dgm:cxn modelId="{21C02A1D-1BEC-4AB3-840C-78DADAFCC1C6}" srcId="{04B6FDF1-E2E9-4DD3-9B24-0CD9ABB74C31}" destId="{BE97F03B-6A4A-4F2A-8ECB-162F1F40BBAB}" srcOrd="1" destOrd="0" parTransId="{07DE0653-87D1-4DF2-90C3-1DA2335B7EAA}" sibTransId="{C36D86AE-CA55-4869-A942-3F1267A85167}"/>
    <dgm:cxn modelId="{C652DC1D-336B-4BF8-BB59-A28AF397208D}" type="presOf" srcId="{26CE6D59-7299-47C6-AF3E-009A985A2916}" destId="{5D22C3F8-3246-487D-BC50-4139DD0FE607}" srcOrd="0" destOrd="2" presId="urn:microsoft.com/office/officeart/2018/2/layout/IconVerticalSolidList"/>
    <dgm:cxn modelId="{4C26293D-276B-4B59-81E9-F4139109AAC0}" srcId="{21B3A577-EA9D-4C1F-B72C-7DA1525AE823}" destId="{A9761775-363E-4FA6-B0E9-DA6CCC87E9CF}" srcOrd="0" destOrd="0" parTransId="{EDFEFEE7-EEDC-4CD5-B5E1-188B1F62BEAD}" sibTransId="{E892BCA8-381A-46AE-958C-32FE4234328E}"/>
    <dgm:cxn modelId="{15479A3E-7102-4A98-8824-914CF1BB4057}" type="presOf" srcId="{6004FDD0-2233-442F-9648-45271EFA098F}" destId="{A6DF9351-B9E9-42E4-8B1D-12C99977E8E0}" srcOrd="0" destOrd="0" presId="urn:microsoft.com/office/officeart/2018/2/layout/IconVerticalSolidList"/>
    <dgm:cxn modelId="{BAE6A95B-DC34-4D30-86C9-CCFE3C98509F}" srcId="{6004FDD0-2233-442F-9648-45271EFA098F}" destId="{04B6FDF1-E2E9-4DD3-9B24-0CD9ABB74C31}" srcOrd="1" destOrd="0" parTransId="{E110DB21-87D2-4887-AA71-8CE844075CCA}" sibTransId="{A60BE8FD-29AF-48FF-9BF4-719DDD005BE0}"/>
    <dgm:cxn modelId="{637AF46B-6279-4175-8654-3DA2D2D4A6F3}" type="presOf" srcId="{241692FA-C60A-4326-907E-031DF857F8DE}" destId="{5D22C3F8-3246-487D-BC50-4139DD0FE607}" srcOrd="0" destOrd="1" presId="urn:microsoft.com/office/officeart/2018/2/layout/IconVerticalSolidList"/>
    <dgm:cxn modelId="{1A7CCE81-6F11-4F94-BEC2-CECF6EC9B3A7}" type="presOf" srcId="{BE97F03B-6A4A-4F2A-8ECB-162F1F40BBAB}" destId="{7D74BF94-C676-4DDC-BFEF-93686DC87056}" srcOrd="0" destOrd="1" presId="urn:microsoft.com/office/officeart/2018/2/layout/IconVerticalSolidList"/>
    <dgm:cxn modelId="{FD734191-8CC2-41DB-AA28-108B853BB7A8}" type="presOf" srcId="{A9761775-363E-4FA6-B0E9-DA6CCC87E9CF}" destId="{5D22C3F8-3246-487D-BC50-4139DD0FE607}" srcOrd="0" destOrd="0" presId="urn:microsoft.com/office/officeart/2018/2/layout/IconVerticalSolidList"/>
    <dgm:cxn modelId="{AE1D98A1-FAEA-430C-A21C-1E2EAC3706B7}" type="presOf" srcId="{56425437-E71D-40E0-A6BE-15A3A46ACCE7}" destId="{2746F9D3-A9F6-49CF-8A63-48BEB55E7721}" srcOrd="0" destOrd="1" presId="urn:microsoft.com/office/officeart/2018/2/layout/IconVerticalSolidList"/>
    <dgm:cxn modelId="{9B8850A6-DFEB-4527-981F-215963C9919A}" srcId="{04B6FDF1-E2E9-4DD3-9B24-0CD9ABB74C31}" destId="{9D2921FC-B8D5-4A14-9233-D723CF29D2AF}" srcOrd="0" destOrd="0" parTransId="{3E9A509F-5812-46F1-BFCF-717DC44B6823}" sibTransId="{E64B1CDE-C5D9-4705-90AC-4D3CDA1BE782}"/>
    <dgm:cxn modelId="{15AFE0A6-8844-4DE2-AC99-B8A7B347959E}" srcId="{21B3A577-EA9D-4C1F-B72C-7DA1525AE823}" destId="{26CE6D59-7299-47C6-AF3E-009A985A2916}" srcOrd="2" destOrd="0" parTransId="{3F1F4AA9-6624-4985-A64E-C6071FCF6D23}" sibTransId="{FF13044A-BAB0-4957-9D8E-B7473DD85F46}"/>
    <dgm:cxn modelId="{8320F6A9-9733-469F-B96E-1C40B57C076A}" type="presOf" srcId="{6187977B-197E-4082-B298-AADC18D3C0A7}" destId="{2746F9D3-A9F6-49CF-8A63-48BEB55E7721}" srcOrd="0" destOrd="0" presId="urn:microsoft.com/office/officeart/2018/2/layout/IconVerticalSolidList"/>
    <dgm:cxn modelId="{8152D6AB-BA2D-4D54-B220-52034FBA287D}" type="presOf" srcId="{99130342-A8E3-4A6C-9992-B47321843394}" destId="{5D22C3F8-3246-487D-BC50-4139DD0FE607}" srcOrd="0" destOrd="3" presId="urn:microsoft.com/office/officeart/2018/2/layout/IconVerticalSolidList"/>
    <dgm:cxn modelId="{77E79DBC-ACFC-4B99-8921-318D15BD8AAD}" srcId="{6004FDD0-2233-442F-9648-45271EFA098F}" destId="{21B3A577-EA9D-4C1F-B72C-7DA1525AE823}" srcOrd="0" destOrd="0" parTransId="{F05EC38C-0321-4A5D-BC66-B03509F9A5A0}" sibTransId="{30143135-DE53-4397-B767-FE78D8DAA9E4}"/>
    <dgm:cxn modelId="{EEC053C2-A713-435E-A3BF-02FD3FE7DD66}" type="presOf" srcId="{9D2921FC-B8D5-4A14-9233-D723CF29D2AF}" destId="{7D74BF94-C676-4DDC-BFEF-93686DC87056}" srcOrd="0" destOrd="0" presId="urn:microsoft.com/office/officeart/2018/2/layout/IconVerticalSolidList"/>
    <dgm:cxn modelId="{DEFD66C3-2957-421B-A731-917BC94E12CC}" srcId="{21B3A577-EA9D-4C1F-B72C-7DA1525AE823}" destId="{99130342-A8E3-4A6C-9992-B47321843394}" srcOrd="3" destOrd="0" parTransId="{C2EF3404-56A5-455D-A1EA-A1AAEFCBB3FB}" sibTransId="{02700576-E9B4-4618-81C8-2D6EC819CA6D}"/>
    <dgm:cxn modelId="{7C96C6CF-0F2C-48D8-ADCD-C8927969DD9C}" srcId="{7A40DC03-935C-4E59-ADA0-355AFBB14DA4}" destId="{56425437-E71D-40E0-A6BE-15A3A46ACCE7}" srcOrd="1" destOrd="0" parTransId="{A0691619-4B24-4CD2-99DB-F56FA4DA2AD7}" sibTransId="{9C2A4DB1-D791-4D0A-8D94-6584A448D44D}"/>
    <dgm:cxn modelId="{F1137FD6-9929-49CE-83D3-795215D70B54}" type="presOf" srcId="{7A40DC03-935C-4E59-ADA0-355AFBB14DA4}" destId="{5EA6E53E-33DF-458A-81DD-2602D797D4B1}" srcOrd="0" destOrd="0" presId="urn:microsoft.com/office/officeart/2018/2/layout/IconVerticalSolidList"/>
    <dgm:cxn modelId="{CA319AF2-F526-4B56-9ABC-74E0EC5FDB01}" srcId="{7A40DC03-935C-4E59-ADA0-355AFBB14DA4}" destId="{6187977B-197E-4082-B298-AADC18D3C0A7}" srcOrd="0" destOrd="0" parTransId="{A984DDBC-5EC8-4968-BBAC-40593B249A8D}" sibTransId="{B37DBFD7-884B-4BDA-B7D9-B1419F0303B5}"/>
    <dgm:cxn modelId="{A1D05AF9-5BA5-4092-AD6D-AE4AC45F0F91}" srcId="{6004FDD0-2233-442F-9648-45271EFA098F}" destId="{7A40DC03-935C-4E59-ADA0-355AFBB14DA4}" srcOrd="2" destOrd="0" parTransId="{35C28D34-6F21-4B37-9F48-5F2B348DA138}" sibTransId="{BF3272F4-4FEB-432B-9F01-8FF0D543334D}"/>
    <dgm:cxn modelId="{EC830FFC-43EE-4EB4-9E67-B3FEF237DD25}" srcId="{21B3A577-EA9D-4C1F-B72C-7DA1525AE823}" destId="{241692FA-C60A-4326-907E-031DF857F8DE}" srcOrd="1" destOrd="0" parTransId="{5D260D2E-FBCE-421D-AA8A-5506DEF3EE13}" sibTransId="{DBF804F4-E15F-43C2-AC01-64A20A6F5A03}"/>
    <dgm:cxn modelId="{4456BDFE-2B03-4506-905B-BF0387F1AF90}" type="presOf" srcId="{21B3A577-EA9D-4C1F-B72C-7DA1525AE823}" destId="{49348D0D-1CB7-4E92-ADAF-068EB3445457}" srcOrd="0" destOrd="0" presId="urn:microsoft.com/office/officeart/2018/2/layout/IconVerticalSolidList"/>
    <dgm:cxn modelId="{80BEC963-69A9-4B2B-A0A0-1618872C935A}" type="presParOf" srcId="{A6DF9351-B9E9-42E4-8B1D-12C99977E8E0}" destId="{BAD12589-B703-4C7A-AAC6-44B5F7296A50}" srcOrd="0" destOrd="0" presId="urn:microsoft.com/office/officeart/2018/2/layout/IconVerticalSolidList"/>
    <dgm:cxn modelId="{7516CECE-E343-4FFF-8B9E-F1D3C021E06F}" type="presParOf" srcId="{BAD12589-B703-4C7A-AAC6-44B5F7296A50}" destId="{EA17220C-0F4E-4A58-9D28-F0C678AB208E}" srcOrd="0" destOrd="0" presId="urn:microsoft.com/office/officeart/2018/2/layout/IconVerticalSolidList"/>
    <dgm:cxn modelId="{39AF80FC-D4A6-428E-BC40-87419DDBE0EE}" type="presParOf" srcId="{BAD12589-B703-4C7A-AAC6-44B5F7296A50}" destId="{11415765-07DE-4E28-9F1C-1EEB97EE4A8D}" srcOrd="1" destOrd="0" presId="urn:microsoft.com/office/officeart/2018/2/layout/IconVerticalSolidList"/>
    <dgm:cxn modelId="{DCB4027A-703C-41B1-9E88-F9FB6E8350CC}" type="presParOf" srcId="{BAD12589-B703-4C7A-AAC6-44B5F7296A50}" destId="{B070D0C5-7604-429D-9CE4-6549E38C790E}" srcOrd="2" destOrd="0" presId="urn:microsoft.com/office/officeart/2018/2/layout/IconVerticalSolidList"/>
    <dgm:cxn modelId="{58051C01-31D3-403F-9E1A-FE9AE12B0315}" type="presParOf" srcId="{BAD12589-B703-4C7A-AAC6-44B5F7296A50}" destId="{49348D0D-1CB7-4E92-ADAF-068EB3445457}" srcOrd="3" destOrd="0" presId="urn:microsoft.com/office/officeart/2018/2/layout/IconVerticalSolidList"/>
    <dgm:cxn modelId="{394BF03F-218D-46B9-A2CC-349FDC368399}" type="presParOf" srcId="{BAD12589-B703-4C7A-AAC6-44B5F7296A50}" destId="{5D22C3F8-3246-487D-BC50-4139DD0FE607}" srcOrd="4" destOrd="0" presId="urn:microsoft.com/office/officeart/2018/2/layout/IconVerticalSolidList"/>
    <dgm:cxn modelId="{038CA84E-77DD-4FA4-A78D-02036ACABF98}" type="presParOf" srcId="{A6DF9351-B9E9-42E4-8B1D-12C99977E8E0}" destId="{0670BE38-7CE6-4B9D-9346-ABFDEC84CE1C}" srcOrd="1" destOrd="0" presId="urn:microsoft.com/office/officeart/2018/2/layout/IconVerticalSolidList"/>
    <dgm:cxn modelId="{17A0B464-E19E-4A0E-B598-FE4A677D2ABD}" type="presParOf" srcId="{A6DF9351-B9E9-42E4-8B1D-12C99977E8E0}" destId="{E8038085-4C25-4FC2-9FF5-398AFC8F94B7}" srcOrd="2" destOrd="0" presId="urn:microsoft.com/office/officeart/2018/2/layout/IconVerticalSolidList"/>
    <dgm:cxn modelId="{A583F328-FBEA-46DF-B565-DF99A3D70564}" type="presParOf" srcId="{E8038085-4C25-4FC2-9FF5-398AFC8F94B7}" destId="{1EC94D7C-9282-4BC3-8991-2548D50D3FC2}" srcOrd="0" destOrd="0" presId="urn:microsoft.com/office/officeart/2018/2/layout/IconVerticalSolidList"/>
    <dgm:cxn modelId="{6352C626-FF09-4281-9DF2-F494E7AFF745}" type="presParOf" srcId="{E8038085-4C25-4FC2-9FF5-398AFC8F94B7}" destId="{BBD8B071-4684-4DD8-B5BB-C7D7BDE1F01F}" srcOrd="1" destOrd="0" presId="urn:microsoft.com/office/officeart/2018/2/layout/IconVerticalSolidList"/>
    <dgm:cxn modelId="{910FB607-5C11-46BC-BED2-E8E7CFCF6684}" type="presParOf" srcId="{E8038085-4C25-4FC2-9FF5-398AFC8F94B7}" destId="{CC155776-916F-4E73-BBB7-9F8719813CE4}" srcOrd="2" destOrd="0" presId="urn:microsoft.com/office/officeart/2018/2/layout/IconVerticalSolidList"/>
    <dgm:cxn modelId="{40EAD54E-6E06-488E-B37D-129EA7201644}" type="presParOf" srcId="{E8038085-4C25-4FC2-9FF5-398AFC8F94B7}" destId="{ADF2860D-A21E-4596-8345-44DC55D65037}" srcOrd="3" destOrd="0" presId="urn:microsoft.com/office/officeart/2018/2/layout/IconVerticalSolidList"/>
    <dgm:cxn modelId="{D5D7CE31-F72B-4FC8-BF10-5371C924EED5}" type="presParOf" srcId="{E8038085-4C25-4FC2-9FF5-398AFC8F94B7}" destId="{7D74BF94-C676-4DDC-BFEF-93686DC87056}" srcOrd="4" destOrd="0" presId="urn:microsoft.com/office/officeart/2018/2/layout/IconVerticalSolidList"/>
    <dgm:cxn modelId="{1731B759-2396-4C5B-A186-6C7B3A327B4F}" type="presParOf" srcId="{A6DF9351-B9E9-42E4-8B1D-12C99977E8E0}" destId="{62812B49-0474-46F8-95E6-5F00A2F86CA2}" srcOrd="3" destOrd="0" presId="urn:microsoft.com/office/officeart/2018/2/layout/IconVerticalSolidList"/>
    <dgm:cxn modelId="{E807E7E4-CB99-4330-AF5E-DEE938BF3612}" type="presParOf" srcId="{A6DF9351-B9E9-42E4-8B1D-12C99977E8E0}" destId="{4FC35378-EF68-410A-8098-C435DB871C7A}" srcOrd="4" destOrd="0" presId="urn:microsoft.com/office/officeart/2018/2/layout/IconVerticalSolidList"/>
    <dgm:cxn modelId="{DF25A87B-7483-4FB9-BE80-5B150DD6AA6A}" type="presParOf" srcId="{4FC35378-EF68-410A-8098-C435DB871C7A}" destId="{B25B5C59-D9A9-4277-8467-8C96EEAE7065}" srcOrd="0" destOrd="0" presId="urn:microsoft.com/office/officeart/2018/2/layout/IconVerticalSolidList"/>
    <dgm:cxn modelId="{5C6865F2-244F-440F-B608-E2D086983A41}" type="presParOf" srcId="{4FC35378-EF68-410A-8098-C435DB871C7A}" destId="{F6395C83-AAE9-4BAC-9724-A09CFDB119B6}" srcOrd="1" destOrd="0" presId="urn:microsoft.com/office/officeart/2018/2/layout/IconVerticalSolidList"/>
    <dgm:cxn modelId="{EAFDF0F8-6496-4EED-8BE0-EB24AD0B96D9}" type="presParOf" srcId="{4FC35378-EF68-410A-8098-C435DB871C7A}" destId="{4A480406-F571-438D-AC20-A1059A389C9F}" srcOrd="2" destOrd="0" presId="urn:microsoft.com/office/officeart/2018/2/layout/IconVerticalSolidList"/>
    <dgm:cxn modelId="{A81F976E-7F73-45EC-8720-0556BADE3EF6}" type="presParOf" srcId="{4FC35378-EF68-410A-8098-C435DB871C7A}" destId="{5EA6E53E-33DF-458A-81DD-2602D797D4B1}" srcOrd="3" destOrd="0" presId="urn:microsoft.com/office/officeart/2018/2/layout/IconVerticalSolidList"/>
    <dgm:cxn modelId="{1B081EB8-D998-4CC8-81EC-74DD9C850C33}" type="presParOf" srcId="{4FC35378-EF68-410A-8098-C435DB871C7A}" destId="{2746F9D3-A9F6-49CF-8A63-48BEB55E77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7220C-0F4E-4A58-9D28-F0C678AB208E}">
      <dsp:nvSpPr>
        <dsp:cNvPr id="0" name=""/>
        <dsp:cNvSpPr/>
      </dsp:nvSpPr>
      <dsp:spPr>
        <a:xfrm>
          <a:off x="0" y="473"/>
          <a:ext cx="4572002" cy="11084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15765-07DE-4E28-9F1C-1EEB97EE4A8D}">
      <dsp:nvSpPr>
        <dsp:cNvPr id="0" name=""/>
        <dsp:cNvSpPr/>
      </dsp:nvSpPr>
      <dsp:spPr>
        <a:xfrm>
          <a:off x="335305" y="249874"/>
          <a:ext cx="609646" cy="609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48D0D-1CB7-4E92-ADAF-068EB3445457}">
      <dsp:nvSpPr>
        <dsp:cNvPr id="0" name=""/>
        <dsp:cNvSpPr/>
      </dsp:nvSpPr>
      <dsp:spPr>
        <a:xfrm>
          <a:off x="1280256" y="473"/>
          <a:ext cx="2057400" cy="110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1" tIns="117311" rIns="117311" bIns="1173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Front end </a:t>
          </a:r>
          <a:endParaRPr lang="en-US" sz="2500" kern="1200"/>
        </a:p>
      </dsp:txBody>
      <dsp:txXfrm>
        <a:off x="1280256" y="473"/>
        <a:ext cx="2057400" cy="1108447"/>
      </dsp:txXfrm>
    </dsp:sp>
    <dsp:sp modelId="{5D22C3F8-3246-487D-BC50-4139DD0FE607}">
      <dsp:nvSpPr>
        <dsp:cNvPr id="0" name=""/>
        <dsp:cNvSpPr/>
      </dsp:nvSpPr>
      <dsp:spPr>
        <a:xfrm>
          <a:off x="3337657" y="473"/>
          <a:ext cx="1234344" cy="110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1" tIns="117311" rIns="117311" bIns="11731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HTML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CSS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JavaScript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Bootstrap</a:t>
          </a:r>
          <a:endParaRPr lang="en-US" sz="1100" kern="1200"/>
        </a:p>
      </dsp:txBody>
      <dsp:txXfrm>
        <a:off x="3337657" y="473"/>
        <a:ext cx="1234344" cy="1108447"/>
      </dsp:txXfrm>
    </dsp:sp>
    <dsp:sp modelId="{1EC94D7C-9282-4BC3-8991-2548D50D3FC2}">
      <dsp:nvSpPr>
        <dsp:cNvPr id="0" name=""/>
        <dsp:cNvSpPr/>
      </dsp:nvSpPr>
      <dsp:spPr>
        <a:xfrm>
          <a:off x="0" y="1386033"/>
          <a:ext cx="4572002" cy="11084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8B071-4684-4DD8-B5BB-C7D7BDE1F01F}">
      <dsp:nvSpPr>
        <dsp:cNvPr id="0" name=""/>
        <dsp:cNvSpPr/>
      </dsp:nvSpPr>
      <dsp:spPr>
        <a:xfrm>
          <a:off x="335305" y="1635433"/>
          <a:ext cx="609646" cy="609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2860D-A21E-4596-8345-44DC55D65037}">
      <dsp:nvSpPr>
        <dsp:cNvPr id="0" name=""/>
        <dsp:cNvSpPr/>
      </dsp:nvSpPr>
      <dsp:spPr>
        <a:xfrm>
          <a:off x="1280256" y="1386033"/>
          <a:ext cx="2057400" cy="110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1" tIns="117311" rIns="117311" bIns="1173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Backend</a:t>
          </a:r>
          <a:endParaRPr lang="en-US" sz="2500" kern="1200"/>
        </a:p>
      </dsp:txBody>
      <dsp:txXfrm>
        <a:off x="1280256" y="1386033"/>
        <a:ext cx="2057400" cy="1108447"/>
      </dsp:txXfrm>
    </dsp:sp>
    <dsp:sp modelId="{7D74BF94-C676-4DDC-BFEF-93686DC87056}">
      <dsp:nvSpPr>
        <dsp:cNvPr id="0" name=""/>
        <dsp:cNvSpPr/>
      </dsp:nvSpPr>
      <dsp:spPr>
        <a:xfrm>
          <a:off x="3337657" y="1386033"/>
          <a:ext cx="1234344" cy="110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1" tIns="117311" rIns="117311" bIns="11731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NodeJS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Python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MySQL</a:t>
          </a:r>
          <a:endParaRPr lang="en-US" sz="1100" kern="1200" dirty="0"/>
        </a:p>
      </dsp:txBody>
      <dsp:txXfrm>
        <a:off x="3337657" y="1386033"/>
        <a:ext cx="1234344" cy="1108447"/>
      </dsp:txXfrm>
    </dsp:sp>
    <dsp:sp modelId="{B25B5C59-D9A9-4277-8467-8C96EEAE7065}">
      <dsp:nvSpPr>
        <dsp:cNvPr id="0" name=""/>
        <dsp:cNvSpPr/>
      </dsp:nvSpPr>
      <dsp:spPr>
        <a:xfrm>
          <a:off x="0" y="2771592"/>
          <a:ext cx="4572002" cy="11084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95C83-AAE9-4BAC-9724-A09CFDB119B6}">
      <dsp:nvSpPr>
        <dsp:cNvPr id="0" name=""/>
        <dsp:cNvSpPr/>
      </dsp:nvSpPr>
      <dsp:spPr>
        <a:xfrm>
          <a:off x="335305" y="3020993"/>
          <a:ext cx="609646" cy="609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6E53E-33DF-458A-81DD-2602D797D4B1}">
      <dsp:nvSpPr>
        <dsp:cNvPr id="0" name=""/>
        <dsp:cNvSpPr/>
      </dsp:nvSpPr>
      <dsp:spPr>
        <a:xfrm>
          <a:off x="1280256" y="2771592"/>
          <a:ext cx="2057400" cy="110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1" tIns="117311" rIns="117311" bIns="1173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Version Control</a:t>
          </a:r>
          <a:endParaRPr lang="en-US" sz="2500" kern="1200"/>
        </a:p>
      </dsp:txBody>
      <dsp:txXfrm>
        <a:off x="1280256" y="2771592"/>
        <a:ext cx="2057400" cy="1108447"/>
      </dsp:txXfrm>
    </dsp:sp>
    <dsp:sp modelId="{2746F9D3-A9F6-49CF-8A63-48BEB55E7721}">
      <dsp:nvSpPr>
        <dsp:cNvPr id="0" name=""/>
        <dsp:cNvSpPr/>
      </dsp:nvSpPr>
      <dsp:spPr>
        <a:xfrm>
          <a:off x="3337657" y="2771592"/>
          <a:ext cx="1234344" cy="110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1" tIns="117311" rIns="117311" bIns="11731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Git/GitHub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VSCode</a:t>
          </a:r>
          <a:endParaRPr lang="en-US" sz="1100" kern="1200"/>
        </a:p>
      </dsp:txBody>
      <dsp:txXfrm>
        <a:off x="3337657" y="2771592"/>
        <a:ext cx="1234344" cy="1108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741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023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8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7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8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9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2479"/>
            <a:ext cx="9519138" cy="14099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dirty="0"/>
              <a:t> </a:t>
            </a:r>
            <a:r>
              <a:rPr lang="en-IN" sz="3200" dirty="0"/>
              <a:t>Project Presentation – 1 (KCS 753)</a:t>
            </a:r>
            <a:br>
              <a:rPr lang="en-IN" sz="4900" dirty="0"/>
            </a:br>
            <a:r>
              <a:rPr lang="en-IN" sz="4900" b="1" i="1" dirty="0"/>
              <a:t>TrueCheck - Counterfeiting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321" y="447886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Guide: </a:t>
            </a:r>
            <a:r>
              <a:rPr lang="en-IN" dirty="0" err="1"/>
              <a:t>Dr.</a:t>
            </a:r>
            <a:r>
              <a:rPr lang="en-IN" dirty="0"/>
              <a:t> Harsh </a:t>
            </a:r>
            <a:r>
              <a:rPr lang="en-IN" dirty="0" err="1"/>
              <a:t>Khatter</a:t>
            </a:r>
            <a:endParaRPr lang="en-IN" dirty="0"/>
          </a:p>
          <a:p>
            <a:r>
              <a:rPr lang="en-IN" dirty="0"/>
              <a:t>1. Archit Rajesh Srivastava CS-7A 2000290120039</a:t>
            </a:r>
          </a:p>
          <a:p>
            <a:r>
              <a:rPr lang="en-IN" dirty="0"/>
              <a:t>2. Bhoomika Saxena CS-7A 200290120057</a:t>
            </a:r>
          </a:p>
          <a:p>
            <a:r>
              <a:rPr lang="en-IN" dirty="0"/>
              <a:t>3. Ankita Jain CS-7A 200029012003925</a:t>
            </a:r>
          </a:p>
        </p:txBody>
      </p:sp>
      <p:pic>
        <p:nvPicPr>
          <p:cNvPr id="2050" name="image2.jpeg" descr="Logo, company name  Description automatically generated">
            <a:extLst>
              <a:ext uri="{FF2B5EF4-FFF2-40B4-BE49-F238E27FC236}">
                <a16:creationId xmlns:a16="http://schemas.microsoft.com/office/drawing/2014/main" id="{77C69760-3BB0-8C8D-F3D3-17172197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12" y="331858"/>
            <a:ext cx="120340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430BB7-426F-66D8-9DFD-8A2D28F8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321" y="353188"/>
            <a:ext cx="89350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logo with text and a book&#10;&#10;Description automatically generated">
            <a:extLst>
              <a:ext uri="{FF2B5EF4-FFF2-40B4-BE49-F238E27FC236}">
                <a16:creationId xmlns:a16="http://schemas.microsoft.com/office/drawing/2014/main" id="{F2936AAE-BE66-CD2D-5996-3E2312D14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649201" cy="13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5" y="214400"/>
            <a:ext cx="9692640" cy="1013459"/>
          </a:xfrm>
        </p:spPr>
        <p:txBody>
          <a:bodyPr/>
          <a:lstStyle/>
          <a:p>
            <a:r>
              <a:rPr lang="en-IN" b="1" dirty="0"/>
              <a:t>Research Paper Status</a:t>
            </a:r>
          </a:p>
        </p:txBody>
      </p:sp>
      <p:pic>
        <p:nvPicPr>
          <p:cNvPr id="5" name="Picture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07F64DDF-0F0E-E23C-6E04-EF4A47E3B0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377" r="465" b="39962"/>
          <a:stretch/>
        </p:blipFill>
        <p:spPr>
          <a:xfrm>
            <a:off x="2755183" y="1227859"/>
            <a:ext cx="4925778" cy="52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0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8645797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710BD-7773-E8CC-584D-765DE6FFA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7" y="974830"/>
            <a:ext cx="8887691" cy="56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D8C4-46AF-202F-1151-B2A4DC69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02" y="352187"/>
            <a:ext cx="9692640" cy="838094"/>
          </a:xfrm>
        </p:spPr>
        <p:txBody>
          <a:bodyPr/>
          <a:lstStyle/>
          <a:p>
            <a:r>
              <a:rPr lang="en-IN" b="1" dirty="0"/>
              <a:t>Consumer 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C42C5-2995-1ACC-283E-0B3EB4694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9" t="15618" r="36130" b="8195"/>
          <a:stretch/>
        </p:blipFill>
        <p:spPr>
          <a:xfrm>
            <a:off x="3154651" y="1389145"/>
            <a:ext cx="3430644" cy="489256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0B66722-6548-E900-7978-DE6DCB6C421D}"/>
              </a:ext>
            </a:extLst>
          </p:cNvPr>
          <p:cNvSpPr/>
          <p:nvPr/>
        </p:nvSpPr>
        <p:spPr>
          <a:xfrm>
            <a:off x="7238559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5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B4B2F-172F-71E0-C771-0A701670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4" y="522242"/>
            <a:ext cx="11774531" cy="6202115"/>
          </a:xfrm>
          <a:prstGeom prst="rect">
            <a:avLst/>
          </a:prstGeom>
        </p:spPr>
      </p:pic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2F82FE74-F43C-2C2A-C178-A94A230F0437}"/>
              </a:ext>
            </a:extLst>
          </p:cNvPr>
          <p:cNvSpPr/>
          <p:nvPr/>
        </p:nvSpPr>
        <p:spPr>
          <a:xfrm rot="16200000">
            <a:off x="10327469" y="3088470"/>
            <a:ext cx="627955" cy="54840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2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B6EC66-7B93-3FEA-4752-AE34E517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5" y="266857"/>
            <a:ext cx="11834210" cy="63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2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8A5D-CC3C-0A6D-5E97-43F0DB501B20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6290525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Company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0104E-004D-8548-6FA7-ACE959F1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4" y="858489"/>
            <a:ext cx="10603762" cy="56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6290525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err="1"/>
              <a:t>SuperAdmin</a:t>
            </a:r>
            <a:r>
              <a:rPr lang="en-IN" b="1" dirty="0"/>
              <a:t> Screen: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F3C48-F96B-D1DA-34CA-91019219D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9" y="1024026"/>
            <a:ext cx="11735742" cy="53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9352379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Product Controller Screen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2DADC-D3F4-325C-91C1-2F423DC2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4" y="1024026"/>
            <a:ext cx="11724012" cy="52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2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9352379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Product Controller Screen 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CF481-D227-75C0-CC21-5E5194B4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8" y="899334"/>
            <a:ext cx="11485778" cy="57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6290525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Manager Screen 1: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29FDC-7C42-C32D-6A8F-CA202963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024025"/>
            <a:ext cx="11765359" cy="52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4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patterned clothes">
            <a:extLst>
              <a:ext uri="{FF2B5EF4-FFF2-40B4-BE49-F238E27FC236}">
                <a16:creationId xmlns:a16="http://schemas.microsoft.com/office/drawing/2014/main" id="{E29534EE-E10D-BECF-D3D5-8E4A68652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9020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35" y="626301"/>
            <a:ext cx="6784259" cy="87324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934" y="2125837"/>
            <a:ext cx="6784259" cy="1573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Counterfeit clothing products undermine brand trust and consumer safety.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need an efficient solution to detect and prevent counterfeit clothing sales, ensuring authenticity and transparency within the market.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6290525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Manager Screen 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053B2-F05A-347E-16B2-4C4CC4AE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3" y="978815"/>
            <a:ext cx="11784513" cy="56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2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8645797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Feedback Admin Screen 1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2A96C-6896-E60D-AA98-03D89867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2" y="1163782"/>
            <a:ext cx="11982175" cy="4883604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E6E04164-13F2-F569-836D-3840EC9F7A77}"/>
              </a:ext>
            </a:extLst>
          </p:cNvPr>
          <p:cNvSpPr/>
          <p:nvPr/>
        </p:nvSpPr>
        <p:spPr>
          <a:xfrm>
            <a:off x="5666510" y="3276600"/>
            <a:ext cx="554182" cy="152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6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8645797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Feedback Admin Screen 2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BFF1B-5613-E021-A1A8-97592AB33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1" y="1163782"/>
            <a:ext cx="11982175" cy="495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8645797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Feedback Admin Screen 3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C19AA-AD55-D77B-344E-E27DA52E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1024026"/>
            <a:ext cx="11665527" cy="56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331948" y="185932"/>
            <a:ext cx="8645797" cy="8380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Delivery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14B0C-CB60-43AD-FD42-D389F478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54" y="1254057"/>
            <a:ext cx="9492074" cy="487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53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80994-5F79-21F6-F850-5A567EEF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3" y="185189"/>
            <a:ext cx="10086109" cy="3243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3F910-24BA-E790-2642-FE7C0280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3" y="3622009"/>
            <a:ext cx="10086109" cy="2985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9CCC0-DBC6-410B-B919-E7A8E91CF7CE}"/>
              </a:ext>
            </a:extLst>
          </p:cNvPr>
          <p:cNvSpPr txBox="1">
            <a:spLocks/>
          </p:cNvSpPr>
          <p:nvPr/>
        </p:nvSpPr>
        <p:spPr>
          <a:xfrm>
            <a:off x="817418" y="831039"/>
            <a:ext cx="4350328" cy="2911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Admin Error Page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50AF11-0FBF-EAE8-F4D5-4F75E553CBB4}"/>
              </a:ext>
            </a:extLst>
          </p:cNvPr>
          <p:cNvSpPr txBox="1">
            <a:spLocks/>
          </p:cNvSpPr>
          <p:nvPr/>
        </p:nvSpPr>
        <p:spPr>
          <a:xfrm>
            <a:off x="1676398" y="3769816"/>
            <a:ext cx="4350328" cy="2911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Other Errors</a:t>
            </a:r>
          </a:p>
        </p:txBody>
      </p:sp>
    </p:spTree>
    <p:extLst>
      <p:ext uri="{BB962C8B-B14F-4D97-AF65-F5344CB8AC3E}">
        <p14:creationId xmlns:p14="http://schemas.microsoft.com/office/powerpoint/2010/main" val="10532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uits hanged in a clothes pile line">
            <a:extLst>
              <a:ext uri="{FF2B5EF4-FFF2-40B4-BE49-F238E27FC236}">
                <a16:creationId xmlns:a16="http://schemas.microsoft.com/office/drawing/2014/main" id="{B8E38E69-968B-2238-3BAE-2AE259E82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9020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 a robust Counterfeit Detection System i.e., TrueCheck.</a:t>
            </a:r>
          </a:p>
          <a:p>
            <a:r>
              <a:rPr lang="en-US" dirty="0">
                <a:solidFill>
                  <a:schemeClr val="bg1"/>
                </a:solidFill>
              </a:rPr>
              <a:t>Enable consumers to verify the authenticity of clothing products easily.</a:t>
            </a:r>
          </a:p>
          <a:p>
            <a:r>
              <a:rPr lang="en-US" dirty="0">
                <a:solidFill>
                  <a:schemeClr val="bg1"/>
                </a:solidFill>
              </a:rPr>
              <a:t>Provide essential product details via QR code scanning. </a:t>
            </a:r>
          </a:p>
          <a:p>
            <a:r>
              <a:rPr lang="en-US" dirty="0">
                <a:solidFill>
                  <a:schemeClr val="bg1"/>
                </a:solidFill>
              </a:rPr>
              <a:t>Reduce financial losses incurred by companies due to counterfeit sales.</a:t>
            </a:r>
          </a:p>
          <a:p>
            <a:r>
              <a:rPr lang="en-US" dirty="0">
                <a:solidFill>
                  <a:schemeClr val="bg1"/>
                </a:solidFill>
              </a:rPr>
              <a:t>Safeguard and enhance the reputation of authentic brands. </a:t>
            </a:r>
          </a:p>
          <a:p>
            <a:r>
              <a:rPr lang="en-US" dirty="0">
                <a:solidFill>
                  <a:schemeClr val="bg1"/>
                </a:solidFill>
              </a:rPr>
              <a:t>Create a counterfeit-free shopping experience for consumers.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IN" dirty="0"/>
              <a:t>Technology Used	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F55BF45-3B11-85D2-5D9E-EB29F83ED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" r="40225" b="-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6CEF11-040A-6583-C019-50E8355D7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203730"/>
              </p:ext>
            </p:extLst>
          </p:nvPr>
        </p:nvGraphicFramePr>
        <p:xfrm>
          <a:off x="6420463" y="2438399"/>
          <a:ext cx="4572002" cy="388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5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Literature Survey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693" y="275932"/>
            <a:ext cx="6964471" cy="1591210"/>
          </a:xfrm>
        </p:spPr>
        <p:txBody>
          <a:bodyPr>
            <a:normAutofit/>
          </a:bodyPr>
          <a:lstStyle/>
          <a:p>
            <a:pPr marL="124358" indent="-124358" defTabSz="621792"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 Title</a:t>
            </a:r>
            <a:r>
              <a:rPr lang="en-IN" sz="16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Introduction to QR Code Technology</a:t>
            </a:r>
          </a:p>
          <a:p>
            <a:pPr marL="124358" indent="-124358" defTabSz="621792">
              <a:lnSpc>
                <a:spcPct val="110000"/>
              </a:lnSpc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 Name: </a:t>
            </a:r>
            <a:r>
              <a:rPr lang="en-IN" sz="16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Sumit Tiwari</a:t>
            </a:r>
          </a:p>
          <a:p>
            <a:pPr marL="124358" indent="-124358" defTabSz="621792"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 Name</a:t>
            </a:r>
            <a:r>
              <a:rPr lang="en-IN" sz="16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International Conference on Information Technology</a:t>
            </a:r>
          </a:p>
          <a:p>
            <a:pPr marL="124358" indent="-124358" defTabSz="621792"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of publishing: </a:t>
            </a:r>
            <a:r>
              <a:rPr lang="en-IN" sz="16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</a:t>
            </a:r>
            <a:endParaRPr lang="en-IN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546EDC-75EF-8BD2-27A4-FE05EC7CB58B}"/>
              </a:ext>
            </a:extLst>
          </p:cNvPr>
          <p:cNvSpPr txBox="1">
            <a:spLocks/>
          </p:cNvSpPr>
          <p:nvPr/>
        </p:nvSpPr>
        <p:spPr>
          <a:xfrm>
            <a:off x="4183692" y="1972956"/>
            <a:ext cx="6964471" cy="460911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QR codes are 2D matrix codes with high data storage capacity.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Consist of black modules in a square pattern on a white background.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Advantages of 2D QR Code over 1D barcodes is faster readability, error correction, versatility.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Widely used in marketing, security, and academia.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Popular for tracking, labelling, and quick information access.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Adoption boosted by the increasing number of smartphone users.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QR code versions range from 1 to 40, affecting size and capacity.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Structure includes finder patterns, separators, timing patterns, and alignment patterns.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Encoding region holds version info, format data, and error correction codewords.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QR codes are globally accepted and continue to grow in popularity.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0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Literature Survey 2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DFEAE-3812-5153-E478-35CE7592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24" y="401192"/>
            <a:ext cx="6964471" cy="1591210"/>
          </a:xfrm>
        </p:spPr>
        <p:txBody>
          <a:bodyPr>
            <a:normAutofit/>
          </a:bodyPr>
          <a:lstStyle/>
          <a:p>
            <a:pPr marL="124358" indent="-124358" defTabSz="621792"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 Title</a:t>
            </a:r>
            <a:r>
              <a:rPr lang="en-IN" sz="16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600" dirty="0"/>
              <a:t>A study on counterfeit brands, consumer attitude and initiatives to stop counterfeiting in India</a:t>
            </a:r>
            <a:endParaRPr lang="en-IN" sz="1600" kern="1200" spc="7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4358" indent="-124358" defTabSz="621792">
              <a:lnSpc>
                <a:spcPct val="110000"/>
              </a:lnSpc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 Name: </a:t>
            </a:r>
            <a:r>
              <a:rPr lang="en-IN" sz="1600" dirty="0"/>
              <a:t>Ashok Kumar Patel &amp; Anurag Singh</a:t>
            </a:r>
            <a:endParaRPr lang="en-IN" sz="1600" kern="1200" spc="7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4358" indent="-124358" defTabSz="621792"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 Name</a:t>
            </a:r>
            <a:r>
              <a:rPr lang="en-IN" sz="16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600" dirty="0"/>
              <a:t>AD VALOREM - Journal of Law</a:t>
            </a:r>
            <a:endParaRPr lang="en-IN" sz="1600" kern="1200" spc="7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4358" indent="-124358" defTabSz="621792"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 of publishing: </a:t>
            </a:r>
            <a:r>
              <a:rPr lang="en-IN" sz="16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</a:t>
            </a:r>
            <a:endParaRPr lang="en-IN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9D7570-43E8-6F29-D847-7522C1A894DA}"/>
              </a:ext>
            </a:extLst>
          </p:cNvPr>
          <p:cNvSpPr txBox="1">
            <a:spLocks/>
          </p:cNvSpPr>
          <p:nvPr/>
        </p:nvSpPr>
        <p:spPr>
          <a:xfrm>
            <a:off x="290323" y="2098216"/>
            <a:ext cx="6964471" cy="460911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This paper addresses counterfeiting in India, emphasizing its global significance and the need for comprehensive solutions: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Counterfeiting impacts industries and economies worldwide.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Counterfeit brands exploit genuine product reputations and pose risks to consumers. 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Counterfeiting is pervasive in industries like luxury goods, electronics, pharmaceuticals, and packaged foods.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global economic value of counterfeit products is projected to reach $2.3 trillion by 2022.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Consumer Influence and Legal Gaps: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Positive consumer attitudes, driven by lower prices and perceived luxury, contribute to counterfeiting growth.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Weak legal frameworks and enforcement challenges exacerbate the problem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Market Insights: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Understanding counterfeit market share in different sectors is crucial.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This knowledge helps genuine brand stakeholders develop effective countermeasures.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Overall Objective:</a:t>
            </a:r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research paper aims to increase awareness, combat counterfeiting, and protect legitimate businesses and consumers in India.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2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Literature Survey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693" y="275932"/>
            <a:ext cx="6964471" cy="1591210"/>
          </a:xfrm>
        </p:spPr>
        <p:txBody>
          <a:bodyPr>
            <a:normAutofit/>
          </a:bodyPr>
          <a:lstStyle/>
          <a:p>
            <a:pPr marL="124358" indent="-124358" defTabSz="621792"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ea typeface="+mn-ea"/>
                <a:cs typeface="+mn-cs"/>
              </a:rPr>
              <a:t>Paper Title</a:t>
            </a:r>
            <a:r>
              <a:rPr lang="en-IN" sz="1600" kern="1200" spc="7" baseline="0" dirty="0">
                <a:ea typeface="+mn-ea"/>
                <a:cs typeface="+mn-cs"/>
              </a:rPr>
              <a:t>: </a:t>
            </a:r>
            <a:r>
              <a:rPr lang="en-US" sz="1600" dirty="0"/>
              <a:t>Counterfeit detection with QR Codes</a:t>
            </a:r>
            <a:endParaRPr lang="en-IN" sz="1600" kern="1200" spc="7" baseline="0" dirty="0">
              <a:ea typeface="+mn-ea"/>
              <a:cs typeface="+mn-cs"/>
            </a:endParaRPr>
          </a:p>
          <a:p>
            <a:pPr marL="124358" indent="-124358" defTabSz="621792">
              <a:lnSpc>
                <a:spcPct val="110000"/>
              </a:lnSpc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ea typeface="+mn-ea"/>
                <a:cs typeface="+mn-cs"/>
              </a:rPr>
              <a:t>Author Name: </a:t>
            </a:r>
            <a:r>
              <a:rPr lang="en-IN" sz="1600" dirty="0"/>
              <a:t>Justin Picard, Paul Landry &amp; Michael </a:t>
            </a:r>
            <a:r>
              <a:rPr lang="en-IN" sz="1600" dirty="0" err="1"/>
              <a:t>Bolay</a:t>
            </a:r>
            <a:endParaRPr lang="en-IN" sz="1600" kern="1200" spc="7" baseline="0" dirty="0">
              <a:ea typeface="+mn-ea"/>
              <a:cs typeface="+mn-cs"/>
            </a:endParaRPr>
          </a:p>
          <a:p>
            <a:pPr marL="124358" indent="-124358" defTabSz="621792"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ea typeface="+mn-ea"/>
                <a:cs typeface="+mn-cs"/>
              </a:rPr>
              <a:t>Journal Name</a:t>
            </a:r>
            <a:r>
              <a:rPr lang="en-IN" sz="1600" kern="1200" spc="7" baseline="0" dirty="0">
                <a:ea typeface="+mn-ea"/>
                <a:cs typeface="+mn-cs"/>
              </a:rPr>
              <a:t>: </a:t>
            </a:r>
            <a:r>
              <a:rPr lang="en-IN" sz="1600" b="0" i="0" dirty="0">
                <a:effectLst/>
              </a:rPr>
              <a:t>ACM Symposium on Document Engineering</a:t>
            </a:r>
            <a:endParaRPr lang="en-IN" sz="1600" kern="1200" spc="7" baseline="0" dirty="0">
              <a:ea typeface="+mn-ea"/>
              <a:cs typeface="+mn-cs"/>
            </a:endParaRPr>
          </a:p>
          <a:p>
            <a:pPr marL="124358" indent="-124358" defTabSz="621792">
              <a:spcBef>
                <a:spcPts val="600"/>
              </a:spcBef>
              <a:spcAft>
                <a:spcPts val="34"/>
              </a:spcAft>
            </a:pPr>
            <a:r>
              <a:rPr lang="en-IN" sz="1600" b="1" kern="1200" spc="7" baseline="0" dirty="0">
                <a:ea typeface="+mn-ea"/>
                <a:cs typeface="+mn-cs"/>
              </a:rPr>
              <a:t>Year of publishing: </a:t>
            </a:r>
            <a:r>
              <a:rPr lang="en-IN" sz="1600" kern="1200" spc="7" baseline="0" dirty="0">
                <a:ea typeface="+mn-ea"/>
                <a:cs typeface="+mn-cs"/>
              </a:rPr>
              <a:t>2021</a:t>
            </a:r>
            <a:endParaRPr lang="en-IN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546EDC-75EF-8BD2-27A4-FE05EC7CB58B}"/>
              </a:ext>
            </a:extLst>
          </p:cNvPr>
          <p:cNvSpPr txBox="1">
            <a:spLocks/>
          </p:cNvSpPr>
          <p:nvPr/>
        </p:nvSpPr>
        <p:spPr>
          <a:xfrm>
            <a:off x="4200093" y="1780224"/>
            <a:ext cx="6964471" cy="460911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442976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QR Codes: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 Codes are highlighted as an effective solution due to their ease of integration into production workflows, simplicity of verification, and cost-effectiveness at scale.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also convey a product's digital identity and history, enhancing brand-consumer connections.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of QR Codes: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 Codes alone may not provide sufficient protection against cloning or copying.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this, the authors propose integrating copy detection patterns (CDPs) into QR Codes.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CDPs are copy-sensitive layers that can be scanned and analysed with a smartphone app, differentiating between genuine products and counterfeits.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 Real-world Environments: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counterfeit detection in mass production environments where QR Codes are used is challenging.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 techniques for securing QR Codes have not been extensively tested in such settings.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authors present a system that successfully incorporates CDPs into QR Codes and has been deployed in the market for several years.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Existing Solutions: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paper briefly reviews other methods for securing QR Codes against counterfeiting, such as embedding random textures or replacing specific texture patterns in the QR Code cells.</a:t>
            </a:r>
          </a:p>
        </p:txBody>
      </p:sp>
    </p:spTree>
    <p:extLst>
      <p:ext uri="{BB962C8B-B14F-4D97-AF65-F5344CB8AC3E}">
        <p14:creationId xmlns:p14="http://schemas.microsoft.com/office/powerpoint/2010/main" val="243168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 b="1">
                <a:solidFill>
                  <a:srgbClr val="FFFFFF"/>
                </a:solidFill>
              </a:rPr>
              <a:t>Workflow Diagram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565A8A10-9099-533C-CC3E-964965FB15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1616" y="309365"/>
            <a:ext cx="5896110" cy="6239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5" y="214400"/>
            <a:ext cx="9692640" cy="1013459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Patent Status</a:t>
            </a: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E2C1FA1-AEF4-5C3B-797C-E99731C2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3" y="2220891"/>
            <a:ext cx="11235414" cy="24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77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216</TotalTime>
  <Words>816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Schoolbook</vt:lpstr>
      <vt:lpstr>Segoe UI</vt:lpstr>
      <vt:lpstr>Times New Roman</vt:lpstr>
      <vt:lpstr>Wingdings 2</vt:lpstr>
      <vt:lpstr>View</vt:lpstr>
      <vt:lpstr> Project Presentation – 1 (KCS 753) TrueCheck - Counterfeiting Detection System</vt:lpstr>
      <vt:lpstr>Problem Statement</vt:lpstr>
      <vt:lpstr>Objectives</vt:lpstr>
      <vt:lpstr>Technology Used </vt:lpstr>
      <vt:lpstr>Literature Survey 1</vt:lpstr>
      <vt:lpstr>Literature Survey 2 </vt:lpstr>
      <vt:lpstr>Literature Survey 3</vt:lpstr>
      <vt:lpstr>Workflow Diagram</vt:lpstr>
      <vt:lpstr>Patent Status</vt:lpstr>
      <vt:lpstr>Research Paper Status</vt:lpstr>
      <vt:lpstr>PowerPoint Presentation</vt:lpstr>
      <vt:lpstr>Consumer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Archit Srivastava</cp:lastModifiedBy>
  <cp:revision>32</cp:revision>
  <dcterms:created xsi:type="dcterms:W3CDTF">2023-09-23T09:10:50Z</dcterms:created>
  <dcterms:modified xsi:type="dcterms:W3CDTF">2023-09-25T08:54:18Z</dcterms:modified>
</cp:coreProperties>
</file>