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E512C8-62E7-4A7E-A5FB-D11DBE015BC8}">
  <a:tblStyle styleId="{E9E512C8-62E7-4A7E-A5FB-D11DBE015BC8}" styleName="Table_0">
    <a:wholeTbl>
      <a:tcTxStyle b="off" i="off">
        <a:font>
          <a:latin typeface="Tenorite"/>
          <a:ea typeface="Tenorite"/>
          <a:cs typeface="Tenorite"/>
        </a:font>
        <a:srgbClr val="000000"/>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chemeClr val="accent1">
              <a:alpha val="20000"/>
            </a:scheme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n" i="off">
        <a:font>
          <a:latin typeface="Tenorite"/>
          <a:ea typeface="Tenorite"/>
          <a:cs typeface="Tenorite"/>
        </a:font>
        <a:srgbClr val="000000"/>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chemeClr val="accent1">
              <a:alpha val="20000"/>
            </a:schemeClr>
          </a:solidFill>
        </a:fill>
      </a:tcStyle>
    </a:firstCol>
    <a:lastRow>
      <a:tcTxStyle b="on" i="off">
        <a:font>
          <a:latin typeface="Tenorite"/>
          <a:ea typeface="Tenorite"/>
          <a:cs typeface="Tenorite"/>
        </a:font>
        <a:srgbClr val="000000"/>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508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Tenorite"/>
          <a:ea typeface="Tenorite"/>
          <a:cs typeface="Tenorite"/>
        </a:font>
        <a:srgbClr val="000000"/>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254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HelveticaNeue-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88dc2513d_2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c88dc2513d_2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88dc2513d_2_2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c88dc2513d_2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88dc2513d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c88dc2513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88dc2513d_2_2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c88dc2513d_2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88dc2513d_2_2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c88dc2513d_2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88dc2513d_2_2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c88dc2513d_2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88dc2513d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2c88dc2513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88dc2513d_2_2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c88dc2513d_2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88dc2513d_2_2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c88dc2513d_2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88dc2513d_2_2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2c88dc2513d_2_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88dc2513d_2_2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c88dc2513d_2_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88dc2513d_2_1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c88dc2513d_2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88dc2513d_2_3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2c88dc2513d_2_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88dc2513d_2_1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c88dc2513d_2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88dc2513d_2_1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c88dc2513d_2_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88dc2513d_2_1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c88dc2513d_2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c88dc2513d_2_2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c88dc2513d_2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c88dc2513d_2_2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c88dc2513d_2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88dc2513d_2_2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c88dc2513d_2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88dc2513d_2_2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c88dc2513d_2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type="tx">
  <p:cSld name="TITLE_AND_BODY">
    <p:spTree>
      <p:nvGrpSpPr>
        <p:cNvPr id="60" name="Shape 60"/>
        <p:cNvGrpSpPr/>
        <p:nvPr/>
      </p:nvGrpSpPr>
      <p:grpSpPr>
        <a:xfrm>
          <a:off x="0" y="0"/>
          <a:ext cx="0" cy="0"/>
          <a:chOff x="0" y="0"/>
          <a:chExt cx="0" cy="0"/>
        </a:xfrm>
      </p:grpSpPr>
      <p:sp>
        <p:nvSpPr>
          <p:cNvPr id="61" name="Google Shape;61;p14"/>
          <p:cNvSpPr txBox="1"/>
          <p:nvPr>
            <p:ph type="title"/>
          </p:nvPr>
        </p:nvSpPr>
        <p:spPr>
          <a:xfrm>
            <a:off x="875621" y="841772"/>
            <a:ext cx="4665209" cy="1790701"/>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4500"/>
              <a:buFont typeface="Arial"/>
              <a:buNone/>
              <a:defRPr sz="45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62" name="Google Shape;62;p14"/>
          <p:cNvSpPr txBox="1"/>
          <p:nvPr>
            <p:ph idx="1" type="body"/>
          </p:nvPr>
        </p:nvSpPr>
        <p:spPr>
          <a:xfrm>
            <a:off x="875619" y="2701528"/>
            <a:ext cx="4665209" cy="1685415"/>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400"/>
              <a:buNone/>
              <a:defRPr/>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3" name="Google Shape;63;p14"/>
          <p:cNvSpPr/>
          <p:nvPr/>
        </p:nvSpPr>
        <p:spPr>
          <a:xfrm>
            <a:off x="6198319" y="0"/>
            <a:ext cx="2945680" cy="51435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4"/>
          <p:cNvGrpSpPr/>
          <p:nvPr/>
        </p:nvGrpSpPr>
        <p:grpSpPr>
          <a:xfrm>
            <a:off x="6198320" y="2764454"/>
            <a:ext cx="2945682" cy="2384144"/>
            <a:chOff x="-1" y="-1"/>
            <a:chExt cx="3927574" cy="3178857"/>
          </a:xfrm>
        </p:grpSpPr>
        <p:sp>
          <p:nvSpPr>
            <p:cNvPr id="65" name="Google Shape;65;p14"/>
            <p:cNvSpPr/>
            <p:nvPr/>
          </p:nvSpPr>
          <p:spPr>
            <a:xfrm rot="-5400000">
              <a:off x="1356251" y="607534"/>
              <a:ext cx="3178857" cy="1963788"/>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flipH="1" rot="5400000">
              <a:off x="-607535" y="607534"/>
              <a:ext cx="3178857" cy="1963788"/>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4"/>
          <p:cNvSpPr/>
          <p:nvPr/>
        </p:nvSpPr>
        <p:spPr>
          <a:xfrm>
            <a:off x="0" y="-1"/>
            <a:ext cx="875621" cy="875621"/>
          </a:xfrm>
          <a:custGeom>
            <a:rect b="b" l="l" r="r" t="t"/>
            <a:pathLst>
              <a:path extrusionOk="0" h="21600" w="21600">
                <a:moveTo>
                  <a:pt x="0" y="0"/>
                </a:moveTo>
                <a:lnTo>
                  <a:pt x="21600" y="0"/>
                </a:lnTo>
                <a:cubicBezTo>
                  <a:pt x="21600" y="11929"/>
                  <a:pt x="11929" y="21600"/>
                  <a:pt x="0" y="21600"/>
                </a:cubicBezTo>
                <a:lnTo>
                  <a:pt x="0" y="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7671160" y="-1"/>
            <a:ext cx="1472841" cy="2384143"/>
          </a:xfrm>
          <a:custGeom>
            <a:rect b="b" l="l" r="r" t="t"/>
            <a:pathLst>
              <a:path extrusionOk="0" h="21600" w="21600">
                <a:moveTo>
                  <a:pt x="0" y="0"/>
                </a:moveTo>
                <a:lnTo>
                  <a:pt x="21600" y="0"/>
                </a:lnTo>
                <a:lnTo>
                  <a:pt x="21600" y="21600"/>
                </a:lnTo>
                <a:lnTo>
                  <a:pt x="21600" y="21600"/>
                </a:lnTo>
                <a:lnTo>
                  <a:pt x="19392" y="21531"/>
                </a:lnTo>
                <a:cubicBezTo>
                  <a:pt x="8500" y="20841"/>
                  <a:pt x="0" y="15109"/>
                  <a:pt x="0" y="8140"/>
                </a:cubicBez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txBox="1"/>
          <p:nvPr>
            <p:ph idx="12" type="sldNum"/>
          </p:nvPr>
        </p:nvSpPr>
        <p:spPr>
          <a:xfrm>
            <a:off x="4419600" y="4629150"/>
            <a:ext cx="2133600" cy="276226"/>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44546A"/>
              </a:buClr>
              <a:buSzPts val="900"/>
              <a:buFont typeface="Arial"/>
              <a:buNone/>
              <a:defRPr>
                <a:solidFill>
                  <a:srgbClr val="44546A"/>
                </a:solidFill>
              </a:defRPr>
            </a:lvl1pPr>
            <a:lvl2pPr indent="0" lvl="1" marL="0" algn="r">
              <a:lnSpc>
                <a:spcPct val="100000"/>
              </a:lnSpc>
              <a:spcBef>
                <a:spcPts val="0"/>
              </a:spcBef>
              <a:spcAft>
                <a:spcPts val="0"/>
              </a:spcAft>
              <a:buClr>
                <a:srgbClr val="44546A"/>
              </a:buClr>
              <a:buSzPts val="900"/>
              <a:buFont typeface="Arial"/>
              <a:buNone/>
              <a:defRPr>
                <a:solidFill>
                  <a:srgbClr val="44546A"/>
                </a:solidFill>
              </a:defRPr>
            </a:lvl2pPr>
            <a:lvl3pPr indent="0" lvl="2" marL="0" algn="r">
              <a:lnSpc>
                <a:spcPct val="100000"/>
              </a:lnSpc>
              <a:spcBef>
                <a:spcPts val="0"/>
              </a:spcBef>
              <a:spcAft>
                <a:spcPts val="0"/>
              </a:spcAft>
              <a:buClr>
                <a:srgbClr val="44546A"/>
              </a:buClr>
              <a:buSzPts val="900"/>
              <a:buFont typeface="Arial"/>
              <a:buNone/>
              <a:defRPr>
                <a:solidFill>
                  <a:srgbClr val="44546A"/>
                </a:solidFill>
              </a:defRPr>
            </a:lvl3pPr>
            <a:lvl4pPr indent="0" lvl="3" marL="0" algn="r">
              <a:lnSpc>
                <a:spcPct val="100000"/>
              </a:lnSpc>
              <a:spcBef>
                <a:spcPts val="0"/>
              </a:spcBef>
              <a:spcAft>
                <a:spcPts val="0"/>
              </a:spcAft>
              <a:buClr>
                <a:srgbClr val="44546A"/>
              </a:buClr>
              <a:buSzPts val="900"/>
              <a:buFont typeface="Arial"/>
              <a:buNone/>
              <a:defRPr>
                <a:solidFill>
                  <a:srgbClr val="44546A"/>
                </a:solidFill>
              </a:defRPr>
            </a:lvl4pPr>
            <a:lvl5pPr indent="0" lvl="4" marL="0" algn="r">
              <a:lnSpc>
                <a:spcPct val="100000"/>
              </a:lnSpc>
              <a:spcBef>
                <a:spcPts val="0"/>
              </a:spcBef>
              <a:spcAft>
                <a:spcPts val="0"/>
              </a:spcAft>
              <a:buClr>
                <a:srgbClr val="44546A"/>
              </a:buClr>
              <a:buSzPts val="900"/>
              <a:buFont typeface="Arial"/>
              <a:buNone/>
              <a:defRPr>
                <a:solidFill>
                  <a:srgbClr val="44546A"/>
                </a:solidFill>
              </a:defRPr>
            </a:lvl5pPr>
            <a:lvl6pPr indent="0" lvl="5" marL="0" algn="r">
              <a:lnSpc>
                <a:spcPct val="100000"/>
              </a:lnSpc>
              <a:spcBef>
                <a:spcPts val="0"/>
              </a:spcBef>
              <a:spcAft>
                <a:spcPts val="0"/>
              </a:spcAft>
              <a:buClr>
                <a:srgbClr val="44546A"/>
              </a:buClr>
              <a:buSzPts val="900"/>
              <a:buFont typeface="Arial"/>
              <a:buNone/>
              <a:defRPr>
                <a:solidFill>
                  <a:srgbClr val="44546A"/>
                </a:solidFill>
              </a:defRPr>
            </a:lvl6pPr>
            <a:lvl7pPr indent="0" lvl="6" marL="0" algn="r">
              <a:lnSpc>
                <a:spcPct val="100000"/>
              </a:lnSpc>
              <a:spcBef>
                <a:spcPts val="0"/>
              </a:spcBef>
              <a:spcAft>
                <a:spcPts val="0"/>
              </a:spcAft>
              <a:buClr>
                <a:srgbClr val="44546A"/>
              </a:buClr>
              <a:buSzPts val="900"/>
              <a:buFont typeface="Arial"/>
              <a:buNone/>
              <a:defRPr>
                <a:solidFill>
                  <a:srgbClr val="44546A"/>
                </a:solidFill>
              </a:defRPr>
            </a:lvl7pPr>
            <a:lvl8pPr indent="0" lvl="7" marL="0" algn="r">
              <a:lnSpc>
                <a:spcPct val="100000"/>
              </a:lnSpc>
              <a:spcBef>
                <a:spcPts val="0"/>
              </a:spcBef>
              <a:spcAft>
                <a:spcPts val="0"/>
              </a:spcAft>
              <a:buClr>
                <a:srgbClr val="44546A"/>
              </a:buClr>
              <a:buSzPts val="900"/>
              <a:buFont typeface="Arial"/>
              <a:buNone/>
              <a:defRPr>
                <a:solidFill>
                  <a:srgbClr val="44546A"/>
                </a:solidFill>
              </a:defRPr>
            </a:lvl8pPr>
            <a:lvl9pPr indent="0" lvl="8" marL="0" algn="r">
              <a:lnSpc>
                <a:spcPct val="100000"/>
              </a:lnSpc>
              <a:spcBef>
                <a:spcPts val="0"/>
              </a:spcBef>
              <a:spcAft>
                <a:spcPts val="0"/>
              </a:spcAft>
              <a:buClr>
                <a:srgbClr val="44546A"/>
              </a:buClr>
              <a:buSzPts val="900"/>
              <a:buFont typeface="Arial"/>
              <a:buNone/>
              <a:defRPr>
                <a:solidFill>
                  <a:srgbClr val="44546A"/>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0" name="Shape 70"/>
        <p:cNvGrpSpPr/>
        <p:nvPr/>
      </p:nvGrpSpPr>
      <p:grpSpPr>
        <a:xfrm>
          <a:off x="0" y="0"/>
          <a:ext cx="0" cy="0"/>
          <a:chOff x="0" y="0"/>
          <a:chExt cx="0" cy="0"/>
        </a:xfrm>
      </p:grpSpPr>
      <p:sp>
        <p:nvSpPr>
          <p:cNvPr id="71" name="Google Shape;71;p15"/>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72" name="Google Shape;72;p15"/>
          <p:cNvSpPr txBox="1"/>
          <p:nvPr>
            <p:ph idx="1" type="body"/>
          </p:nvPr>
        </p:nvSpPr>
        <p:spPr>
          <a:xfrm>
            <a:off x="875619" y="1513100"/>
            <a:ext cx="7334388" cy="2525113"/>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400"/>
              <a:buNone/>
              <a:defRPr/>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3" name="Google Shape;73;p15"/>
          <p:cNvSpPr txBox="1"/>
          <p:nvPr>
            <p:ph idx="12" type="sldNum"/>
          </p:nvPr>
        </p:nvSpPr>
        <p:spPr>
          <a:xfrm>
            <a:off x="8653008" y="4803219"/>
            <a:ext cx="205242"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2"/>
              </a:buClr>
              <a:buSzPts val="900"/>
              <a:buFont typeface="Arial"/>
              <a:buNone/>
              <a:defRPr sz="900">
                <a:solidFill>
                  <a:schemeClr val="accent2"/>
                </a:solidFill>
              </a:defRPr>
            </a:lvl1pPr>
            <a:lvl2pPr indent="0" lvl="1" marL="0" algn="r">
              <a:lnSpc>
                <a:spcPct val="100000"/>
              </a:lnSpc>
              <a:spcBef>
                <a:spcPts val="0"/>
              </a:spcBef>
              <a:spcAft>
                <a:spcPts val="0"/>
              </a:spcAft>
              <a:buClr>
                <a:schemeClr val="accent2"/>
              </a:buClr>
              <a:buSzPts val="900"/>
              <a:buFont typeface="Arial"/>
              <a:buNone/>
              <a:defRPr sz="900">
                <a:solidFill>
                  <a:schemeClr val="accent2"/>
                </a:solidFill>
              </a:defRPr>
            </a:lvl2pPr>
            <a:lvl3pPr indent="0" lvl="2" marL="0" algn="r">
              <a:lnSpc>
                <a:spcPct val="100000"/>
              </a:lnSpc>
              <a:spcBef>
                <a:spcPts val="0"/>
              </a:spcBef>
              <a:spcAft>
                <a:spcPts val="0"/>
              </a:spcAft>
              <a:buClr>
                <a:schemeClr val="accent2"/>
              </a:buClr>
              <a:buSzPts val="900"/>
              <a:buFont typeface="Arial"/>
              <a:buNone/>
              <a:defRPr sz="900">
                <a:solidFill>
                  <a:schemeClr val="accent2"/>
                </a:solidFill>
              </a:defRPr>
            </a:lvl3pPr>
            <a:lvl4pPr indent="0" lvl="3" marL="0" algn="r">
              <a:lnSpc>
                <a:spcPct val="100000"/>
              </a:lnSpc>
              <a:spcBef>
                <a:spcPts val="0"/>
              </a:spcBef>
              <a:spcAft>
                <a:spcPts val="0"/>
              </a:spcAft>
              <a:buClr>
                <a:schemeClr val="accent2"/>
              </a:buClr>
              <a:buSzPts val="900"/>
              <a:buFont typeface="Arial"/>
              <a:buNone/>
              <a:defRPr sz="900">
                <a:solidFill>
                  <a:schemeClr val="accent2"/>
                </a:solidFill>
              </a:defRPr>
            </a:lvl4pPr>
            <a:lvl5pPr indent="0" lvl="4" marL="0" algn="r">
              <a:lnSpc>
                <a:spcPct val="100000"/>
              </a:lnSpc>
              <a:spcBef>
                <a:spcPts val="0"/>
              </a:spcBef>
              <a:spcAft>
                <a:spcPts val="0"/>
              </a:spcAft>
              <a:buClr>
                <a:schemeClr val="accent2"/>
              </a:buClr>
              <a:buSzPts val="900"/>
              <a:buFont typeface="Arial"/>
              <a:buNone/>
              <a:defRPr sz="900">
                <a:solidFill>
                  <a:schemeClr val="accent2"/>
                </a:solidFill>
              </a:defRPr>
            </a:lvl5pPr>
            <a:lvl6pPr indent="0" lvl="5" marL="0" algn="r">
              <a:lnSpc>
                <a:spcPct val="100000"/>
              </a:lnSpc>
              <a:spcBef>
                <a:spcPts val="0"/>
              </a:spcBef>
              <a:spcAft>
                <a:spcPts val="0"/>
              </a:spcAft>
              <a:buClr>
                <a:schemeClr val="accent2"/>
              </a:buClr>
              <a:buSzPts val="900"/>
              <a:buFont typeface="Arial"/>
              <a:buNone/>
              <a:defRPr sz="900">
                <a:solidFill>
                  <a:schemeClr val="accent2"/>
                </a:solidFill>
              </a:defRPr>
            </a:lvl6pPr>
            <a:lvl7pPr indent="0" lvl="6" marL="0" algn="r">
              <a:lnSpc>
                <a:spcPct val="100000"/>
              </a:lnSpc>
              <a:spcBef>
                <a:spcPts val="0"/>
              </a:spcBef>
              <a:spcAft>
                <a:spcPts val="0"/>
              </a:spcAft>
              <a:buClr>
                <a:schemeClr val="accent2"/>
              </a:buClr>
              <a:buSzPts val="900"/>
              <a:buFont typeface="Arial"/>
              <a:buNone/>
              <a:defRPr sz="900">
                <a:solidFill>
                  <a:schemeClr val="accent2"/>
                </a:solidFill>
              </a:defRPr>
            </a:lvl7pPr>
            <a:lvl8pPr indent="0" lvl="7" marL="0" algn="r">
              <a:lnSpc>
                <a:spcPct val="100000"/>
              </a:lnSpc>
              <a:spcBef>
                <a:spcPts val="0"/>
              </a:spcBef>
              <a:spcAft>
                <a:spcPts val="0"/>
              </a:spcAft>
              <a:buClr>
                <a:schemeClr val="accent2"/>
              </a:buClr>
              <a:buSzPts val="900"/>
              <a:buFont typeface="Arial"/>
              <a:buNone/>
              <a:defRPr sz="900">
                <a:solidFill>
                  <a:schemeClr val="accent2"/>
                </a:solidFill>
              </a:defRPr>
            </a:lvl8pPr>
            <a:lvl9pPr indent="0" lvl="8" marL="0" algn="r">
              <a:lnSpc>
                <a:spcPct val="100000"/>
              </a:lnSpc>
              <a:spcBef>
                <a:spcPts val="0"/>
              </a:spcBef>
              <a:spcAft>
                <a:spcPts val="0"/>
              </a:spcAft>
              <a:buClr>
                <a:schemeClr val="accent2"/>
              </a:buClr>
              <a:buSzPts val="900"/>
              <a:buFont typeface="Arial"/>
              <a:buNone/>
              <a:defRPr sz="9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p:cSld name="2 Title and Content">
    <p:spTree>
      <p:nvGrpSpPr>
        <p:cNvPr id="74" name="Shape 74"/>
        <p:cNvGrpSpPr/>
        <p:nvPr/>
      </p:nvGrpSpPr>
      <p:grpSpPr>
        <a:xfrm>
          <a:off x="0" y="0"/>
          <a:ext cx="0" cy="0"/>
          <a:chOff x="0" y="0"/>
          <a:chExt cx="0" cy="0"/>
        </a:xfrm>
      </p:grpSpPr>
      <p:sp>
        <p:nvSpPr>
          <p:cNvPr id="75" name="Google Shape;75;p16"/>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76" name="Google Shape;76;p16"/>
          <p:cNvSpPr txBox="1"/>
          <p:nvPr>
            <p:ph idx="1" type="body"/>
          </p:nvPr>
        </p:nvSpPr>
        <p:spPr>
          <a:xfrm>
            <a:off x="875619" y="1896152"/>
            <a:ext cx="3497582" cy="2121461"/>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500"/>
              <a:buFont typeface="Arial"/>
              <a:buNone/>
              <a:defRPr sz="1500"/>
            </a:lvl1pPr>
            <a:lvl2pPr indent="-228600" lvl="1" marL="914400" algn="l">
              <a:lnSpc>
                <a:spcPct val="90000"/>
              </a:lnSpc>
              <a:spcBef>
                <a:spcPts val="800"/>
              </a:spcBef>
              <a:spcAft>
                <a:spcPts val="0"/>
              </a:spcAft>
              <a:buClr>
                <a:srgbClr val="000000"/>
              </a:buClr>
              <a:buSzPts val="1500"/>
              <a:buFont typeface="Arial"/>
              <a:buNone/>
              <a:defRPr sz="1500"/>
            </a:lvl2pPr>
            <a:lvl3pPr indent="-228600" lvl="2" marL="1371600" algn="l">
              <a:lnSpc>
                <a:spcPct val="90000"/>
              </a:lnSpc>
              <a:spcBef>
                <a:spcPts val="800"/>
              </a:spcBef>
              <a:spcAft>
                <a:spcPts val="0"/>
              </a:spcAft>
              <a:buClr>
                <a:srgbClr val="000000"/>
              </a:buClr>
              <a:buSzPts val="1500"/>
              <a:buFont typeface="Arial"/>
              <a:buNone/>
              <a:defRPr sz="1500"/>
            </a:lvl3pPr>
            <a:lvl4pPr indent="-228600" lvl="3" marL="1828800" algn="l">
              <a:lnSpc>
                <a:spcPct val="90000"/>
              </a:lnSpc>
              <a:spcBef>
                <a:spcPts val="800"/>
              </a:spcBef>
              <a:spcAft>
                <a:spcPts val="0"/>
              </a:spcAft>
              <a:buClr>
                <a:srgbClr val="000000"/>
              </a:buClr>
              <a:buSzPts val="1500"/>
              <a:buFont typeface="Arial"/>
              <a:buNone/>
              <a:defRPr sz="1500"/>
            </a:lvl4pPr>
            <a:lvl5pPr indent="-228600" lvl="4" marL="2286000" algn="l">
              <a:lnSpc>
                <a:spcPct val="90000"/>
              </a:lnSpc>
              <a:spcBef>
                <a:spcPts val="800"/>
              </a:spcBef>
              <a:spcAft>
                <a:spcPts val="0"/>
              </a:spcAft>
              <a:buClr>
                <a:srgbClr val="000000"/>
              </a:buClr>
              <a:buSzPts val="1500"/>
              <a:buFont typeface="Arial"/>
              <a:buNone/>
              <a:defRPr sz="15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7" name="Google Shape;77;p16"/>
          <p:cNvSpPr txBox="1"/>
          <p:nvPr>
            <p:ph idx="12" type="sldNum"/>
          </p:nvPr>
        </p:nvSpPr>
        <p:spPr>
          <a:xfrm>
            <a:off x="8653008" y="4803219"/>
            <a:ext cx="205242"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2"/>
              </a:buClr>
              <a:buSzPts val="900"/>
              <a:buFont typeface="Arial"/>
              <a:buNone/>
              <a:defRPr sz="900">
                <a:solidFill>
                  <a:schemeClr val="accent2"/>
                </a:solidFill>
              </a:defRPr>
            </a:lvl1pPr>
            <a:lvl2pPr indent="0" lvl="1" marL="0" algn="r">
              <a:lnSpc>
                <a:spcPct val="100000"/>
              </a:lnSpc>
              <a:spcBef>
                <a:spcPts val="0"/>
              </a:spcBef>
              <a:spcAft>
                <a:spcPts val="0"/>
              </a:spcAft>
              <a:buClr>
                <a:schemeClr val="accent2"/>
              </a:buClr>
              <a:buSzPts val="900"/>
              <a:buFont typeface="Arial"/>
              <a:buNone/>
              <a:defRPr sz="900">
                <a:solidFill>
                  <a:schemeClr val="accent2"/>
                </a:solidFill>
              </a:defRPr>
            </a:lvl2pPr>
            <a:lvl3pPr indent="0" lvl="2" marL="0" algn="r">
              <a:lnSpc>
                <a:spcPct val="100000"/>
              </a:lnSpc>
              <a:spcBef>
                <a:spcPts val="0"/>
              </a:spcBef>
              <a:spcAft>
                <a:spcPts val="0"/>
              </a:spcAft>
              <a:buClr>
                <a:schemeClr val="accent2"/>
              </a:buClr>
              <a:buSzPts val="900"/>
              <a:buFont typeface="Arial"/>
              <a:buNone/>
              <a:defRPr sz="900">
                <a:solidFill>
                  <a:schemeClr val="accent2"/>
                </a:solidFill>
              </a:defRPr>
            </a:lvl3pPr>
            <a:lvl4pPr indent="0" lvl="3" marL="0" algn="r">
              <a:lnSpc>
                <a:spcPct val="100000"/>
              </a:lnSpc>
              <a:spcBef>
                <a:spcPts val="0"/>
              </a:spcBef>
              <a:spcAft>
                <a:spcPts val="0"/>
              </a:spcAft>
              <a:buClr>
                <a:schemeClr val="accent2"/>
              </a:buClr>
              <a:buSzPts val="900"/>
              <a:buFont typeface="Arial"/>
              <a:buNone/>
              <a:defRPr sz="900">
                <a:solidFill>
                  <a:schemeClr val="accent2"/>
                </a:solidFill>
              </a:defRPr>
            </a:lvl4pPr>
            <a:lvl5pPr indent="0" lvl="4" marL="0" algn="r">
              <a:lnSpc>
                <a:spcPct val="100000"/>
              </a:lnSpc>
              <a:spcBef>
                <a:spcPts val="0"/>
              </a:spcBef>
              <a:spcAft>
                <a:spcPts val="0"/>
              </a:spcAft>
              <a:buClr>
                <a:schemeClr val="accent2"/>
              </a:buClr>
              <a:buSzPts val="900"/>
              <a:buFont typeface="Arial"/>
              <a:buNone/>
              <a:defRPr sz="900">
                <a:solidFill>
                  <a:schemeClr val="accent2"/>
                </a:solidFill>
              </a:defRPr>
            </a:lvl5pPr>
            <a:lvl6pPr indent="0" lvl="5" marL="0" algn="r">
              <a:lnSpc>
                <a:spcPct val="100000"/>
              </a:lnSpc>
              <a:spcBef>
                <a:spcPts val="0"/>
              </a:spcBef>
              <a:spcAft>
                <a:spcPts val="0"/>
              </a:spcAft>
              <a:buClr>
                <a:schemeClr val="accent2"/>
              </a:buClr>
              <a:buSzPts val="900"/>
              <a:buFont typeface="Arial"/>
              <a:buNone/>
              <a:defRPr sz="900">
                <a:solidFill>
                  <a:schemeClr val="accent2"/>
                </a:solidFill>
              </a:defRPr>
            </a:lvl6pPr>
            <a:lvl7pPr indent="0" lvl="6" marL="0" algn="r">
              <a:lnSpc>
                <a:spcPct val="100000"/>
              </a:lnSpc>
              <a:spcBef>
                <a:spcPts val="0"/>
              </a:spcBef>
              <a:spcAft>
                <a:spcPts val="0"/>
              </a:spcAft>
              <a:buClr>
                <a:schemeClr val="accent2"/>
              </a:buClr>
              <a:buSzPts val="900"/>
              <a:buFont typeface="Arial"/>
              <a:buNone/>
              <a:defRPr sz="900">
                <a:solidFill>
                  <a:schemeClr val="accent2"/>
                </a:solidFill>
              </a:defRPr>
            </a:lvl7pPr>
            <a:lvl8pPr indent="0" lvl="7" marL="0" algn="r">
              <a:lnSpc>
                <a:spcPct val="100000"/>
              </a:lnSpc>
              <a:spcBef>
                <a:spcPts val="0"/>
              </a:spcBef>
              <a:spcAft>
                <a:spcPts val="0"/>
              </a:spcAft>
              <a:buClr>
                <a:schemeClr val="accent2"/>
              </a:buClr>
              <a:buSzPts val="900"/>
              <a:buFont typeface="Arial"/>
              <a:buNone/>
              <a:defRPr sz="900">
                <a:solidFill>
                  <a:schemeClr val="accent2"/>
                </a:solidFill>
              </a:defRPr>
            </a:lvl8pPr>
            <a:lvl9pPr indent="0" lvl="8" marL="0" algn="r">
              <a:lnSpc>
                <a:spcPct val="100000"/>
              </a:lnSpc>
              <a:spcBef>
                <a:spcPts val="0"/>
              </a:spcBef>
              <a:spcAft>
                <a:spcPts val="0"/>
              </a:spcAft>
              <a:buClr>
                <a:schemeClr val="accent2"/>
              </a:buClr>
              <a:buSzPts val="900"/>
              <a:buFont typeface="Arial"/>
              <a:buNone/>
              <a:defRPr sz="9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howMasterSp="0">
  <p:cSld name="Team">
    <p:spTree>
      <p:nvGrpSpPr>
        <p:cNvPr id="78" name="Shape 78"/>
        <p:cNvGrpSpPr/>
        <p:nvPr/>
      </p:nvGrpSpPr>
      <p:grpSpPr>
        <a:xfrm>
          <a:off x="0" y="0"/>
          <a:ext cx="0" cy="0"/>
          <a:chOff x="0" y="0"/>
          <a:chExt cx="0" cy="0"/>
        </a:xfrm>
      </p:grpSpPr>
      <p:sp>
        <p:nvSpPr>
          <p:cNvPr id="79" name="Google Shape;79;p17"/>
          <p:cNvSpPr/>
          <p:nvPr/>
        </p:nvSpPr>
        <p:spPr>
          <a:xfrm>
            <a:off x="-1" y="-1249"/>
            <a:ext cx="7392761" cy="5144749"/>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txBox="1"/>
          <p:nvPr>
            <p:ph type="title"/>
          </p:nvPr>
        </p:nvSpPr>
        <p:spPr>
          <a:xfrm>
            <a:off x="562823" y="285750"/>
            <a:ext cx="6301219" cy="994172"/>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81" name="Google Shape;81;p17"/>
          <p:cNvSpPr/>
          <p:nvPr>
            <p:ph idx="2" type="pic"/>
          </p:nvPr>
        </p:nvSpPr>
        <p:spPr>
          <a:xfrm>
            <a:off x="562822" y="1670818"/>
            <a:ext cx="900281" cy="900931"/>
          </a:xfrm>
          <a:prstGeom prst="rect">
            <a:avLst/>
          </a:prstGeom>
          <a:noFill/>
          <a:ln>
            <a:noFill/>
          </a:ln>
        </p:spPr>
      </p:sp>
      <p:sp>
        <p:nvSpPr>
          <p:cNvPr id="82" name="Google Shape;82;p17"/>
          <p:cNvSpPr txBox="1"/>
          <p:nvPr>
            <p:ph idx="1" type="body"/>
          </p:nvPr>
        </p:nvSpPr>
        <p:spPr>
          <a:xfrm>
            <a:off x="1592513" y="1819799"/>
            <a:ext cx="1710928"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317500" lvl="1" marL="914400" algn="l">
              <a:lnSpc>
                <a:spcPct val="100000"/>
              </a:lnSpc>
              <a:spcBef>
                <a:spcPts val="0"/>
              </a:spcBef>
              <a:spcAft>
                <a:spcPts val="0"/>
              </a:spcAft>
              <a:buClr>
                <a:srgbClr val="000000"/>
              </a:buClr>
              <a:buSzPts val="1400"/>
              <a:buFont typeface="Arial"/>
              <a:buChar char="•"/>
              <a:defRPr b="1" sz="1400"/>
            </a:lvl2pPr>
            <a:lvl3pPr indent="-317500" lvl="2" marL="1371600" algn="l">
              <a:lnSpc>
                <a:spcPct val="100000"/>
              </a:lnSpc>
              <a:spcBef>
                <a:spcPts val="0"/>
              </a:spcBef>
              <a:spcAft>
                <a:spcPts val="0"/>
              </a:spcAft>
              <a:buClr>
                <a:srgbClr val="000000"/>
              </a:buClr>
              <a:buSzPts val="1400"/>
              <a:buFont typeface="Arial"/>
              <a:buChar char="•"/>
              <a:defRPr b="1" sz="1400"/>
            </a:lvl3pPr>
            <a:lvl4pPr indent="-317500" lvl="3" marL="1828800" algn="l">
              <a:lnSpc>
                <a:spcPct val="100000"/>
              </a:lnSpc>
              <a:spcBef>
                <a:spcPts val="0"/>
              </a:spcBef>
              <a:spcAft>
                <a:spcPts val="0"/>
              </a:spcAft>
              <a:buClr>
                <a:srgbClr val="000000"/>
              </a:buClr>
              <a:buSzPts val="1400"/>
              <a:buFont typeface="Arial"/>
              <a:buChar char="•"/>
              <a:defRPr b="1" sz="1400"/>
            </a:lvl4pPr>
            <a:lvl5pPr indent="-317500" lvl="4" marL="2286000" algn="l">
              <a:lnSpc>
                <a:spcPct val="100000"/>
              </a:lnSpc>
              <a:spcBef>
                <a:spcPts val="0"/>
              </a:spcBef>
              <a:spcAft>
                <a:spcPts val="0"/>
              </a:spcAft>
              <a:buClr>
                <a:srgbClr val="000000"/>
              </a:buClr>
              <a:buSzPts val="1400"/>
              <a:buFont typeface="Arial"/>
              <a:buChar char="•"/>
              <a:defRPr b="1" sz="14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3" name="Google Shape;83;p17"/>
          <p:cNvSpPr txBox="1"/>
          <p:nvPr>
            <p:ph idx="3" type="body"/>
          </p:nvPr>
        </p:nvSpPr>
        <p:spPr>
          <a:xfrm>
            <a:off x="1592513" y="2108735"/>
            <a:ext cx="1710929"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4" name="Google Shape;84;p17"/>
          <p:cNvSpPr/>
          <p:nvPr>
            <p:ph idx="4" type="pic"/>
          </p:nvPr>
        </p:nvSpPr>
        <p:spPr>
          <a:xfrm>
            <a:off x="4121859" y="1670818"/>
            <a:ext cx="900282" cy="900931"/>
          </a:xfrm>
          <a:prstGeom prst="rect">
            <a:avLst/>
          </a:prstGeom>
          <a:noFill/>
          <a:ln>
            <a:noFill/>
          </a:ln>
        </p:spPr>
      </p:sp>
      <p:sp>
        <p:nvSpPr>
          <p:cNvPr id="85" name="Google Shape;85;p17"/>
          <p:cNvSpPr txBox="1"/>
          <p:nvPr>
            <p:ph idx="5" type="body"/>
          </p:nvPr>
        </p:nvSpPr>
        <p:spPr>
          <a:xfrm>
            <a:off x="5153113" y="1816923"/>
            <a:ext cx="1710929"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6" name="Google Shape;86;p17"/>
          <p:cNvSpPr txBox="1"/>
          <p:nvPr>
            <p:ph idx="6" type="body"/>
          </p:nvPr>
        </p:nvSpPr>
        <p:spPr>
          <a:xfrm>
            <a:off x="5153112" y="2105857"/>
            <a:ext cx="1710928"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7" name="Google Shape;87;p17"/>
          <p:cNvSpPr/>
          <p:nvPr>
            <p:ph idx="7" type="pic"/>
          </p:nvPr>
        </p:nvSpPr>
        <p:spPr>
          <a:xfrm>
            <a:off x="562822" y="3190704"/>
            <a:ext cx="900281" cy="900932"/>
          </a:xfrm>
          <a:prstGeom prst="rect">
            <a:avLst/>
          </a:prstGeom>
          <a:noFill/>
          <a:ln>
            <a:noFill/>
          </a:ln>
        </p:spPr>
      </p:sp>
      <p:sp>
        <p:nvSpPr>
          <p:cNvPr id="88" name="Google Shape;88;p17"/>
          <p:cNvSpPr txBox="1"/>
          <p:nvPr>
            <p:ph idx="8" type="body"/>
          </p:nvPr>
        </p:nvSpPr>
        <p:spPr>
          <a:xfrm>
            <a:off x="1592513" y="3374094"/>
            <a:ext cx="1710928"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9" name="Google Shape;89;p17"/>
          <p:cNvSpPr txBox="1"/>
          <p:nvPr>
            <p:ph idx="9" type="body"/>
          </p:nvPr>
        </p:nvSpPr>
        <p:spPr>
          <a:xfrm>
            <a:off x="1592513" y="3663029"/>
            <a:ext cx="1710929"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90" name="Google Shape;90;p17"/>
          <p:cNvSpPr/>
          <p:nvPr>
            <p:ph idx="13" type="pic"/>
          </p:nvPr>
        </p:nvSpPr>
        <p:spPr>
          <a:xfrm>
            <a:off x="4121859" y="3190704"/>
            <a:ext cx="900282" cy="900932"/>
          </a:xfrm>
          <a:prstGeom prst="rect">
            <a:avLst/>
          </a:prstGeom>
          <a:noFill/>
          <a:ln>
            <a:noFill/>
          </a:ln>
        </p:spPr>
      </p:sp>
      <p:sp>
        <p:nvSpPr>
          <p:cNvPr id="91" name="Google Shape;91;p17"/>
          <p:cNvSpPr txBox="1"/>
          <p:nvPr>
            <p:ph idx="14" type="body"/>
          </p:nvPr>
        </p:nvSpPr>
        <p:spPr>
          <a:xfrm>
            <a:off x="5153113" y="3374094"/>
            <a:ext cx="1710929"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92" name="Google Shape;92;p17"/>
          <p:cNvSpPr txBox="1"/>
          <p:nvPr>
            <p:ph idx="15" type="body"/>
          </p:nvPr>
        </p:nvSpPr>
        <p:spPr>
          <a:xfrm>
            <a:off x="5153112" y="3663029"/>
            <a:ext cx="1710928"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93" name="Google Shape;93;p17"/>
          <p:cNvSpPr txBox="1"/>
          <p:nvPr>
            <p:ph idx="12" type="sldNum"/>
          </p:nvPr>
        </p:nvSpPr>
        <p:spPr>
          <a:xfrm>
            <a:off x="6919630"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3"/>
              </a:buClr>
              <a:buSzPts val="900"/>
              <a:buFont typeface="Arial"/>
              <a:buNone/>
              <a:defRPr>
                <a:solidFill>
                  <a:schemeClr val="accent3"/>
                </a:solidFill>
              </a:defRPr>
            </a:lvl1pPr>
            <a:lvl2pPr indent="0" lvl="1" marL="0" algn="r">
              <a:lnSpc>
                <a:spcPct val="100000"/>
              </a:lnSpc>
              <a:spcBef>
                <a:spcPts val="0"/>
              </a:spcBef>
              <a:spcAft>
                <a:spcPts val="0"/>
              </a:spcAft>
              <a:buClr>
                <a:schemeClr val="accent3"/>
              </a:buClr>
              <a:buSzPts val="900"/>
              <a:buFont typeface="Arial"/>
              <a:buNone/>
              <a:defRPr>
                <a:solidFill>
                  <a:schemeClr val="accent3"/>
                </a:solidFill>
              </a:defRPr>
            </a:lvl2pPr>
            <a:lvl3pPr indent="0" lvl="2" marL="0" algn="r">
              <a:lnSpc>
                <a:spcPct val="100000"/>
              </a:lnSpc>
              <a:spcBef>
                <a:spcPts val="0"/>
              </a:spcBef>
              <a:spcAft>
                <a:spcPts val="0"/>
              </a:spcAft>
              <a:buClr>
                <a:schemeClr val="accent3"/>
              </a:buClr>
              <a:buSzPts val="900"/>
              <a:buFont typeface="Arial"/>
              <a:buNone/>
              <a:defRPr>
                <a:solidFill>
                  <a:schemeClr val="accent3"/>
                </a:solidFill>
              </a:defRPr>
            </a:lvl3pPr>
            <a:lvl4pPr indent="0" lvl="3" marL="0" algn="r">
              <a:lnSpc>
                <a:spcPct val="100000"/>
              </a:lnSpc>
              <a:spcBef>
                <a:spcPts val="0"/>
              </a:spcBef>
              <a:spcAft>
                <a:spcPts val="0"/>
              </a:spcAft>
              <a:buClr>
                <a:schemeClr val="accent3"/>
              </a:buClr>
              <a:buSzPts val="900"/>
              <a:buFont typeface="Arial"/>
              <a:buNone/>
              <a:defRPr>
                <a:solidFill>
                  <a:schemeClr val="accent3"/>
                </a:solidFill>
              </a:defRPr>
            </a:lvl4pPr>
            <a:lvl5pPr indent="0" lvl="4" marL="0" algn="r">
              <a:lnSpc>
                <a:spcPct val="100000"/>
              </a:lnSpc>
              <a:spcBef>
                <a:spcPts val="0"/>
              </a:spcBef>
              <a:spcAft>
                <a:spcPts val="0"/>
              </a:spcAft>
              <a:buClr>
                <a:schemeClr val="accent3"/>
              </a:buClr>
              <a:buSzPts val="900"/>
              <a:buFont typeface="Arial"/>
              <a:buNone/>
              <a:defRPr>
                <a:solidFill>
                  <a:schemeClr val="accent3"/>
                </a:solidFill>
              </a:defRPr>
            </a:lvl5pPr>
            <a:lvl6pPr indent="0" lvl="5" marL="0" algn="r">
              <a:lnSpc>
                <a:spcPct val="100000"/>
              </a:lnSpc>
              <a:spcBef>
                <a:spcPts val="0"/>
              </a:spcBef>
              <a:spcAft>
                <a:spcPts val="0"/>
              </a:spcAft>
              <a:buClr>
                <a:schemeClr val="accent3"/>
              </a:buClr>
              <a:buSzPts val="900"/>
              <a:buFont typeface="Arial"/>
              <a:buNone/>
              <a:defRPr>
                <a:solidFill>
                  <a:schemeClr val="accent3"/>
                </a:solidFill>
              </a:defRPr>
            </a:lvl6pPr>
            <a:lvl7pPr indent="0" lvl="6" marL="0" algn="r">
              <a:lnSpc>
                <a:spcPct val="100000"/>
              </a:lnSpc>
              <a:spcBef>
                <a:spcPts val="0"/>
              </a:spcBef>
              <a:spcAft>
                <a:spcPts val="0"/>
              </a:spcAft>
              <a:buClr>
                <a:schemeClr val="accent3"/>
              </a:buClr>
              <a:buSzPts val="900"/>
              <a:buFont typeface="Arial"/>
              <a:buNone/>
              <a:defRPr>
                <a:solidFill>
                  <a:schemeClr val="accent3"/>
                </a:solidFill>
              </a:defRPr>
            </a:lvl7pPr>
            <a:lvl8pPr indent="0" lvl="7" marL="0" algn="r">
              <a:lnSpc>
                <a:spcPct val="100000"/>
              </a:lnSpc>
              <a:spcBef>
                <a:spcPts val="0"/>
              </a:spcBef>
              <a:spcAft>
                <a:spcPts val="0"/>
              </a:spcAft>
              <a:buClr>
                <a:schemeClr val="accent3"/>
              </a:buClr>
              <a:buSzPts val="900"/>
              <a:buFont typeface="Arial"/>
              <a:buNone/>
              <a:defRPr>
                <a:solidFill>
                  <a:schemeClr val="accent3"/>
                </a:solidFill>
              </a:defRPr>
            </a:lvl8pPr>
            <a:lvl9pPr indent="0" lvl="8" marL="0" algn="r">
              <a:lnSpc>
                <a:spcPct val="100000"/>
              </a:lnSpc>
              <a:spcBef>
                <a:spcPts val="0"/>
              </a:spcBef>
              <a:spcAft>
                <a:spcPts val="0"/>
              </a:spcAft>
              <a:buClr>
                <a:schemeClr val="accent3"/>
              </a:buClr>
              <a:buSzPts val="900"/>
              <a:buFont typeface="Arial"/>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
        <p:nvSpPr>
          <p:cNvPr id="94" name="Google Shape;94;p17"/>
          <p:cNvSpPr/>
          <p:nvPr/>
        </p:nvSpPr>
        <p:spPr>
          <a:xfrm flipH="1" rot="5400000">
            <a:off x="7124955" y="266557"/>
            <a:ext cx="1411232" cy="87562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7"/>
          <p:cNvSpPr/>
          <p:nvPr/>
        </p:nvSpPr>
        <p:spPr>
          <a:xfrm flipH="1">
            <a:off x="8149826" y="1409982"/>
            <a:ext cx="994173" cy="994173"/>
          </a:xfrm>
          <a:custGeom>
            <a:rect b="b" l="l" r="r" t="t"/>
            <a:pathLst>
              <a:path extrusionOk="0" h="21600" w="21600">
                <a:moveTo>
                  <a:pt x="0" y="0"/>
                </a:moveTo>
                <a:lnTo>
                  <a:pt x="21600" y="0"/>
                </a:lnTo>
                <a:cubicBezTo>
                  <a:pt x="9671" y="0"/>
                  <a:pt x="0" y="9671"/>
                  <a:pt x="0" y="21600"/>
                </a:cubicBezTo>
                <a:lnTo>
                  <a:pt x="0" y="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7"/>
          <p:cNvSpPr/>
          <p:nvPr/>
        </p:nvSpPr>
        <p:spPr>
          <a:xfrm>
            <a:off x="8268380" y="-1248"/>
            <a:ext cx="875621" cy="1411232"/>
          </a:xfrm>
          <a:custGeom>
            <a:rect b="b" l="l" r="r" t="t"/>
            <a:pathLst>
              <a:path extrusionOk="0" h="21600" w="21600">
                <a:moveTo>
                  <a:pt x="21600" y="0"/>
                </a:moveTo>
                <a:lnTo>
                  <a:pt x="21600" y="0"/>
                </a:lnTo>
                <a:lnTo>
                  <a:pt x="21600" y="8198"/>
                </a:lnTo>
                <a:lnTo>
                  <a:pt x="21585" y="8386"/>
                </a:lnTo>
                <a:lnTo>
                  <a:pt x="21600" y="8386"/>
                </a:lnTo>
                <a:lnTo>
                  <a:pt x="21600" y="15819"/>
                </a:lnTo>
                <a:lnTo>
                  <a:pt x="21600" y="15819"/>
                </a:lnTo>
                <a:lnTo>
                  <a:pt x="21600" y="21600"/>
                </a:lnTo>
                <a:lnTo>
                  <a:pt x="0" y="21600"/>
                </a:lnTo>
                <a:lnTo>
                  <a:pt x="0" y="13402"/>
                </a:lnTo>
                <a:cubicBezTo>
                  <a:pt x="0" y="6463"/>
                  <a:pt x="8500" y="756"/>
                  <a:pt x="19392" y="69"/>
                </a:cubicBez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a:off x="7750567" y="2053314"/>
            <a:ext cx="1035623" cy="1035623"/>
          </a:xfrm>
          <a:prstGeom prst="ellipse">
            <a:avLst/>
          </a:pr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p:nvPr/>
        </p:nvSpPr>
        <p:spPr>
          <a:xfrm flipH="1" rot="-5400000">
            <a:off x="8000573" y="4000073"/>
            <a:ext cx="1411232" cy="87562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7"/>
          <p:cNvSpPr/>
          <p:nvPr/>
        </p:nvSpPr>
        <p:spPr>
          <a:xfrm flipH="1" rot="10800000">
            <a:off x="7392759" y="2738628"/>
            <a:ext cx="994173" cy="994174"/>
          </a:xfrm>
          <a:custGeom>
            <a:rect b="b" l="l" r="r" t="t"/>
            <a:pathLst>
              <a:path extrusionOk="0" h="21600" w="21600">
                <a:moveTo>
                  <a:pt x="0" y="0"/>
                </a:moveTo>
                <a:lnTo>
                  <a:pt x="21600" y="0"/>
                </a:lnTo>
                <a:cubicBezTo>
                  <a:pt x="9671" y="0"/>
                  <a:pt x="0" y="9671"/>
                  <a:pt x="0" y="21600"/>
                </a:cubicBezTo>
                <a:lnTo>
                  <a:pt x="0" y="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7"/>
          <p:cNvSpPr/>
          <p:nvPr/>
        </p:nvSpPr>
        <p:spPr>
          <a:xfrm rot="10800000">
            <a:off x="7392760" y="3732268"/>
            <a:ext cx="875621" cy="1411232"/>
          </a:xfrm>
          <a:custGeom>
            <a:rect b="b" l="l" r="r" t="t"/>
            <a:pathLst>
              <a:path extrusionOk="0" h="21600" w="21600">
                <a:moveTo>
                  <a:pt x="21600" y="0"/>
                </a:moveTo>
                <a:lnTo>
                  <a:pt x="21600" y="0"/>
                </a:lnTo>
                <a:lnTo>
                  <a:pt x="21600" y="8198"/>
                </a:lnTo>
                <a:lnTo>
                  <a:pt x="21585" y="8386"/>
                </a:lnTo>
                <a:lnTo>
                  <a:pt x="21600" y="8386"/>
                </a:lnTo>
                <a:lnTo>
                  <a:pt x="21600" y="15819"/>
                </a:lnTo>
                <a:lnTo>
                  <a:pt x="21600" y="15819"/>
                </a:lnTo>
                <a:lnTo>
                  <a:pt x="21600" y="21600"/>
                </a:lnTo>
                <a:lnTo>
                  <a:pt x="0" y="21600"/>
                </a:lnTo>
                <a:lnTo>
                  <a:pt x="0" y="13402"/>
                </a:lnTo>
                <a:cubicBezTo>
                  <a:pt x="0" y="6463"/>
                  <a:pt x="8500" y="756"/>
                  <a:pt x="19392" y="69"/>
                </a:cubicBez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18"/>
          <p:cNvSpPr txBox="1"/>
          <p:nvPr>
            <p:ph type="title"/>
          </p:nvPr>
        </p:nvSpPr>
        <p:spPr>
          <a:xfrm>
            <a:off x="875619" y="841772"/>
            <a:ext cx="5322701" cy="1790701"/>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4500"/>
              <a:buFont typeface="Arial"/>
              <a:buNone/>
              <a:defRPr sz="45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03" name="Google Shape;103;p18"/>
          <p:cNvSpPr txBox="1"/>
          <p:nvPr>
            <p:ph idx="1" type="body"/>
          </p:nvPr>
        </p:nvSpPr>
        <p:spPr>
          <a:xfrm>
            <a:off x="875619" y="2701528"/>
            <a:ext cx="7125381" cy="605007"/>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2400"/>
              <a:buFont typeface="Arial"/>
              <a:buNone/>
              <a:defRPr sz="2400"/>
            </a:lvl1pPr>
            <a:lvl2pPr indent="-228600" lvl="1" marL="914400" algn="l">
              <a:lnSpc>
                <a:spcPct val="90000"/>
              </a:lnSpc>
              <a:spcBef>
                <a:spcPts val="800"/>
              </a:spcBef>
              <a:spcAft>
                <a:spcPts val="0"/>
              </a:spcAft>
              <a:buClr>
                <a:srgbClr val="000000"/>
              </a:buClr>
              <a:buSzPts val="2400"/>
              <a:buFont typeface="Arial"/>
              <a:buNone/>
              <a:defRPr sz="2400"/>
            </a:lvl2pPr>
            <a:lvl3pPr indent="-228600" lvl="2" marL="1371600" algn="l">
              <a:lnSpc>
                <a:spcPct val="90000"/>
              </a:lnSpc>
              <a:spcBef>
                <a:spcPts val="800"/>
              </a:spcBef>
              <a:spcAft>
                <a:spcPts val="0"/>
              </a:spcAft>
              <a:buClr>
                <a:srgbClr val="000000"/>
              </a:buClr>
              <a:buSzPts val="2400"/>
              <a:buFont typeface="Arial"/>
              <a:buNone/>
              <a:defRPr sz="2400"/>
            </a:lvl3pPr>
            <a:lvl4pPr indent="-228600" lvl="3" marL="1828800" algn="l">
              <a:lnSpc>
                <a:spcPct val="90000"/>
              </a:lnSpc>
              <a:spcBef>
                <a:spcPts val="800"/>
              </a:spcBef>
              <a:spcAft>
                <a:spcPts val="0"/>
              </a:spcAft>
              <a:buClr>
                <a:srgbClr val="000000"/>
              </a:buClr>
              <a:buSzPts val="2400"/>
              <a:buFont typeface="Arial"/>
              <a:buNone/>
              <a:defRPr sz="2400"/>
            </a:lvl4pPr>
            <a:lvl5pPr indent="-228600" lvl="4" marL="2286000" algn="l">
              <a:lnSpc>
                <a:spcPct val="90000"/>
              </a:lnSpc>
              <a:spcBef>
                <a:spcPts val="800"/>
              </a:spcBef>
              <a:spcAft>
                <a:spcPts val="0"/>
              </a:spcAft>
              <a:buClr>
                <a:srgbClr val="000000"/>
              </a:buClr>
              <a:buSzPts val="2400"/>
              <a:buFont typeface="Arial"/>
              <a:buNone/>
              <a:defRPr sz="24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4" name="Google Shape;104;p18"/>
          <p:cNvSpPr/>
          <p:nvPr/>
        </p:nvSpPr>
        <p:spPr>
          <a:xfrm>
            <a:off x="0" y="3429000"/>
            <a:ext cx="9144000" cy="1714500"/>
          </a:xfrm>
          <a:prstGeom prst="rect">
            <a:avLst/>
          </a:pr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37809" y="3720023"/>
            <a:ext cx="1163411" cy="1163411"/>
          </a:xfrm>
          <a:prstGeom prst="ellipse">
            <a:avLst/>
          </a:prstGeom>
          <a:solidFill>
            <a:srgbClr val="44546A"/>
          </a:solidFill>
          <a:ln cap="flat" cmpd="sng" w="12700">
            <a:solidFill>
              <a:srgbClr val="004CBA"/>
            </a:solidFill>
            <a:prstDash val="solid"/>
            <a:miter lim="8000"/>
            <a:headEnd len="sm" w="sm" type="none"/>
            <a:tailEnd len="sm" w="sm" type="none"/>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0" y="3428999"/>
            <a:ext cx="838882" cy="838882"/>
          </a:xfrm>
          <a:custGeom>
            <a:rect b="b" l="l" r="r" t="t"/>
            <a:pathLst>
              <a:path extrusionOk="0" h="21600" w="21600">
                <a:moveTo>
                  <a:pt x="0" y="0"/>
                </a:moveTo>
                <a:lnTo>
                  <a:pt x="21600" y="0"/>
                </a:lnTo>
                <a:cubicBezTo>
                  <a:pt x="9671" y="0"/>
                  <a:pt x="0" y="9671"/>
                  <a:pt x="0" y="21600"/>
                </a:cubicBez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0" y="4304618"/>
            <a:ext cx="838882" cy="838882"/>
          </a:xfrm>
          <a:custGeom>
            <a:rect b="b" l="l" r="r" t="t"/>
            <a:pathLst>
              <a:path extrusionOk="0" h="21600" w="21600">
                <a:moveTo>
                  <a:pt x="0" y="0"/>
                </a:moveTo>
                <a:cubicBezTo>
                  <a:pt x="0" y="11929"/>
                  <a:pt x="9671" y="21600"/>
                  <a:pt x="21600" y="21600"/>
                </a:cubicBezTo>
                <a:lnTo>
                  <a:pt x="0" y="21600"/>
                </a:ln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18"/>
          <p:cNvGrpSpPr/>
          <p:nvPr/>
        </p:nvGrpSpPr>
        <p:grpSpPr>
          <a:xfrm>
            <a:off x="6198320" y="-2565"/>
            <a:ext cx="2945681" cy="2373769"/>
            <a:chOff x="-1" y="-1"/>
            <a:chExt cx="3927574" cy="3165023"/>
          </a:xfrm>
        </p:grpSpPr>
        <p:sp>
          <p:nvSpPr>
            <p:cNvPr id="109" name="Google Shape;109;p18"/>
            <p:cNvSpPr/>
            <p:nvPr/>
          </p:nvSpPr>
          <p:spPr>
            <a:xfrm rot="-5400000">
              <a:off x="1363168" y="600617"/>
              <a:ext cx="3165023" cy="1963788"/>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flipH="1" rot="5400000">
              <a:off x="-600618" y="600617"/>
              <a:ext cx="3165023" cy="1963788"/>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18"/>
          <p:cNvSpPr/>
          <p:nvPr/>
        </p:nvSpPr>
        <p:spPr>
          <a:xfrm>
            <a:off x="0" y="-1"/>
            <a:ext cx="875620" cy="875620"/>
          </a:xfrm>
          <a:custGeom>
            <a:rect b="b" l="l" r="r" t="t"/>
            <a:pathLst>
              <a:path extrusionOk="0" h="21600" w="21600">
                <a:moveTo>
                  <a:pt x="0" y="0"/>
                </a:moveTo>
                <a:lnTo>
                  <a:pt x="21600" y="0"/>
                </a:lnTo>
                <a:cubicBezTo>
                  <a:pt x="21600" y="11929"/>
                  <a:pt x="11929" y="21600"/>
                  <a:pt x="0" y="21600"/>
                </a:cubicBezTo>
                <a:lnTo>
                  <a:pt x="0" y="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8268379" y="3435530"/>
            <a:ext cx="875621" cy="1707970"/>
          </a:xfrm>
          <a:custGeom>
            <a:rect b="b" l="l" r="r" t="t"/>
            <a:pathLst>
              <a:path extrusionOk="0" h="21600" w="21600">
                <a:moveTo>
                  <a:pt x="21600" y="0"/>
                </a:moveTo>
                <a:lnTo>
                  <a:pt x="21600" y="0"/>
                </a:lnTo>
                <a:lnTo>
                  <a:pt x="21600" y="21600"/>
                </a:lnTo>
                <a:lnTo>
                  <a:pt x="0" y="21600"/>
                </a:lnTo>
                <a:lnTo>
                  <a:pt x="0" y="11196"/>
                </a:lnTo>
                <a:cubicBezTo>
                  <a:pt x="0" y="5399"/>
                  <a:pt x="8500" y="631"/>
                  <a:pt x="19392" y="58"/>
                </a:cubicBezTo>
                <a:lnTo>
                  <a:pt x="2160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txBox="1"/>
          <p:nvPr>
            <p:ph idx="12" type="sldNum"/>
          </p:nvPr>
        </p:nvSpPr>
        <p:spPr>
          <a:xfrm>
            <a:off x="4419600" y="4629150"/>
            <a:ext cx="2133600" cy="276226"/>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44546A"/>
              </a:buClr>
              <a:buSzPts val="900"/>
              <a:buFont typeface="Arial"/>
              <a:buNone/>
              <a:defRPr>
                <a:solidFill>
                  <a:srgbClr val="44546A"/>
                </a:solidFill>
              </a:defRPr>
            </a:lvl1pPr>
            <a:lvl2pPr indent="0" lvl="1" marL="0" algn="r">
              <a:lnSpc>
                <a:spcPct val="100000"/>
              </a:lnSpc>
              <a:spcBef>
                <a:spcPts val="0"/>
              </a:spcBef>
              <a:spcAft>
                <a:spcPts val="0"/>
              </a:spcAft>
              <a:buClr>
                <a:srgbClr val="44546A"/>
              </a:buClr>
              <a:buSzPts val="900"/>
              <a:buFont typeface="Arial"/>
              <a:buNone/>
              <a:defRPr>
                <a:solidFill>
                  <a:srgbClr val="44546A"/>
                </a:solidFill>
              </a:defRPr>
            </a:lvl2pPr>
            <a:lvl3pPr indent="0" lvl="2" marL="0" algn="r">
              <a:lnSpc>
                <a:spcPct val="100000"/>
              </a:lnSpc>
              <a:spcBef>
                <a:spcPts val="0"/>
              </a:spcBef>
              <a:spcAft>
                <a:spcPts val="0"/>
              </a:spcAft>
              <a:buClr>
                <a:srgbClr val="44546A"/>
              </a:buClr>
              <a:buSzPts val="900"/>
              <a:buFont typeface="Arial"/>
              <a:buNone/>
              <a:defRPr>
                <a:solidFill>
                  <a:srgbClr val="44546A"/>
                </a:solidFill>
              </a:defRPr>
            </a:lvl3pPr>
            <a:lvl4pPr indent="0" lvl="3" marL="0" algn="r">
              <a:lnSpc>
                <a:spcPct val="100000"/>
              </a:lnSpc>
              <a:spcBef>
                <a:spcPts val="0"/>
              </a:spcBef>
              <a:spcAft>
                <a:spcPts val="0"/>
              </a:spcAft>
              <a:buClr>
                <a:srgbClr val="44546A"/>
              </a:buClr>
              <a:buSzPts val="900"/>
              <a:buFont typeface="Arial"/>
              <a:buNone/>
              <a:defRPr>
                <a:solidFill>
                  <a:srgbClr val="44546A"/>
                </a:solidFill>
              </a:defRPr>
            </a:lvl4pPr>
            <a:lvl5pPr indent="0" lvl="4" marL="0" algn="r">
              <a:lnSpc>
                <a:spcPct val="100000"/>
              </a:lnSpc>
              <a:spcBef>
                <a:spcPts val="0"/>
              </a:spcBef>
              <a:spcAft>
                <a:spcPts val="0"/>
              </a:spcAft>
              <a:buClr>
                <a:srgbClr val="44546A"/>
              </a:buClr>
              <a:buSzPts val="900"/>
              <a:buFont typeface="Arial"/>
              <a:buNone/>
              <a:defRPr>
                <a:solidFill>
                  <a:srgbClr val="44546A"/>
                </a:solidFill>
              </a:defRPr>
            </a:lvl5pPr>
            <a:lvl6pPr indent="0" lvl="5" marL="0" algn="r">
              <a:lnSpc>
                <a:spcPct val="100000"/>
              </a:lnSpc>
              <a:spcBef>
                <a:spcPts val="0"/>
              </a:spcBef>
              <a:spcAft>
                <a:spcPts val="0"/>
              </a:spcAft>
              <a:buClr>
                <a:srgbClr val="44546A"/>
              </a:buClr>
              <a:buSzPts val="900"/>
              <a:buFont typeface="Arial"/>
              <a:buNone/>
              <a:defRPr>
                <a:solidFill>
                  <a:srgbClr val="44546A"/>
                </a:solidFill>
              </a:defRPr>
            </a:lvl6pPr>
            <a:lvl7pPr indent="0" lvl="6" marL="0" algn="r">
              <a:lnSpc>
                <a:spcPct val="100000"/>
              </a:lnSpc>
              <a:spcBef>
                <a:spcPts val="0"/>
              </a:spcBef>
              <a:spcAft>
                <a:spcPts val="0"/>
              </a:spcAft>
              <a:buClr>
                <a:srgbClr val="44546A"/>
              </a:buClr>
              <a:buSzPts val="900"/>
              <a:buFont typeface="Arial"/>
              <a:buNone/>
              <a:defRPr>
                <a:solidFill>
                  <a:srgbClr val="44546A"/>
                </a:solidFill>
              </a:defRPr>
            </a:lvl7pPr>
            <a:lvl8pPr indent="0" lvl="7" marL="0" algn="r">
              <a:lnSpc>
                <a:spcPct val="100000"/>
              </a:lnSpc>
              <a:spcBef>
                <a:spcPts val="0"/>
              </a:spcBef>
              <a:spcAft>
                <a:spcPts val="0"/>
              </a:spcAft>
              <a:buClr>
                <a:srgbClr val="44546A"/>
              </a:buClr>
              <a:buSzPts val="900"/>
              <a:buFont typeface="Arial"/>
              <a:buNone/>
              <a:defRPr>
                <a:solidFill>
                  <a:srgbClr val="44546A"/>
                </a:solidFill>
              </a:defRPr>
            </a:lvl8pPr>
            <a:lvl9pPr indent="0" lvl="8" marL="0" algn="r">
              <a:lnSpc>
                <a:spcPct val="100000"/>
              </a:lnSpc>
              <a:spcBef>
                <a:spcPts val="0"/>
              </a:spcBef>
              <a:spcAft>
                <a:spcPts val="0"/>
              </a:spcAft>
              <a:buClr>
                <a:srgbClr val="44546A"/>
              </a:buClr>
              <a:buSzPts val="900"/>
              <a:buFont typeface="Arial"/>
              <a:buNone/>
              <a:defRPr>
                <a:solidFill>
                  <a:srgbClr val="44546A"/>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chemeClr val="accent2"/>
        </a:solidFill>
      </p:bgPr>
    </p:bg>
    <p:spTree>
      <p:nvGrpSpPr>
        <p:cNvPr id="114" name="Shape 114"/>
        <p:cNvGrpSpPr/>
        <p:nvPr/>
      </p:nvGrpSpPr>
      <p:grpSpPr>
        <a:xfrm>
          <a:off x="0" y="0"/>
          <a:ext cx="0" cy="0"/>
          <a:chOff x="0" y="0"/>
          <a:chExt cx="0" cy="0"/>
        </a:xfrm>
      </p:grpSpPr>
      <p:sp>
        <p:nvSpPr>
          <p:cNvPr id="115" name="Google Shape;115;p19"/>
          <p:cNvSpPr/>
          <p:nvPr/>
        </p:nvSpPr>
        <p:spPr>
          <a:xfrm>
            <a:off x="-1" y="1714501"/>
            <a:ext cx="9156618" cy="3429001"/>
          </a:xfrm>
          <a:prstGeom prst="rect">
            <a:avLst/>
          </a:pr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flipH="1">
            <a:off x="6448288" y="2435171"/>
            <a:ext cx="2708329" cy="2708329"/>
          </a:xfrm>
          <a:custGeom>
            <a:rect b="b" l="l" r="r" t="t"/>
            <a:pathLst>
              <a:path extrusionOk="0" h="21600" w="21600">
                <a:moveTo>
                  <a:pt x="0" y="0"/>
                </a:moveTo>
                <a:cubicBezTo>
                  <a:pt x="0" y="11929"/>
                  <a:pt x="9671" y="21600"/>
                  <a:pt x="21600" y="21600"/>
                </a:cubicBezTo>
                <a:lnTo>
                  <a:pt x="0" y="21600"/>
                </a:lnTo>
                <a:lnTo>
                  <a:pt x="0" y="0"/>
                </a:lnTo>
                <a:close/>
              </a:path>
            </a:pathLst>
          </a:custGeom>
          <a:solidFill>
            <a:schemeClr val="accent2"/>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a:off x="1" y="0"/>
            <a:ext cx="700392" cy="700392"/>
          </a:xfrm>
          <a:custGeom>
            <a:rect b="b" l="l" r="r" t="t"/>
            <a:pathLst>
              <a:path extrusionOk="0" h="21600" w="21600">
                <a:moveTo>
                  <a:pt x="0" y="0"/>
                </a:moveTo>
                <a:lnTo>
                  <a:pt x="21600" y="0"/>
                </a:lnTo>
                <a:cubicBezTo>
                  <a:pt x="21600" y="11929"/>
                  <a:pt x="11929" y="21600"/>
                  <a:pt x="0" y="21600"/>
                </a:cubicBezTo>
                <a:lnTo>
                  <a:pt x="0" y="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9"/>
          <p:cNvSpPr/>
          <p:nvPr/>
        </p:nvSpPr>
        <p:spPr>
          <a:xfrm rot="-5400000">
            <a:off x="7758074" y="328574"/>
            <a:ext cx="1714500" cy="1057352"/>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20" name="Google Shape;120;p19"/>
          <p:cNvSpPr txBox="1"/>
          <p:nvPr>
            <p:ph idx="1" type="body"/>
          </p:nvPr>
        </p:nvSpPr>
        <p:spPr>
          <a:xfrm>
            <a:off x="875619" y="1989874"/>
            <a:ext cx="7334387" cy="2577363"/>
          </a:xfrm>
          <a:prstGeom prst="rect">
            <a:avLst/>
          </a:prstGeom>
          <a:noFill/>
          <a:ln>
            <a:noFill/>
          </a:ln>
        </p:spPr>
        <p:txBody>
          <a:bodyPr anchorCtr="0" anchor="t" bIns="34275" lIns="34275" spcFirstLastPara="1" rIns="34275" wrap="square" tIns="34275">
            <a:normAutofit/>
          </a:bodyPr>
          <a:lstStyle>
            <a:lvl1pPr indent="-228600" lvl="0" marL="457200" algn="l">
              <a:lnSpc>
                <a:spcPct val="150000"/>
              </a:lnSpc>
              <a:spcBef>
                <a:spcPts val="800"/>
              </a:spcBef>
              <a:spcAft>
                <a:spcPts val="0"/>
              </a:spcAft>
              <a:buClr>
                <a:srgbClr val="FFFFFF"/>
              </a:buClr>
              <a:buSzPts val="1800"/>
              <a:buFont typeface="Arial"/>
              <a:buNone/>
              <a:defRPr sz="1800">
                <a:solidFill>
                  <a:srgbClr val="FFFFFF"/>
                </a:solidFill>
              </a:defRPr>
            </a:lvl1pPr>
            <a:lvl2pPr indent="-228600" lvl="1" marL="914400" algn="l">
              <a:lnSpc>
                <a:spcPct val="150000"/>
              </a:lnSpc>
              <a:spcBef>
                <a:spcPts val="800"/>
              </a:spcBef>
              <a:spcAft>
                <a:spcPts val="0"/>
              </a:spcAft>
              <a:buClr>
                <a:srgbClr val="FFFFFF"/>
              </a:buClr>
              <a:buSzPts val="1800"/>
              <a:buFont typeface="Arial"/>
              <a:buNone/>
              <a:defRPr sz="1800">
                <a:solidFill>
                  <a:srgbClr val="FFFFFF"/>
                </a:solidFill>
              </a:defRPr>
            </a:lvl2pPr>
            <a:lvl3pPr indent="-228600" lvl="2" marL="1371600" algn="l">
              <a:lnSpc>
                <a:spcPct val="150000"/>
              </a:lnSpc>
              <a:spcBef>
                <a:spcPts val="800"/>
              </a:spcBef>
              <a:spcAft>
                <a:spcPts val="0"/>
              </a:spcAft>
              <a:buClr>
                <a:srgbClr val="FFFFFF"/>
              </a:buClr>
              <a:buSzPts val="1800"/>
              <a:buFont typeface="Arial"/>
              <a:buNone/>
              <a:defRPr sz="1800">
                <a:solidFill>
                  <a:srgbClr val="FFFFFF"/>
                </a:solidFill>
              </a:defRPr>
            </a:lvl3pPr>
            <a:lvl4pPr indent="-228600" lvl="3" marL="1828800" algn="l">
              <a:lnSpc>
                <a:spcPct val="150000"/>
              </a:lnSpc>
              <a:spcBef>
                <a:spcPts val="800"/>
              </a:spcBef>
              <a:spcAft>
                <a:spcPts val="0"/>
              </a:spcAft>
              <a:buClr>
                <a:srgbClr val="FFFFFF"/>
              </a:buClr>
              <a:buSzPts val="1800"/>
              <a:buFont typeface="Arial"/>
              <a:buNone/>
              <a:defRPr sz="1800">
                <a:solidFill>
                  <a:srgbClr val="FFFFFF"/>
                </a:solidFill>
              </a:defRPr>
            </a:lvl4pPr>
            <a:lvl5pPr indent="-228600" lvl="4" marL="2286000" algn="l">
              <a:lnSpc>
                <a:spcPct val="150000"/>
              </a:lnSpc>
              <a:spcBef>
                <a:spcPts val="800"/>
              </a:spcBef>
              <a:spcAft>
                <a:spcPts val="0"/>
              </a:spcAft>
              <a:buClr>
                <a:srgbClr val="FFFFFF"/>
              </a:buClr>
              <a:buSzPts val="1800"/>
              <a:buFont typeface="Arial"/>
              <a:buNone/>
              <a:defRPr sz="1800">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21" name="Google Shape;121;p19"/>
          <p:cNvSpPr txBox="1"/>
          <p:nvPr>
            <p:ph idx="12" type="sldNum"/>
          </p:nvPr>
        </p:nvSpPr>
        <p:spPr>
          <a:xfrm>
            <a:off x="86530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3"/>
              </a:buClr>
              <a:buSzPts val="900"/>
              <a:buFont typeface="Arial"/>
              <a:buNone/>
              <a:defRPr>
                <a:solidFill>
                  <a:schemeClr val="accent3"/>
                </a:solidFill>
              </a:defRPr>
            </a:lvl1pPr>
            <a:lvl2pPr indent="0" lvl="1" marL="0" algn="r">
              <a:lnSpc>
                <a:spcPct val="100000"/>
              </a:lnSpc>
              <a:spcBef>
                <a:spcPts val="0"/>
              </a:spcBef>
              <a:spcAft>
                <a:spcPts val="0"/>
              </a:spcAft>
              <a:buClr>
                <a:schemeClr val="accent3"/>
              </a:buClr>
              <a:buSzPts val="900"/>
              <a:buFont typeface="Arial"/>
              <a:buNone/>
              <a:defRPr>
                <a:solidFill>
                  <a:schemeClr val="accent3"/>
                </a:solidFill>
              </a:defRPr>
            </a:lvl2pPr>
            <a:lvl3pPr indent="0" lvl="2" marL="0" algn="r">
              <a:lnSpc>
                <a:spcPct val="100000"/>
              </a:lnSpc>
              <a:spcBef>
                <a:spcPts val="0"/>
              </a:spcBef>
              <a:spcAft>
                <a:spcPts val="0"/>
              </a:spcAft>
              <a:buClr>
                <a:schemeClr val="accent3"/>
              </a:buClr>
              <a:buSzPts val="900"/>
              <a:buFont typeface="Arial"/>
              <a:buNone/>
              <a:defRPr>
                <a:solidFill>
                  <a:schemeClr val="accent3"/>
                </a:solidFill>
              </a:defRPr>
            </a:lvl3pPr>
            <a:lvl4pPr indent="0" lvl="3" marL="0" algn="r">
              <a:lnSpc>
                <a:spcPct val="100000"/>
              </a:lnSpc>
              <a:spcBef>
                <a:spcPts val="0"/>
              </a:spcBef>
              <a:spcAft>
                <a:spcPts val="0"/>
              </a:spcAft>
              <a:buClr>
                <a:schemeClr val="accent3"/>
              </a:buClr>
              <a:buSzPts val="900"/>
              <a:buFont typeface="Arial"/>
              <a:buNone/>
              <a:defRPr>
                <a:solidFill>
                  <a:schemeClr val="accent3"/>
                </a:solidFill>
              </a:defRPr>
            </a:lvl4pPr>
            <a:lvl5pPr indent="0" lvl="4" marL="0" algn="r">
              <a:lnSpc>
                <a:spcPct val="100000"/>
              </a:lnSpc>
              <a:spcBef>
                <a:spcPts val="0"/>
              </a:spcBef>
              <a:spcAft>
                <a:spcPts val="0"/>
              </a:spcAft>
              <a:buClr>
                <a:schemeClr val="accent3"/>
              </a:buClr>
              <a:buSzPts val="900"/>
              <a:buFont typeface="Arial"/>
              <a:buNone/>
              <a:defRPr>
                <a:solidFill>
                  <a:schemeClr val="accent3"/>
                </a:solidFill>
              </a:defRPr>
            </a:lvl5pPr>
            <a:lvl6pPr indent="0" lvl="5" marL="0" algn="r">
              <a:lnSpc>
                <a:spcPct val="100000"/>
              </a:lnSpc>
              <a:spcBef>
                <a:spcPts val="0"/>
              </a:spcBef>
              <a:spcAft>
                <a:spcPts val="0"/>
              </a:spcAft>
              <a:buClr>
                <a:schemeClr val="accent3"/>
              </a:buClr>
              <a:buSzPts val="900"/>
              <a:buFont typeface="Arial"/>
              <a:buNone/>
              <a:defRPr>
                <a:solidFill>
                  <a:schemeClr val="accent3"/>
                </a:solidFill>
              </a:defRPr>
            </a:lvl6pPr>
            <a:lvl7pPr indent="0" lvl="6" marL="0" algn="r">
              <a:lnSpc>
                <a:spcPct val="100000"/>
              </a:lnSpc>
              <a:spcBef>
                <a:spcPts val="0"/>
              </a:spcBef>
              <a:spcAft>
                <a:spcPts val="0"/>
              </a:spcAft>
              <a:buClr>
                <a:schemeClr val="accent3"/>
              </a:buClr>
              <a:buSzPts val="900"/>
              <a:buFont typeface="Arial"/>
              <a:buNone/>
              <a:defRPr>
                <a:solidFill>
                  <a:schemeClr val="accent3"/>
                </a:solidFill>
              </a:defRPr>
            </a:lvl7pPr>
            <a:lvl8pPr indent="0" lvl="7" marL="0" algn="r">
              <a:lnSpc>
                <a:spcPct val="100000"/>
              </a:lnSpc>
              <a:spcBef>
                <a:spcPts val="0"/>
              </a:spcBef>
              <a:spcAft>
                <a:spcPts val="0"/>
              </a:spcAft>
              <a:buClr>
                <a:schemeClr val="accent3"/>
              </a:buClr>
              <a:buSzPts val="900"/>
              <a:buFont typeface="Arial"/>
              <a:buNone/>
              <a:defRPr>
                <a:solidFill>
                  <a:schemeClr val="accent3"/>
                </a:solidFill>
              </a:defRPr>
            </a:lvl8pPr>
            <a:lvl9pPr indent="0" lvl="8" marL="0" algn="r">
              <a:lnSpc>
                <a:spcPct val="100000"/>
              </a:lnSpc>
              <a:spcBef>
                <a:spcPts val="0"/>
              </a:spcBef>
              <a:spcAft>
                <a:spcPts val="0"/>
              </a:spcAft>
              <a:buClr>
                <a:schemeClr val="accent3"/>
              </a:buClr>
              <a:buSzPts val="900"/>
              <a:buFont typeface="Arial"/>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howMasterSp="0">
  <p:cSld name="Section title">
    <p:spTree>
      <p:nvGrpSpPr>
        <p:cNvPr id="122" name="Shape 122"/>
        <p:cNvGrpSpPr/>
        <p:nvPr/>
      </p:nvGrpSpPr>
      <p:grpSpPr>
        <a:xfrm>
          <a:off x="0" y="0"/>
          <a:ext cx="0" cy="0"/>
          <a:chOff x="0" y="0"/>
          <a:chExt cx="0" cy="0"/>
        </a:xfrm>
      </p:grpSpPr>
      <p:sp>
        <p:nvSpPr>
          <p:cNvPr id="123" name="Google Shape;123;p20"/>
          <p:cNvSpPr/>
          <p:nvPr/>
        </p:nvSpPr>
        <p:spPr>
          <a:xfrm>
            <a:off x="0" y="0"/>
            <a:ext cx="6019117" cy="5143500"/>
          </a:xfrm>
          <a:custGeom>
            <a:rect b="b" l="l" r="r" t="t"/>
            <a:pathLst>
              <a:path extrusionOk="0" h="21600" w="21600">
                <a:moveTo>
                  <a:pt x="0" y="0"/>
                </a:moveTo>
                <a:lnTo>
                  <a:pt x="12371" y="0"/>
                </a:lnTo>
                <a:cubicBezTo>
                  <a:pt x="17468" y="0"/>
                  <a:pt x="21600" y="4835"/>
                  <a:pt x="21600" y="10800"/>
                </a:cubicBezTo>
                <a:cubicBezTo>
                  <a:pt x="21600" y="16765"/>
                  <a:pt x="17468" y="21600"/>
                  <a:pt x="12371" y="21600"/>
                </a:cubicBezTo>
                <a:lnTo>
                  <a:pt x="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txBox="1"/>
          <p:nvPr>
            <p:ph type="title"/>
          </p:nvPr>
        </p:nvSpPr>
        <p:spPr>
          <a:xfrm>
            <a:off x="875620" y="794549"/>
            <a:ext cx="4684435" cy="1790701"/>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4500"/>
              <a:buFont typeface="Arial"/>
              <a:buNone/>
              <a:defRPr sz="4500">
                <a:solidFill>
                  <a:srgbClr val="FFFFFF"/>
                </a:solidFill>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25" name="Google Shape;125;p20"/>
          <p:cNvSpPr txBox="1"/>
          <p:nvPr>
            <p:ph idx="1" type="body"/>
          </p:nvPr>
        </p:nvSpPr>
        <p:spPr>
          <a:xfrm>
            <a:off x="875620" y="2654306"/>
            <a:ext cx="4684435" cy="1054577"/>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FFFFFF"/>
              </a:buClr>
              <a:buSzPts val="2400"/>
              <a:buFont typeface="Arial"/>
              <a:buNone/>
              <a:defRPr sz="2400">
                <a:solidFill>
                  <a:srgbClr val="FFFFFF"/>
                </a:solidFill>
              </a:defRPr>
            </a:lvl1pPr>
            <a:lvl2pPr indent="-228600" lvl="1" marL="914400" algn="l">
              <a:lnSpc>
                <a:spcPct val="90000"/>
              </a:lnSpc>
              <a:spcBef>
                <a:spcPts val="800"/>
              </a:spcBef>
              <a:spcAft>
                <a:spcPts val="0"/>
              </a:spcAft>
              <a:buClr>
                <a:srgbClr val="FFFFFF"/>
              </a:buClr>
              <a:buSzPts val="2400"/>
              <a:buFont typeface="Arial"/>
              <a:buNone/>
              <a:defRPr sz="2400">
                <a:solidFill>
                  <a:srgbClr val="FFFFFF"/>
                </a:solidFill>
              </a:defRPr>
            </a:lvl2pPr>
            <a:lvl3pPr indent="-228600" lvl="2" marL="1371600" algn="l">
              <a:lnSpc>
                <a:spcPct val="90000"/>
              </a:lnSpc>
              <a:spcBef>
                <a:spcPts val="800"/>
              </a:spcBef>
              <a:spcAft>
                <a:spcPts val="0"/>
              </a:spcAft>
              <a:buClr>
                <a:srgbClr val="FFFFFF"/>
              </a:buClr>
              <a:buSzPts val="2400"/>
              <a:buFont typeface="Arial"/>
              <a:buNone/>
              <a:defRPr sz="2400">
                <a:solidFill>
                  <a:srgbClr val="FFFFFF"/>
                </a:solidFill>
              </a:defRPr>
            </a:lvl3pPr>
            <a:lvl4pPr indent="-228600" lvl="3" marL="1828800" algn="l">
              <a:lnSpc>
                <a:spcPct val="90000"/>
              </a:lnSpc>
              <a:spcBef>
                <a:spcPts val="800"/>
              </a:spcBef>
              <a:spcAft>
                <a:spcPts val="0"/>
              </a:spcAft>
              <a:buClr>
                <a:srgbClr val="FFFFFF"/>
              </a:buClr>
              <a:buSzPts val="2400"/>
              <a:buFont typeface="Arial"/>
              <a:buNone/>
              <a:defRPr sz="2400">
                <a:solidFill>
                  <a:srgbClr val="FFFFFF"/>
                </a:solidFill>
              </a:defRPr>
            </a:lvl4pPr>
            <a:lvl5pPr indent="-228600" lvl="4" marL="2286000" algn="l">
              <a:lnSpc>
                <a:spcPct val="90000"/>
              </a:lnSpc>
              <a:spcBef>
                <a:spcPts val="800"/>
              </a:spcBef>
              <a:spcAft>
                <a:spcPts val="0"/>
              </a:spcAft>
              <a:buClr>
                <a:srgbClr val="FFFFFF"/>
              </a:buClr>
              <a:buSzPts val="2400"/>
              <a:buFont typeface="Arial"/>
              <a:buNone/>
              <a:defRPr sz="2400">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grpSp>
        <p:nvGrpSpPr>
          <p:cNvPr id="126" name="Google Shape;126;p20"/>
          <p:cNvGrpSpPr/>
          <p:nvPr/>
        </p:nvGrpSpPr>
        <p:grpSpPr>
          <a:xfrm>
            <a:off x="6435673" y="1434617"/>
            <a:ext cx="1832708" cy="2274266"/>
            <a:chOff x="0" y="-1"/>
            <a:chExt cx="2443610" cy="3032353"/>
          </a:xfrm>
        </p:grpSpPr>
        <p:sp>
          <p:nvSpPr>
            <p:cNvPr id="127" name="Google Shape;127;p20"/>
            <p:cNvSpPr/>
            <p:nvPr/>
          </p:nvSpPr>
          <p:spPr>
            <a:xfrm rot="10800000">
              <a:off x="0" y="-1"/>
              <a:ext cx="2443610" cy="1516177"/>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flipH="1">
              <a:off x="0" y="1516175"/>
              <a:ext cx="2443610" cy="1516177"/>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0"/>
          <p:cNvSpPr/>
          <p:nvPr/>
        </p:nvSpPr>
        <p:spPr>
          <a:xfrm flipH="1">
            <a:off x="6435672" y="0"/>
            <a:ext cx="2708329" cy="2708329"/>
          </a:xfrm>
          <a:custGeom>
            <a:rect b="b" l="l" r="r" t="t"/>
            <a:pathLst>
              <a:path extrusionOk="0" h="21600" w="21600">
                <a:moveTo>
                  <a:pt x="0" y="0"/>
                </a:moveTo>
                <a:lnTo>
                  <a:pt x="21600" y="0"/>
                </a:lnTo>
                <a:cubicBezTo>
                  <a:pt x="9671" y="0"/>
                  <a:pt x="0" y="9671"/>
                  <a:pt x="0" y="21600"/>
                </a:cubicBezTo>
                <a:lnTo>
                  <a:pt x="0" y="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flipH="1">
            <a:off x="6435672" y="2435171"/>
            <a:ext cx="2708329" cy="2708329"/>
          </a:xfrm>
          <a:custGeom>
            <a:rect b="b" l="l" r="r" t="t"/>
            <a:pathLst>
              <a:path extrusionOk="0" h="21600" w="21600">
                <a:moveTo>
                  <a:pt x="0" y="0"/>
                </a:moveTo>
                <a:cubicBezTo>
                  <a:pt x="0" y="11929"/>
                  <a:pt x="9671" y="21600"/>
                  <a:pt x="21600" y="21600"/>
                </a:cubicBezTo>
                <a:lnTo>
                  <a:pt x="0" y="21600"/>
                </a:lnTo>
                <a:lnTo>
                  <a:pt x="0" y="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0"/>
          <p:cNvSpPr txBox="1"/>
          <p:nvPr>
            <p:ph idx="12" type="sldNum"/>
          </p:nvPr>
        </p:nvSpPr>
        <p:spPr>
          <a:xfrm>
            <a:off x="4419600" y="4629150"/>
            <a:ext cx="2133600" cy="276226"/>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44546A"/>
              </a:buClr>
              <a:buSzPts val="900"/>
              <a:buFont typeface="Arial"/>
              <a:buNone/>
              <a:defRPr>
                <a:solidFill>
                  <a:srgbClr val="44546A"/>
                </a:solidFill>
              </a:defRPr>
            </a:lvl1pPr>
            <a:lvl2pPr indent="0" lvl="1" marL="0" algn="r">
              <a:lnSpc>
                <a:spcPct val="100000"/>
              </a:lnSpc>
              <a:spcBef>
                <a:spcPts val="0"/>
              </a:spcBef>
              <a:spcAft>
                <a:spcPts val="0"/>
              </a:spcAft>
              <a:buClr>
                <a:srgbClr val="44546A"/>
              </a:buClr>
              <a:buSzPts val="900"/>
              <a:buFont typeface="Arial"/>
              <a:buNone/>
              <a:defRPr>
                <a:solidFill>
                  <a:srgbClr val="44546A"/>
                </a:solidFill>
              </a:defRPr>
            </a:lvl2pPr>
            <a:lvl3pPr indent="0" lvl="2" marL="0" algn="r">
              <a:lnSpc>
                <a:spcPct val="100000"/>
              </a:lnSpc>
              <a:spcBef>
                <a:spcPts val="0"/>
              </a:spcBef>
              <a:spcAft>
                <a:spcPts val="0"/>
              </a:spcAft>
              <a:buClr>
                <a:srgbClr val="44546A"/>
              </a:buClr>
              <a:buSzPts val="900"/>
              <a:buFont typeface="Arial"/>
              <a:buNone/>
              <a:defRPr>
                <a:solidFill>
                  <a:srgbClr val="44546A"/>
                </a:solidFill>
              </a:defRPr>
            </a:lvl3pPr>
            <a:lvl4pPr indent="0" lvl="3" marL="0" algn="r">
              <a:lnSpc>
                <a:spcPct val="100000"/>
              </a:lnSpc>
              <a:spcBef>
                <a:spcPts val="0"/>
              </a:spcBef>
              <a:spcAft>
                <a:spcPts val="0"/>
              </a:spcAft>
              <a:buClr>
                <a:srgbClr val="44546A"/>
              </a:buClr>
              <a:buSzPts val="900"/>
              <a:buFont typeface="Arial"/>
              <a:buNone/>
              <a:defRPr>
                <a:solidFill>
                  <a:srgbClr val="44546A"/>
                </a:solidFill>
              </a:defRPr>
            </a:lvl4pPr>
            <a:lvl5pPr indent="0" lvl="4" marL="0" algn="r">
              <a:lnSpc>
                <a:spcPct val="100000"/>
              </a:lnSpc>
              <a:spcBef>
                <a:spcPts val="0"/>
              </a:spcBef>
              <a:spcAft>
                <a:spcPts val="0"/>
              </a:spcAft>
              <a:buClr>
                <a:srgbClr val="44546A"/>
              </a:buClr>
              <a:buSzPts val="900"/>
              <a:buFont typeface="Arial"/>
              <a:buNone/>
              <a:defRPr>
                <a:solidFill>
                  <a:srgbClr val="44546A"/>
                </a:solidFill>
              </a:defRPr>
            </a:lvl5pPr>
            <a:lvl6pPr indent="0" lvl="5" marL="0" algn="r">
              <a:lnSpc>
                <a:spcPct val="100000"/>
              </a:lnSpc>
              <a:spcBef>
                <a:spcPts val="0"/>
              </a:spcBef>
              <a:spcAft>
                <a:spcPts val="0"/>
              </a:spcAft>
              <a:buClr>
                <a:srgbClr val="44546A"/>
              </a:buClr>
              <a:buSzPts val="900"/>
              <a:buFont typeface="Arial"/>
              <a:buNone/>
              <a:defRPr>
                <a:solidFill>
                  <a:srgbClr val="44546A"/>
                </a:solidFill>
              </a:defRPr>
            </a:lvl6pPr>
            <a:lvl7pPr indent="0" lvl="6" marL="0" algn="r">
              <a:lnSpc>
                <a:spcPct val="100000"/>
              </a:lnSpc>
              <a:spcBef>
                <a:spcPts val="0"/>
              </a:spcBef>
              <a:spcAft>
                <a:spcPts val="0"/>
              </a:spcAft>
              <a:buClr>
                <a:srgbClr val="44546A"/>
              </a:buClr>
              <a:buSzPts val="900"/>
              <a:buFont typeface="Arial"/>
              <a:buNone/>
              <a:defRPr>
                <a:solidFill>
                  <a:srgbClr val="44546A"/>
                </a:solidFill>
              </a:defRPr>
            </a:lvl7pPr>
            <a:lvl8pPr indent="0" lvl="7" marL="0" algn="r">
              <a:lnSpc>
                <a:spcPct val="100000"/>
              </a:lnSpc>
              <a:spcBef>
                <a:spcPts val="0"/>
              </a:spcBef>
              <a:spcAft>
                <a:spcPts val="0"/>
              </a:spcAft>
              <a:buClr>
                <a:srgbClr val="44546A"/>
              </a:buClr>
              <a:buSzPts val="900"/>
              <a:buFont typeface="Arial"/>
              <a:buNone/>
              <a:defRPr>
                <a:solidFill>
                  <a:srgbClr val="44546A"/>
                </a:solidFill>
              </a:defRPr>
            </a:lvl8pPr>
            <a:lvl9pPr indent="0" lvl="8" marL="0" algn="r">
              <a:lnSpc>
                <a:spcPct val="100000"/>
              </a:lnSpc>
              <a:spcBef>
                <a:spcPts val="0"/>
              </a:spcBef>
              <a:spcAft>
                <a:spcPts val="0"/>
              </a:spcAft>
              <a:buClr>
                <a:srgbClr val="44546A"/>
              </a:buClr>
              <a:buSzPts val="900"/>
              <a:buFont typeface="Arial"/>
              <a:buNone/>
              <a:defRPr>
                <a:solidFill>
                  <a:srgbClr val="44546A"/>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showMasterSp="0">
  <p:cSld name="Graph">
    <p:spTree>
      <p:nvGrpSpPr>
        <p:cNvPr id="132" name="Shape 132"/>
        <p:cNvGrpSpPr/>
        <p:nvPr/>
      </p:nvGrpSpPr>
      <p:grpSpPr>
        <a:xfrm>
          <a:off x="0" y="0"/>
          <a:ext cx="0" cy="0"/>
          <a:chOff x="0" y="0"/>
          <a:chExt cx="0" cy="0"/>
        </a:xfrm>
      </p:grpSpPr>
      <p:sp>
        <p:nvSpPr>
          <p:cNvPr id="133" name="Google Shape;133;p21"/>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34" name="Google Shape;134;p21"/>
          <p:cNvSpPr txBox="1"/>
          <p:nvPr>
            <p:ph idx="1" type="body"/>
          </p:nvPr>
        </p:nvSpPr>
        <p:spPr>
          <a:xfrm>
            <a:off x="875619" y="1565670"/>
            <a:ext cx="7334388" cy="2525112"/>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400"/>
              <a:buNone/>
              <a:defRPr/>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35" name="Google Shape;135;p21"/>
          <p:cNvSpPr/>
          <p:nvPr/>
        </p:nvSpPr>
        <p:spPr>
          <a:xfrm flipH="1">
            <a:off x="6435672" y="0"/>
            <a:ext cx="2708329" cy="2708329"/>
          </a:xfrm>
          <a:custGeom>
            <a:rect b="b" l="l" r="r" t="t"/>
            <a:pathLst>
              <a:path extrusionOk="0" h="21600" w="21600">
                <a:moveTo>
                  <a:pt x="0" y="0"/>
                </a:moveTo>
                <a:lnTo>
                  <a:pt x="21600" y="0"/>
                </a:lnTo>
                <a:cubicBezTo>
                  <a:pt x="9671" y="0"/>
                  <a:pt x="0" y="9671"/>
                  <a:pt x="0" y="21600"/>
                </a:cubicBezTo>
                <a:lnTo>
                  <a:pt x="0" y="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flipH="1" rot="5400000">
            <a:off x="1" y="2435171"/>
            <a:ext cx="2708329" cy="2708329"/>
          </a:xfrm>
          <a:custGeom>
            <a:rect b="b" l="l" r="r" t="t"/>
            <a:pathLst>
              <a:path extrusionOk="0" h="21600" w="21600">
                <a:moveTo>
                  <a:pt x="0" y="0"/>
                </a:moveTo>
                <a:cubicBezTo>
                  <a:pt x="0" y="11929"/>
                  <a:pt x="9671" y="21600"/>
                  <a:pt x="21600" y="21600"/>
                </a:cubicBezTo>
                <a:lnTo>
                  <a:pt x="0" y="21600"/>
                </a:lnTo>
                <a:lnTo>
                  <a:pt x="0" y="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3"/>
              </a:buClr>
              <a:buSzPts val="900"/>
              <a:buFont typeface="Arial"/>
              <a:buNone/>
              <a:defRPr>
                <a:solidFill>
                  <a:schemeClr val="accent3"/>
                </a:solidFill>
              </a:defRPr>
            </a:lvl1pPr>
            <a:lvl2pPr indent="0" lvl="1" marL="0" algn="r">
              <a:lnSpc>
                <a:spcPct val="100000"/>
              </a:lnSpc>
              <a:spcBef>
                <a:spcPts val="0"/>
              </a:spcBef>
              <a:spcAft>
                <a:spcPts val="0"/>
              </a:spcAft>
              <a:buClr>
                <a:schemeClr val="accent3"/>
              </a:buClr>
              <a:buSzPts val="900"/>
              <a:buFont typeface="Arial"/>
              <a:buNone/>
              <a:defRPr>
                <a:solidFill>
                  <a:schemeClr val="accent3"/>
                </a:solidFill>
              </a:defRPr>
            </a:lvl2pPr>
            <a:lvl3pPr indent="0" lvl="2" marL="0" algn="r">
              <a:lnSpc>
                <a:spcPct val="100000"/>
              </a:lnSpc>
              <a:spcBef>
                <a:spcPts val="0"/>
              </a:spcBef>
              <a:spcAft>
                <a:spcPts val="0"/>
              </a:spcAft>
              <a:buClr>
                <a:schemeClr val="accent3"/>
              </a:buClr>
              <a:buSzPts val="900"/>
              <a:buFont typeface="Arial"/>
              <a:buNone/>
              <a:defRPr>
                <a:solidFill>
                  <a:schemeClr val="accent3"/>
                </a:solidFill>
              </a:defRPr>
            </a:lvl3pPr>
            <a:lvl4pPr indent="0" lvl="3" marL="0" algn="r">
              <a:lnSpc>
                <a:spcPct val="100000"/>
              </a:lnSpc>
              <a:spcBef>
                <a:spcPts val="0"/>
              </a:spcBef>
              <a:spcAft>
                <a:spcPts val="0"/>
              </a:spcAft>
              <a:buClr>
                <a:schemeClr val="accent3"/>
              </a:buClr>
              <a:buSzPts val="900"/>
              <a:buFont typeface="Arial"/>
              <a:buNone/>
              <a:defRPr>
                <a:solidFill>
                  <a:schemeClr val="accent3"/>
                </a:solidFill>
              </a:defRPr>
            </a:lvl4pPr>
            <a:lvl5pPr indent="0" lvl="4" marL="0" algn="r">
              <a:lnSpc>
                <a:spcPct val="100000"/>
              </a:lnSpc>
              <a:spcBef>
                <a:spcPts val="0"/>
              </a:spcBef>
              <a:spcAft>
                <a:spcPts val="0"/>
              </a:spcAft>
              <a:buClr>
                <a:schemeClr val="accent3"/>
              </a:buClr>
              <a:buSzPts val="900"/>
              <a:buFont typeface="Arial"/>
              <a:buNone/>
              <a:defRPr>
                <a:solidFill>
                  <a:schemeClr val="accent3"/>
                </a:solidFill>
              </a:defRPr>
            </a:lvl5pPr>
            <a:lvl6pPr indent="0" lvl="5" marL="0" algn="r">
              <a:lnSpc>
                <a:spcPct val="100000"/>
              </a:lnSpc>
              <a:spcBef>
                <a:spcPts val="0"/>
              </a:spcBef>
              <a:spcAft>
                <a:spcPts val="0"/>
              </a:spcAft>
              <a:buClr>
                <a:schemeClr val="accent3"/>
              </a:buClr>
              <a:buSzPts val="900"/>
              <a:buFont typeface="Arial"/>
              <a:buNone/>
              <a:defRPr>
                <a:solidFill>
                  <a:schemeClr val="accent3"/>
                </a:solidFill>
              </a:defRPr>
            </a:lvl6pPr>
            <a:lvl7pPr indent="0" lvl="6" marL="0" algn="r">
              <a:lnSpc>
                <a:spcPct val="100000"/>
              </a:lnSpc>
              <a:spcBef>
                <a:spcPts val="0"/>
              </a:spcBef>
              <a:spcAft>
                <a:spcPts val="0"/>
              </a:spcAft>
              <a:buClr>
                <a:schemeClr val="accent3"/>
              </a:buClr>
              <a:buSzPts val="900"/>
              <a:buFont typeface="Arial"/>
              <a:buNone/>
              <a:defRPr>
                <a:solidFill>
                  <a:schemeClr val="accent3"/>
                </a:solidFill>
              </a:defRPr>
            </a:lvl7pPr>
            <a:lvl8pPr indent="0" lvl="7" marL="0" algn="r">
              <a:lnSpc>
                <a:spcPct val="100000"/>
              </a:lnSpc>
              <a:spcBef>
                <a:spcPts val="0"/>
              </a:spcBef>
              <a:spcAft>
                <a:spcPts val="0"/>
              </a:spcAft>
              <a:buClr>
                <a:schemeClr val="accent3"/>
              </a:buClr>
              <a:buSzPts val="900"/>
              <a:buFont typeface="Arial"/>
              <a:buNone/>
              <a:defRPr>
                <a:solidFill>
                  <a:schemeClr val="accent3"/>
                </a:solidFill>
              </a:defRPr>
            </a:lvl8pPr>
            <a:lvl9pPr indent="0" lvl="8" marL="0" algn="r">
              <a:lnSpc>
                <a:spcPct val="100000"/>
              </a:lnSpc>
              <a:spcBef>
                <a:spcPts val="0"/>
              </a:spcBef>
              <a:spcAft>
                <a:spcPts val="0"/>
              </a:spcAft>
              <a:buClr>
                <a:schemeClr val="accent3"/>
              </a:buClr>
              <a:buSzPts val="900"/>
              <a:buFont typeface="Arial"/>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showMasterSp="0">
  <p:cSld name="Chart 2">
    <p:bg>
      <p:bgPr>
        <a:solidFill>
          <a:schemeClr val="accent2"/>
        </a:solidFill>
      </p:bgPr>
    </p:bg>
    <p:spTree>
      <p:nvGrpSpPr>
        <p:cNvPr id="138" name="Shape 138"/>
        <p:cNvGrpSpPr/>
        <p:nvPr/>
      </p:nvGrpSpPr>
      <p:grpSpPr>
        <a:xfrm>
          <a:off x="0" y="0"/>
          <a:ext cx="0" cy="0"/>
          <a:chOff x="0" y="0"/>
          <a:chExt cx="0" cy="0"/>
        </a:xfrm>
      </p:grpSpPr>
      <p:grpSp>
        <p:nvGrpSpPr>
          <p:cNvPr id="139" name="Google Shape;139;p22"/>
          <p:cNvGrpSpPr/>
          <p:nvPr/>
        </p:nvGrpSpPr>
        <p:grpSpPr>
          <a:xfrm>
            <a:off x="8193676" y="-2"/>
            <a:ext cx="950326" cy="1179287"/>
            <a:chOff x="-1" y="-1"/>
            <a:chExt cx="1267099" cy="1572381"/>
          </a:xfrm>
        </p:grpSpPr>
        <p:sp>
          <p:nvSpPr>
            <p:cNvPr id="140" name="Google Shape;140;p22"/>
            <p:cNvSpPr/>
            <p:nvPr/>
          </p:nvSpPr>
          <p:spPr>
            <a:xfrm rot="10800000">
              <a:off x="-1" y="-1"/>
              <a:ext cx="1267099" cy="78619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2"/>
            <p:cNvSpPr/>
            <p:nvPr/>
          </p:nvSpPr>
          <p:spPr>
            <a:xfrm flipH="1">
              <a:off x="-1" y="786189"/>
              <a:ext cx="1267099" cy="78619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22"/>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43" name="Google Shape;143;p22"/>
          <p:cNvSpPr txBox="1"/>
          <p:nvPr>
            <p:ph idx="1" type="body"/>
          </p:nvPr>
        </p:nvSpPr>
        <p:spPr>
          <a:xfrm>
            <a:off x="875619" y="1565672"/>
            <a:ext cx="7334388" cy="2525111"/>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400"/>
              <a:buNone/>
              <a:defRPr/>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4" name="Google Shape;144;p22"/>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3"/>
              </a:buClr>
              <a:buSzPts val="900"/>
              <a:buFont typeface="Arial"/>
              <a:buNone/>
              <a:defRPr>
                <a:solidFill>
                  <a:schemeClr val="accent3"/>
                </a:solidFill>
              </a:defRPr>
            </a:lvl1pPr>
            <a:lvl2pPr indent="0" lvl="1" marL="0" algn="r">
              <a:lnSpc>
                <a:spcPct val="100000"/>
              </a:lnSpc>
              <a:spcBef>
                <a:spcPts val="0"/>
              </a:spcBef>
              <a:spcAft>
                <a:spcPts val="0"/>
              </a:spcAft>
              <a:buClr>
                <a:schemeClr val="accent3"/>
              </a:buClr>
              <a:buSzPts val="900"/>
              <a:buFont typeface="Arial"/>
              <a:buNone/>
              <a:defRPr>
                <a:solidFill>
                  <a:schemeClr val="accent3"/>
                </a:solidFill>
              </a:defRPr>
            </a:lvl2pPr>
            <a:lvl3pPr indent="0" lvl="2" marL="0" algn="r">
              <a:lnSpc>
                <a:spcPct val="100000"/>
              </a:lnSpc>
              <a:spcBef>
                <a:spcPts val="0"/>
              </a:spcBef>
              <a:spcAft>
                <a:spcPts val="0"/>
              </a:spcAft>
              <a:buClr>
                <a:schemeClr val="accent3"/>
              </a:buClr>
              <a:buSzPts val="900"/>
              <a:buFont typeface="Arial"/>
              <a:buNone/>
              <a:defRPr>
                <a:solidFill>
                  <a:schemeClr val="accent3"/>
                </a:solidFill>
              </a:defRPr>
            </a:lvl3pPr>
            <a:lvl4pPr indent="0" lvl="3" marL="0" algn="r">
              <a:lnSpc>
                <a:spcPct val="100000"/>
              </a:lnSpc>
              <a:spcBef>
                <a:spcPts val="0"/>
              </a:spcBef>
              <a:spcAft>
                <a:spcPts val="0"/>
              </a:spcAft>
              <a:buClr>
                <a:schemeClr val="accent3"/>
              </a:buClr>
              <a:buSzPts val="900"/>
              <a:buFont typeface="Arial"/>
              <a:buNone/>
              <a:defRPr>
                <a:solidFill>
                  <a:schemeClr val="accent3"/>
                </a:solidFill>
              </a:defRPr>
            </a:lvl4pPr>
            <a:lvl5pPr indent="0" lvl="4" marL="0" algn="r">
              <a:lnSpc>
                <a:spcPct val="100000"/>
              </a:lnSpc>
              <a:spcBef>
                <a:spcPts val="0"/>
              </a:spcBef>
              <a:spcAft>
                <a:spcPts val="0"/>
              </a:spcAft>
              <a:buClr>
                <a:schemeClr val="accent3"/>
              </a:buClr>
              <a:buSzPts val="900"/>
              <a:buFont typeface="Arial"/>
              <a:buNone/>
              <a:defRPr>
                <a:solidFill>
                  <a:schemeClr val="accent3"/>
                </a:solidFill>
              </a:defRPr>
            </a:lvl5pPr>
            <a:lvl6pPr indent="0" lvl="5" marL="0" algn="r">
              <a:lnSpc>
                <a:spcPct val="100000"/>
              </a:lnSpc>
              <a:spcBef>
                <a:spcPts val="0"/>
              </a:spcBef>
              <a:spcAft>
                <a:spcPts val="0"/>
              </a:spcAft>
              <a:buClr>
                <a:schemeClr val="accent3"/>
              </a:buClr>
              <a:buSzPts val="900"/>
              <a:buFont typeface="Arial"/>
              <a:buNone/>
              <a:defRPr>
                <a:solidFill>
                  <a:schemeClr val="accent3"/>
                </a:solidFill>
              </a:defRPr>
            </a:lvl6pPr>
            <a:lvl7pPr indent="0" lvl="6" marL="0" algn="r">
              <a:lnSpc>
                <a:spcPct val="100000"/>
              </a:lnSpc>
              <a:spcBef>
                <a:spcPts val="0"/>
              </a:spcBef>
              <a:spcAft>
                <a:spcPts val="0"/>
              </a:spcAft>
              <a:buClr>
                <a:schemeClr val="accent3"/>
              </a:buClr>
              <a:buSzPts val="900"/>
              <a:buFont typeface="Arial"/>
              <a:buNone/>
              <a:defRPr>
                <a:solidFill>
                  <a:schemeClr val="accent3"/>
                </a:solidFill>
              </a:defRPr>
            </a:lvl7pPr>
            <a:lvl8pPr indent="0" lvl="7" marL="0" algn="r">
              <a:lnSpc>
                <a:spcPct val="100000"/>
              </a:lnSpc>
              <a:spcBef>
                <a:spcPts val="0"/>
              </a:spcBef>
              <a:spcAft>
                <a:spcPts val="0"/>
              </a:spcAft>
              <a:buClr>
                <a:schemeClr val="accent3"/>
              </a:buClr>
              <a:buSzPts val="900"/>
              <a:buFont typeface="Arial"/>
              <a:buNone/>
              <a:defRPr>
                <a:solidFill>
                  <a:schemeClr val="accent3"/>
                </a:solidFill>
              </a:defRPr>
            </a:lvl8pPr>
            <a:lvl9pPr indent="0" lvl="8" marL="0" algn="r">
              <a:lnSpc>
                <a:spcPct val="100000"/>
              </a:lnSpc>
              <a:spcBef>
                <a:spcPts val="0"/>
              </a:spcBef>
              <a:spcAft>
                <a:spcPts val="0"/>
              </a:spcAft>
              <a:buClr>
                <a:schemeClr val="accent3"/>
              </a:buClr>
              <a:buSzPts val="900"/>
              <a:buFont typeface="Arial"/>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45" name="Shape 145"/>
        <p:cNvGrpSpPr/>
        <p:nvPr/>
      </p:nvGrpSpPr>
      <p:grpSpPr>
        <a:xfrm>
          <a:off x="0" y="0"/>
          <a:ext cx="0" cy="0"/>
          <a:chOff x="0" y="0"/>
          <a:chExt cx="0" cy="0"/>
        </a:xfrm>
      </p:grpSpPr>
      <p:sp>
        <p:nvSpPr>
          <p:cNvPr id="146" name="Google Shape;146;p23"/>
          <p:cNvSpPr txBox="1"/>
          <p:nvPr>
            <p:ph type="title"/>
          </p:nvPr>
        </p:nvSpPr>
        <p:spPr>
          <a:xfrm>
            <a:off x="1349041" y="1263253"/>
            <a:ext cx="6445919" cy="2107846"/>
          </a:xfrm>
          <a:prstGeom prst="rect">
            <a:avLst/>
          </a:prstGeom>
          <a:noFill/>
          <a:ln>
            <a:noFill/>
          </a:ln>
        </p:spPr>
        <p:txBody>
          <a:bodyPr anchorCtr="0" anchor="ctr" bIns="34275" lIns="34275" spcFirstLastPara="1" rIns="34275" wrap="square" tIns="34275">
            <a:normAutofit/>
          </a:bodyPr>
          <a:lstStyle>
            <a:lvl1pPr lvl="0" algn="ctr">
              <a:lnSpc>
                <a:spcPct val="100000"/>
              </a:lnSpc>
              <a:spcBef>
                <a:spcPts val="0"/>
              </a:spcBef>
              <a:spcAft>
                <a:spcPts val="0"/>
              </a:spcAft>
              <a:buClr>
                <a:srgbClr val="FFFFFF"/>
              </a:buClr>
              <a:buSzPts val="3500"/>
              <a:buFont typeface="Arial"/>
              <a:buNone/>
              <a:defRPr b="0" sz="3500">
                <a:solidFill>
                  <a:srgbClr val="FFFFFF"/>
                </a:solidFill>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47" name="Google Shape;147;p23"/>
          <p:cNvSpPr txBox="1"/>
          <p:nvPr>
            <p:ph idx="1" type="body"/>
          </p:nvPr>
        </p:nvSpPr>
        <p:spPr>
          <a:xfrm>
            <a:off x="285750" y="389554"/>
            <a:ext cx="1023223" cy="820891"/>
          </a:xfrm>
          <a:prstGeom prst="rect">
            <a:avLst/>
          </a:prstGeom>
          <a:noFill/>
          <a:ln>
            <a:noFill/>
          </a:ln>
        </p:spPr>
        <p:txBody>
          <a:bodyPr anchorCtr="0" anchor="t" bIns="34275" lIns="34275" spcFirstLastPara="1" rIns="34275" wrap="square" tIns="34275">
            <a:normAutofit/>
          </a:bodyPr>
          <a:lstStyle>
            <a:lvl1pPr indent="-228600" lvl="0" marL="457200" algn="ctr">
              <a:lnSpc>
                <a:spcPct val="90000"/>
              </a:lnSpc>
              <a:spcBef>
                <a:spcPts val="800"/>
              </a:spcBef>
              <a:spcAft>
                <a:spcPts val="0"/>
              </a:spcAft>
              <a:buClr>
                <a:srgbClr val="004EBF"/>
              </a:buClr>
              <a:buSzPts val="17900"/>
              <a:buFont typeface="Arial"/>
              <a:buNone/>
              <a:defRPr b="1" sz="17900">
                <a:solidFill>
                  <a:srgbClr val="004EBF"/>
                </a:solidFill>
              </a:defRPr>
            </a:lvl1pPr>
            <a:lvl2pPr indent="-228600" lvl="1" marL="914400" algn="ctr">
              <a:lnSpc>
                <a:spcPct val="90000"/>
              </a:lnSpc>
              <a:spcBef>
                <a:spcPts val="800"/>
              </a:spcBef>
              <a:spcAft>
                <a:spcPts val="0"/>
              </a:spcAft>
              <a:buClr>
                <a:srgbClr val="004EBF"/>
              </a:buClr>
              <a:buSzPts val="17900"/>
              <a:buFont typeface="Arial"/>
              <a:buNone/>
              <a:defRPr b="1" sz="17900">
                <a:solidFill>
                  <a:srgbClr val="004EBF"/>
                </a:solidFill>
              </a:defRPr>
            </a:lvl2pPr>
            <a:lvl3pPr indent="-228600" lvl="2" marL="1371600" algn="ctr">
              <a:lnSpc>
                <a:spcPct val="90000"/>
              </a:lnSpc>
              <a:spcBef>
                <a:spcPts val="800"/>
              </a:spcBef>
              <a:spcAft>
                <a:spcPts val="0"/>
              </a:spcAft>
              <a:buClr>
                <a:srgbClr val="004EBF"/>
              </a:buClr>
              <a:buSzPts val="17900"/>
              <a:buFont typeface="Arial"/>
              <a:buNone/>
              <a:defRPr b="1" sz="17900">
                <a:solidFill>
                  <a:srgbClr val="004EBF"/>
                </a:solidFill>
              </a:defRPr>
            </a:lvl3pPr>
            <a:lvl4pPr indent="-228600" lvl="3" marL="1828800" algn="ctr">
              <a:lnSpc>
                <a:spcPct val="90000"/>
              </a:lnSpc>
              <a:spcBef>
                <a:spcPts val="800"/>
              </a:spcBef>
              <a:spcAft>
                <a:spcPts val="0"/>
              </a:spcAft>
              <a:buClr>
                <a:srgbClr val="004EBF"/>
              </a:buClr>
              <a:buSzPts val="17900"/>
              <a:buFont typeface="Arial"/>
              <a:buNone/>
              <a:defRPr b="1" sz="17900">
                <a:solidFill>
                  <a:srgbClr val="004EBF"/>
                </a:solidFill>
              </a:defRPr>
            </a:lvl4pPr>
            <a:lvl5pPr indent="-228600" lvl="4" marL="2286000" algn="ctr">
              <a:lnSpc>
                <a:spcPct val="90000"/>
              </a:lnSpc>
              <a:spcBef>
                <a:spcPts val="800"/>
              </a:spcBef>
              <a:spcAft>
                <a:spcPts val="0"/>
              </a:spcAft>
              <a:buClr>
                <a:srgbClr val="004EBF"/>
              </a:buClr>
              <a:buSzPts val="17900"/>
              <a:buFont typeface="Arial"/>
              <a:buNone/>
              <a:defRPr b="1" sz="17900">
                <a:solidFill>
                  <a:srgbClr val="004EB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8" name="Google Shape;148;p23"/>
          <p:cNvSpPr txBox="1"/>
          <p:nvPr>
            <p:ph idx="2" type="body"/>
          </p:nvPr>
        </p:nvSpPr>
        <p:spPr>
          <a:xfrm>
            <a:off x="5161360" y="3370659"/>
            <a:ext cx="2633663" cy="509588"/>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400"/>
              <a:buNone/>
              <a:defRPr/>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9" name="Google Shape;149;p23"/>
          <p:cNvSpPr txBox="1"/>
          <p:nvPr>
            <p:ph idx="3" type="body"/>
          </p:nvPr>
        </p:nvSpPr>
        <p:spPr>
          <a:xfrm>
            <a:off x="7956828" y="2549769"/>
            <a:ext cx="1023224" cy="820891"/>
          </a:xfrm>
          <a:prstGeom prst="rect">
            <a:avLst/>
          </a:prstGeom>
          <a:noFill/>
          <a:ln>
            <a:noFill/>
          </a:ln>
        </p:spPr>
        <p:txBody>
          <a:bodyPr anchorCtr="0" anchor="t" bIns="34275" lIns="34275" spcFirstLastPara="1" rIns="34275" wrap="square" tIns="34275">
            <a:normAutofit/>
          </a:bodyPr>
          <a:lstStyle>
            <a:lvl1pPr indent="-228600" lvl="0" marL="457200" algn="ctr">
              <a:lnSpc>
                <a:spcPct val="90000"/>
              </a:lnSpc>
              <a:spcBef>
                <a:spcPts val="300"/>
              </a:spcBef>
              <a:spcAft>
                <a:spcPts val="0"/>
              </a:spcAft>
              <a:buClr>
                <a:srgbClr val="004EBF"/>
              </a:buClr>
              <a:buSzPts val="7200"/>
              <a:buFont typeface="Arial"/>
              <a:buNone/>
              <a:defRPr b="1" sz="7200">
                <a:solidFill>
                  <a:srgbClr val="004EBF"/>
                </a:solidFill>
              </a:defRPr>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0" name="Google Shape;150;p23"/>
          <p:cNvSpPr txBox="1"/>
          <p:nvPr>
            <p:ph idx="12" type="sldNum"/>
          </p:nvPr>
        </p:nvSpPr>
        <p:spPr>
          <a:xfrm>
            <a:off x="86530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2"/>
              </a:buClr>
              <a:buSzPts val="900"/>
              <a:buFont typeface="Arial"/>
              <a:buNone/>
              <a:defRPr sz="900">
                <a:solidFill>
                  <a:schemeClr val="accent2"/>
                </a:solidFill>
              </a:defRPr>
            </a:lvl1pPr>
            <a:lvl2pPr indent="0" lvl="1" marL="0" algn="r">
              <a:lnSpc>
                <a:spcPct val="100000"/>
              </a:lnSpc>
              <a:spcBef>
                <a:spcPts val="0"/>
              </a:spcBef>
              <a:spcAft>
                <a:spcPts val="0"/>
              </a:spcAft>
              <a:buClr>
                <a:schemeClr val="accent2"/>
              </a:buClr>
              <a:buSzPts val="900"/>
              <a:buFont typeface="Arial"/>
              <a:buNone/>
              <a:defRPr sz="900">
                <a:solidFill>
                  <a:schemeClr val="accent2"/>
                </a:solidFill>
              </a:defRPr>
            </a:lvl2pPr>
            <a:lvl3pPr indent="0" lvl="2" marL="0" algn="r">
              <a:lnSpc>
                <a:spcPct val="100000"/>
              </a:lnSpc>
              <a:spcBef>
                <a:spcPts val="0"/>
              </a:spcBef>
              <a:spcAft>
                <a:spcPts val="0"/>
              </a:spcAft>
              <a:buClr>
                <a:schemeClr val="accent2"/>
              </a:buClr>
              <a:buSzPts val="900"/>
              <a:buFont typeface="Arial"/>
              <a:buNone/>
              <a:defRPr sz="900">
                <a:solidFill>
                  <a:schemeClr val="accent2"/>
                </a:solidFill>
              </a:defRPr>
            </a:lvl3pPr>
            <a:lvl4pPr indent="0" lvl="3" marL="0" algn="r">
              <a:lnSpc>
                <a:spcPct val="100000"/>
              </a:lnSpc>
              <a:spcBef>
                <a:spcPts val="0"/>
              </a:spcBef>
              <a:spcAft>
                <a:spcPts val="0"/>
              </a:spcAft>
              <a:buClr>
                <a:schemeClr val="accent2"/>
              </a:buClr>
              <a:buSzPts val="900"/>
              <a:buFont typeface="Arial"/>
              <a:buNone/>
              <a:defRPr sz="900">
                <a:solidFill>
                  <a:schemeClr val="accent2"/>
                </a:solidFill>
              </a:defRPr>
            </a:lvl4pPr>
            <a:lvl5pPr indent="0" lvl="4" marL="0" algn="r">
              <a:lnSpc>
                <a:spcPct val="100000"/>
              </a:lnSpc>
              <a:spcBef>
                <a:spcPts val="0"/>
              </a:spcBef>
              <a:spcAft>
                <a:spcPts val="0"/>
              </a:spcAft>
              <a:buClr>
                <a:schemeClr val="accent2"/>
              </a:buClr>
              <a:buSzPts val="900"/>
              <a:buFont typeface="Arial"/>
              <a:buNone/>
              <a:defRPr sz="900">
                <a:solidFill>
                  <a:schemeClr val="accent2"/>
                </a:solidFill>
              </a:defRPr>
            </a:lvl5pPr>
            <a:lvl6pPr indent="0" lvl="5" marL="0" algn="r">
              <a:lnSpc>
                <a:spcPct val="100000"/>
              </a:lnSpc>
              <a:spcBef>
                <a:spcPts val="0"/>
              </a:spcBef>
              <a:spcAft>
                <a:spcPts val="0"/>
              </a:spcAft>
              <a:buClr>
                <a:schemeClr val="accent2"/>
              </a:buClr>
              <a:buSzPts val="900"/>
              <a:buFont typeface="Arial"/>
              <a:buNone/>
              <a:defRPr sz="900">
                <a:solidFill>
                  <a:schemeClr val="accent2"/>
                </a:solidFill>
              </a:defRPr>
            </a:lvl6pPr>
            <a:lvl7pPr indent="0" lvl="6" marL="0" algn="r">
              <a:lnSpc>
                <a:spcPct val="100000"/>
              </a:lnSpc>
              <a:spcBef>
                <a:spcPts val="0"/>
              </a:spcBef>
              <a:spcAft>
                <a:spcPts val="0"/>
              </a:spcAft>
              <a:buClr>
                <a:schemeClr val="accent2"/>
              </a:buClr>
              <a:buSzPts val="900"/>
              <a:buFont typeface="Arial"/>
              <a:buNone/>
              <a:defRPr sz="900">
                <a:solidFill>
                  <a:schemeClr val="accent2"/>
                </a:solidFill>
              </a:defRPr>
            </a:lvl7pPr>
            <a:lvl8pPr indent="0" lvl="7" marL="0" algn="r">
              <a:lnSpc>
                <a:spcPct val="100000"/>
              </a:lnSpc>
              <a:spcBef>
                <a:spcPts val="0"/>
              </a:spcBef>
              <a:spcAft>
                <a:spcPts val="0"/>
              </a:spcAft>
              <a:buClr>
                <a:schemeClr val="accent2"/>
              </a:buClr>
              <a:buSzPts val="900"/>
              <a:buFont typeface="Arial"/>
              <a:buNone/>
              <a:defRPr sz="900">
                <a:solidFill>
                  <a:schemeClr val="accent2"/>
                </a:solidFill>
              </a:defRPr>
            </a:lvl8pPr>
            <a:lvl9pPr indent="0" lvl="8" marL="0" algn="r">
              <a:lnSpc>
                <a:spcPct val="100000"/>
              </a:lnSpc>
              <a:spcBef>
                <a:spcPts val="0"/>
              </a:spcBef>
              <a:spcAft>
                <a:spcPts val="0"/>
              </a:spcAft>
              <a:buClr>
                <a:schemeClr val="accent2"/>
              </a:buClr>
              <a:buSzPts val="900"/>
              <a:buFont typeface="Arial"/>
              <a:buNone/>
              <a:defRPr sz="9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showMasterSp="0">
  <p:cSld name="Whole team">
    <p:bg>
      <p:bgPr>
        <a:solidFill>
          <a:schemeClr val="accent2"/>
        </a:solidFill>
      </p:bgPr>
    </p:bg>
    <p:spTree>
      <p:nvGrpSpPr>
        <p:cNvPr id="151" name="Shape 151"/>
        <p:cNvGrpSpPr/>
        <p:nvPr/>
      </p:nvGrpSpPr>
      <p:grpSpPr>
        <a:xfrm>
          <a:off x="0" y="0"/>
          <a:ext cx="0" cy="0"/>
          <a:chOff x="0" y="0"/>
          <a:chExt cx="0" cy="0"/>
        </a:xfrm>
      </p:grpSpPr>
      <p:sp>
        <p:nvSpPr>
          <p:cNvPr id="152" name="Google Shape;152;p24"/>
          <p:cNvSpPr txBox="1"/>
          <p:nvPr>
            <p:ph type="title"/>
          </p:nvPr>
        </p:nvSpPr>
        <p:spPr>
          <a:xfrm>
            <a:off x="562822" y="285750"/>
            <a:ext cx="8008607" cy="994172"/>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53" name="Google Shape;153;p24"/>
          <p:cNvSpPr/>
          <p:nvPr>
            <p:ph idx="2" type="pic"/>
          </p:nvPr>
        </p:nvSpPr>
        <p:spPr>
          <a:xfrm>
            <a:off x="562822" y="1551550"/>
            <a:ext cx="678741" cy="679232"/>
          </a:xfrm>
          <a:prstGeom prst="rect">
            <a:avLst/>
          </a:prstGeom>
          <a:noFill/>
          <a:ln>
            <a:noFill/>
          </a:ln>
        </p:spPr>
      </p:sp>
      <p:sp>
        <p:nvSpPr>
          <p:cNvPr id="154" name="Google Shape;154;p24"/>
          <p:cNvSpPr txBox="1"/>
          <p:nvPr>
            <p:ph idx="1" type="body"/>
          </p:nvPr>
        </p:nvSpPr>
        <p:spPr>
          <a:xfrm>
            <a:off x="562822" y="2245908"/>
            <a:ext cx="1710928"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317500" lvl="1" marL="914400" algn="l">
              <a:lnSpc>
                <a:spcPct val="100000"/>
              </a:lnSpc>
              <a:spcBef>
                <a:spcPts val="0"/>
              </a:spcBef>
              <a:spcAft>
                <a:spcPts val="0"/>
              </a:spcAft>
              <a:buClr>
                <a:srgbClr val="000000"/>
              </a:buClr>
              <a:buSzPts val="1400"/>
              <a:buFont typeface="Arial"/>
              <a:buChar char="•"/>
              <a:defRPr b="1" sz="1400"/>
            </a:lvl2pPr>
            <a:lvl3pPr indent="-317500" lvl="2" marL="1371600" algn="l">
              <a:lnSpc>
                <a:spcPct val="100000"/>
              </a:lnSpc>
              <a:spcBef>
                <a:spcPts val="0"/>
              </a:spcBef>
              <a:spcAft>
                <a:spcPts val="0"/>
              </a:spcAft>
              <a:buClr>
                <a:srgbClr val="000000"/>
              </a:buClr>
              <a:buSzPts val="1400"/>
              <a:buFont typeface="Arial"/>
              <a:buChar char="•"/>
              <a:defRPr b="1" sz="1400"/>
            </a:lvl3pPr>
            <a:lvl4pPr indent="-317500" lvl="3" marL="1828800" algn="l">
              <a:lnSpc>
                <a:spcPct val="100000"/>
              </a:lnSpc>
              <a:spcBef>
                <a:spcPts val="0"/>
              </a:spcBef>
              <a:spcAft>
                <a:spcPts val="0"/>
              </a:spcAft>
              <a:buClr>
                <a:srgbClr val="000000"/>
              </a:buClr>
              <a:buSzPts val="1400"/>
              <a:buFont typeface="Arial"/>
              <a:buChar char="•"/>
              <a:defRPr b="1" sz="1400"/>
            </a:lvl4pPr>
            <a:lvl5pPr indent="-317500" lvl="4" marL="2286000" algn="l">
              <a:lnSpc>
                <a:spcPct val="100000"/>
              </a:lnSpc>
              <a:spcBef>
                <a:spcPts val="0"/>
              </a:spcBef>
              <a:spcAft>
                <a:spcPts val="0"/>
              </a:spcAft>
              <a:buClr>
                <a:srgbClr val="000000"/>
              </a:buClr>
              <a:buSzPts val="1400"/>
              <a:buFont typeface="Arial"/>
              <a:buChar char="•"/>
              <a:defRPr b="1" sz="14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5" name="Google Shape;155;p24"/>
          <p:cNvSpPr txBox="1"/>
          <p:nvPr>
            <p:ph idx="3" type="body"/>
          </p:nvPr>
        </p:nvSpPr>
        <p:spPr>
          <a:xfrm>
            <a:off x="562822" y="2534843"/>
            <a:ext cx="1710928" cy="26074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6" name="Google Shape;156;p24"/>
          <p:cNvSpPr/>
          <p:nvPr>
            <p:ph idx="4" type="pic"/>
          </p:nvPr>
        </p:nvSpPr>
        <p:spPr>
          <a:xfrm>
            <a:off x="2662047" y="1551550"/>
            <a:ext cx="678741" cy="679232"/>
          </a:xfrm>
          <a:prstGeom prst="rect">
            <a:avLst/>
          </a:prstGeom>
          <a:noFill/>
          <a:ln>
            <a:noFill/>
          </a:ln>
        </p:spPr>
      </p:sp>
      <p:sp>
        <p:nvSpPr>
          <p:cNvPr id="157" name="Google Shape;157;p24"/>
          <p:cNvSpPr txBox="1"/>
          <p:nvPr>
            <p:ph idx="5" type="body"/>
          </p:nvPr>
        </p:nvSpPr>
        <p:spPr>
          <a:xfrm>
            <a:off x="2662049" y="2245908"/>
            <a:ext cx="1710928"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8" name="Google Shape;158;p24"/>
          <p:cNvSpPr txBox="1"/>
          <p:nvPr>
            <p:ph idx="6" type="body"/>
          </p:nvPr>
        </p:nvSpPr>
        <p:spPr>
          <a:xfrm>
            <a:off x="2662047" y="2534843"/>
            <a:ext cx="1710929" cy="26074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9" name="Google Shape;159;p24"/>
          <p:cNvSpPr/>
          <p:nvPr>
            <p:ph idx="7" type="pic"/>
          </p:nvPr>
        </p:nvSpPr>
        <p:spPr>
          <a:xfrm>
            <a:off x="4761275" y="1551550"/>
            <a:ext cx="678741" cy="679232"/>
          </a:xfrm>
          <a:prstGeom prst="rect">
            <a:avLst/>
          </a:prstGeom>
          <a:noFill/>
          <a:ln>
            <a:noFill/>
          </a:ln>
        </p:spPr>
      </p:sp>
      <p:sp>
        <p:nvSpPr>
          <p:cNvPr id="160" name="Google Shape;160;p24"/>
          <p:cNvSpPr txBox="1"/>
          <p:nvPr>
            <p:ph idx="8" type="body"/>
          </p:nvPr>
        </p:nvSpPr>
        <p:spPr>
          <a:xfrm>
            <a:off x="4761275" y="2245908"/>
            <a:ext cx="1710929"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1" name="Google Shape;161;p24"/>
          <p:cNvSpPr txBox="1"/>
          <p:nvPr>
            <p:ph idx="9" type="body"/>
          </p:nvPr>
        </p:nvSpPr>
        <p:spPr>
          <a:xfrm>
            <a:off x="4761275" y="2534843"/>
            <a:ext cx="1710929" cy="26074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2" name="Google Shape;162;p24"/>
          <p:cNvSpPr/>
          <p:nvPr>
            <p:ph idx="13" type="pic"/>
          </p:nvPr>
        </p:nvSpPr>
        <p:spPr>
          <a:xfrm>
            <a:off x="6860501" y="1551550"/>
            <a:ext cx="678741" cy="679232"/>
          </a:xfrm>
          <a:prstGeom prst="rect">
            <a:avLst/>
          </a:prstGeom>
          <a:noFill/>
          <a:ln>
            <a:noFill/>
          </a:ln>
        </p:spPr>
      </p:sp>
      <p:sp>
        <p:nvSpPr>
          <p:cNvPr id="163" name="Google Shape;163;p24"/>
          <p:cNvSpPr txBox="1"/>
          <p:nvPr>
            <p:ph idx="14" type="body"/>
          </p:nvPr>
        </p:nvSpPr>
        <p:spPr>
          <a:xfrm>
            <a:off x="6860502" y="2245908"/>
            <a:ext cx="1710929"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4" name="Google Shape;164;p24"/>
          <p:cNvSpPr txBox="1"/>
          <p:nvPr>
            <p:ph idx="15" type="body"/>
          </p:nvPr>
        </p:nvSpPr>
        <p:spPr>
          <a:xfrm>
            <a:off x="6860501" y="2534843"/>
            <a:ext cx="1710929" cy="260748"/>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5" name="Google Shape;165;p24"/>
          <p:cNvSpPr/>
          <p:nvPr>
            <p:ph idx="16" type="pic"/>
          </p:nvPr>
        </p:nvSpPr>
        <p:spPr>
          <a:xfrm>
            <a:off x="562822" y="3088913"/>
            <a:ext cx="678741" cy="679232"/>
          </a:xfrm>
          <a:prstGeom prst="rect">
            <a:avLst/>
          </a:prstGeom>
          <a:noFill/>
          <a:ln>
            <a:noFill/>
          </a:ln>
        </p:spPr>
      </p:sp>
      <p:sp>
        <p:nvSpPr>
          <p:cNvPr id="166" name="Google Shape;166;p24"/>
          <p:cNvSpPr txBox="1"/>
          <p:nvPr>
            <p:ph idx="17" type="body"/>
          </p:nvPr>
        </p:nvSpPr>
        <p:spPr>
          <a:xfrm>
            <a:off x="562822" y="3783271"/>
            <a:ext cx="1710928"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7" name="Google Shape;167;p24"/>
          <p:cNvSpPr txBox="1"/>
          <p:nvPr>
            <p:ph idx="18" type="body"/>
          </p:nvPr>
        </p:nvSpPr>
        <p:spPr>
          <a:xfrm>
            <a:off x="562822" y="4072206"/>
            <a:ext cx="1710928"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8" name="Google Shape;168;p24"/>
          <p:cNvSpPr/>
          <p:nvPr>
            <p:ph idx="19" type="pic"/>
          </p:nvPr>
        </p:nvSpPr>
        <p:spPr>
          <a:xfrm>
            <a:off x="2662047" y="3088913"/>
            <a:ext cx="678741" cy="679232"/>
          </a:xfrm>
          <a:prstGeom prst="rect">
            <a:avLst/>
          </a:prstGeom>
          <a:noFill/>
          <a:ln>
            <a:noFill/>
          </a:ln>
        </p:spPr>
      </p:sp>
      <p:sp>
        <p:nvSpPr>
          <p:cNvPr id="169" name="Google Shape;169;p24"/>
          <p:cNvSpPr txBox="1"/>
          <p:nvPr>
            <p:ph idx="20" type="body"/>
          </p:nvPr>
        </p:nvSpPr>
        <p:spPr>
          <a:xfrm>
            <a:off x="2662049" y="3783271"/>
            <a:ext cx="1710928"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0" name="Google Shape;170;p24"/>
          <p:cNvSpPr txBox="1"/>
          <p:nvPr>
            <p:ph idx="21" type="body"/>
          </p:nvPr>
        </p:nvSpPr>
        <p:spPr>
          <a:xfrm>
            <a:off x="2662047" y="4072206"/>
            <a:ext cx="1710929"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1" name="Google Shape;171;p24"/>
          <p:cNvSpPr/>
          <p:nvPr>
            <p:ph idx="22" type="pic"/>
          </p:nvPr>
        </p:nvSpPr>
        <p:spPr>
          <a:xfrm>
            <a:off x="4761275" y="3088913"/>
            <a:ext cx="678741" cy="679232"/>
          </a:xfrm>
          <a:prstGeom prst="rect">
            <a:avLst/>
          </a:prstGeom>
          <a:noFill/>
          <a:ln>
            <a:noFill/>
          </a:ln>
        </p:spPr>
      </p:sp>
      <p:sp>
        <p:nvSpPr>
          <p:cNvPr id="172" name="Google Shape;172;p24"/>
          <p:cNvSpPr txBox="1"/>
          <p:nvPr>
            <p:ph idx="23" type="body"/>
          </p:nvPr>
        </p:nvSpPr>
        <p:spPr>
          <a:xfrm>
            <a:off x="4761275" y="3783271"/>
            <a:ext cx="1710929"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3" name="Google Shape;173;p24"/>
          <p:cNvSpPr txBox="1"/>
          <p:nvPr>
            <p:ph idx="24" type="body"/>
          </p:nvPr>
        </p:nvSpPr>
        <p:spPr>
          <a:xfrm>
            <a:off x="4761275" y="4072206"/>
            <a:ext cx="1710929"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4" name="Google Shape;174;p24"/>
          <p:cNvSpPr/>
          <p:nvPr>
            <p:ph idx="25" type="pic"/>
          </p:nvPr>
        </p:nvSpPr>
        <p:spPr>
          <a:xfrm>
            <a:off x="6860501" y="3088913"/>
            <a:ext cx="678741" cy="679232"/>
          </a:xfrm>
          <a:prstGeom prst="rect">
            <a:avLst/>
          </a:prstGeom>
          <a:noFill/>
          <a:ln>
            <a:noFill/>
          </a:ln>
        </p:spPr>
      </p:sp>
      <p:sp>
        <p:nvSpPr>
          <p:cNvPr id="175" name="Google Shape;175;p24"/>
          <p:cNvSpPr txBox="1"/>
          <p:nvPr>
            <p:ph idx="26" type="body"/>
          </p:nvPr>
        </p:nvSpPr>
        <p:spPr>
          <a:xfrm>
            <a:off x="6860502" y="3783271"/>
            <a:ext cx="1710929" cy="260747"/>
          </a:xfrm>
          <a:prstGeom prst="rect">
            <a:avLst/>
          </a:prstGeom>
          <a:noFill/>
          <a:ln>
            <a:noFill/>
          </a:ln>
        </p:spPr>
        <p:txBody>
          <a:bodyPr anchorCtr="0" anchor="b" bIns="0" lIns="0" spcFirstLastPara="1" rIns="0" wrap="square" tIns="0">
            <a:normAutofit/>
          </a:bodyPr>
          <a:lstStyle>
            <a:lvl1pPr indent="-228600" lvl="0" marL="457200" algn="l">
              <a:lnSpc>
                <a:spcPct val="100000"/>
              </a:lnSpc>
              <a:spcBef>
                <a:spcPts val="0"/>
              </a:spcBef>
              <a:spcAft>
                <a:spcPts val="0"/>
              </a:spcAft>
              <a:buClr>
                <a:srgbClr val="000000"/>
              </a:buClr>
              <a:buSzPts val="1400"/>
              <a:buFont typeface="Arial"/>
              <a:buNone/>
              <a:defRPr b="1" sz="14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6" name="Google Shape;176;p24"/>
          <p:cNvSpPr txBox="1"/>
          <p:nvPr>
            <p:ph idx="27" type="body"/>
          </p:nvPr>
        </p:nvSpPr>
        <p:spPr>
          <a:xfrm>
            <a:off x="6860501" y="4072206"/>
            <a:ext cx="1710929" cy="260747"/>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1100"/>
              <a:buFont typeface="Arial"/>
              <a:buNone/>
              <a:defRPr sz="1100"/>
            </a:lvl1pPr>
            <a:lvl2pPr indent="-228600" lvl="1" marL="914400" algn="l">
              <a:lnSpc>
                <a:spcPct val="90000"/>
              </a:lnSpc>
              <a:spcBef>
                <a:spcPts val="800"/>
              </a:spcBef>
              <a:spcAft>
                <a:spcPts val="0"/>
              </a:spcAft>
              <a:buClr>
                <a:srgbClr val="000000"/>
              </a:buClr>
              <a:buSzPts val="1400"/>
              <a:buNone/>
              <a:defRPr/>
            </a:lvl2pPr>
            <a:lvl3pPr indent="-228600" lvl="2" marL="1371600" algn="l">
              <a:lnSpc>
                <a:spcPct val="90000"/>
              </a:lnSpc>
              <a:spcBef>
                <a:spcPts val="800"/>
              </a:spcBef>
              <a:spcAft>
                <a:spcPts val="0"/>
              </a:spcAft>
              <a:buClr>
                <a:srgbClr val="000000"/>
              </a:buClr>
              <a:buSzPts val="1400"/>
              <a:buNone/>
              <a:defRPr/>
            </a:lvl3pPr>
            <a:lvl4pPr indent="-228600" lvl="3" marL="1828800" algn="l">
              <a:lnSpc>
                <a:spcPct val="90000"/>
              </a:lnSpc>
              <a:spcBef>
                <a:spcPts val="800"/>
              </a:spcBef>
              <a:spcAft>
                <a:spcPts val="0"/>
              </a:spcAft>
              <a:buClr>
                <a:srgbClr val="000000"/>
              </a:buClr>
              <a:buSzPts val="1400"/>
              <a:buNone/>
              <a:defRPr/>
            </a:lvl4pPr>
            <a:lvl5pPr indent="-228600" lvl="4" marL="2286000" algn="l">
              <a:lnSpc>
                <a:spcPct val="90000"/>
              </a:lnSpc>
              <a:spcBef>
                <a:spcPts val="800"/>
              </a:spcBef>
              <a:spcAft>
                <a:spcPts val="0"/>
              </a:spcAft>
              <a:buClr>
                <a:srgbClr val="000000"/>
              </a:buClr>
              <a:buSzPts val="1400"/>
              <a:buNone/>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7" name="Google Shape;177;p24"/>
          <p:cNvSpPr txBox="1"/>
          <p:nvPr>
            <p:ph idx="12" type="sldNum"/>
          </p:nvPr>
        </p:nvSpPr>
        <p:spPr>
          <a:xfrm>
            <a:off x="8653008"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3"/>
              </a:buClr>
              <a:buSzPts val="900"/>
              <a:buFont typeface="Arial"/>
              <a:buNone/>
              <a:defRPr>
                <a:solidFill>
                  <a:schemeClr val="accent3"/>
                </a:solidFill>
              </a:defRPr>
            </a:lvl1pPr>
            <a:lvl2pPr indent="0" lvl="1" marL="0" algn="r">
              <a:lnSpc>
                <a:spcPct val="100000"/>
              </a:lnSpc>
              <a:spcBef>
                <a:spcPts val="0"/>
              </a:spcBef>
              <a:spcAft>
                <a:spcPts val="0"/>
              </a:spcAft>
              <a:buClr>
                <a:schemeClr val="accent3"/>
              </a:buClr>
              <a:buSzPts val="900"/>
              <a:buFont typeface="Arial"/>
              <a:buNone/>
              <a:defRPr>
                <a:solidFill>
                  <a:schemeClr val="accent3"/>
                </a:solidFill>
              </a:defRPr>
            </a:lvl2pPr>
            <a:lvl3pPr indent="0" lvl="2" marL="0" algn="r">
              <a:lnSpc>
                <a:spcPct val="100000"/>
              </a:lnSpc>
              <a:spcBef>
                <a:spcPts val="0"/>
              </a:spcBef>
              <a:spcAft>
                <a:spcPts val="0"/>
              </a:spcAft>
              <a:buClr>
                <a:schemeClr val="accent3"/>
              </a:buClr>
              <a:buSzPts val="900"/>
              <a:buFont typeface="Arial"/>
              <a:buNone/>
              <a:defRPr>
                <a:solidFill>
                  <a:schemeClr val="accent3"/>
                </a:solidFill>
              </a:defRPr>
            </a:lvl3pPr>
            <a:lvl4pPr indent="0" lvl="3" marL="0" algn="r">
              <a:lnSpc>
                <a:spcPct val="100000"/>
              </a:lnSpc>
              <a:spcBef>
                <a:spcPts val="0"/>
              </a:spcBef>
              <a:spcAft>
                <a:spcPts val="0"/>
              </a:spcAft>
              <a:buClr>
                <a:schemeClr val="accent3"/>
              </a:buClr>
              <a:buSzPts val="900"/>
              <a:buFont typeface="Arial"/>
              <a:buNone/>
              <a:defRPr>
                <a:solidFill>
                  <a:schemeClr val="accent3"/>
                </a:solidFill>
              </a:defRPr>
            </a:lvl4pPr>
            <a:lvl5pPr indent="0" lvl="4" marL="0" algn="r">
              <a:lnSpc>
                <a:spcPct val="100000"/>
              </a:lnSpc>
              <a:spcBef>
                <a:spcPts val="0"/>
              </a:spcBef>
              <a:spcAft>
                <a:spcPts val="0"/>
              </a:spcAft>
              <a:buClr>
                <a:schemeClr val="accent3"/>
              </a:buClr>
              <a:buSzPts val="900"/>
              <a:buFont typeface="Arial"/>
              <a:buNone/>
              <a:defRPr>
                <a:solidFill>
                  <a:schemeClr val="accent3"/>
                </a:solidFill>
              </a:defRPr>
            </a:lvl5pPr>
            <a:lvl6pPr indent="0" lvl="5" marL="0" algn="r">
              <a:lnSpc>
                <a:spcPct val="100000"/>
              </a:lnSpc>
              <a:spcBef>
                <a:spcPts val="0"/>
              </a:spcBef>
              <a:spcAft>
                <a:spcPts val="0"/>
              </a:spcAft>
              <a:buClr>
                <a:schemeClr val="accent3"/>
              </a:buClr>
              <a:buSzPts val="900"/>
              <a:buFont typeface="Arial"/>
              <a:buNone/>
              <a:defRPr>
                <a:solidFill>
                  <a:schemeClr val="accent3"/>
                </a:solidFill>
              </a:defRPr>
            </a:lvl6pPr>
            <a:lvl7pPr indent="0" lvl="6" marL="0" algn="r">
              <a:lnSpc>
                <a:spcPct val="100000"/>
              </a:lnSpc>
              <a:spcBef>
                <a:spcPts val="0"/>
              </a:spcBef>
              <a:spcAft>
                <a:spcPts val="0"/>
              </a:spcAft>
              <a:buClr>
                <a:schemeClr val="accent3"/>
              </a:buClr>
              <a:buSzPts val="900"/>
              <a:buFont typeface="Arial"/>
              <a:buNone/>
              <a:defRPr>
                <a:solidFill>
                  <a:schemeClr val="accent3"/>
                </a:solidFill>
              </a:defRPr>
            </a:lvl7pPr>
            <a:lvl8pPr indent="0" lvl="7" marL="0" algn="r">
              <a:lnSpc>
                <a:spcPct val="100000"/>
              </a:lnSpc>
              <a:spcBef>
                <a:spcPts val="0"/>
              </a:spcBef>
              <a:spcAft>
                <a:spcPts val="0"/>
              </a:spcAft>
              <a:buClr>
                <a:schemeClr val="accent3"/>
              </a:buClr>
              <a:buSzPts val="900"/>
              <a:buFont typeface="Arial"/>
              <a:buNone/>
              <a:defRPr>
                <a:solidFill>
                  <a:schemeClr val="accent3"/>
                </a:solidFill>
              </a:defRPr>
            </a:lvl8pPr>
            <a:lvl9pPr indent="0" lvl="8" marL="0" algn="r">
              <a:lnSpc>
                <a:spcPct val="100000"/>
              </a:lnSpc>
              <a:spcBef>
                <a:spcPts val="0"/>
              </a:spcBef>
              <a:spcAft>
                <a:spcPts val="0"/>
              </a:spcAft>
              <a:buClr>
                <a:schemeClr val="accent3"/>
              </a:buClr>
              <a:buSzPts val="900"/>
              <a:buFont typeface="Arial"/>
              <a:buNone/>
              <a:defRPr>
                <a:solidFill>
                  <a:schemeClr val="accent3"/>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showMasterSp="0">
  <p:cSld name="Timeline">
    <p:bg>
      <p:bgPr>
        <a:solidFill>
          <a:schemeClr val="accent1"/>
        </a:solidFill>
      </p:bgPr>
    </p:bg>
    <p:spTree>
      <p:nvGrpSpPr>
        <p:cNvPr id="178" name="Shape 178"/>
        <p:cNvGrpSpPr/>
        <p:nvPr/>
      </p:nvGrpSpPr>
      <p:grpSpPr>
        <a:xfrm>
          <a:off x="0" y="0"/>
          <a:ext cx="0" cy="0"/>
          <a:chOff x="0" y="0"/>
          <a:chExt cx="0" cy="0"/>
        </a:xfrm>
      </p:grpSpPr>
      <p:sp>
        <p:nvSpPr>
          <p:cNvPr id="179" name="Google Shape;179;p25"/>
          <p:cNvSpPr/>
          <p:nvPr/>
        </p:nvSpPr>
        <p:spPr>
          <a:xfrm flipH="1">
            <a:off x="6435672" y="0"/>
            <a:ext cx="2708329" cy="2708329"/>
          </a:xfrm>
          <a:custGeom>
            <a:rect b="b" l="l" r="r" t="t"/>
            <a:pathLst>
              <a:path extrusionOk="0" h="21600" w="21600">
                <a:moveTo>
                  <a:pt x="0" y="0"/>
                </a:moveTo>
                <a:lnTo>
                  <a:pt x="21600" y="0"/>
                </a:lnTo>
                <a:cubicBezTo>
                  <a:pt x="9671" y="0"/>
                  <a:pt x="0" y="9671"/>
                  <a:pt x="0" y="21600"/>
                </a:cubicBezTo>
                <a:lnTo>
                  <a:pt x="0" y="0"/>
                </a:lnTo>
                <a:close/>
              </a:path>
            </a:pathLst>
          </a:custGeom>
          <a:solidFill>
            <a:srgbClr val="FFFFFF"/>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p:nvPr/>
        </p:nvSpPr>
        <p:spPr>
          <a:xfrm flipH="1" rot="5400000">
            <a:off x="1" y="2435171"/>
            <a:ext cx="2708329" cy="2708329"/>
          </a:xfrm>
          <a:custGeom>
            <a:rect b="b" l="l" r="r" t="t"/>
            <a:pathLst>
              <a:path extrusionOk="0" h="21600" w="21600">
                <a:moveTo>
                  <a:pt x="0" y="0"/>
                </a:moveTo>
                <a:cubicBezTo>
                  <a:pt x="0" y="11929"/>
                  <a:pt x="9671" y="21600"/>
                  <a:pt x="21600" y="21600"/>
                </a:cubicBezTo>
                <a:lnTo>
                  <a:pt x="0" y="21600"/>
                </a:lnTo>
                <a:lnTo>
                  <a:pt x="0" y="0"/>
                </a:lnTo>
                <a:close/>
              </a:path>
            </a:pathLst>
          </a:custGeom>
          <a:solidFill>
            <a:srgbClr val="FFFFFF"/>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FFFFFF"/>
              </a:buClr>
              <a:buSzPts val="3600"/>
              <a:buFont typeface="Arial"/>
              <a:buNone/>
              <a:defRPr>
                <a:solidFill>
                  <a:srgbClr val="FFFFFF"/>
                </a:solidFill>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82" name="Google Shape;182;p25"/>
          <p:cNvSpPr txBox="1"/>
          <p:nvPr>
            <p:ph idx="1" type="body"/>
          </p:nvPr>
        </p:nvSpPr>
        <p:spPr>
          <a:xfrm>
            <a:off x="875619" y="1565670"/>
            <a:ext cx="7334388" cy="2525112"/>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FFFFFF"/>
              </a:buClr>
              <a:buSzPts val="2100"/>
              <a:buFont typeface="Arial"/>
              <a:buNone/>
              <a:defRPr>
                <a:solidFill>
                  <a:srgbClr val="FFFFFF"/>
                </a:solidFill>
              </a:defRPr>
            </a:lvl1pPr>
            <a:lvl2pPr indent="-228600" lvl="1" marL="914400" algn="l">
              <a:lnSpc>
                <a:spcPct val="90000"/>
              </a:lnSpc>
              <a:spcBef>
                <a:spcPts val="800"/>
              </a:spcBef>
              <a:spcAft>
                <a:spcPts val="0"/>
              </a:spcAft>
              <a:buClr>
                <a:srgbClr val="FFFFFF"/>
              </a:buClr>
              <a:buSzPts val="2100"/>
              <a:buFont typeface="Arial"/>
              <a:buNone/>
              <a:defRPr>
                <a:solidFill>
                  <a:srgbClr val="FFFFFF"/>
                </a:solidFill>
              </a:defRPr>
            </a:lvl2pPr>
            <a:lvl3pPr indent="-228600" lvl="2" marL="1371600" algn="l">
              <a:lnSpc>
                <a:spcPct val="90000"/>
              </a:lnSpc>
              <a:spcBef>
                <a:spcPts val="800"/>
              </a:spcBef>
              <a:spcAft>
                <a:spcPts val="0"/>
              </a:spcAft>
              <a:buClr>
                <a:srgbClr val="FFFFFF"/>
              </a:buClr>
              <a:buSzPts val="2100"/>
              <a:buFont typeface="Arial"/>
              <a:buNone/>
              <a:defRPr>
                <a:solidFill>
                  <a:srgbClr val="FFFFFF"/>
                </a:solidFill>
              </a:defRPr>
            </a:lvl3pPr>
            <a:lvl4pPr indent="-228600" lvl="3" marL="1828800" algn="l">
              <a:lnSpc>
                <a:spcPct val="90000"/>
              </a:lnSpc>
              <a:spcBef>
                <a:spcPts val="800"/>
              </a:spcBef>
              <a:spcAft>
                <a:spcPts val="0"/>
              </a:spcAft>
              <a:buClr>
                <a:srgbClr val="FFFFFF"/>
              </a:buClr>
              <a:buSzPts val="2100"/>
              <a:buFont typeface="Arial"/>
              <a:buNone/>
              <a:defRPr>
                <a:solidFill>
                  <a:srgbClr val="FFFFFF"/>
                </a:solidFill>
              </a:defRPr>
            </a:lvl4pPr>
            <a:lvl5pPr indent="-228600" lvl="4" marL="2286000" algn="l">
              <a:lnSpc>
                <a:spcPct val="90000"/>
              </a:lnSpc>
              <a:spcBef>
                <a:spcPts val="800"/>
              </a:spcBef>
              <a:spcAft>
                <a:spcPts val="0"/>
              </a:spcAft>
              <a:buClr>
                <a:srgbClr val="FFFFFF"/>
              </a:buClr>
              <a:buSzPts val="2100"/>
              <a:buFont typeface="Arial"/>
              <a:buNone/>
              <a:defRPr>
                <a:solidFill>
                  <a:srgbClr val="FFFFFF"/>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83" name="Google Shape;183;p25"/>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2"/>
              </a:buClr>
              <a:buSzPts val="900"/>
              <a:buFont typeface="Arial"/>
              <a:buNone/>
              <a:defRPr sz="900">
                <a:solidFill>
                  <a:schemeClr val="accent2"/>
                </a:solidFill>
              </a:defRPr>
            </a:lvl1pPr>
            <a:lvl2pPr indent="0" lvl="1" marL="0" algn="r">
              <a:lnSpc>
                <a:spcPct val="100000"/>
              </a:lnSpc>
              <a:spcBef>
                <a:spcPts val="0"/>
              </a:spcBef>
              <a:spcAft>
                <a:spcPts val="0"/>
              </a:spcAft>
              <a:buClr>
                <a:schemeClr val="accent2"/>
              </a:buClr>
              <a:buSzPts val="900"/>
              <a:buFont typeface="Arial"/>
              <a:buNone/>
              <a:defRPr sz="900">
                <a:solidFill>
                  <a:schemeClr val="accent2"/>
                </a:solidFill>
              </a:defRPr>
            </a:lvl2pPr>
            <a:lvl3pPr indent="0" lvl="2" marL="0" algn="r">
              <a:lnSpc>
                <a:spcPct val="100000"/>
              </a:lnSpc>
              <a:spcBef>
                <a:spcPts val="0"/>
              </a:spcBef>
              <a:spcAft>
                <a:spcPts val="0"/>
              </a:spcAft>
              <a:buClr>
                <a:schemeClr val="accent2"/>
              </a:buClr>
              <a:buSzPts val="900"/>
              <a:buFont typeface="Arial"/>
              <a:buNone/>
              <a:defRPr sz="900">
                <a:solidFill>
                  <a:schemeClr val="accent2"/>
                </a:solidFill>
              </a:defRPr>
            </a:lvl3pPr>
            <a:lvl4pPr indent="0" lvl="3" marL="0" algn="r">
              <a:lnSpc>
                <a:spcPct val="100000"/>
              </a:lnSpc>
              <a:spcBef>
                <a:spcPts val="0"/>
              </a:spcBef>
              <a:spcAft>
                <a:spcPts val="0"/>
              </a:spcAft>
              <a:buClr>
                <a:schemeClr val="accent2"/>
              </a:buClr>
              <a:buSzPts val="900"/>
              <a:buFont typeface="Arial"/>
              <a:buNone/>
              <a:defRPr sz="900">
                <a:solidFill>
                  <a:schemeClr val="accent2"/>
                </a:solidFill>
              </a:defRPr>
            </a:lvl4pPr>
            <a:lvl5pPr indent="0" lvl="4" marL="0" algn="r">
              <a:lnSpc>
                <a:spcPct val="100000"/>
              </a:lnSpc>
              <a:spcBef>
                <a:spcPts val="0"/>
              </a:spcBef>
              <a:spcAft>
                <a:spcPts val="0"/>
              </a:spcAft>
              <a:buClr>
                <a:schemeClr val="accent2"/>
              </a:buClr>
              <a:buSzPts val="900"/>
              <a:buFont typeface="Arial"/>
              <a:buNone/>
              <a:defRPr sz="900">
                <a:solidFill>
                  <a:schemeClr val="accent2"/>
                </a:solidFill>
              </a:defRPr>
            </a:lvl5pPr>
            <a:lvl6pPr indent="0" lvl="5" marL="0" algn="r">
              <a:lnSpc>
                <a:spcPct val="100000"/>
              </a:lnSpc>
              <a:spcBef>
                <a:spcPts val="0"/>
              </a:spcBef>
              <a:spcAft>
                <a:spcPts val="0"/>
              </a:spcAft>
              <a:buClr>
                <a:schemeClr val="accent2"/>
              </a:buClr>
              <a:buSzPts val="900"/>
              <a:buFont typeface="Arial"/>
              <a:buNone/>
              <a:defRPr sz="900">
                <a:solidFill>
                  <a:schemeClr val="accent2"/>
                </a:solidFill>
              </a:defRPr>
            </a:lvl6pPr>
            <a:lvl7pPr indent="0" lvl="6" marL="0" algn="r">
              <a:lnSpc>
                <a:spcPct val="100000"/>
              </a:lnSpc>
              <a:spcBef>
                <a:spcPts val="0"/>
              </a:spcBef>
              <a:spcAft>
                <a:spcPts val="0"/>
              </a:spcAft>
              <a:buClr>
                <a:schemeClr val="accent2"/>
              </a:buClr>
              <a:buSzPts val="900"/>
              <a:buFont typeface="Arial"/>
              <a:buNone/>
              <a:defRPr sz="900">
                <a:solidFill>
                  <a:schemeClr val="accent2"/>
                </a:solidFill>
              </a:defRPr>
            </a:lvl7pPr>
            <a:lvl8pPr indent="0" lvl="7" marL="0" algn="r">
              <a:lnSpc>
                <a:spcPct val="100000"/>
              </a:lnSpc>
              <a:spcBef>
                <a:spcPts val="0"/>
              </a:spcBef>
              <a:spcAft>
                <a:spcPts val="0"/>
              </a:spcAft>
              <a:buClr>
                <a:schemeClr val="accent2"/>
              </a:buClr>
              <a:buSzPts val="900"/>
              <a:buFont typeface="Arial"/>
              <a:buNone/>
              <a:defRPr sz="900">
                <a:solidFill>
                  <a:schemeClr val="accent2"/>
                </a:solidFill>
              </a:defRPr>
            </a:lvl8pPr>
            <a:lvl9pPr indent="0" lvl="8" marL="0" algn="r">
              <a:lnSpc>
                <a:spcPct val="100000"/>
              </a:lnSpc>
              <a:spcBef>
                <a:spcPts val="0"/>
              </a:spcBef>
              <a:spcAft>
                <a:spcPts val="0"/>
              </a:spcAft>
              <a:buClr>
                <a:schemeClr val="accent2"/>
              </a:buClr>
              <a:buSzPts val="900"/>
              <a:buFont typeface="Arial"/>
              <a:buNone/>
              <a:defRPr sz="9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showMasterSp="0">
  <p:cSld name="3 Title and Content">
    <p:spTree>
      <p:nvGrpSpPr>
        <p:cNvPr id="184" name="Shape 184"/>
        <p:cNvGrpSpPr/>
        <p:nvPr/>
      </p:nvGrpSpPr>
      <p:grpSpPr>
        <a:xfrm>
          <a:off x="0" y="0"/>
          <a:ext cx="0" cy="0"/>
          <a:chOff x="0" y="0"/>
          <a:chExt cx="0" cy="0"/>
        </a:xfrm>
      </p:grpSpPr>
      <p:sp>
        <p:nvSpPr>
          <p:cNvPr id="185" name="Google Shape;185;p26"/>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86" name="Google Shape;186;p26"/>
          <p:cNvSpPr txBox="1"/>
          <p:nvPr>
            <p:ph idx="1" type="body"/>
          </p:nvPr>
        </p:nvSpPr>
        <p:spPr>
          <a:xfrm>
            <a:off x="875618" y="1894739"/>
            <a:ext cx="2414017" cy="2121461"/>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500"/>
              <a:buFont typeface="Arial"/>
              <a:buNone/>
              <a:defRPr sz="1500"/>
            </a:lvl1pPr>
            <a:lvl2pPr indent="-228600" lvl="1" marL="914400" algn="l">
              <a:lnSpc>
                <a:spcPct val="90000"/>
              </a:lnSpc>
              <a:spcBef>
                <a:spcPts val="800"/>
              </a:spcBef>
              <a:spcAft>
                <a:spcPts val="0"/>
              </a:spcAft>
              <a:buClr>
                <a:srgbClr val="000000"/>
              </a:buClr>
              <a:buSzPts val="1500"/>
              <a:buFont typeface="Arial"/>
              <a:buNone/>
              <a:defRPr sz="1500"/>
            </a:lvl2pPr>
            <a:lvl3pPr indent="-228600" lvl="2" marL="1371600" algn="l">
              <a:lnSpc>
                <a:spcPct val="90000"/>
              </a:lnSpc>
              <a:spcBef>
                <a:spcPts val="800"/>
              </a:spcBef>
              <a:spcAft>
                <a:spcPts val="0"/>
              </a:spcAft>
              <a:buClr>
                <a:srgbClr val="000000"/>
              </a:buClr>
              <a:buSzPts val="1500"/>
              <a:buFont typeface="Arial"/>
              <a:buNone/>
              <a:defRPr sz="1500"/>
            </a:lvl3pPr>
            <a:lvl4pPr indent="-228600" lvl="3" marL="1828800" algn="l">
              <a:lnSpc>
                <a:spcPct val="90000"/>
              </a:lnSpc>
              <a:spcBef>
                <a:spcPts val="800"/>
              </a:spcBef>
              <a:spcAft>
                <a:spcPts val="0"/>
              </a:spcAft>
              <a:buClr>
                <a:srgbClr val="000000"/>
              </a:buClr>
              <a:buSzPts val="1500"/>
              <a:buFont typeface="Arial"/>
              <a:buNone/>
              <a:defRPr sz="1500"/>
            </a:lvl4pPr>
            <a:lvl5pPr indent="-228600" lvl="4" marL="2286000" algn="l">
              <a:lnSpc>
                <a:spcPct val="90000"/>
              </a:lnSpc>
              <a:spcBef>
                <a:spcPts val="800"/>
              </a:spcBef>
              <a:spcAft>
                <a:spcPts val="0"/>
              </a:spcAft>
              <a:buClr>
                <a:srgbClr val="000000"/>
              </a:buClr>
              <a:buSzPts val="1500"/>
              <a:buFont typeface="Arial"/>
              <a:buNone/>
              <a:defRPr sz="15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87" name="Google Shape;187;p26"/>
          <p:cNvSpPr/>
          <p:nvPr/>
        </p:nvSpPr>
        <p:spPr>
          <a:xfrm rot="5400000">
            <a:off x="6435672" y="-1"/>
            <a:ext cx="2708329" cy="2708329"/>
          </a:xfrm>
          <a:custGeom>
            <a:rect b="b" l="l" r="r" t="t"/>
            <a:pathLst>
              <a:path extrusionOk="0" h="21600" w="21600">
                <a:moveTo>
                  <a:pt x="0" y="0"/>
                </a:moveTo>
                <a:lnTo>
                  <a:pt x="21600" y="0"/>
                </a:lnTo>
                <a:cubicBezTo>
                  <a:pt x="9671" y="0"/>
                  <a:pt x="0" y="9671"/>
                  <a:pt x="0" y="21600"/>
                </a:cubicBez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1774" y="2435171"/>
            <a:ext cx="2708329" cy="2708329"/>
          </a:xfrm>
          <a:custGeom>
            <a:rect b="b" l="l" r="r" t="t"/>
            <a:pathLst>
              <a:path extrusionOk="0" h="21600" w="21600">
                <a:moveTo>
                  <a:pt x="0" y="0"/>
                </a:moveTo>
                <a:cubicBezTo>
                  <a:pt x="0" y="11929"/>
                  <a:pt x="9671" y="21600"/>
                  <a:pt x="21600" y="21600"/>
                </a:cubicBezTo>
                <a:lnTo>
                  <a:pt x="0" y="21600"/>
                </a:ln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flipH="1" rot="5400000">
            <a:off x="8443607" y="4443107"/>
            <a:ext cx="700393" cy="700393"/>
          </a:xfrm>
          <a:custGeom>
            <a:rect b="b" l="l" r="r" t="t"/>
            <a:pathLst>
              <a:path extrusionOk="0" h="21600" w="21600">
                <a:moveTo>
                  <a:pt x="0" y="0"/>
                </a:moveTo>
                <a:lnTo>
                  <a:pt x="21600" y="0"/>
                </a:lnTo>
                <a:cubicBezTo>
                  <a:pt x="21600" y="11929"/>
                  <a:pt x="11929" y="21600"/>
                  <a:pt x="0" y="21600"/>
                </a:cubicBezTo>
                <a:lnTo>
                  <a:pt x="0" y="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26"/>
          <p:cNvGrpSpPr/>
          <p:nvPr/>
        </p:nvGrpSpPr>
        <p:grpSpPr>
          <a:xfrm>
            <a:off x="1940562" y="4193176"/>
            <a:ext cx="1179287" cy="950324"/>
            <a:chOff x="-1" y="-1"/>
            <a:chExt cx="1572381" cy="1267098"/>
          </a:xfrm>
        </p:grpSpPr>
        <p:sp>
          <p:nvSpPr>
            <p:cNvPr id="191" name="Google Shape;191;p26"/>
            <p:cNvSpPr/>
            <p:nvPr/>
          </p:nvSpPr>
          <p:spPr>
            <a:xfrm rot="-5400000">
              <a:off x="545736" y="240453"/>
              <a:ext cx="1267098" cy="78619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flipH="1" rot="5400000">
              <a:off x="-240454" y="240453"/>
              <a:ext cx="1267098" cy="78619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26"/>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chemeClr val="accent2"/>
              </a:buClr>
              <a:buSzPts val="900"/>
              <a:buFont typeface="Arial"/>
              <a:buNone/>
              <a:defRPr sz="900">
                <a:solidFill>
                  <a:schemeClr val="accent2"/>
                </a:solidFill>
              </a:defRPr>
            </a:lvl1pPr>
            <a:lvl2pPr indent="0" lvl="1" marL="0" algn="r">
              <a:lnSpc>
                <a:spcPct val="100000"/>
              </a:lnSpc>
              <a:spcBef>
                <a:spcPts val="0"/>
              </a:spcBef>
              <a:spcAft>
                <a:spcPts val="0"/>
              </a:spcAft>
              <a:buClr>
                <a:schemeClr val="accent2"/>
              </a:buClr>
              <a:buSzPts val="900"/>
              <a:buFont typeface="Arial"/>
              <a:buNone/>
              <a:defRPr sz="900">
                <a:solidFill>
                  <a:schemeClr val="accent2"/>
                </a:solidFill>
              </a:defRPr>
            </a:lvl2pPr>
            <a:lvl3pPr indent="0" lvl="2" marL="0" algn="r">
              <a:lnSpc>
                <a:spcPct val="100000"/>
              </a:lnSpc>
              <a:spcBef>
                <a:spcPts val="0"/>
              </a:spcBef>
              <a:spcAft>
                <a:spcPts val="0"/>
              </a:spcAft>
              <a:buClr>
                <a:schemeClr val="accent2"/>
              </a:buClr>
              <a:buSzPts val="900"/>
              <a:buFont typeface="Arial"/>
              <a:buNone/>
              <a:defRPr sz="900">
                <a:solidFill>
                  <a:schemeClr val="accent2"/>
                </a:solidFill>
              </a:defRPr>
            </a:lvl3pPr>
            <a:lvl4pPr indent="0" lvl="3" marL="0" algn="r">
              <a:lnSpc>
                <a:spcPct val="100000"/>
              </a:lnSpc>
              <a:spcBef>
                <a:spcPts val="0"/>
              </a:spcBef>
              <a:spcAft>
                <a:spcPts val="0"/>
              </a:spcAft>
              <a:buClr>
                <a:schemeClr val="accent2"/>
              </a:buClr>
              <a:buSzPts val="900"/>
              <a:buFont typeface="Arial"/>
              <a:buNone/>
              <a:defRPr sz="900">
                <a:solidFill>
                  <a:schemeClr val="accent2"/>
                </a:solidFill>
              </a:defRPr>
            </a:lvl4pPr>
            <a:lvl5pPr indent="0" lvl="4" marL="0" algn="r">
              <a:lnSpc>
                <a:spcPct val="100000"/>
              </a:lnSpc>
              <a:spcBef>
                <a:spcPts val="0"/>
              </a:spcBef>
              <a:spcAft>
                <a:spcPts val="0"/>
              </a:spcAft>
              <a:buClr>
                <a:schemeClr val="accent2"/>
              </a:buClr>
              <a:buSzPts val="900"/>
              <a:buFont typeface="Arial"/>
              <a:buNone/>
              <a:defRPr sz="900">
                <a:solidFill>
                  <a:schemeClr val="accent2"/>
                </a:solidFill>
              </a:defRPr>
            </a:lvl5pPr>
            <a:lvl6pPr indent="0" lvl="5" marL="0" algn="r">
              <a:lnSpc>
                <a:spcPct val="100000"/>
              </a:lnSpc>
              <a:spcBef>
                <a:spcPts val="0"/>
              </a:spcBef>
              <a:spcAft>
                <a:spcPts val="0"/>
              </a:spcAft>
              <a:buClr>
                <a:schemeClr val="accent2"/>
              </a:buClr>
              <a:buSzPts val="900"/>
              <a:buFont typeface="Arial"/>
              <a:buNone/>
              <a:defRPr sz="900">
                <a:solidFill>
                  <a:schemeClr val="accent2"/>
                </a:solidFill>
              </a:defRPr>
            </a:lvl6pPr>
            <a:lvl7pPr indent="0" lvl="6" marL="0" algn="r">
              <a:lnSpc>
                <a:spcPct val="100000"/>
              </a:lnSpc>
              <a:spcBef>
                <a:spcPts val="0"/>
              </a:spcBef>
              <a:spcAft>
                <a:spcPts val="0"/>
              </a:spcAft>
              <a:buClr>
                <a:schemeClr val="accent2"/>
              </a:buClr>
              <a:buSzPts val="900"/>
              <a:buFont typeface="Arial"/>
              <a:buNone/>
              <a:defRPr sz="900">
                <a:solidFill>
                  <a:schemeClr val="accent2"/>
                </a:solidFill>
              </a:defRPr>
            </a:lvl7pPr>
            <a:lvl8pPr indent="0" lvl="7" marL="0" algn="r">
              <a:lnSpc>
                <a:spcPct val="100000"/>
              </a:lnSpc>
              <a:spcBef>
                <a:spcPts val="0"/>
              </a:spcBef>
              <a:spcAft>
                <a:spcPts val="0"/>
              </a:spcAft>
              <a:buClr>
                <a:schemeClr val="accent2"/>
              </a:buClr>
              <a:buSzPts val="900"/>
              <a:buFont typeface="Arial"/>
              <a:buNone/>
              <a:defRPr sz="900">
                <a:solidFill>
                  <a:schemeClr val="accent2"/>
                </a:solidFill>
              </a:defRPr>
            </a:lvl8pPr>
            <a:lvl9pPr indent="0" lvl="8" marL="0" algn="r">
              <a:lnSpc>
                <a:spcPct val="100000"/>
              </a:lnSpc>
              <a:spcBef>
                <a:spcPts val="0"/>
              </a:spcBef>
              <a:spcAft>
                <a:spcPts val="0"/>
              </a:spcAft>
              <a:buClr>
                <a:schemeClr val="accent2"/>
              </a:buClr>
              <a:buSzPts val="900"/>
              <a:buFont typeface="Arial"/>
              <a:buNone/>
              <a:defRPr sz="9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lvl1pPr lvl="0"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3600"/>
              <a:buFont typeface="Arial"/>
              <a:buNone/>
              <a:defRPr b="1" i="0" sz="36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875619" y="1513100"/>
            <a:ext cx="7334388" cy="2525113"/>
          </a:xfrm>
          <a:prstGeom prst="rect">
            <a:avLst/>
          </a:prstGeom>
          <a:noFill/>
          <a:ln>
            <a:noFill/>
          </a:ln>
        </p:spPr>
        <p:txBody>
          <a:bodyPr anchorCtr="0" anchor="t" bIns="34275" lIns="34275" spcFirstLastPara="1" rIns="34275" wrap="square" tIns="34275">
            <a:normAutofit/>
          </a:bodyPr>
          <a:lstStyle>
            <a:lvl1pPr indent="-228600" lvl="0" marL="457200" marR="0" rtl="0" algn="l">
              <a:lnSpc>
                <a:spcPct val="90000"/>
              </a:lnSpc>
              <a:spcBef>
                <a:spcPts val="80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indent="-228600" lvl="1" marL="914400" marR="0" rtl="0" algn="l">
              <a:lnSpc>
                <a:spcPct val="90000"/>
              </a:lnSpc>
              <a:spcBef>
                <a:spcPts val="80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90000"/>
              </a:lnSpc>
              <a:spcBef>
                <a:spcPts val="80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90000"/>
              </a:lnSpc>
              <a:spcBef>
                <a:spcPts val="80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90000"/>
              </a:lnSpc>
              <a:spcBef>
                <a:spcPts val="80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sp>
        <p:nvSpPr>
          <p:cNvPr id="53" name="Google Shape;53;p13"/>
          <p:cNvSpPr/>
          <p:nvPr/>
        </p:nvSpPr>
        <p:spPr>
          <a:xfrm flipH="1">
            <a:off x="6435672" y="0"/>
            <a:ext cx="2708329" cy="2708329"/>
          </a:xfrm>
          <a:custGeom>
            <a:rect b="b" l="l" r="r" t="t"/>
            <a:pathLst>
              <a:path extrusionOk="0" h="21600" w="21600">
                <a:moveTo>
                  <a:pt x="0" y="0"/>
                </a:moveTo>
                <a:lnTo>
                  <a:pt x="21600" y="0"/>
                </a:lnTo>
                <a:cubicBezTo>
                  <a:pt x="9671" y="0"/>
                  <a:pt x="0" y="9671"/>
                  <a:pt x="0" y="21600"/>
                </a:cubicBez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p:nvPr/>
        </p:nvSpPr>
        <p:spPr>
          <a:xfrm flipH="1">
            <a:off x="6435672" y="2435171"/>
            <a:ext cx="2708329" cy="2708329"/>
          </a:xfrm>
          <a:custGeom>
            <a:rect b="b" l="l" r="r" t="t"/>
            <a:pathLst>
              <a:path extrusionOk="0" h="21600" w="21600">
                <a:moveTo>
                  <a:pt x="0" y="0"/>
                </a:moveTo>
                <a:cubicBezTo>
                  <a:pt x="0" y="11929"/>
                  <a:pt x="9671" y="21600"/>
                  <a:pt x="21600" y="21600"/>
                </a:cubicBezTo>
                <a:lnTo>
                  <a:pt x="0" y="21600"/>
                </a:lnTo>
                <a:lnTo>
                  <a:pt x="0" y="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1" y="0"/>
            <a:ext cx="700393" cy="700393"/>
          </a:xfrm>
          <a:custGeom>
            <a:rect b="b" l="l" r="r" t="t"/>
            <a:pathLst>
              <a:path extrusionOk="0" h="21600" w="21600">
                <a:moveTo>
                  <a:pt x="0" y="0"/>
                </a:moveTo>
                <a:lnTo>
                  <a:pt x="21600" y="0"/>
                </a:lnTo>
                <a:cubicBezTo>
                  <a:pt x="21600" y="11929"/>
                  <a:pt x="11929" y="21600"/>
                  <a:pt x="0" y="21600"/>
                </a:cubicBezTo>
                <a:lnTo>
                  <a:pt x="0" y="0"/>
                </a:lnTo>
                <a:close/>
              </a:path>
            </a:pathLst>
          </a:custGeom>
          <a:solidFill>
            <a:schemeClr val="accent3"/>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3"/>
          <p:cNvGrpSpPr/>
          <p:nvPr/>
        </p:nvGrpSpPr>
        <p:grpSpPr>
          <a:xfrm>
            <a:off x="6061568" y="4193176"/>
            <a:ext cx="1179287" cy="950324"/>
            <a:chOff x="-1" y="-1"/>
            <a:chExt cx="1572381" cy="1267098"/>
          </a:xfrm>
        </p:grpSpPr>
        <p:sp>
          <p:nvSpPr>
            <p:cNvPr id="57" name="Google Shape;57;p13"/>
            <p:cNvSpPr/>
            <p:nvPr/>
          </p:nvSpPr>
          <p:spPr>
            <a:xfrm rot="-5400000">
              <a:off x="545736" y="240453"/>
              <a:ext cx="1267098" cy="78619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chemeClr val="accent1"/>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flipH="1" rot="5400000">
              <a:off x="-240454" y="240453"/>
              <a:ext cx="1267098" cy="786191"/>
            </a:xfrm>
            <a:custGeom>
              <a:rect b="b" l="l" r="r" t="t"/>
              <a:pathLst>
                <a:path extrusionOk="0" h="21600" w="21600">
                  <a:moveTo>
                    <a:pt x="21600" y="21600"/>
                  </a:moveTo>
                  <a:lnTo>
                    <a:pt x="21600" y="21600"/>
                  </a:lnTo>
                  <a:lnTo>
                    <a:pt x="13402" y="21600"/>
                  </a:lnTo>
                  <a:cubicBezTo>
                    <a:pt x="6000" y="21600"/>
                    <a:pt x="0" y="11929"/>
                    <a:pt x="0" y="0"/>
                  </a:cubicBezTo>
                  <a:lnTo>
                    <a:pt x="8198" y="0"/>
                  </a:lnTo>
                  <a:cubicBezTo>
                    <a:pt x="15137" y="0"/>
                    <a:pt x="20844" y="8500"/>
                    <a:pt x="21531" y="19392"/>
                  </a:cubicBezTo>
                  <a:lnTo>
                    <a:pt x="21600" y="21600"/>
                  </a:lnTo>
                  <a:close/>
                </a:path>
              </a:pathLst>
            </a:custGeom>
            <a:solidFill>
              <a:srgbClr val="44546A"/>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3"/>
          <p:cNvSpPr txBox="1"/>
          <p:nvPr>
            <p:ph idx="12" type="sldNum"/>
          </p:nvPr>
        </p:nvSpPr>
        <p:spPr>
          <a:xfrm>
            <a:off x="8653008" y="4803219"/>
            <a:ext cx="205242" cy="201931"/>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1pPr>
            <a:lvl2pPr indent="0" lvl="1"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2pPr>
            <a:lvl3pPr indent="0" lvl="2"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3pPr>
            <a:lvl4pPr indent="0" lvl="3"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4pPr>
            <a:lvl5pPr indent="0" lvl="4"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5pPr>
            <a:lvl6pPr indent="0" lvl="5"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6pPr>
            <a:lvl7pPr indent="0" lvl="6"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7pPr>
            <a:lvl8pPr indent="0" lvl="7"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8pPr>
            <a:lvl9pPr indent="0" lvl="8" marL="0" marR="0" rtl="0" algn="r">
              <a:lnSpc>
                <a:spcPct val="100000"/>
              </a:lnSpc>
              <a:spcBef>
                <a:spcPts val="0"/>
              </a:spcBef>
              <a:spcAft>
                <a:spcPts val="0"/>
              </a:spcAft>
              <a:buClr>
                <a:schemeClr val="accent2"/>
              </a:buClr>
              <a:buSzPts val="900"/>
              <a:buFont typeface="Arial"/>
              <a:buNone/>
              <a:defRPr b="0" i="0" sz="9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606260" y="1104305"/>
            <a:ext cx="5247314" cy="865038"/>
          </a:xfrm>
          <a:prstGeom prst="rect">
            <a:avLst/>
          </a:prstGeom>
          <a:noFill/>
          <a:ln>
            <a:noFill/>
          </a:ln>
        </p:spPr>
        <p:txBody>
          <a:bodyPr anchorCtr="0" anchor="b" bIns="34275" lIns="34275" spcFirstLastPara="1" rIns="34275" wrap="square" tIns="34275">
            <a:normAutofit/>
          </a:bodyPr>
          <a:lstStyle/>
          <a:p>
            <a:pPr indent="0" lvl="0" marL="0" rtl="0" algn="ctr">
              <a:lnSpc>
                <a:spcPct val="90000"/>
              </a:lnSpc>
              <a:spcBef>
                <a:spcPts val="0"/>
              </a:spcBef>
              <a:spcAft>
                <a:spcPts val="0"/>
              </a:spcAft>
              <a:buClr>
                <a:srgbClr val="000000"/>
              </a:buClr>
              <a:buSzPts val="2900"/>
              <a:buFont typeface="Arial"/>
              <a:buNone/>
            </a:pPr>
            <a:r>
              <a:rPr b="1" i="0" lang="en" sz="2900" u="none" cap="none" strike="noStrike">
                <a:solidFill>
                  <a:srgbClr val="000000"/>
                </a:solidFill>
                <a:latin typeface="Arial"/>
                <a:ea typeface="Arial"/>
                <a:cs typeface="Arial"/>
                <a:sym typeface="Arial"/>
              </a:rPr>
              <a:t>Automatic Attendance Marker </a:t>
            </a:r>
            <a:endParaRPr/>
          </a:p>
        </p:txBody>
      </p:sp>
      <p:sp>
        <p:nvSpPr>
          <p:cNvPr id="199" name="Google Shape;199;p27"/>
          <p:cNvSpPr txBox="1"/>
          <p:nvPr>
            <p:ph idx="1" type="body"/>
          </p:nvPr>
        </p:nvSpPr>
        <p:spPr>
          <a:xfrm>
            <a:off x="793443" y="2699220"/>
            <a:ext cx="4665208" cy="435844"/>
          </a:xfrm>
          <a:prstGeom prst="rect">
            <a:avLst/>
          </a:prstGeom>
          <a:noFill/>
          <a:ln>
            <a:noFill/>
          </a:ln>
        </p:spPr>
        <p:txBody>
          <a:bodyPr anchorCtr="0" anchor="t" bIns="34275" lIns="34275" spcFirstLastPara="1" rIns="34275" wrap="square" tIns="34275">
            <a:normAutofit/>
          </a:bodyPr>
          <a:lstStyle/>
          <a:p>
            <a:pPr indent="0" lvl="0" marL="0" rtl="0" algn="ctr">
              <a:lnSpc>
                <a:spcPct val="90000"/>
              </a:lnSpc>
              <a:spcBef>
                <a:spcPts val="0"/>
              </a:spcBef>
              <a:spcAft>
                <a:spcPts val="0"/>
              </a:spcAft>
              <a:buClr>
                <a:srgbClr val="000000"/>
              </a:buClr>
              <a:buSzPts val="1800"/>
              <a:buFont typeface="Arial"/>
              <a:buNone/>
            </a:pPr>
            <a:r>
              <a:rPr b="1" lang="en" sz="1800"/>
              <a:t>Guide – Prof. Amit Sanger</a:t>
            </a:r>
            <a:endParaRPr/>
          </a:p>
        </p:txBody>
      </p:sp>
      <p:pic>
        <p:nvPicPr>
          <p:cNvPr descr="Picture 3" id="200" name="Google Shape;200;p27"/>
          <p:cNvPicPr preferRelativeResize="0"/>
          <p:nvPr/>
        </p:nvPicPr>
        <p:blipFill rotWithShape="1">
          <a:blip r:embed="rId3">
            <a:alphaModFix/>
          </a:blip>
          <a:srcRect b="0" l="0" r="0" t="0"/>
          <a:stretch/>
        </p:blipFill>
        <p:spPr>
          <a:xfrm>
            <a:off x="2197991" y="174436"/>
            <a:ext cx="2690613" cy="567908"/>
          </a:xfrm>
          <a:prstGeom prst="rect">
            <a:avLst/>
          </a:prstGeom>
          <a:noFill/>
          <a:ln>
            <a:noFill/>
          </a:ln>
        </p:spPr>
      </p:pic>
      <p:sp>
        <p:nvSpPr>
          <p:cNvPr id="201" name="Google Shape;201;p27"/>
          <p:cNvSpPr txBox="1"/>
          <p:nvPr/>
        </p:nvSpPr>
        <p:spPr>
          <a:xfrm>
            <a:off x="3577587" y="3199352"/>
            <a:ext cx="4502372" cy="1744981"/>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sng" cap="none" strike="noStrike">
                <a:solidFill>
                  <a:srgbClr val="000000"/>
                </a:solidFill>
                <a:latin typeface="Arial"/>
                <a:ea typeface="Arial"/>
                <a:cs typeface="Arial"/>
                <a:sym typeface="Arial"/>
              </a:rPr>
              <a:t>Presented by-</a:t>
            </a:r>
            <a:endParaRPr sz="1100"/>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Sparsh Verma</a:t>
            </a:r>
            <a:endParaRPr sz="1100"/>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(2000290120164)     CS-7C</a:t>
            </a:r>
            <a:endParaRPr sz="1100"/>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Shaurya Awasthi</a:t>
            </a:r>
            <a:endParaRPr sz="1100"/>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(2000290120142)      CS-7C</a:t>
            </a:r>
            <a:endParaRPr sz="1100"/>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Tushar Sharma</a:t>
            </a:r>
            <a:endParaRPr sz="1100"/>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(2000290120177)     CS-7C</a:t>
            </a:r>
            <a:endParaRPr sz="1100"/>
          </a:p>
        </p:txBody>
      </p:sp>
      <p:sp>
        <p:nvSpPr>
          <p:cNvPr id="202" name="Google Shape;202;p27"/>
          <p:cNvSpPr txBox="1"/>
          <p:nvPr/>
        </p:nvSpPr>
        <p:spPr>
          <a:xfrm>
            <a:off x="827734" y="2150166"/>
            <a:ext cx="4596628" cy="435843"/>
          </a:xfrm>
          <a:prstGeom prst="rect">
            <a:avLst/>
          </a:prstGeom>
          <a:noFill/>
          <a:ln>
            <a:noFill/>
          </a:ln>
        </p:spPr>
        <p:txBody>
          <a:bodyPr anchorCtr="0" anchor="t"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Department of computer Science</a:t>
            </a:r>
            <a:endParaRPr sz="1100"/>
          </a:p>
        </p:txBody>
      </p:sp>
      <p:sp>
        <p:nvSpPr>
          <p:cNvPr id="203" name="Google Shape;203;p27"/>
          <p:cNvSpPr txBox="1"/>
          <p:nvPr/>
        </p:nvSpPr>
        <p:spPr>
          <a:xfrm>
            <a:off x="827733" y="974149"/>
            <a:ext cx="4527413" cy="344516"/>
          </a:xfrm>
          <a:prstGeom prst="rect">
            <a:avLst/>
          </a:prstGeom>
          <a:noFill/>
          <a:ln>
            <a:noFill/>
          </a:ln>
        </p:spPr>
        <p:txBody>
          <a:bodyPr anchorCtr="0" anchor="t" bIns="34275" lIns="34275" spcFirstLastPara="1" rIns="34275" wrap="square" tIns="34275">
            <a:normAutofit/>
          </a:bodyPr>
          <a:lstStyle/>
          <a:p>
            <a:pPr indent="0" lvl="0" marL="0" marR="0" rtl="0" algn="ctr">
              <a:lnSpc>
                <a:spcPct val="90000"/>
              </a:lnSpc>
              <a:spcBef>
                <a:spcPts val="0"/>
              </a:spcBef>
              <a:spcAft>
                <a:spcPts val="0"/>
              </a:spcAft>
              <a:buClr>
                <a:srgbClr val="000000"/>
              </a:buClr>
              <a:buSzPts val="1800"/>
              <a:buFont typeface="Arial"/>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4814003" y="141675"/>
            <a:ext cx="4645200" cy="994200"/>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Project Diagram</a:t>
            </a:r>
            <a:endParaRPr/>
          </a:p>
        </p:txBody>
      </p:sp>
      <p:sp>
        <p:nvSpPr>
          <p:cNvPr id="298" name="Google Shape;298;p36"/>
          <p:cNvSpPr txBox="1"/>
          <p:nvPr>
            <p:ph idx="12" type="sldNum"/>
          </p:nvPr>
        </p:nvSpPr>
        <p:spPr>
          <a:xfrm>
            <a:off x="8661435" y="4803219"/>
            <a:ext cx="196815"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
        <p:nvSpPr>
          <p:cNvPr id="299" name="Google Shape;299;p36"/>
          <p:cNvSpPr txBox="1"/>
          <p:nvPr/>
        </p:nvSpPr>
        <p:spPr>
          <a:xfrm>
            <a:off x="6120111" y="2153063"/>
            <a:ext cx="1916100" cy="7464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2200"/>
              <a:buFont typeface="Calibri"/>
              <a:buNone/>
            </a:pPr>
            <a:r>
              <a:rPr lang="en" sz="2200">
                <a:latin typeface="Calibri"/>
                <a:ea typeface="Calibri"/>
                <a:cs typeface="Calibri"/>
                <a:sym typeface="Calibri"/>
              </a:rPr>
              <a:t>Flow Chart</a:t>
            </a:r>
            <a:r>
              <a:rPr b="0" i="0" lang="en" sz="2200" u="none" cap="none" strike="noStrike">
                <a:solidFill>
                  <a:srgbClr val="000000"/>
                </a:solidFill>
                <a:latin typeface="Calibri"/>
                <a:ea typeface="Calibri"/>
                <a:cs typeface="Calibri"/>
                <a:sym typeface="Calibri"/>
              </a:rPr>
              <a:t> Diagram</a:t>
            </a:r>
            <a:endParaRPr sz="1100"/>
          </a:p>
        </p:txBody>
      </p:sp>
      <p:pic>
        <p:nvPicPr>
          <p:cNvPr id="300" name="Google Shape;300;p36"/>
          <p:cNvPicPr preferRelativeResize="0"/>
          <p:nvPr/>
        </p:nvPicPr>
        <p:blipFill>
          <a:blip r:embed="rId3">
            <a:alphaModFix/>
          </a:blip>
          <a:stretch>
            <a:fillRect/>
          </a:stretch>
        </p:blipFill>
        <p:spPr>
          <a:xfrm>
            <a:off x="126650" y="1244250"/>
            <a:ext cx="5800725" cy="346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3943920" y="759512"/>
            <a:ext cx="7334400" cy="994200"/>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Project Diagram</a:t>
            </a:r>
            <a:endParaRPr/>
          </a:p>
        </p:txBody>
      </p:sp>
      <p:sp>
        <p:nvSpPr>
          <p:cNvPr id="306" name="Google Shape;306;p37"/>
          <p:cNvSpPr txBox="1"/>
          <p:nvPr>
            <p:ph idx="12" type="sldNum"/>
          </p:nvPr>
        </p:nvSpPr>
        <p:spPr>
          <a:xfrm>
            <a:off x="8661435" y="4803219"/>
            <a:ext cx="196800" cy="207900"/>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pic>
        <p:nvPicPr>
          <p:cNvPr descr="pasted-image.png" id="307" name="Google Shape;307;p37"/>
          <p:cNvPicPr preferRelativeResize="0"/>
          <p:nvPr/>
        </p:nvPicPr>
        <p:blipFill rotWithShape="1">
          <a:blip r:embed="rId3">
            <a:alphaModFix/>
          </a:blip>
          <a:srcRect b="0" l="0" r="0" t="0"/>
          <a:stretch/>
        </p:blipFill>
        <p:spPr>
          <a:xfrm>
            <a:off x="767573" y="2612"/>
            <a:ext cx="2893321" cy="5138278"/>
          </a:xfrm>
          <a:prstGeom prst="rect">
            <a:avLst/>
          </a:prstGeom>
          <a:noFill/>
          <a:ln>
            <a:noFill/>
          </a:ln>
        </p:spPr>
      </p:pic>
      <p:sp>
        <p:nvSpPr>
          <p:cNvPr id="308" name="Google Shape;308;p37"/>
          <p:cNvSpPr txBox="1"/>
          <p:nvPr/>
        </p:nvSpPr>
        <p:spPr>
          <a:xfrm>
            <a:off x="4627011" y="2213138"/>
            <a:ext cx="1916100" cy="7464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2200"/>
              <a:buFont typeface="Calibri"/>
              <a:buNone/>
            </a:pPr>
            <a:r>
              <a:rPr b="0" i="0" lang="en" sz="2200" u="none" cap="none" strike="noStrike">
                <a:solidFill>
                  <a:srgbClr val="000000"/>
                </a:solidFill>
                <a:latin typeface="Calibri"/>
                <a:ea typeface="Calibri"/>
                <a:cs typeface="Calibri"/>
                <a:sym typeface="Calibri"/>
              </a:rPr>
              <a:t>Activity Diagram</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4903640" y="857078"/>
            <a:ext cx="7334388" cy="994173"/>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Project Diagram</a:t>
            </a:r>
            <a:endParaRPr/>
          </a:p>
        </p:txBody>
      </p:sp>
      <p:sp>
        <p:nvSpPr>
          <p:cNvPr id="314" name="Google Shape;314;p38"/>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
        <p:nvSpPr>
          <p:cNvPr id="315" name="Google Shape;315;p38"/>
          <p:cNvSpPr txBox="1"/>
          <p:nvPr/>
        </p:nvSpPr>
        <p:spPr>
          <a:xfrm>
            <a:off x="5640683" y="2204252"/>
            <a:ext cx="1825800" cy="684900"/>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2000"/>
              <a:buFont typeface="Calibri"/>
              <a:buNone/>
            </a:pPr>
            <a:r>
              <a:rPr lang="en" sz="2000">
                <a:latin typeface="Calibri"/>
                <a:ea typeface="Calibri"/>
                <a:cs typeface="Calibri"/>
                <a:sym typeface="Calibri"/>
              </a:rPr>
              <a:t>Use Case</a:t>
            </a:r>
            <a:r>
              <a:rPr b="1" i="0" lang="en" sz="2000" u="none" cap="none" strike="noStrike">
                <a:solidFill>
                  <a:srgbClr val="000000"/>
                </a:solidFill>
                <a:latin typeface="Calibri"/>
                <a:ea typeface="Calibri"/>
                <a:cs typeface="Calibri"/>
                <a:sym typeface="Calibri"/>
              </a:rPr>
              <a:t> </a:t>
            </a:r>
            <a:r>
              <a:rPr b="0" i="0" lang="en" sz="2000" u="none" cap="none" strike="noStrike">
                <a:solidFill>
                  <a:srgbClr val="000000"/>
                </a:solidFill>
                <a:latin typeface="Calibri"/>
                <a:ea typeface="Calibri"/>
                <a:cs typeface="Calibri"/>
                <a:sym typeface="Calibri"/>
              </a:rPr>
              <a:t>Diagram</a:t>
            </a:r>
            <a:endParaRPr sz="1100"/>
          </a:p>
        </p:txBody>
      </p:sp>
      <p:pic>
        <p:nvPicPr>
          <p:cNvPr descr="pasted-image.png" id="316" name="Google Shape;316;p38"/>
          <p:cNvPicPr preferRelativeResize="0"/>
          <p:nvPr/>
        </p:nvPicPr>
        <p:blipFill rotWithShape="1">
          <a:blip r:embed="rId3">
            <a:alphaModFix/>
          </a:blip>
          <a:srcRect b="0" l="0" r="0" t="0"/>
          <a:stretch/>
        </p:blipFill>
        <p:spPr>
          <a:xfrm>
            <a:off x="284315" y="293079"/>
            <a:ext cx="4636797" cy="43035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4903640" y="857078"/>
            <a:ext cx="7334388" cy="994173"/>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Project Diagram</a:t>
            </a:r>
            <a:endParaRPr/>
          </a:p>
        </p:txBody>
      </p:sp>
      <p:sp>
        <p:nvSpPr>
          <p:cNvPr id="322" name="Google Shape;322;p39"/>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
        <p:nvSpPr>
          <p:cNvPr id="323" name="Google Shape;323;p39"/>
          <p:cNvSpPr txBox="1"/>
          <p:nvPr/>
        </p:nvSpPr>
        <p:spPr>
          <a:xfrm>
            <a:off x="5563897" y="2204252"/>
            <a:ext cx="1979496" cy="373381"/>
          </a:xfrm>
          <a:prstGeom prst="rect">
            <a:avLst/>
          </a:prstGeom>
          <a:noFill/>
          <a:ln>
            <a:noFill/>
          </a:ln>
        </p:spPr>
        <p:txBody>
          <a:bodyPr anchorCtr="0" anchor="t" bIns="34275" lIns="34275" spcFirstLastPara="1" rIns="34275" wrap="square" tIns="34275">
            <a:sp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S</a:t>
            </a:r>
            <a:r>
              <a:rPr b="0" i="0" lang="en" sz="2000" u="none" cap="none" strike="noStrike">
                <a:solidFill>
                  <a:srgbClr val="000000"/>
                </a:solidFill>
                <a:latin typeface="Times"/>
                <a:ea typeface="Times"/>
                <a:cs typeface="Times"/>
                <a:sym typeface="Times"/>
              </a:rPr>
              <a:t>tate chart diagram</a:t>
            </a:r>
            <a:endParaRPr sz="1100"/>
          </a:p>
        </p:txBody>
      </p:sp>
      <p:pic>
        <p:nvPicPr>
          <p:cNvPr descr="pasted-image.png" id="324" name="Google Shape;324;p39"/>
          <p:cNvPicPr preferRelativeResize="0"/>
          <p:nvPr/>
        </p:nvPicPr>
        <p:blipFill rotWithShape="1">
          <a:blip r:embed="rId3">
            <a:alphaModFix/>
          </a:blip>
          <a:srcRect b="0" l="0" r="0" t="0"/>
          <a:stretch/>
        </p:blipFill>
        <p:spPr>
          <a:xfrm>
            <a:off x="234067" y="238780"/>
            <a:ext cx="4415348" cy="45129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fontScale="90000"/>
          </a:bodyPr>
          <a:lstStyle/>
          <a:p>
            <a:pPr indent="0" lvl="0" marL="0" rtl="0" algn="l">
              <a:lnSpc>
                <a:spcPct val="90000"/>
              </a:lnSpc>
              <a:spcBef>
                <a:spcPts val="0"/>
              </a:spcBef>
              <a:spcAft>
                <a:spcPts val="0"/>
              </a:spcAft>
              <a:buClr>
                <a:srgbClr val="000000"/>
              </a:buClr>
              <a:buSzPct val="100000"/>
              <a:buFont typeface="Arial"/>
              <a:buNone/>
            </a:pPr>
            <a:r>
              <a:rPr b="1" i="0" lang="en" sz="3600" u="none" cap="none" strike="noStrike">
                <a:solidFill>
                  <a:srgbClr val="000000"/>
                </a:solidFill>
                <a:latin typeface="Arial"/>
                <a:ea typeface="Arial"/>
                <a:cs typeface="Arial"/>
                <a:sym typeface="Arial"/>
              </a:rPr>
              <a:t>Patent Status:</a:t>
            </a:r>
            <a:endParaRPr b="1" i="0" sz="3600" u="none" cap="none" strike="noStrike">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ct val="100000"/>
              <a:buFont typeface="Arial"/>
              <a:buNone/>
            </a:pPr>
            <a:r>
              <a:rPr lang="en"/>
              <a:t>	~</a:t>
            </a:r>
            <a:r>
              <a:rPr b="0" lang="en"/>
              <a:t>Published</a:t>
            </a:r>
            <a:endParaRPr b="0"/>
          </a:p>
        </p:txBody>
      </p:sp>
      <p:sp>
        <p:nvSpPr>
          <p:cNvPr id="330" name="Google Shape;330;p40"/>
          <p:cNvSpPr txBox="1"/>
          <p:nvPr>
            <p:ph idx="12" type="sldNum"/>
          </p:nvPr>
        </p:nvSpPr>
        <p:spPr>
          <a:xfrm>
            <a:off x="8653008" y="4803219"/>
            <a:ext cx="205242"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875619" y="285750"/>
            <a:ext cx="7334400" cy="994200"/>
          </a:xfrm>
          <a:prstGeom prst="rect">
            <a:avLst/>
          </a:prstGeom>
          <a:noFill/>
          <a:ln>
            <a:noFill/>
          </a:ln>
        </p:spPr>
        <p:txBody>
          <a:bodyPr anchorCtr="0" anchor="b" bIns="34275" lIns="34275" spcFirstLastPara="1" rIns="34275" wrap="square" tIns="34275">
            <a:normAutofit fontScale="90000"/>
          </a:bodyPr>
          <a:lstStyle/>
          <a:p>
            <a:pPr indent="0" lvl="0" marL="0" rtl="0" algn="l">
              <a:lnSpc>
                <a:spcPct val="90000"/>
              </a:lnSpc>
              <a:spcBef>
                <a:spcPts val="0"/>
              </a:spcBef>
              <a:spcAft>
                <a:spcPts val="0"/>
              </a:spcAft>
              <a:buClr>
                <a:srgbClr val="000000"/>
              </a:buClr>
              <a:buSzPct val="100000"/>
              <a:buFont typeface="Arial"/>
              <a:buNone/>
            </a:pPr>
            <a:r>
              <a:rPr lang="en"/>
              <a:t>Research Paper</a:t>
            </a:r>
            <a:r>
              <a:rPr b="1" i="0" lang="en" sz="3600" u="none" cap="none" strike="noStrike">
                <a:solidFill>
                  <a:srgbClr val="000000"/>
                </a:solidFill>
                <a:latin typeface="Arial"/>
                <a:ea typeface="Arial"/>
                <a:cs typeface="Arial"/>
                <a:sym typeface="Arial"/>
              </a:rPr>
              <a:t> Status:</a:t>
            </a:r>
            <a:endParaRPr b="1" i="0" sz="3600" u="none" cap="none" strike="noStrike">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ct val="100000"/>
              <a:buFont typeface="Arial"/>
              <a:buNone/>
            </a:pPr>
            <a:r>
              <a:rPr lang="en"/>
              <a:t>	~</a:t>
            </a:r>
            <a:r>
              <a:rPr b="0" lang="en"/>
              <a:t>Applied in the conference</a:t>
            </a:r>
            <a:endParaRPr b="0"/>
          </a:p>
        </p:txBody>
      </p:sp>
      <p:sp>
        <p:nvSpPr>
          <p:cNvPr id="336" name="Google Shape;336;p41"/>
          <p:cNvSpPr txBox="1"/>
          <p:nvPr>
            <p:ph idx="12" type="sldNum"/>
          </p:nvPr>
        </p:nvSpPr>
        <p:spPr>
          <a:xfrm>
            <a:off x="8653008" y="4803219"/>
            <a:ext cx="205200" cy="207900"/>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904806" y="419044"/>
            <a:ext cx="7334388" cy="994173"/>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t/>
            </a:r>
            <a:endParaRPr/>
          </a:p>
          <a:p>
            <a:pPr indent="0" lvl="0" marL="0" rtl="0" algn="l">
              <a:lnSpc>
                <a:spcPct val="90000"/>
              </a:lnSpc>
              <a:spcBef>
                <a:spcPts val="0"/>
              </a:spcBef>
              <a:spcAft>
                <a:spcPts val="0"/>
              </a:spcAft>
              <a:buClr>
                <a:srgbClr val="000000"/>
              </a:buClr>
              <a:buSzPts val="3100"/>
              <a:buFont typeface="Arial"/>
              <a:buNone/>
            </a:pPr>
            <a:r>
              <a:rPr lang="en" sz="3100"/>
              <a:t>Project Status</a:t>
            </a:r>
            <a:endParaRPr/>
          </a:p>
        </p:txBody>
      </p:sp>
      <p:sp>
        <p:nvSpPr>
          <p:cNvPr id="342" name="Google Shape;342;p42"/>
          <p:cNvSpPr txBox="1"/>
          <p:nvPr>
            <p:ph idx="1" type="body"/>
          </p:nvPr>
        </p:nvSpPr>
        <p:spPr>
          <a:xfrm>
            <a:off x="875619" y="1815234"/>
            <a:ext cx="7334387" cy="2525112"/>
          </a:xfrm>
          <a:prstGeom prst="rect">
            <a:avLst/>
          </a:prstGeom>
          <a:noFill/>
          <a:ln>
            <a:noFill/>
          </a:ln>
        </p:spPr>
        <p:txBody>
          <a:bodyPr anchorCtr="0" anchor="t" bIns="34275" lIns="34275" spcFirstLastPara="1" rIns="34275" wrap="square" tIns="34275">
            <a:normAutofit/>
          </a:bodyPr>
          <a:lstStyle/>
          <a:p>
            <a:pPr indent="-171450" lvl="0" marL="190500" rtl="0" algn="l">
              <a:lnSpc>
                <a:spcPct val="90000"/>
              </a:lnSpc>
              <a:spcBef>
                <a:spcPts val="0"/>
              </a:spcBef>
              <a:spcAft>
                <a:spcPts val="0"/>
              </a:spcAft>
              <a:buClr>
                <a:srgbClr val="000000"/>
              </a:buClr>
              <a:buSzPts val="1300"/>
              <a:buFont typeface="Arial"/>
              <a:buChar char="•"/>
            </a:pPr>
            <a:r>
              <a:rPr b="0" i="0" lang="en" sz="2100" u="none" cap="none" strike="noStrike">
                <a:solidFill>
                  <a:srgbClr val="000000"/>
                </a:solidFill>
                <a:latin typeface="Arial"/>
                <a:ea typeface="Arial"/>
                <a:cs typeface="Arial"/>
                <a:sym typeface="Arial"/>
              </a:rPr>
              <a:t> </a:t>
            </a:r>
            <a:r>
              <a:rPr lang="en"/>
              <a:t>100</a:t>
            </a:r>
            <a:r>
              <a:rPr b="0" i="0" lang="en" sz="2100" u="none" cap="none" strike="noStrike">
                <a:solidFill>
                  <a:srgbClr val="000000"/>
                </a:solidFill>
                <a:latin typeface="Arial"/>
                <a:ea typeface="Arial"/>
                <a:cs typeface="Arial"/>
                <a:sym typeface="Arial"/>
              </a:rPr>
              <a:t>% percent completed </a:t>
            </a:r>
            <a:endParaRPr/>
          </a:p>
        </p:txBody>
      </p:sp>
      <p:sp>
        <p:nvSpPr>
          <p:cNvPr id="343" name="Google Shape;343;p42"/>
          <p:cNvSpPr txBox="1"/>
          <p:nvPr>
            <p:ph idx="12" type="sldNum"/>
          </p:nvPr>
        </p:nvSpPr>
        <p:spPr>
          <a:xfrm>
            <a:off x="8653008" y="4803219"/>
            <a:ext cx="205242"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sp>
        <p:nvSpPr>
          <p:cNvPr id="349" name="Google Shape;349;p43"/>
          <p:cNvSpPr txBox="1"/>
          <p:nvPr>
            <p:ph type="title"/>
          </p:nvPr>
        </p:nvSpPr>
        <p:spPr>
          <a:xfrm>
            <a:off x="745040" y="472430"/>
            <a:ext cx="7334388" cy="994173"/>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References</a:t>
            </a:r>
            <a:endParaRPr/>
          </a:p>
        </p:txBody>
      </p:sp>
      <p:sp>
        <p:nvSpPr>
          <p:cNvPr id="350" name="Google Shape;350;p43"/>
          <p:cNvSpPr txBox="1"/>
          <p:nvPr>
            <p:ph idx="1" type="body"/>
          </p:nvPr>
        </p:nvSpPr>
        <p:spPr>
          <a:xfrm>
            <a:off x="681415" y="1561975"/>
            <a:ext cx="7385439" cy="3145872"/>
          </a:xfrm>
          <a:prstGeom prst="rect">
            <a:avLst/>
          </a:prstGeom>
          <a:noFill/>
          <a:ln>
            <a:noFill/>
          </a:ln>
        </p:spPr>
        <p:txBody>
          <a:bodyPr anchorCtr="0" anchor="t" bIns="34275" lIns="34275" spcFirstLastPara="1" rIns="34275" wrap="square" tIns="34275">
            <a:normAutofit/>
          </a:bodyPr>
          <a:lstStyle/>
          <a:p>
            <a:pPr indent="-76200" lvl="0" marL="215900" rtl="0" algn="l">
              <a:lnSpc>
                <a:spcPct val="107000"/>
              </a:lnSpc>
              <a:spcBef>
                <a:spcPts val="0"/>
              </a:spcBef>
              <a:spcAft>
                <a:spcPts val="0"/>
              </a:spcAft>
              <a:buClr>
                <a:srgbClr val="000000"/>
              </a:buClr>
              <a:buSzPts val="2100"/>
              <a:buFont typeface="Arial"/>
              <a:buNone/>
            </a:pPr>
            <a:r>
              <a:t/>
            </a:r>
            <a:endParaRPr/>
          </a:p>
          <a:p>
            <a:pPr indent="-209550" lvl="0" marL="215900" rtl="0" algn="l">
              <a:lnSpc>
                <a:spcPct val="107000"/>
              </a:lnSpc>
              <a:spcBef>
                <a:spcPts val="800"/>
              </a:spcBef>
              <a:spcAft>
                <a:spcPts val="0"/>
              </a:spcAft>
              <a:buClr>
                <a:srgbClr val="000000"/>
              </a:buClr>
              <a:buSzPts val="1500"/>
              <a:buFont typeface="Arial"/>
              <a:buChar char="•"/>
            </a:pPr>
            <a:r>
              <a:rPr b="1" lang="en" sz="1500">
                <a:latin typeface="Arial"/>
                <a:ea typeface="Arial"/>
                <a:cs typeface="Arial"/>
                <a:sym typeface="Arial"/>
              </a:rPr>
              <a:t>Research Paper: </a:t>
            </a:r>
            <a:r>
              <a:rPr b="1" lang="en" sz="1700">
                <a:latin typeface="Calibri"/>
                <a:ea typeface="Calibri"/>
                <a:cs typeface="Calibri"/>
                <a:sym typeface="Calibri"/>
              </a:rPr>
              <a:t>Image recognition using Machine learning</a:t>
            </a:r>
            <a:r>
              <a:rPr b="1" lang="en" sz="1500"/>
              <a:t>      </a:t>
            </a:r>
            <a:r>
              <a:rPr b="1" lang="en" sz="1500">
                <a:latin typeface="Arial"/>
                <a:ea typeface="Arial"/>
                <a:cs typeface="Arial"/>
                <a:sym typeface="Arial"/>
              </a:rPr>
              <a:t>                                      </a:t>
            </a:r>
            <a:r>
              <a:rPr b="0" lang="en"/>
              <a:t>Authors: </a:t>
            </a:r>
            <a:r>
              <a:rPr b="0" lang="en" sz="1200"/>
              <a:t>Abhinav N Patil B tech student, Dept of S&amp;T, Vishwakarma University</a:t>
            </a:r>
            <a:r>
              <a:rPr b="1" lang="en" sz="1500">
                <a:latin typeface="Arial"/>
                <a:ea typeface="Arial"/>
                <a:cs typeface="Arial"/>
                <a:sym typeface="Arial"/>
              </a:rPr>
              <a:t> </a:t>
            </a:r>
            <a:endParaRPr/>
          </a:p>
          <a:p>
            <a:pPr indent="-209550" lvl="0" marL="215900" rtl="0" algn="l">
              <a:lnSpc>
                <a:spcPct val="90000"/>
              </a:lnSpc>
              <a:spcBef>
                <a:spcPts val="800"/>
              </a:spcBef>
              <a:spcAft>
                <a:spcPts val="0"/>
              </a:spcAft>
              <a:buClr>
                <a:srgbClr val="000000"/>
              </a:buClr>
              <a:buSzPts val="1500"/>
              <a:buFont typeface="Arial"/>
              <a:buChar char="•"/>
            </a:pPr>
            <a:r>
              <a:rPr b="1" lang="en" sz="1500">
                <a:latin typeface="Arial"/>
                <a:ea typeface="Arial"/>
                <a:cs typeface="Arial"/>
                <a:sym typeface="Arial"/>
              </a:rPr>
              <a:t>Research Paper on- Deep Learning for Practical Image Recognition                                                               </a:t>
            </a:r>
            <a:r>
              <a:rPr b="0" lang="en">
                <a:solidFill>
                  <a:srgbClr val="333333"/>
                </a:solidFill>
              </a:rPr>
              <a:t>Authors: </a:t>
            </a:r>
            <a:r>
              <a:rPr b="0" lang="en" sz="1200">
                <a:solidFill>
                  <a:srgbClr val="333333"/>
                </a:solidFill>
              </a:rPr>
              <a:t>Li Wang Institute for Infocomm Research wang_li@i2r.a-star.edu.sg</a:t>
            </a:r>
            <a:endParaRPr/>
          </a:p>
        </p:txBody>
      </p:sp>
      <p:sp>
        <p:nvSpPr>
          <p:cNvPr id="351" name="Google Shape;351;p43"/>
          <p:cNvSpPr txBox="1"/>
          <p:nvPr/>
        </p:nvSpPr>
        <p:spPr>
          <a:xfrm>
            <a:off x="3063240" y="4803219"/>
            <a:ext cx="3017520" cy="20193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PRESENTATION TITLE</a:t>
            </a:r>
            <a:endParaRPr sz="1100"/>
          </a:p>
        </p:txBody>
      </p:sp>
      <p:sp>
        <p:nvSpPr>
          <p:cNvPr id="352" name="Google Shape;352;p43"/>
          <p:cNvSpPr txBox="1"/>
          <p:nvPr/>
        </p:nvSpPr>
        <p:spPr>
          <a:xfrm>
            <a:off x="320039" y="4803219"/>
            <a:ext cx="1988821" cy="201931"/>
          </a:xfrm>
          <a:prstGeom prst="rect">
            <a:avLst/>
          </a:prstGeom>
          <a:noFill/>
          <a:ln>
            <a:noFill/>
          </a:ln>
        </p:spPr>
        <p:txBody>
          <a:bodyPr anchorCtr="0" anchor="ctr" bIns="34275" lIns="34275" spcFirstLastPara="1" rIns="34275" wrap="square" tIns="34275">
            <a:spAutoFit/>
          </a:bodyPr>
          <a:lstStyle/>
          <a:p>
            <a:pPr indent="0" lvl="0" marL="0" marR="0" rtl="0" algn="l">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3/31/2023</a:t>
            </a:r>
            <a:endParaRPr sz="1100"/>
          </a:p>
        </p:txBody>
      </p:sp>
      <p:sp>
        <p:nvSpPr>
          <p:cNvPr id="353" name="Google Shape;353;p43"/>
          <p:cNvSpPr txBox="1"/>
          <p:nvPr/>
        </p:nvSpPr>
        <p:spPr>
          <a:xfrm>
            <a:off x="8653007" y="4803219"/>
            <a:ext cx="205243" cy="201931"/>
          </a:xfrm>
          <a:prstGeom prst="rect">
            <a:avLst/>
          </a:prstGeom>
          <a:noFill/>
          <a:ln>
            <a:noFill/>
          </a:ln>
        </p:spPr>
        <p:txBody>
          <a:bodyPr anchorCtr="0" anchor="ctr" bIns="34275" lIns="34275" spcFirstLastPara="1" rIns="34275" wrap="square" tIns="34275">
            <a:spAutoFit/>
          </a:bodyPr>
          <a:lstStyle/>
          <a:p>
            <a:pPr indent="0" lvl="0" marL="0" marR="0" rtl="0" algn="r">
              <a:lnSpc>
                <a:spcPct val="100000"/>
              </a:lnSpc>
              <a:spcBef>
                <a:spcPts val="0"/>
              </a:spcBef>
              <a:spcAft>
                <a:spcPts val="0"/>
              </a:spcAft>
              <a:buClr>
                <a:schemeClr val="accent2"/>
              </a:buClr>
              <a:buSzPts val="900"/>
              <a:buFont typeface="Arial"/>
              <a:buNone/>
            </a:pPr>
            <a:fld id="{00000000-1234-1234-1234-123412341234}" type="slidenum">
              <a:rPr b="0" i="0" lang="en" sz="900" u="none" cap="none" strike="noStrike">
                <a:solidFill>
                  <a:schemeClr val="accent2"/>
                </a:solidFill>
                <a:latin typeface="Arial"/>
                <a:ea typeface="Arial"/>
                <a:cs typeface="Arial"/>
                <a:sym typeface="Arial"/>
              </a:rPr>
              <a:t>‹#›</a:t>
            </a:fld>
            <a:endParaRPr b="0" i="0" sz="900" u="none" cap="none" strike="noStrike">
              <a:solidFill>
                <a:schemeClr val="accent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nvSpPr>
        <p:spPr>
          <a:xfrm>
            <a:off x="3063240" y="4803219"/>
            <a:ext cx="3017520" cy="20193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PRESENTATION TITLE</a:t>
            </a:r>
            <a:endParaRPr sz="1100"/>
          </a:p>
        </p:txBody>
      </p:sp>
      <p:sp>
        <p:nvSpPr>
          <p:cNvPr id="359" name="Google Shape;359;p44"/>
          <p:cNvSpPr txBox="1"/>
          <p:nvPr>
            <p:ph type="title"/>
          </p:nvPr>
        </p:nvSpPr>
        <p:spPr>
          <a:xfrm>
            <a:off x="875625" y="285750"/>
            <a:ext cx="7334400" cy="641100"/>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End Users: </a:t>
            </a:r>
            <a:endParaRPr/>
          </a:p>
        </p:txBody>
      </p:sp>
      <p:sp>
        <p:nvSpPr>
          <p:cNvPr id="360" name="Google Shape;360;p44"/>
          <p:cNvSpPr txBox="1"/>
          <p:nvPr>
            <p:ph idx="1" type="body"/>
          </p:nvPr>
        </p:nvSpPr>
        <p:spPr>
          <a:xfrm>
            <a:off x="875625" y="907649"/>
            <a:ext cx="7517700" cy="3837600"/>
          </a:xfrm>
          <a:prstGeom prst="rect">
            <a:avLst/>
          </a:prstGeom>
          <a:noFill/>
          <a:ln>
            <a:noFill/>
          </a:ln>
        </p:spPr>
        <p:txBody>
          <a:bodyPr anchorCtr="0" anchor="t" bIns="34275" lIns="34275" spcFirstLastPara="1" rIns="34275" wrap="square" tIns="34275">
            <a:normAutofit lnSpcReduction="10000"/>
          </a:bodyPr>
          <a:lstStyle/>
          <a:p>
            <a:pPr indent="0" lvl="0" marL="0" rtl="0" algn="l">
              <a:lnSpc>
                <a:spcPct val="72000"/>
              </a:lnSpc>
              <a:spcBef>
                <a:spcPts val="0"/>
              </a:spcBef>
              <a:spcAft>
                <a:spcPts val="0"/>
              </a:spcAft>
              <a:buClr>
                <a:srgbClr val="000000"/>
              </a:buClr>
              <a:buSzPts val="1600"/>
              <a:buFont typeface="Arial"/>
              <a:buNone/>
            </a:pPr>
            <a:r>
              <a:rPr b="1" lang="en" sz="1600"/>
              <a:t>Faculty Staff: </a:t>
            </a:r>
            <a:r>
              <a:rPr b="0" lang="en"/>
              <a:t>Faculty Staff can use Automatic Attendance marker applications for taking attendance of the student with more accuracy in short span of time. The chances of error in this nearly tend to 0%, providing reliable information to the faculty.</a:t>
            </a:r>
            <a:endParaRPr/>
          </a:p>
          <a:p>
            <a:pPr indent="0" lvl="0" marL="0" rtl="0" algn="l">
              <a:lnSpc>
                <a:spcPct val="72000"/>
              </a:lnSpc>
              <a:spcBef>
                <a:spcPts val="800"/>
              </a:spcBef>
              <a:spcAft>
                <a:spcPts val="0"/>
              </a:spcAft>
              <a:buClr>
                <a:srgbClr val="000000"/>
              </a:buClr>
              <a:buSzPts val="1600"/>
              <a:buFont typeface="Arial"/>
              <a:buNone/>
            </a:pPr>
            <a:r>
              <a:t/>
            </a:r>
            <a:endParaRPr sz="1600"/>
          </a:p>
          <a:p>
            <a:pPr indent="0" lvl="0" marL="0" rtl="0" algn="l">
              <a:lnSpc>
                <a:spcPct val="72000"/>
              </a:lnSpc>
              <a:spcBef>
                <a:spcPts val="800"/>
              </a:spcBef>
              <a:spcAft>
                <a:spcPts val="0"/>
              </a:spcAft>
              <a:buClr>
                <a:srgbClr val="000000"/>
              </a:buClr>
              <a:buSzPts val="1600"/>
              <a:buFont typeface="Arial"/>
              <a:buNone/>
            </a:pPr>
            <a:r>
              <a:rPr b="1" lang="en" sz="1600"/>
              <a:t>Students: </a:t>
            </a:r>
            <a:r>
              <a:rPr b="0" lang="en"/>
              <a:t>In this project Model the attendance of the class students will be marked automatically, by using live video in which multiple faces will be detected at the same time and will be recognized by the restored dataset and finally the attendance will be marked.</a:t>
            </a:r>
            <a:endParaRPr/>
          </a:p>
          <a:p>
            <a:pPr indent="-152400" lvl="0" marL="254000" rtl="0" algn="l">
              <a:lnSpc>
                <a:spcPct val="72000"/>
              </a:lnSpc>
              <a:spcBef>
                <a:spcPts val="800"/>
              </a:spcBef>
              <a:spcAft>
                <a:spcPts val="0"/>
              </a:spcAft>
              <a:buClr>
                <a:srgbClr val="000000"/>
              </a:buClr>
              <a:buSzPts val="1600"/>
              <a:buFont typeface="Arial"/>
              <a:buNone/>
            </a:pPr>
            <a:r>
              <a:t/>
            </a:r>
            <a:endParaRPr sz="1600"/>
          </a:p>
          <a:p>
            <a:pPr indent="0" lvl="0" marL="0" rtl="0" algn="l">
              <a:lnSpc>
                <a:spcPct val="72000"/>
              </a:lnSpc>
              <a:spcBef>
                <a:spcPts val="800"/>
              </a:spcBef>
              <a:spcAft>
                <a:spcPts val="0"/>
              </a:spcAft>
              <a:buClr>
                <a:srgbClr val="000000"/>
              </a:buClr>
              <a:buSzPts val="1600"/>
              <a:buFont typeface="Arial"/>
              <a:buNone/>
            </a:pPr>
            <a:r>
              <a:rPr b="1" lang="en" sz="1600"/>
              <a:t>Organization And Institutions: </a:t>
            </a:r>
            <a:r>
              <a:rPr b="0" lang="en"/>
              <a:t>Automatic Attendance Markers can solve the various hectic process of traditional methods of taking attendance at different – different places of organization and educational institutions. It also contributes to the growth of the culture of modern education with innovative technologies like machines and deep learning.</a:t>
            </a:r>
            <a:endParaRPr/>
          </a:p>
        </p:txBody>
      </p:sp>
      <p:sp>
        <p:nvSpPr>
          <p:cNvPr id="361" name="Google Shape;361;p44"/>
          <p:cNvSpPr txBox="1"/>
          <p:nvPr/>
        </p:nvSpPr>
        <p:spPr>
          <a:xfrm>
            <a:off x="320039" y="4803219"/>
            <a:ext cx="1988821" cy="201931"/>
          </a:xfrm>
          <a:prstGeom prst="rect">
            <a:avLst/>
          </a:prstGeom>
          <a:noFill/>
          <a:ln>
            <a:noFill/>
          </a:ln>
        </p:spPr>
        <p:txBody>
          <a:bodyPr anchorCtr="0" anchor="ctr" bIns="34275" lIns="34275" spcFirstLastPara="1" rIns="34275" wrap="square" tIns="34275">
            <a:spAutoFit/>
          </a:bodyPr>
          <a:lstStyle/>
          <a:p>
            <a:pPr indent="0" lvl="0" marL="0" marR="0" rtl="0" algn="l">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3/30/2023</a:t>
            </a:r>
            <a:endParaRPr sz="1100"/>
          </a:p>
        </p:txBody>
      </p:sp>
      <p:sp>
        <p:nvSpPr>
          <p:cNvPr id="362" name="Google Shape;362;p44"/>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nvSpPr>
        <p:spPr>
          <a:xfrm>
            <a:off x="3063240" y="4803219"/>
            <a:ext cx="3017520" cy="20193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PRESENTATION TITLE</a:t>
            </a:r>
            <a:endParaRPr sz="1100"/>
          </a:p>
        </p:txBody>
      </p:sp>
      <p:sp>
        <p:nvSpPr>
          <p:cNvPr id="368" name="Google Shape;368;p45"/>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Summary </a:t>
            </a:r>
            <a:endParaRPr/>
          </a:p>
        </p:txBody>
      </p:sp>
      <p:sp>
        <p:nvSpPr>
          <p:cNvPr id="369" name="Google Shape;369;p45"/>
          <p:cNvSpPr txBox="1"/>
          <p:nvPr>
            <p:ph idx="1" type="body"/>
          </p:nvPr>
        </p:nvSpPr>
        <p:spPr>
          <a:xfrm>
            <a:off x="875619" y="1513100"/>
            <a:ext cx="7334388" cy="2525113"/>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0"/>
              </a:spcBef>
              <a:spcAft>
                <a:spcPts val="0"/>
              </a:spcAft>
              <a:buClr>
                <a:srgbClr val="000000"/>
              </a:buClr>
              <a:buSzPts val="2000"/>
              <a:buFont typeface="Arial"/>
              <a:buNone/>
            </a:pPr>
            <a:r>
              <a:rPr lang="en" sz="2000"/>
              <a:t>The main goal and objective of this automated attendance system of face detection and recognition is to present face recognition in real time environment for educational institutes or an organization to see and mark the attendance of their students and employees on a daily basis to keep track of their presence. The system will mark and record the attendance in any environment. This system is purely automated and user can capture video and accordingly attendance will be marked, improving the accuracy to great extent and finally the attendance report will be generated.</a:t>
            </a:r>
            <a:endParaRPr/>
          </a:p>
        </p:txBody>
      </p:sp>
      <p:sp>
        <p:nvSpPr>
          <p:cNvPr id="370" name="Google Shape;370;p45"/>
          <p:cNvSpPr txBox="1"/>
          <p:nvPr/>
        </p:nvSpPr>
        <p:spPr>
          <a:xfrm>
            <a:off x="320039" y="4803219"/>
            <a:ext cx="1988821" cy="201931"/>
          </a:xfrm>
          <a:prstGeom prst="rect">
            <a:avLst/>
          </a:prstGeom>
          <a:noFill/>
          <a:ln>
            <a:noFill/>
          </a:ln>
        </p:spPr>
        <p:txBody>
          <a:bodyPr anchorCtr="0" anchor="ctr" bIns="34275" lIns="34275" spcFirstLastPara="1" rIns="34275" wrap="square" tIns="34275">
            <a:spAutoFit/>
          </a:bodyPr>
          <a:lstStyle/>
          <a:p>
            <a:pPr indent="0" lvl="0" marL="0" marR="0" rtl="0" algn="l">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3/30/2023</a:t>
            </a:r>
            <a:endParaRPr sz="1100"/>
          </a:p>
        </p:txBody>
      </p:sp>
      <p:sp>
        <p:nvSpPr>
          <p:cNvPr id="371" name="Google Shape;371;p45"/>
          <p:cNvSpPr txBox="1"/>
          <p:nvPr>
            <p:ph idx="12" type="sldNum"/>
          </p:nvPr>
        </p:nvSpPr>
        <p:spPr>
          <a:xfrm>
            <a:off x="8653007" y="4803219"/>
            <a:ext cx="205243"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Problem Statement</a:t>
            </a:r>
            <a:endParaRPr/>
          </a:p>
        </p:txBody>
      </p:sp>
      <p:sp>
        <p:nvSpPr>
          <p:cNvPr id="209" name="Google Shape;209;p28"/>
          <p:cNvSpPr txBox="1"/>
          <p:nvPr>
            <p:ph idx="12" type="sldNum"/>
          </p:nvPr>
        </p:nvSpPr>
        <p:spPr>
          <a:xfrm>
            <a:off x="8716576" y="4803219"/>
            <a:ext cx="141674"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sp>
        <p:nvSpPr>
          <p:cNvPr id="210" name="Google Shape;210;p28"/>
          <p:cNvSpPr txBox="1"/>
          <p:nvPr/>
        </p:nvSpPr>
        <p:spPr>
          <a:xfrm>
            <a:off x="758488" y="2135310"/>
            <a:ext cx="7021888" cy="1339216"/>
          </a:xfrm>
          <a:prstGeom prst="rect">
            <a:avLst/>
          </a:prstGeom>
          <a:noFill/>
          <a:ln>
            <a:noFill/>
          </a:ln>
        </p:spPr>
        <p:txBody>
          <a:bodyPr anchorCtr="0" anchor="t" bIns="34275" lIns="34275" spcFirstLastPara="1" rIns="34275" wrap="square" tIns="34275">
            <a:spAutoFit/>
          </a:bodyPr>
          <a:lstStyle/>
          <a:p>
            <a:pPr indent="0" lvl="0" marL="0" marR="0" rtl="0" algn="l">
              <a:lnSpc>
                <a:spcPct val="9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In educational institutions and workplaces, the process of manually taking attendance is time-consuming, error-prone, and often inefficient. This project aims to develop an automated system that utilizes face recognition technology to streamline and improve the attendance tracking process.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1287850" y="781050"/>
            <a:ext cx="4665300" cy="1098300"/>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5000"/>
              <a:buFont typeface="Arial"/>
              <a:buNone/>
            </a:pPr>
            <a:r>
              <a:rPr lang="en" sz="5000"/>
              <a:t>Thank you</a:t>
            </a:r>
            <a:endParaRPr/>
          </a:p>
        </p:txBody>
      </p:sp>
      <p:sp>
        <p:nvSpPr>
          <p:cNvPr id="377" name="Google Shape;377;p46"/>
          <p:cNvSpPr txBox="1"/>
          <p:nvPr>
            <p:ph idx="1" type="body"/>
          </p:nvPr>
        </p:nvSpPr>
        <p:spPr>
          <a:xfrm>
            <a:off x="2579950" y="1965800"/>
            <a:ext cx="3830100" cy="2573700"/>
          </a:xfrm>
          <a:prstGeom prst="rect">
            <a:avLst/>
          </a:prstGeom>
          <a:noFill/>
          <a:ln>
            <a:noFill/>
          </a:ln>
        </p:spPr>
        <p:txBody>
          <a:bodyPr anchorCtr="0" anchor="t" bIns="34275" lIns="34275" spcFirstLastPara="1" rIns="34275" wrap="square" tIns="34275">
            <a:normAutofit/>
          </a:bodyPr>
          <a:lstStyle/>
          <a:p>
            <a:pPr indent="0" lvl="0" marL="0" rtl="0" algn="l">
              <a:lnSpc>
                <a:spcPct val="72000"/>
              </a:lnSpc>
              <a:spcBef>
                <a:spcPts val="0"/>
              </a:spcBef>
              <a:spcAft>
                <a:spcPts val="0"/>
              </a:spcAft>
              <a:buClr>
                <a:srgbClr val="000000"/>
              </a:buClr>
              <a:buSzPts val="2000"/>
              <a:buFont typeface="Arial"/>
              <a:buNone/>
            </a:pPr>
            <a:r>
              <a:rPr lang="en"/>
              <a:t>Presented by-</a:t>
            </a:r>
            <a:endParaRPr sz="700"/>
          </a:p>
          <a:p>
            <a:pPr indent="0" lvl="0" marL="0" rtl="0" algn="l">
              <a:lnSpc>
                <a:spcPct val="72000"/>
              </a:lnSpc>
              <a:spcBef>
                <a:spcPts val="800"/>
              </a:spcBef>
              <a:spcAft>
                <a:spcPts val="0"/>
              </a:spcAft>
              <a:buClr>
                <a:srgbClr val="000000"/>
              </a:buClr>
              <a:buSzPts val="1400"/>
              <a:buFont typeface="Arial"/>
              <a:buNone/>
            </a:pPr>
            <a:r>
              <a:rPr lang="en"/>
              <a:t>Sparsh Verma</a:t>
            </a:r>
            <a:endParaRPr sz="700"/>
          </a:p>
          <a:p>
            <a:pPr indent="0" lvl="0" marL="0" rtl="0" algn="l">
              <a:lnSpc>
                <a:spcPct val="72000"/>
              </a:lnSpc>
              <a:spcBef>
                <a:spcPts val="800"/>
              </a:spcBef>
              <a:spcAft>
                <a:spcPts val="0"/>
              </a:spcAft>
              <a:buClr>
                <a:srgbClr val="000000"/>
              </a:buClr>
              <a:buSzPts val="1400"/>
              <a:buFont typeface="Arial"/>
              <a:buNone/>
            </a:pPr>
            <a:r>
              <a:rPr lang="en"/>
              <a:t>(2000290120164)     CS-7C</a:t>
            </a:r>
            <a:endParaRPr sz="700"/>
          </a:p>
          <a:p>
            <a:pPr indent="0" lvl="0" marL="0" rtl="0" algn="l">
              <a:lnSpc>
                <a:spcPct val="72000"/>
              </a:lnSpc>
              <a:spcBef>
                <a:spcPts val="800"/>
              </a:spcBef>
              <a:spcAft>
                <a:spcPts val="0"/>
              </a:spcAft>
              <a:buClr>
                <a:srgbClr val="000000"/>
              </a:buClr>
              <a:buSzPts val="1400"/>
              <a:buFont typeface="Arial"/>
              <a:buNone/>
            </a:pPr>
            <a:r>
              <a:rPr lang="en"/>
              <a:t>Shaurya Awasthi</a:t>
            </a:r>
            <a:endParaRPr sz="700"/>
          </a:p>
          <a:p>
            <a:pPr indent="0" lvl="0" marL="0" rtl="0" algn="l">
              <a:lnSpc>
                <a:spcPct val="72000"/>
              </a:lnSpc>
              <a:spcBef>
                <a:spcPts val="800"/>
              </a:spcBef>
              <a:spcAft>
                <a:spcPts val="0"/>
              </a:spcAft>
              <a:buClr>
                <a:srgbClr val="000000"/>
              </a:buClr>
              <a:buSzPts val="1400"/>
              <a:buFont typeface="Arial"/>
              <a:buNone/>
            </a:pPr>
            <a:r>
              <a:rPr lang="en"/>
              <a:t>(2000290120142)      CS-7C</a:t>
            </a:r>
            <a:endParaRPr sz="700"/>
          </a:p>
          <a:p>
            <a:pPr indent="0" lvl="0" marL="0" rtl="0" algn="l">
              <a:lnSpc>
                <a:spcPct val="72000"/>
              </a:lnSpc>
              <a:spcBef>
                <a:spcPts val="800"/>
              </a:spcBef>
              <a:spcAft>
                <a:spcPts val="0"/>
              </a:spcAft>
              <a:buClr>
                <a:srgbClr val="000000"/>
              </a:buClr>
              <a:buSzPts val="1400"/>
              <a:buFont typeface="Arial"/>
              <a:buNone/>
            </a:pPr>
            <a:r>
              <a:rPr lang="en"/>
              <a:t>Tushar Sharma</a:t>
            </a:r>
            <a:endParaRPr sz="700"/>
          </a:p>
          <a:p>
            <a:pPr indent="0" lvl="0" marL="0" rtl="0" algn="l">
              <a:lnSpc>
                <a:spcPct val="72000"/>
              </a:lnSpc>
              <a:spcBef>
                <a:spcPts val="800"/>
              </a:spcBef>
              <a:spcAft>
                <a:spcPts val="0"/>
              </a:spcAft>
              <a:buClr>
                <a:srgbClr val="000000"/>
              </a:buClr>
              <a:buSzPts val="1400"/>
              <a:buFont typeface="Arial"/>
              <a:buNone/>
            </a:pPr>
            <a:r>
              <a:rPr lang="en"/>
              <a:t>(2000290120177)     CS-7C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Agenda</a:t>
            </a:r>
            <a:endParaRPr/>
          </a:p>
        </p:txBody>
      </p:sp>
      <p:grpSp>
        <p:nvGrpSpPr>
          <p:cNvPr id="216" name="Google Shape;216;p29"/>
          <p:cNvGrpSpPr/>
          <p:nvPr/>
        </p:nvGrpSpPr>
        <p:grpSpPr>
          <a:xfrm>
            <a:off x="569640" y="2196673"/>
            <a:ext cx="7894502" cy="1244409"/>
            <a:chOff x="0" y="0"/>
            <a:chExt cx="10526001" cy="1659211"/>
          </a:xfrm>
        </p:grpSpPr>
        <p:sp>
          <p:nvSpPr>
            <p:cNvPr id="217" name="Google Shape;217;p29"/>
            <p:cNvSpPr/>
            <p:nvPr/>
          </p:nvSpPr>
          <p:spPr>
            <a:xfrm>
              <a:off x="316805" y="0"/>
              <a:ext cx="897444" cy="971930"/>
            </a:xfrm>
            <a:prstGeom prst="rect">
              <a:avLst/>
            </a:prstGeom>
            <a:blipFill rotWithShape="1">
              <a:blip r:embed="rId3">
                <a:alphaModFix/>
              </a:blip>
              <a:stretch>
                <a:fillRect b="0" l="0" r="0" t="0"/>
              </a:stretch>
            </a:blip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9"/>
            <p:cNvSpPr txBox="1"/>
            <p:nvPr/>
          </p:nvSpPr>
          <p:spPr>
            <a:xfrm>
              <a:off x="0" y="1078592"/>
              <a:ext cx="1531055" cy="317501"/>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Introduction</a:t>
              </a:r>
              <a:endParaRPr sz="1100"/>
            </a:p>
          </p:txBody>
        </p:sp>
        <p:sp>
          <p:nvSpPr>
            <p:cNvPr id="219" name="Google Shape;219;p29"/>
            <p:cNvSpPr/>
            <p:nvPr/>
          </p:nvSpPr>
          <p:spPr>
            <a:xfrm>
              <a:off x="2079095" y="19546"/>
              <a:ext cx="970842" cy="893738"/>
            </a:xfrm>
            <a:prstGeom prst="rect">
              <a:avLst/>
            </a:prstGeom>
            <a:blipFill rotWithShape="1">
              <a:blip r:embed="rId4">
                <a:alphaModFix/>
              </a:blip>
              <a:stretch>
                <a:fillRect b="0" l="0" r="0" t="0"/>
              </a:stretch>
            </a:blip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txBox="1"/>
            <p:nvPr/>
          </p:nvSpPr>
          <p:spPr>
            <a:xfrm>
              <a:off x="1798989" y="1059044"/>
              <a:ext cx="1531055" cy="317501"/>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Objective</a:t>
              </a:r>
              <a:endParaRPr sz="1100"/>
            </a:p>
          </p:txBody>
        </p:sp>
        <p:sp>
          <p:nvSpPr>
            <p:cNvPr id="221" name="Google Shape;221;p29"/>
            <p:cNvSpPr/>
            <p:nvPr/>
          </p:nvSpPr>
          <p:spPr>
            <a:xfrm>
              <a:off x="3884040" y="34560"/>
              <a:ext cx="958929" cy="833686"/>
            </a:xfrm>
            <a:prstGeom prst="rect">
              <a:avLst/>
            </a:prstGeom>
            <a:blipFill rotWithShape="1">
              <a:blip r:embed="rId5">
                <a:alphaModFix/>
              </a:blip>
              <a:stretch>
                <a:fillRect b="0" l="0" r="0" t="0"/>
              </a:stretch>
            </a:blip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9"/>
            <p:cNvSpPr txBox="1"/>
            <p:nvPr/>
          </p:nvSpPr>
          <p:spPr>
            <a:xfrm>
              <a:off x="3597978" y="1044031"/>
              <a:ext cx="1531055" cy="317501"/>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Methodology</a:t>
              </a:r>
              <a:endParaRPr sz="1100"/>
            </a:p>
          </p:txBody>
        </p:sp>
        <p:sp>
          <p:nvSpPr>
            <p:cNvPr id="223" name="Google Shape;223;p29"/>
            <p:cNvSpPr/>
            <p:nvPr/>
          </p:nvSpPr>
          <p:spPr>
            <a:xfrm>
              <a:off x="5704890" y="34560"/>
              <a:ext cx="915206" cy="833686"/>
            </a:xfrm>
            <a:prstGeom prst="rect">
              <a:avLst/>
            </a:prstGeom>
            <a:blipFill rotWithShape="1">
              <a:blip r:embed="rId6">
                <a:alphaModFix/>
              </a:blip>
              <a:stretch>
                <a:fillRect b="0" l="0" r="0" t="0"/>
              </a:stretch>
            </a:blip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9"/>
            <p:cNvSpPr txBox="1"/>
            <p:nvPr/>
          </p:nvSpPr>
          <p:spPr>
            <a:xfrm>
              <a:off x="5396967" y="1044031"/>
              <a:ext cx="1531055" cy="317501"/>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Overview</a:t>
              </a:r>
              <a:endParaRPr sz="1100"/>
            </a:p>
          </p:txBody>
        </p:sp>
        <p:sp>
          <p:nvSpPr>
            <p:cNvPr id="225" name="Google Shape;225;p29"/>
            <p:cNvSpPr/>
            <p:nvPr/>
          </p:nvSpPr>
          <p:spPr>
            <a:xfrm>
              <a:off x="7493934" y="22631"/>
              <a:ext cx="935098" cy="881399"/>
            </a:xfrm>
            <a:prstGeom prst="rect">
              <a:avLst/>
            </a:prstGeom>
            <a:blipFill rotWithShape="1">
              <a:blip r:embed="rId7">
                <a:alphaModFix/>
              </a:blip>
              <a:stretch>
                <a:fillRect b="0" l="0" r="0" t="0"/>
              </a:stretch>
            </a:blip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9"/>
            <p:cNvSpPr txBox="1"/>
            <p:nvPr/>
          </p:nvSpPr>
          <p:spPr>
            <a:xfrm>
              <a:off x="7195956" y="1055960"/>
              <a:ext cx="1531055" cy="603251"/>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Project Highlights</a:t>
              </a:r>
              <a:endParaRPr sz="1100"/>
            </a:p>
          </p:txBody>
        </p:sp>
        <p:sp>
          <p:nvSpPr>
            <p:cNvPr id="227" name="Google Shape;227;p29"/>
            <p:cNvSpPr/>
            <p:nvPr/>
          </p:nvSpPr>
          <p:spPr>
            <a:xfrm>
              <a:off x="9290929" y="6728"/>
              <a:ext cx="939087" cy="945012"/>
            </a:xfrm>
            <a:prstGeom prst="rect">
              <a:avLst/>
            </a:prstGeom>
            <a:blipFill rotWithShape="1">
              <a:blip r:embed="rId8">
                <a:alphaModFix/>
              </a:blip>
              <a:stretch>
                <a:fillRect b="0" l="0" r="0" t="0"/>
              </a:stretch>
            </a:blipFill>
            <a:ln>
              <a:noFill/>
            </a:ln>
          </p:spPr>
          <p:txBody>
            <a:bodyPr anchorCtr="0" anchor="t" bIns="34275" lIns="34275" spcFirstLastPara="1" rIns="34275" wrap="square" tIns="34275">
              <a:noAutofit/>
            </a:bodyPr>
            <a:lstStyle/>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9"/>
            <p:cNvSpPr txBox="1"/>
            <p:nvPr/>
          </p:nvSpPr>
          <p:spPr>
            <a:xfrm>
              <a:off x="8994946" y="1071862"/>
              <a:ext cx="1531055" cy="317501"/>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Summary</a:t>
              </a:r>
              <a:endParaRPr sz="1100"/>
            </a:p>
          </p:txBody>
        </p:sp>
      </p:grpSp>
      <p:sp>
        <p:nvSpPr>
          <p:cNvPr id="229" name="Google Shape;229;p29"/>
          <p:cNvSpPr txBox="1"/>
          <p:nvPr>
            <p:ph idx="12" type="sldNum"/>
          </p:nvPr>
        </p:nvSpPr>
        <p:spPr>
          <a:xfrm>
            <a:off x="8716576" y="4803219"/>
            <a:ext cx="141674"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693159" y="147331"/>
            <a:ext cx="7334387" cy="994172"/>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Introduction</a:t>
            </a:r>
            <a:endParaRPr/>
          </a:p>
        </p:txBody>
      </p:sp>
      <p:sp>
        <p:nvSpPr>
          <p:cNvPr id="235" name="Google Shape;235;p30"/>
          <p:cNvSpPr txBox="1"/>
          <p:nvPr>
            <p:ph idx="1" type="body"/>
          </p:nvPr>
        </p:nvSpPr>
        <p:spPr>
          <a:xfrm>
            <a:off x="628864" y="1278516"/>
            <a:ext cx="7334388" cy="3046905"/>
          </a:xfrm>
          <a:prstGeom prst="rect">
            <a:avLst/>
          </a:prstGeom>
          <a:noFill/>
          <a:ln>
            <a:noFill/>
          </a:ln>
        </p:spPr>
        <p:txBody>
          <a:bodyPr anchorCtr="0" anchor="t" bIns="34275" lIns="34275" spcFirstLastPara="1" rIns="34275" wrap="square" tIns="34275">
            <a:normAutofit/>
          </a:bodyPr>
          <a:lstStyle/>
          <a:p>
            <a:pPr indent="-260350" lvl="0" marL="254000" rtl="0" algn="l">
              <a:lnSpc>
                <a:spcPct val="81000"/>
              </a:lnSpc>
              <a:spcBef>
                <a:spcPts val="0"/>
              </a:spcBef>
              <a:spcAft>
                <a:spcPts val="0"/>
              </a:spcAft>
              <a:buClr>
                <a:srgbClr val="000000"/>
              </a:buClr>
              <a:buSzPts val="1700"/>
              <a:buFont typeface="Arial"/>
              <a:buChar char="❑"/>
            </a:pPr>
            <a:r>
              <a:rPr lang="en" sz="1700"/>
              <a:t>Attendance maintenance is a significant function in all the institutions to monitor the performance of the students.</a:t>
            </a:r>
            <a:endParaRPr/>
          </a:p>
          <a:p>
            <a:pPr indent="-260350" lvl="0" marL="254000" rtl="0" algn="l">
              <a:lnSpc>
                <a:spcPct val="81000"/>
              </a:lnSpc>
              <a:spcBef>
                <a:spcPts val="800"/>
              </a:spcBef>
              <a:spcAft>
                <a:spcPts val="0"/>
              </a:spcAft>
              <a:buClr>
                <a:srgbClr val="000000"/>
              </a:buClr>
              <a:buSzPts val="1700"/>
              <a:buFont typeface="Arial"/>
              <a:buChar char="❑"/>
            </a:pPr>
            <a:r>
              <a:rPr lang="en" sz="1700"/>
              <a:t> Some of these institutes use the old paper or file-based systems and some have adopted strategies of automatic attendance using some biometric techniques.</a:t>
            </a:r>
            <a:endParaRPr/>
          </a:p>
          <a:p>
            <a:pPr indent="-260350" lvl="0" marL="254000" rtl="0" algn="l">
              <a:lnSpc>
                <a:spcPct val="81000"/>
              </a:lnSpc>
              <a:spcBef>
                <a:spcPts val="800"/>
              </a:spcBef>
              <a:spcAft>
                <a:spcPts val="0"/>
              </a:spcAft>
              <a:buClr>
                <a:srgbClr val="000000"/>
              </a:buClr>
              <a:buSzPts val="1700"/>
              <a:buFont typeface="Arial"/>
              <a:buChar char="❑"/>
            </a:pPr>
            <a:r>
              <a:rPr lang="en" sz="1700"/>
              <a:t> A facial recognition system is a computerized biometric software which is suited for determining or validating a person by performing comparison on patterns based on their facial appearances. </a:t>
            </a:r>
            <a:endParaRPr/>
          </a:p>
          <a:p>
            <a:pPr indent="-260350" lvl="0" marL="254000" rtl="0" algn="l">
              <a:lnSpc>
                <a:spcPct val="81000"/>
              </a:lnSpc>
              <a:spcBef>
                <a:spcPts val="800"/>
              </a:spcBef>
              <a:spcAft>
                <a:spcPts val="0"/>
              </a:spcAft>
              <a:buClr>
                <a:srgbClr val="000000"/>
              </a:buClr>
              <a:buSzPts val="1700"/>
              <a:buFont typeface="Arial"/>
              <a:buChar char="❑"/>
            </a:pPr>
            <a:r>
              <a:rPr lang="en" sz="1700"/>
              <a:t>Face recognition for the intent of marking attendance is a resourceful application of attendance system. </a:t>
            </a:r>
            <a:endParaRPr/>
          </a:p>
          <a:p>
            <a:pPr indent="-260350" lvl="0" marL="254000" rtl="0" algn="l">
              <a:lnSpc>
                <a:spcPct val="81000"/>
              </a:lnSpc>
              <a:spcBef>
                <a:spcPts val="800"/>
              </a:spcBef>
              <a:spcAft>
                <a:spcPts val="0"/>
              </a:spcAft>
              <a:buClr>
                <a:srgbClr val="000000"/>
              </a:buClr>
              <a:buSzPts val="1700"/>
              <a:buFont typeface="Arial"/>
              <a:buChar char="❑"/>
            </a:pPr>
            <a:r>
              <a:rPr lang="en" sz="1700"/>
              <a:t>It is widely used in security systems, and it can be compared with other biometrics such as fingerprint or eye iris recognition systems.</a:t>
            </a:r>
            <a:endParaRPr/>
          </a:p>
        </p:txBody>
      </p:sp>
      <p:sp>
        <p:nvSpPr>
          <p:cNvPr id="236" name="Google Shape;236;p30"/>
          <p:cNvSpPr txBox="1"/>
          <p:nvPr>
            <p:ph idx="12" type="sldNum"/>
          </p:nvPr>
        </p:nvSpPr>
        <p:spPr>
          <a:xfrm>
            <a:off x="8716576" y="4803219"/>
            <a:ext cx="141674"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674282" y="154109"/>
            <a:ext cx="7334388" cy="994172"/>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Objective</a:t>
            </a:r>
            <a:endParaRPr/>
          </a:p>
        </p:txBody>
      </p:sp>
      <p:sp>
        <p:nvSpPr>
          <p:cNvPr id="242" name="Google Shape;242;p31"/>
          <p:cNvSpPr txBox="1"/>
          <p:nvPr>
            <p:ph idx="12" type="sldNum"/>
          </p:nvPr>
        </p:nvSpPr>
        <p:spPr>
          <a:xfrm>
            <a:off x="8716576" y="4803219"/>
            <a:ext cx="141674"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grpSp>
        <p:nvGrpSpPr>
          <p:cNvPr id="243" name="Google Shape;243;p31"/>
          <p:cNvGrpSpPr/>
          <p:nvPr/>
        </p:nvGrpSpPr>
        <p:grpSpPr>
          <a:xfrm>
            <a:off x="318532" y="1791532"/>
            <a:ext cx="8045889" cy="1925883"/>
            <a:chOff x="0" y="0"/>
            <a:chExt cx="10727850" cy="2567843"/>
          </a:xfrm>
        </p:grpSpPr>
        <p:sp>
          <p:nvSpPr>
            <p:cNvPr id="244" name="Google Shape;244;p31"/>
            <p:cNvSpPr/>
            <p:nvPr/>
          </p:nvSpPr>
          <p:spPr>
            <a:xfrm>
              <a:off x="0" y="0"/>
              <a:ext cx="3152241" cy="2285201"/>
            </a:xfrm>
            <a:prstGeom prst="roundRect">
              <a:avLst>
                <a:gd fmla="val 10000" name="adj"/>
              </a:avLst>
            </a:prstGeom>
            <a:gradFill>
              <a:gsLst>
                <a:gs pos="0">
                  <a:srgbClr val="477AFF"/>
                </a:gs>
                <a:gs pos="50000">
                  <a:schemeClr val="accent1"/>
                </a:gs>
                <a:gs pos="100000">
                  <a:srgbClr val="005CE1"/>
                </a:gs>
              </a:gsLst>
              <a:lin ang="5400000" scaled="0"/>
            </a:gra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31"/>
            <p:cNvGrpSpPr/>
            <p:nvPr/>
          </p:nvGrpSpPr>
          <p:grpSpPr>
            <a:xfrm>
              <a:off x="297516" y="282640"/>
              <a:ext cx="3152243" cy="2285203"/>
              <a:chOff x="0" y="0"/>
              <a:chExt cx="3152241" cy="2285201"/>
            </a:xfrm>
          </p:grpSpPr>
          <p:sp>
            <p:nvSpPr>
              <p:cNvPr id="246" name="Google Shape;246;p31"/>
              <p:cNvSpPr/>
              <p:nvPr/>
            </p:nvSpPr>
            <p:spPr>
              <a:xfrm>
                <a:off x="0" y="0"/>
                <a:ext cx="3152241" cy="2285201"/>
              </a:xfrm>
              <a:prstGeom prst="roundRect">
                <a:avLst>
                  <a:gd fmla="val 10000" name="adj"/>
                </a:avLst>
              </a:prstGeom>
              <a:solidFill>
                <a:srgbClr val="FFFFFF">
                  <a:alpha val="89803"/>
                </a:srgbClr>
              </a:solidFill>
              <a:ln cap="flat" cmpd="sng" w="9525">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1"/>
              <p:cNvSpPr txBox="1"/>
              <p:nvPr/>
            </p:nvSpPr>
            <p:spPr>
              <a:xfrm>
                <a:off x="66931" y="493630"/>
                <a:ext cx="3018379" cy="1297940"/>
              </a:xfrm>
              <a:prstGeom prst="rect">
                <a:avLst/>
              </a:prstGeom>
              <a:noFill/>
              <a:ln>
                <a:noFill/>
              </a:ln>
            </p:spPr>
            <p:txBody>
              <a:bodyPr anchorCtr="0" anchor="ctr" bIns="48575" lIns="48575" spcFirstLastPara="1" rIns="48575" wrap="square" tIns="48575">
                <a:spAutoFit/>
              </a:bodyPr>
              <a:lstStyle/>
              <a:p>
                <a:pPr indent="0" lvl="0" marL="0" marR="0" rtl="0" algn="ctr">
                  <a:lnSpc>
                    <a:spcPct val="9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The main objective to create this application and model which reduce the time consumption and difficulty in maintaining records .</a:t>
                </a:r>
                <a:endParaRPr sz="1100"/>
              </a:p>
            </p:txBody>
          </p:sp>
        </p:grpSp>
        <p:sp>
          <p:nvSpPr>
            <p:cNvPr id="248" name="Google Shape;248;p31"/>
            <p:cNvSpPr/>
            <p:nvPr/>
          </p:nvSpPr>
          <p:spPr>
            <a:xfrm>
              <a:off x="3747276" y="0"/>
              <a:ext cx="3119923" cy="2217103"/>
            </a:xfrm>
            <a:prstGeom prst="roundRect">
              <a:avLst>
                <a:gd fmla="val 10000" name="adj"/>
              </a:avLst>
            </a:prstGeom>
            <a:gradFill>
              <a:gsLst>
                <a:gs pos="0">
                  <a:srgbClr val="477AFF"/>
                </a:gs>
                <a:gs pos="50000">
                  <a:schemeClr val="accent1"/>
                </a:gs>
                <a:gs pos="100000">
                  <a:srgbClr val="005CE1"/>
                </a:gs>
              </a:gsLst>
              <a:lin ang="5400000" scaled="0"/>
            </a:gra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 name="Google Shape;249;p31"/>
            <p:cNvGrpSpPr/>
            <p:nvPr/>
          </p:nvGrpSpPr>
          <p:grpSpPr>
            <a:xfrm>
              <a:off x="4044792" y="282640"/>
              <a:ext cx="3119924" cy="2217105"/>
              <a:chOff x="0" y="0"/>
              <a:chExt cx="3119922" cy="2217103"/>
            </a:xfrm>
          </p:grpSpPr>
          <p:sp>
            <p:nvSpPr>
              <p:cNvPr id="250" name="Google Shape;250;p31"/>
              <p:cNvSpPr/>
              <p:nvPr/>
            </p:nvSpPr>
            <p:spPr>
              <a:xfrm>
                <a:off x="0" y="0"/>
                <a:ext cx="3119922" cy="2217103"/>
              </a:xfrm>
              <a:prstGeom prst="roundRect">
                <a:avLst>
                  <a:gd fmla="val 10000" name="adj"/>
                </a:avLst>
              </a:prstGeom>
              <a:solidFill>
                <a:srgbClr val="FFFFFF">
                  <a:alpha val="89803"/>
                </a:srgbClr>
              </a:solidFill>
              <a:ln cap="flat" cmpd="sng" w="9525">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1"/>
              <p:cNvSpPr txBox="1"/>
              <p:nvPr/>
            </p:nvSpPr>
            <p:spPr>
              <a:xfrm>
                <a:off x="64937" y="688181"/>
                <a:ext cx="2990049" cy="840741"/>
              </a:xfrm>
              <a:prstGeom prst="rect">
                <a:avLst/>
              </a:prstGeom>
              <a:noFill/>
              <a:ln>
                <a:noFill/>
              </a:ln>
            </p:spPr>
            <p:txBody>
              <a:bodyPr anchorCtr="0" anchor="ctr" bIns="48575" lIns="48575" spcFirstLastPara="1" rIns="48575" wrap="square" tIns="48575">
                <a:spAutoFit/>
              </a:bodyPr>
              <a:lstStyle/>
              <a:p>
                <a:pPr indent="0" lvl="0" marL="0" marR="0" rtl="0" algn="ctr">
                  <a:lnSpc>
                    <a:spcPct val="9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This model can be reliable system to mark attendance without any proxy.</a:t>
                </a:r>
                <a:endParaRPr sz="1100"/>
              </a:p>
            </p:txBody>
          </p:sp>
        </p:grpSp>
        <p:sp>
          <p:nvSpPr>
            <p:cNvPr id="252" name="Google Shape;252;p31"/>
            <p:cNvSpPr/>
            <p:nvPr/>
          </p:nvSpPr>
          <p:spPr>
            <a:xfrm>
              <a:off x="7462232" y="0"/>
              <a:ext cx="2968100" cy="2204588"/>
            </a:xfrm>
            <a:prstGeom prst="roundRect">
              <a:avLst>
                <a:gd fmla="val 10000" name="adj"/>
              </a:avLst>
            </a:prstGeom>
            <a:gradFill>
              <a:gsLst>
                <a:gs pos="0">
                  <a:srgbClr val="477AFF"/>
                </a:gs>
                <a:gs pos="50000">
                  <a:schemeClr val="accent1"/>
                </a:gs>
                <a:gs pos="100000">
                  <a:srgbClr val="005CE1"/>
                </a:gs>
              </a:gsLst>
              <a:lin ang="5400000" scaled="0"/>
            </a:gra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3" name="Google Shape;253;p31"/>
            <p:cNvGrpSpPr/>
            <p:nvPr/>
          </p:nvGrpSpPr>
          <p:grpSpPr>
            <a:xfrm>
              <a:off x="7759749" y="282640"/>
              <a:ext cx="2968101" cy="2204590"/>
              <a:chOff x="0" y="0"/>
              <a:chExt cx="2968100" cy="2204588"/>
            </a:xfrm>
          </p:grpSpPr>
          <p:sp>
            <p:nvSpPr>
              <p:cNvPr id="254" name="Google Shape;254;p31"/>
              <p:cNvSpPr/>
              <p:nvPr/>
            </p:nvSpPr>
            <p:spPr>
              <a:xfrm>
                <a:off x="0" y="0"/>
                <a:ext cx="2968100" cy="2204588"/>
              </a:xfrm>
              <a:prstGeom prst="roundRect">
                <a:avLst>
                  <a:gd fmla="val 10000" name="adj"/>
                </a:avLst>
              </a:prstGeom>
              <a:solidFill>
                <a:srgbClr val="FFFFFF">
                  <a:alpha val="89803"/>
                </a:srgbClr>
              </a:solidFill>
              <a:ln cap="flat" cmpd="sng" w="9525">
                <a:solidFill>
                  <a:schemeClr val="accent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1"/>
              <p:cNvSpPr txBox="1"/>
              <p:nvPr/>
            </p:nvSpPr>
            <p:spPr>
              <a:xfrm>
                <a:off x="64569" y="110423"/>
                <a:ext cx="2838960" cy="1983741"/>
              </a:xfrm>
              <a:prstGeom prst="rect">
                <a:avLst/>
              </a:prstGeom>
              <a:noFill/>
              <a:ln>
                <a:noFill/>
              </a:ln>
            </p:spPr>
            <p:txBody>
              <a:bodyPr anchorCtr="0" anchor="ctr" bIns="48575" lIns="48575" spcFirstLastPara="1" rIns="48575" wrap="square" tIns="48575">
                <a:spAutoFit/>
              </a:bodyPr>
              <a:lstStyle/>
              <a:p>
                <a:pPr indent="0" lvl="0" marL="0" marR="0" rtl="0" algn="ctr">
                  <a:lnSpc>
                    <a:spcPct val="9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So, this face recognition model helps to mark attendance more accurately and effectively which reduces the time consumption and the hectic maintenance of daily records of attendance</a:t>
                </a:r>
                <a:endParaRPr sz="1100"/>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75619" y="285750"/>
            <a:ext cx="7334387" cy="994172"/>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Methodology </a:t>
            </a:r>
            <a:endParaRPr/>
          </a:p>
        </p:txBody>
      </p:sp>
      <p:sp>
        <p:nvSpPr>
          <p:cNvPr id="261" name="Google Shape;261;p32"/>
          <p:cNvSpPr txBox="1"/>
          <p:nvPr>
            <p:ph idx="1" type="body"/>
          </p:nvPr>
        </p:nvSpPr>
        <p:spPr>
          <a:xfrm>
            <a:off x="4542812" y="2350271"/>
            <a:ext cx="3497581" cy="391885"/>
          </a:xfrm>
          <a:prstGeom prst="rect">
            <a:avLst/>
          </a:prstGeom>
          <a:noFill/>
          <a:ln>
            <a:noFill/>
          </a:ln>
        </p:spPr>
        <p:txBody>
          <a:bodyPr anchorCtr="0" anchor="t" bIns="34275" lIns="34275" spcFirstLastPara="1" rIns="34275" wrap="square" tIns="34275">
            <a:normAutofit/>
          </a:bodyPr>
          <a:lstStyle/>
          <a:p>
            <a:pPr indent="0" lvl="0" marL="0" rtl="0" algn="l">
              <a:lnSpc>
                <a:spcPct val="90000"/>
              </a:lnSpc>
              <a:spcBef>
                <a:spcPts val="0"/>
              </a:spcBef>
              <a:spcAft>
                <a:spcPts val="0"/>
              </a:spcAft>
              <a:buClr>
                <a:srgbClr val="000000"/>
              </a:buClr>
              <a:buSzPts val="1800"/>
              <a:buFont typeface="Arial"/>
              <a:buNone/>
            </a:pPr>
            <a:r>
              <a:rPr lang="en" sz="1800"/>
              <a:t>TECHNOLOGY </a:t>
            </a:r>
            <a:r>
              <a:rPr lang="en" sz="1800"/>
              <a:t>DESCRIPTION</a:t>
            </a:r>
            <a:endParaRPr/>
          </a:p>
        </p:txBody>
      </p:sp>
      <p:sp>
        <p:nvSpPr>
          <p:cNvPr id="262" name="Google Shape;262;p32"/>
          <p:cNvSpPr txBox="1"/>
          <p:nvPr>
            <p:ph idx="12" type="sldNum"/>
          </p:nvPr>
        </p:nvSpPr>
        <p:spPr>
          <a:xfrm>
            <a:off x="8716576" y="4803219"/>
            <a:ext cx="141674" cy="201931"/>
          </a:xfrm>
          <a:prstGeom prst="rect">
            <a:avLst/>
          </a:prstGeom>
          <a:noFill/>
          <a:ln>
            <a:noFill/>
          </a:ln>
        </p:spPr>
        <p:txBody>
          <a:bodyPr anchorCtr="0" anchor="ctr" bIns="34275" lIns="34275" spcFirstLastPara="1" rIns="34275" wrap="square" tIns="34275">
            <a:norm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b="0" i="0" sz="900" u="none" cap="none" strike="noStrike">
              <a:solidFill>
                <a:schemeClr val="accent2"/>
              </a:solidFill>
              <a:latin typeface="Arial"/>
              <a:ea typeface="Arial"/>
              <a:cs typeface="Arial"/>
              <a:sym typeface="Arial"/>
            </a:endParaRPr>
          </a:p>
        </p:txBody>
      </p:sp>
      <p:sp>
        <p:nvSpPr>
          <p:cNvPr id="263" name="Google Shape;263;p32"/>
          <p:cNvSpPr txBox="1"/>
          <p:nvPr/>
        </p:nvSpPr>
        <p:spPr>
          <a:xfrm>
            <a:off x="3832111" y="2810189"/>
            <a:ext cx="3243122" cy="2049666"/>
          </a:xfrm>
          <a:prstGeom prst="rect">
            <a:avLst/>
          </a:prstGeom>
          <a:noFill/>
          <a:ln>
            <a:noFill/>
          </a:ln>
        </p:spPr>
        <p:txBody>
          <a:bodyPr anchorCtr="0" anchor="t" bIns="34275" lIns="34275" spcFirstLastPara="1" rIns="34275" wrap="square" tIns="34275">
            <a:normAutofit/>
          </a:bodyPr>
          <a:lstStyle/>
          <a:p>
            <a:pPr indent="0" lvl="0" marL="0" marR="0" rtl="0" algn="l">
              <a:lnSpc>
                <a:spcPct val="9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OpenCV</a:t>
            </a:r>
            <a:endParaRPr sz="1100"/>
          </a:p>
          <a:p>
            <a:pPr indent="990600" lvl="0" marL="0" marR="0" rtl="0" algn="l">
              <a:lnSpc>
                <a:spcPct val="90000"/>
              </a:lnSpc>
              <a:spcBef>
                <a:spcPts val="5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Pandas</a:t>
            </a:r>
            <a:endParaRPr b="0" i="0" sz="1500" u="none" cap="none" strike="noStrike">
              <a:solidFill>
                <a:srgbClr val="000000"/>
              </a:solidFill>
              <a:latin typeface="Arial"/>
              <a:ea typeface="Arial"/>
              <a:cs typeface="Arial"/>
              <a:sym typeface="Arial"/>
            </a:endParaRPr>
          </a:p>
          <a:p>
            <a:pPr indent="990600" lvl="0" marL="0" marR="0" rtl="0" algn="l">
              <a:lnSpc>
                <a:spcPct val="90000"/>
              </a:lnSpc>
              <a:spcBef>
                <a:spcPts val="500"/>
              </a:spcBef>
              <a:spcAft>
                <a:spcPts val="0"/>
              </a:spcAft>
              <a:buClr>
                <a:srgbClr val="000000"/>
              </a:buClr>
              <a:buSzPts val="1500"/>
              <a:buFont typeface="Arial"/>
              <a:buNone/>
            </a:pPr>
            <a:r>
              <a:rPr lang="en" sz="1500"/>
              <a:t>HTML,CSS,JS,Flask</a:t>
            </a:r>
            <a:endParaRPr sz="1500"/>
          </a:p>
          <a:p>
            <a:pPr indent="990600" lvl="0" marL="0" marR="0" rtl="0" algn="l">
              <a:lnSpc>
                <a:spcPct val="90000"/>
              </a:lnSpc>
              <a:spcBef>
                <a:spcPts val="5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Microsoft Excel</a:t>
            </a:r>
            <a:endParaRPr sz="1100"/>
          </a:p>
          <a:p>
            <a:pPr indent="990600" lvl="0" marL="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2"/>
          <p:cNvSpPr txBox="1"/>
          <p:nvPr/>
        </p:nvSpPr>
        <p:spPr>
          <a:xfrm>
            <a:off x="695086" y="2119115"/>
            <a:ext cx="3429002" cy="2121461"/>
          </a:xfrm>
          <a:prstGeom prst="rect">
            <a:avLst/>
          </a:prstGeom>
          <a:noFill/>
          <a:ln>
            <a:noFill/>
          </a:ln>
        </p:spPr>
        <p:txBody>
          <a:bodyPr anchorCtr="0" anchor="t" bIns="34275" lIns="34275" spcFirstLastPara="1" rIns="34275" wrap="square" tIns="34275">
            <a:normAutofit/>
          </a:bodyPr>
          <a:lstStyle/>
          <a:p>
            <a:pPr indent="-260350" lvl="0" marL="520700" marR="0" rtl="0" algn="l">
              <a:lnSpc>
                <a:spcPct val="90000"/>
              </a:lnSpc>
              <a:spcBef>
                <a:spcPts val="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IMAGE PROCESSING</a:t>
            </a:r>
            <a:endParaRPr sz="1100"/>
          </a:p>
          <a:p>
            <a:pPr indent="-260350" lvl="0" marL="520700" marR="0" rtl="0" algn="l">
              <a:lnSpc>
                <a:spcPct val="90000"/>
              </a:lnSpc>
              <a:spcBef>
                <a:spcPts val="50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FEATURE EXTRACTION</a:t>
            </a:r>
            <a:endParaRPr sz="1100"/>
          </a:p>
          <a:p>
            <a:pPr indent="-260350" lvl="0" marL="520700" marR="0" rtl="0" algn="l">
              <a:lnSpc>
                <a:spcPct val="90000"/>
              </a:lnSpc>
              <a:spcBef>
                <a:spcPts val="50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FACE RECOGNITION</a:t>
            </a:r>
            <a:endParaRPr sz="1100"/>
          </a:p>
          <a:p>
            <a:pPr indent="-260350" lvl="0" marL="520700" marR="0" rtl="0" algn="l">
              <a:lnSpc>
                <a:spcPct val="90000"/>
              </a:lnSpc>
              <a:spcBef>
                <a:spcPts val="500"/>
              </a:spcBef>
              <a:spcAft>
                <a:spcPts val="0"/>
              </a:spcAft>
              <a:buClr>
                <a:srgbClr val="000000"/>
              </a:buClr>
              <a:buSzPts val="1500"/>
              <a:buFont typeface="Arial"/>
              <a:buChar char="▪"/>
            </a:pPr>
            <a:r>
              <a:rPr b="0" i="0" lang="en" sz="1500" u="none" cap="none" strike="noStrike">
                <a:solidFill>
                  <a:srgbClr val="000000"/>
                </a:solidFill>
                <a:latin typeface="Arial"/>
                <a:ea typeface="Arial"/>
                <a:cs typeface="Arial"/>
                <a:sym typeface="Arial"/>
              </a:rPr>
              <a:t>IMAGE CLUSTERING</a:t>
            </a:r>
            <a:endParaRPr sz="1100"/>
          </a:p>
        </p:txBody>
      </p:sp>
      <p:sp>
        <p:nvSpPr>
          <p:cNvPr id="265" name="Google Shape;265;p32"/>
          <p:cNvSpPr txBox="1"/>
          <p:nvPr/>
        </p:nvSpPr>
        <p:spPr>
          <a:xfrm>
            <a:off x="570071" y="1364930"/>
            <a:ext cx="6455503" cy="795338"/>
          </a:xfrm>
          <a:prstGeom prst="rect">
            <a:avLst/>
          </a:prstGeom>
          <a:noFill/>
          <a:ln>
            <a:noFill/>
          </a:ln>
        </p:spPr>
        <p:txBody>
          <a:bodyPr anchorCtr="0" anchor="t" bIns="34275" lIns="34275" spcFirstLastPara="1" rIns="34275" wrap="square" tIns="34275">
            <a:spAutoFit/>
          </a:bodyPr>
          <a:lstStyle/>
          <a:p>
            <a:pPr indent="342900" lvl="0" marL="0" marR="0" rtl="0" algn="l">
              <a:lnSpc>
                <a:spcPct val="9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Automatic Attendance Marker is a model and web or android Application that helps in marking attendance. It takes less time than the traditional attendance marking system.</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498313" y="149087"/>
            <a:ext cx="6301219" cy="57623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000000"/>
              </a:buClr>
              <a:buSzPts val="2400"/>
              <a:buFont typeface="Arial"/>
              <a:buNone/>
            </a:pPr>
            <a:r>
              <a:rPr lang="en" sz="2400"/>
              <a:t>OVERVIEW</a:t>
            </a:r>
            <a:endParaRPr/>
          </a:p>
        </p:txBody>
      </p:sp>
      <p:sp>
        <p:nvSpPr>
          <p:cNvPr id="271" name="Google Shape;271;p33"/>
          <p:cNvSpPr txBox="1"/>
          <p:nvPr>
            <p:ph idx="12" type="sldNum"/>
          </p:nvPr>
        </p:nvSpPr>
        <p:spPr>
          <a:xfrm>
            <a:off x="6983198" y="4803219"/>
            <a:ext cx="141674"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3"/>
              </a:buClr>
              <a:buSzPts val="900"/>
              <a:buFont typeface="Arial"/>
              <a:buNone/>
            </a:pPr>
            <a:fld id="{00000000-1234-1234-1234-123412341234}" type="slidenum">
              <a:rPr lang="en">
                <a:solidFill>
                  <a:schemeClr val="accent3"/>
                </a:solidFill>
              </a:rPr>
              <a:t>‹#›</a:t>
            </a:fld>
            <a:endParaRPr/>
          </a:p>
        </p:txBody>
      </p:sp>
      <p:sp>
        <p:nvSpPr>
          <p:cNvPr id="272" name="Google Shape;272;p33"/>
          <p:cNvSpPr txBox="1"/>
          <p:nvPr/>
        </p:nvSpPr>
        <p:spPr>
          <a:xfrm>
            <a:off x="532602" y="774545"/>
            <a:ext cx="6455503" cy="1089661"/>
          </a:xfrm>
          <a:prstGeom prst="rect">
            <a:avLst/>
          </a:prstGeom>
          <a:noFill/>
          <a:ln>
            <a:noFill/>
          </a:ln>
        </p:spPr>
        <p:txBody>
          <a:bodyPr anchorCtr="0" anchor="t" bIns="34275" lIns="34275" spcFirstLastPara="1" rIns="34275" wrap="square" tIns="34275">
            <a:spAutoFit/>
          </a:bodyPr>
          <a:lstStyle/>
          <a:p>
            <a:pPr indent="342900" lvl="0" marL="0" marR="0" rtl="0" algn="l">
              <a:lnSpc>
                <a:spcPct val="9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In this project Model the attendance of the class students will be marked automatically , by using live video in which multiple faces will be detected at the same time and will be recognized by the prestored dataset and finally the attendance will be marked .</a:t>
            </a:r>
            <a:endParaRPr sz="1100"/>
          </a:p>
          <a:p>
            <a:pPr indent="342900" lvl="0" marL="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0" marR="0" rtl="0" algn="l">
              <a:lnSpc>
                <a:spcPct val="90000"/>
              </a:lnSpc>
              <a:spcBef>
                <a:spcPts val="50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MODEL </a:t>
            </a:r>
            <a:endParaRPr sz="1100"/>
          </a:p>
        </p:txBody>
      </p:sp>
      <p:pic>
        <p:nvPicPr>
          <p:cNvPr descr="Picture 31" id="273" name="Google Shape;273;p33"/>
          <p:cNvPicPr preferRelativeResize="0"/>
          <p:nvPr/>
        </p:nvPicPr>
        <p:blipFill rotWithShape="1">
          <a:blip r:embed="rId3">
            <a:alphaModFix/>
          </a:blip>
          <a:srcRect b="0" l="0" r="0" t="0"/>
          <a:stretch/>
        </p:blipFill>
        <p:spPr>
          <a:xfrm>
            <a:off x="874426" y="1923591"/>
            <a:ext cx="5282444" cy="2757864"/>
          </a:xfrm>
          <a:prstGeom prst="rect">
            <a:avLst/>
          </a:prstGeom>
          <a:noFill/>
          <a:ln>
            <a:noFill/>
          </a:ln>
        </p:spPr>
      </p:pic>
      <p:pic>
        <p:nvPicPr>
          <p:cNvPr descr="Image" id="274" name="Google Shape;274;p33"/>
          <p:cNvPicPr preferRelativeResize="0"/>
          <p:nvPr/>
        </p:nvPicPr>
        <p:blipFill rotWithShape="1">
          <a:blip r:embed="rId4">
            <a:alphaModFix/>
          </a:blip>
          <a:srcRect b="0" l="0" r="0" t="0"/>
          <a:stretch/>
        </p:blipFill>
        <p:spPr>
          <a:xfrm>
            <a:off x="807270" y="1926860"/>
            <a:ext cx="5416754" cy="28137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nvSpPr>
        <p:spPr>
          <a:xfrm>
            <a:off x="2187619" y="4803219"/>
            <a:ext cx="3017521" cy="20193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PRESENTATION TITLE</a:t>
            </a:r>
            <a:endParaRPr sz="1100"/>
          </a:p>
        </p:txBody>
      </p:sp>
      <p:sp>
        <p:nvSpPr>
          <p:cNvPr id="280" name="Google Shape;280;p34"/>
          <p:cNvSpPr txBox="1"/>
          <p:nvPr/>
        </p:nvSpPr>
        <p:spPr>
          <a:xfrm>
            <a:off x="320039" y="4803219"/>
            <a:ext cx="1108774" cy="201931"/>
          </a:xfrm>
          <a:prstGeom prst="rect">
            <a:avLst/>
          </a:prstGeom>
          <a:noFill/>
          <a:ln>
            <a:noFill/>
          </a:ln>
        </p:spPr>
        <p:txBody>
          <a:bodyPr anchorCtr="0" anchor="ctr" bIns="34275" lIns="34275" spcFirstLastPara="1" rIns="34275" wrap="square" tIns="34275">
            <a:spAutoFit/>
          </a:bodyPr>
          <a:lstStyle/>
          <a:p>
            <a:pPr indent="0" lvl="0" marL="0" marR="0" rtl="0" algn="l">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3/30/2023</a:t>
            </a:r>
            <a:endParaRPr sz="1100"/>
          </a:p>
        </p:txBody>
      </p:sp>
      <p:sp>
        <p:nvSpPr>
          <p:cNvPr id="281" name="Google Shape;281;p34"/>
          <p:cNvSpPr txBox="1"/>
          <p:nvPr>
            <p:ph idx="12" type="sldNum"/>
          </p:nvPr>
        </p:nvSpPr>
        <p:spPr>
          <a:xfrm>
            <a:off x="6983198" y="4803219"/>
            <a:ext cx="141674"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3"/>
              </a:buClr>
              <a:buSzPts val="900"/>
              <a:buFont typeface="Arial"/>
              <a:buNone/>
            </a:pPr>
            <a:fld id="{00000000-1234-1234-1234-123412341234}" type="slidenum">
              <a:rPr lang="en">
                <a:solidFill>
                  <a:schemeClr val="accent3"/>
                </a:solidFill>
              </a:rPr>
              <a:t>‹#›</a:t>
            </a:fld>
            <a:endParaRPr/>
          </a:p>
        </p:txBody>
      </p:sp>
      <p:sp>
        <p:nvSpPr>
          <p:cNvPr id="282" name="Google Shape;282;p34"/>
          <p:cNvSpPr txBox="1"/>
          <p:nvPr/>
        </p:nvSpPr>
        <p:spPr>
          <a:xfrm>
            <a:off x="348897" y="528047"/>
            <a:ext cx="6455503" cy="392431"/>
          </a:xfrm>
          <a:prstGeom prst="rect">
            <a:avLst/>
          </a:prstGeom>
          <a:noFill/>
          <a:ln>
            <a:noFill/>
          </a:ln>
        </p:spPr>
        <p:txBody>
          <a:bodyPr anchorCtr="0" anchor="t" bIns="34275" lIns="34275" spcFirstLastPara="1" rIns="34275" wrap="square" tIns="34275">
            <a:spAutoFit/>
          </a:bodyPr>
          <a:lstStyle/>
          <a:p>
            <a:pPr indent="342900" lvl="0" marL="0" marR="0" rtl="0" algn="l">
              <a:lnSpc>
                <a:spcPct val="9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FRONTED OVERVIEW</a:t>
            </a:r>
            <a:endParaRPr sz="1100"/>
          </a:p>
        </p:txBody>
      </p:sp>
      <p:pic>
        <p:nvPicPr>
          <p:cNvPr descr="Picture 6" id="283" name="Google Shape;283;p34"/>
          <p:cNvPicPr preferRelativeResize="0"/>
          <p:nvPr/>
        </p:nvPicPr>
        <p:blipFill rotWithShape="1">
          <a:blip r:embed="rId3">
            <a:alphaModFix/>
          </a:blip>
          <a:srcRect b="0" l="0" r="0" t="0"/>
          <a:stretch/>
        </p:blipFill>
        <p:spPr>
          <a:xfrm>
            <a:off x="724973" y="1231505"/>
            <a:ext cx="6013484" cy="33825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nvSpPr>
        <p:spPr>
          <a:xfrm>
            <a:off x="3063239" y="4803219"/>
            <a:ext cx="3017522" cy="201931"/>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PRESENTATION TITLE</a:t>
            </a:r>
            <a:endParaRPr sz="1100"/>
          </a:p>
        </p:txBody>
      </p:sp>
      <p:sp>
        <p:nvSpPr>
          <p:cNvPr id="289" name="Google Shape;289;p35"/>
          <p:cNvSpPr txBox="1"/>
          <p:nvPr>
            <p:ph type="title"/>
          </p:nvPr>
        </p:nvSpPr>
        <p:spPr>
          <a:xfrm>
            <a:off x="875619" y="285749"/>
            <a:ext cx="7334387" cy="595096"/>
          </a:xfrm>
          <a:prstGeom prst="rect">
            <a:avLst/>
          </a:prstGeom>
          <a:noFill/>
          <a:ln>
            <a:noFill/>
          </a:ln>
        </p:spPr>
        <p:txBody>
          <a:bodyPr anchorCtr="0" anchor="b" bIns="34275" lIns="34275" spcFirstLastPara="1" rIns="34275" wrap="square" tIns="34275">
            <a:normAutofit/>
          </a:bodyPr>
          <a:lstStyle/>
          <a:p>
            <a:pPr indent="0" lvl="0" marL="0" rtl="0" algn="l">
              <a:lnSpc>
                <a:spcPct val="90000"/>
              </a:lnSpc>
              <a:spcBef>
                <a:spcPts val="0"/>
              </a:spcBef>
              <a:spcAft>
                <a:spcPts val="0"/>
              </a:spcAft>
              <a:buClr>
                <a:srgbClr val="000000"/>
              </a:buClr>
              <a:buSzPts val="3500"/>
              <a:buFont typeface="Arial"/>
              <a:buNone/>
            </a:pPr>
            <a:r>
              <a:rPr lang="en" sz="3500"/>
              <a:t>Literature Survey</a:t>
            </a:r>
            <a:endParaRPr/>
          </a:p>
        </p:txBody>
      </p:sp>
      <p:sp>
        <p:nvSpPr>
          <p:cNvPr id="290" name="Google Shape;290;p35"/>
          <p:cNvSpPr txBox="1"/>
          <p:nvPr/>
        </p:nvSpPr>
        <p:spPr>
          <a:xfrm>
            <a:off x="320039" y="4803219"/>
            <a:ext cx="1988821" cy="201931"/>
          </a:xfrm>
          <a:prstGeom prst="rect">
            <a:avLst/>
          </a:prstGeom>
          <a:noFill/>
          <a:ln>
            <a:noFill/>
          </a:ln>
        </p:spPr>
        <p:txBody>
          <a:bodyPr anchorCtr="0" anchor="ctr" bIns="34275" lIns="34275" spcFirstLastPara="1" rIns="34275" wrap="square" tIns="34275">
            <a:spAutoFit/>
          </a:bodyPr>
          <a:lstStyle/>
          <a:p>
            <a:pPr indent="0" lvl="0" marL="0" marR="0" rtl="0" algn="l">
              <a:lnSpc>
                <a:spcPct val="100000"/>
              </a:lnSpc>
              <a:spcBef>
                <a:spcPts val="0"/>
              </a:spcBef>
              <a:spcAft>
                <a:spcPts val="0"/>
              </a:spcAft>
              <a:buClr>
                <a:schemeClr val="accent3"/>
              </a:buClr>
              <a:buSzPts val="900"/>
              <a:buFont typeface="Arial"/>
              <a:buNone/>
            </a:pPr>
            <a:r>
              <a:rPr b="0" i="0" lang="en" sz="900" u="none" cap="none" strike="noStrike">
                <a:solidFill>
                  <a:schemeClr val="accent3"/>
                </a:solidFill>
                <a:latin typeface="Arial"/>
                <a:ea typeface="Arial"/>
                <a:cs typeface="Arial"/>
                <a:sym typeface="Arial"/>
              </a:rPr>
              <a:t>3/30/2023</a:t>
            </a:r>
            <a:endParaRPr sz="1100"/>
          </a:p>
        </p:txBody>
      </p:sp>
      <p:sp>
        <p:nvSpPr>
          <p:cNvPr id="291" name="Google Shape;291;p35"/>
          <p:cNvSpPr txBox="1"/>
          <p:nvPr>
            <p:ph idx="12" type="sldNum"/>
          </p:nvPr>
        </p:nvSpPr>
        <p:spPr>
          <a:xfrm>
            <a:off x="8653008" y="4803219"/>
            <a:ext cx="205242" cy="201931"/>
          </a:xfrm>
          <a:prstGeom prst="rect">
            <a:avLst/>
          </a:prstGeom>
          <a:noFill/>
          <a:ln>
            <a:noFill/>
          </a:ln>
        </p:spPr>
        <p:txBody>
          <a:bodyPr anchorCtr="0" anchor="ctr" bIns="34275" lIns="34275" spcFirstLastPara="1" rIns="34275" wrap="square" tIns="34275">
            <a:spAutoFit/>
          </a:bodyPr>
          <a:lstStyle/>
          <a:p>
            <a:pPr indent="0" lvl="0" marL="0" rtl="0" algn="r">
              <a:lnSpc>
                <a:spcPct val="100000"/>
              </a:lnSpc>
              <a:spcBef>
                <a:spcPts val="0"/>
              </a:spcBef>
              <a:spcAft>
                <a:spcPts val="0"/>
              </a:spcAft>
              <a:buClr>
                <a:schemeClr val="accent2"/>
              </a:buClr>
              <a:buSzPts val="900"/>
              <a:buFont typeface="Arial"/>
              <a:buNone/>
            </a:pPr>
            <a:fld id="{00000000-1234-1234-1234-123412341234}" type="slidenum">
              <a:rPr lang="en" sz="900">
                <a:solidFill>
                  <a:schemeClr val="accent2"/>
                </a:solidFill>
              </a:rPr>
              <a:t>‹#›</a:t>
            </a:fld>
            <a:endParaRPr/>
          </a:p>
        </p:txBody>
      </p:sp>
      <p:graphicFrame>
        <p:nvGraphicFramePr>
          <p:cNvPr id="292" name="Google Shape;292;p35"/>
          <p:cNvGraphicFramePr/>
          <p:nvPr/>
        </p:nvGraphicFramePr>
        <p:xfrm>
          <a:off x="285750" y="1128464"/>
          <a:ext cx="3000000" cy="3000000"/>
        </p:xfrm>
        <a:graphic>
          <a:graphicData uri="http://schemas.openxmlformats.org/drawingml/2006/table">
            <a:tbl>
              <a:tblPr firstRow="1">
                <a:noFill/>
                <a:tableStyleId>{E9E512C8-62E7-4A7E-A5FB-D11DBE015BC8}</a:tableStyleId>
              </a:tblPr>
              <a:tblGrid>
                <a:gridCol w="524525"/>
                <a:gridCol w="487650"/>
                <a:gridCol w="1885675"/>
                <a:gridCol w="1396750"/>
                <a:gridCol w="2315525"/>
                <a:gridCol w="1748925"/>
              </a:tblGrid>
              <a:tr h="615225">
                <a:tc>
                  <a:txBody>
                    <a:bodyPr/>
                    <a:lstStyle/>
                    <a:p>
                      <a:pPr indent="0" lvl="0" marL="0" marR="0" rtl="0" algn="l">
                        <a:lnSpc>
                          <a:spcPct val="100000"/>
                        </a:lnSpc>
                        <a:spcBef>
                          <a:spcPts val="0"/>
                        </a:spcBef>
                        <a:spcAft>
                          <a:spcPts val="0"/>
                        </a:spcAft>
                        <a:buClr>
                          <a:schemeClr val="dk1"/>
                        </a:buClr>
                        <a:buSzPts val="1400"/>
                        <a:buFont typeface="Calibri"/>
                        <a:buNone/>
                      </a:pPr>
                      <a:r>
                        <a:rPr b="0" lang="en" sz="1400" u="none" cap="none" strike="noStrike"/>
                        <a:t>References</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b="1" lang="en" sz="1400" u="none" cap="none" strike="noStrike"/>
                        <a:t>Year</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b="1" lang="en" sz="1400" u="none" cap="none" strike="noStrike"/>
                        <a:t>Model Used</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lang="en" sz="1400" u="none" cap="none" strike="noStrike"/>
                        <a:t>Data Set used</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b="1" lang="en" sz="1400" u="none" cap="none" strike="noStrike"/>
                        <a:t>Major Contribution</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b="1" lang="en" sz="1400" u="none" cap="none" strike="noStrike"/>
                        <a:t>Results</a:t>
                      </a:r>
                      <a:endParaRPr sz="1100"/>
                    </a:p>
                  </a:txBody>
                  <a:tcPr marT="34300" marB="34300" marR="34300" marL="34300"/>
                </a:tc>
              </a:tr>
              <a:tr h="624800">
                <a:tc>
                  <a:txBody>
                    <a:bodyPr/>
                    <a:lstStyle/>
                    <a:p>
                      <a:pPr indent="0" lvl="0" marL="0" marR="0" rtl="0" algn="l">
                        <a:lnSpc>
                          <a:spcPct val="100000"/>
                        </a:lnSpc>
                        <a:spcBef>
                          <a:spcPts val="0"/>
                        </a:spcBef>
                        <a:spcAft>
                          <a:spcPts val="0"/>
                        </a:spcAft>
                        <a:buClr>
                          <a:schemeClr val="dk1"/>
                        </a:buClr>
                        <a:buSzPts val="1400"/>
                        <a:buFont typeface="Calibri"/>
                        <a:buNone/>
                      </a:pPr>
                      <a:r>
                        <a:rPr lang="en" sz="1400" u="none" cap="none" strike="noStrike"/>
                        <a:t>1</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lang="en" sz="1400" u="none" cap="none" strike="noStrike"/>
                        <a:t>2023</a:t>
                      </a:r>
                      <a:endParaRPr sz="1100"/>
                    </a:p>
                  </a:txBody>
                  <a:tcPr marT="34300" marB="34300" marR="34300" marL="34300"/>
                </a:tc>
                <a:tc>
                  <a:txBody>
                    <a:bodyPr/>
                    <a:lstStyle/>
                    <a:p>
                      <a:pPr indent="-273050" lvl="0" marL="266700" marR="0" rtl="0" algn="l">
                        <a:lnSpc>
                          <a:spcPct val="100000"/>
                        </a:lnSpc>
                        <a:spcBef>
                          <a:spcPts val="0"/>
                        </a:spcBef>
                        <a:spcAft>
                          <a:spcPts val="0"/>
                        </a:spcAft>
                        <a:buClr>
                          <a:schemeClr val="dk1"/>
                        </a:buClr>
                        <a:buSzPts val="1700"/>
                        <a:buFont typeface="Arial"/>
                        <a:buChar char="•"/>
                      </a:pPr>
                      <a:r>
                        <a:rPr b="1" lang="en" sz="1700" u="none" cap="none" strike="noStrike">
                          <a:latin typeface="Calibri"/>
                          <a:ea typeface="Calibri"/>
                          <a:cs typeface="Calibri"/>
                          <a:sym typeface="Calibri"/>
                        </a:rPr>
                        <a:t>Image recognition using Machine learning</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500"/>
                        <a:buFont typeface="Calibri"/>
                        <a:buNone/>
                      </a:pPr>
                      <a:r>
                        <a:rPr b="1" lang="en" sz="1500" u="none" cap="none" strike="noStrike"/>
                        <a:t>Cat and dog Images</a:t>
                      </a:r>
                      <a:endParaRPr sz="1100"/>
                    </a:p>
                  </a:txBody>
                  <a:tcPr marT="34300" marB="34300" marR="34300" marL="34300"/>
                </a:tc>
                <a:tc>
                  <a:txBody>
                    <a:bodyPr/>
                    <a:lstStyle/>
                    <a:p>
                      <a:pPr indent="-215900" lvl="0" marL="215900" marR="0" rtl="0" algn="l">
                        <a:lnSpc>
                          <a:spcPct val="100000"/>
                        </a:lnSpc>
                        <a:spcBef>
                          <a:spcPts val="0"/>
                        </a:spcBef>
                        <a:spcAft>
                          <a:spcPts val="0"/>
                        </a:spcAft>
                        <a:buClr>
                          <a:schemeClr val="dk1"/>
                        </a:buClr>
                        <a:buSzPts val="1400"/>
                        <a:buFont typeface="Arial"/>
                        <a:buChar char="•"/>
                      </a:pPr>
                      <a:r>
                        <a:rPr lang="en" sz="1400" u="none" cap="none" strike="noStrike"/>
                        <a:t>Image recognition</a:t>
                      </a:r>
                      <a:endParaRPr sz="1100"/>
                    </a:p>
                    <a:p>
                      <a:pPr indent="-215900" lvl="0" marL="215900" marR="0" rtl="0" algn="l">
                        <a:lnSpc>
                          <a:spcPct val="100000"/>
                        </a:lnSpc>
                        <a:spcBef>
                          <a:spcPts val="0"/>
                        </a:spcBef>
                        <a:spcAft>
                          <a:spcPts val="0"/>
                        </a:spcAft>
                        <a:buClr>
                          <a:schemeClr val="dk1"/>
                        </a:buClr>
                        <a:buSzPts val="1400"/>
                        <a:buFont typeface="Arial"/>
                        <a:buChar char="•"/>
                      </a:pPr>
                      <a:r>
                        <a:rPr lang="en"/>
                        <a:t>K</a:t>
                      </a:r>
                      <a:r>
                        <a:rPr lang="en" sz="1400" u="none" cap="none" strike="noStrike"/>
                        <a:t>NN </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lang="en" sz="1400" u="none" cap="none" strike="noStrike"/>
                        <a:t>Image Clustering and </a:t>
                      </a:r>
                      <a:r>
                        <a:rPr lang="en"/>
                        <a:t>Recognition</a:t>
                      </a:r>
                      <a:r>
                        <a:rPr lang="en" sz="1400" u="none" cap="none" strike="noStrike"/>
                        <a:t>. </a:t>
                      </a:r>
                      <a:endParaRPr sz="1100"/>
                    </a:p>
                  </a:txBody>
                  <a:tcPr marT="34300" marB="34300" marR="34300" marL="34300"/>
                </a:tc>
              </a:tr>
              <a:tr h="553825">
                <a:tc>
                  <a:txBody>
                    <a:bodyPr/>
                    <a:lstStyle/>
                    <a:p>
                      <a:pPr indent="0" lvl="0" marL="0" marR="0" rtl="0" algn="l">
                        <a:lnSpc>
                          <a:spcPct val="100000"/>
                        </a:lnSpc>
                        <a:spcBef>
                          <a:spcPts val="0"/>
                        </a:spcBef>
                        <a:spcAft>
                          <a:spcPts val="0"/>
                        </a:spcAft>
                        <a:buClr>
                          <a:schemeClr val="dk1"/>
                        </a:buClr>
                        <a:buSzPts val="1400"/>
                        <a:buFont typeface="Calibri"/>
                        <a:buNone/>
                      </a:pPr>
                      <a:r>
                        <a:rPr lang="en" sz="1400" u="none" cap="none" strike="noStrike"/>
                        <a:t>2</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lang="en" sz="1400" u="none" cap="none" strike="noStrike"/>
                        <a:t>2023</a:t>
                      </a:r>
                      <a:endParaRPr sz="1100"/>
                    </a:p>
                  </a:txBody>
                  <a:tcPr marT="34300" marB="34300" marR="34300" marL="34300"/>
                </a:tc>
                <a:tc>
                  <a:txBody>
                    <a:bodyPr/>
                    <a:lstStyle/>
                    <a:p>
                      <a:pPr indent="0" lvl="0" marL="0" marR="0" rtl="0" algn="l">
                        <a:lnSpc>
                          <a:spcPct val="100000"/>
                        </a:lnSpc>
                        <a:spcBef>
                          <a:spcPts val="0"/>
                        </a:spcBef>
                        <a:spcAft>
                          <a:spcPts val="0"/>
                        </a:spcAft>
                        <a:buClr>
                          <a:srgbClr val="181A18"/>
                        </a:buClr>
                        <a:buSzPts val="1400"/>
                        <a:buFont typeface="Helvetica Neue"/>
                        <a:buNone/>
                      </a:pPr>
                      <a:r>
                        <a:rPr b="1" lang="en" sz="1400" u="none" cap="none" strike="noStrike">
                          <a:solidFill>
                            <a:srgbClr val="181A18"/>
                          </a:solidFill>
                          <a:latin typeface="Helvetica Neue"/>
                          <a:ea typeface="Helvetica Neue"/>
                          <a:cs typeface="Helvetica Neue"/>
                          <a:sym typeface="Helvetica Neue"/>
                        </a:rPr>
                        <a:t>Deep Learning for Practical Image Recognition:</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400"/>
                        <a:buFont typeface="Calibri"/>
                        <a:buNone/>
                      </a:pPr>
                      <a:r>
                        <a:rPr b="1" lang="en" sz="1400" u="none" cap="none" strike="noStrike"/>
                        <a:t>Source : Research Paper Data Set.</a:t>
                      </a:r>
                      <a:endParaRPr sz="1100"/>
                    </a:p>
                  </a:txBody>
                  <a:tcPr marT="34300" marB="34300" marR="34300" marL="34300"/>
                </a:tc>
                <a:tc>
                  <a:txBody>
                    <a:bodyPr/>
                    <a:lstStyle/>
                    <a:p>
                      <a:pPr indent="-215900" lvl="0" marL="215900" marR="0" rtl="0" algn="l">
                        <a:lnSpc>
                          <a:spcPct val="100000"/>
                        </a:lnSpc>
                        <a:spcBef>
                          <a:spcPts val="0"/>
                        </a:spcBef>
                        <a:spcAft>
                          <a:spcPts val="0"/>
                        </a:spcAft>
                        <a:buClr>
                          <a:schemeClr val="dk1"/>
                        </a:buClr>
                        <a:buSzPts val="1400"/>
                        <a:buFont typeface="Arial"/>
                        <a:buChar char="•"/>
                      </a:pPr>
                      <a:r>
                        <a:rPr lang="en" sz="1400" u="none" cap="none" strike="noStrike"/>
                        <a:t>Recognition of face</a:t>
                      </a:r>
                      <a:endParaRPr sz="1100"/>
                    </a:p>
                  </a:txBody>
                  <a:tcPr marT="34300" marB="34300" marR="34300" marL="34300"/>
                </a:tc>
                <a:tc>
                  <a:txBody>
                    <a:bodyPr/>
                    <a:lstStyle/>
                    <a:p>
                      <a:pPr indent="0" lvl="0" marL="0" marR="0" rtl="0" algn="l">
                        <a:lnSpc>
                          <a:spcPct val="100000"/>
                        </a:lnSpc>
                        <a:spcBef>
                          <a:spcPts val="0"/>
                        </a:spcBef>
                        <a:spcAft>
                          <a:spcPts val="0"/>
                        </a:spcAft>
                        <a:buClr>
                          <a:schemeClr val="dk1"/>
                        </a:buClr>
                        <a:buSzPts val="1300"/>
                        <a:buFont typeface="Helvetica Neue"/>
                        <a:buNone/>
                      </a:pPr>
                      <a:r>
                        <a:rPr lang="en" sz="1300" u="none" cap="none" strike="noStrike">
                          <a:latin typeface="Helvetica Neue"/>
                          <a:ea typeface="Helvetica Neue"/>
                          <a:cs typeface="Helvetica Neue"/>
                          <a:sym typeface="Helvetica Neue"/>
                        </a:rPr>
                        <a:t>It propose a computational deep learning framework</a:t>
                      </a:r>
                      <a:br>
                        <a:rPr lang="en" sz="1300" u="none" cap="none" strike="noStrike">
                          <a:latin typeface="Helvetica Neue"/>
                          <a:ea typeface="Helvetica Neue"/>
                          <a:cs typeface="Helvetica Neue"/>
                          <a:sym typeface="Helvetica Neue"/>
                        </a:rPr>
                      </a:br>
                      <a:r>
                        <a:rPr lang="en" sz="1300" u="none" cap="none" strike="noStrike">
                          <a:latin typeface="Helvetica Neue"/>
                          <a:ea typeface="Helvetica Neue"/>
                          <a:cs typeface="Helvetica Neue"/>
                          <a:sym typeface="Helvetica Neue"/>
                        </a:rPr>
                        <a:t>used for image recognition</a:t>
                      </a:r>
                      <a:endParaRPr sz="1100"/>
                    </a:p>
                  </a:txBody>
                  <a:tcPr marT="34300" marB="34300" marR="34300" marL="34300"/>
                </a:tc>
              </a:tr>
              <a:tr h="305075">
                <a:tc>
                  <a:txBody>
                    <a:bodyPr/>
                    <a:lstStyle/>
                    <a:p>
                      <a:pPr indent="0" lvl="0" marL="0" marR="0" rtl="0" algn="l">
                        <a:lnSpc>
                          <a:spcPct val="100000"/>
                        </a:lnSpc>
                        <a:spcBef>
                          <a:spcPts val="0"/>
                        </a:spcBef>
                        <a:spcAft>
                          <a:spcPts val="0"/>
                        </a:spcAft>
                        <a:buClr>
                          <a:schemeClr val="dk1"/>
                        </a:buClr>
                        <a:buSzPts val="900"/>
                        <a:buFont typeface="Calibri"/>
                        <a:buNone/>
                      </a:pPr>
                      <a:r>
                        <a:t/>
                      </a:r>
                      <a:endParaRPr sz="900" u="none" cap="none" strike="noStrike"/>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Calibri"/>
                        <a:buNone/>
                      </a:pPr>
                      <a:r>
                        <a:t/>
                      </a:r>
                      <a:endParaRPr sz="900" u="none" cap="none" strike="noStrike"/>
                    </a:p>
                  </a:txBody>
                  <a:tcPr marT="34300" marB="34300" marR="34300" marL="34300"/>
                </a:tc>
                <a:tc>
                  <a:txBody>
                    <a:bodyPr/>
                    <a:lstStyle/>
                    <a:p>
                      <a:pPr indent="-152400" lvl="0" marL="215900" marR="0" rtl="0" algn="l">
                        <a:lnSpc>
                          <a:spcPct val="100000"/>
                        </a:lnSpc>
                        <a:spcBef>
                          <a:spcPts val="0"/>
                        </a:spcBef>
                        <a:spcAft>
                          <a:spcPts val="0"/>
                        </a:spcAft>
                        <a:buClr>
                          <a:schemeClr val="dk1"/>
                        </a:buClr>
                        <a:buSzPts val="900"/>
                        <a:buFont typeface="Arial"/>
                        <a:buNone/>
                      </a:pPr>
                      <a:r>
                        <a:t/>
                      </a:r>
                      <a:endParaRPr sz="900" u="none" cap="none" strike="noStrike"/>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Calibri"/>
                        <a:buNone/>
                      </a:pPr>
                      <a:r>
                        <a:t/>
                      </a:r>
                      <a:endParaRPr sz="900" u="none" cap="none" strike="noStrike"/>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Calibri"/>
                        <a:buNone/>
                      </a:pPr>
                      <a:r>
                        <a:t/>
                      </a:r>
                      <a:endParaRPr sz="900" u="none" cap="none" strike="noStrike"/>
                    </a:p>
                  </a:txBody>
                  <a:tcPr marT="34300" marB="34300" marR="34300" marL="34300"/>
                </a:tc>
                <a:tc>
                  <a:txBody>
                    <a:bodyPr/>
                    <a:lstStyle/>
                    <a:p>
                      <a:pPr indent="0" lvl="0" marL="0" marR="0" rtl="0" algn="l">
                        <a:lnSpc>
                          <a:spcPct val="100000"/>
                        </a:lnSpc>
                        <a:spcBef>
                          <a:spcPts val="0"/>
                        </a:spcBef>
                        <a:spcAft>
                          <a:spcPts val="0"/>
                        </a:spcAft>
                        <a:buClr>
                          <a:schemeClr val="dk1"/>
                        </a:buClr>
                        <a:buSzPts val="900"/>
                        <a:buFont typeface="Calibri"/>
                        <a:buNone/>
                      </a:pPr>
                      <a:r>
                        <a:t/>
                      </a:r>
                      <a:endParaRPr sz="900" u="none" cap="none" strike="noStrike"/>
                    </a:p>
                  </a:txBody>
                  <a:tcPr marT="34300" marB="34300" marR="34300" marL="343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068FF"/>
      </a:accent1>
      <a:accent2>
        <a:srgbClr val="DAE5EF"/>
      </a:accent2>
      <a:accent3>
        <a:srgbClr val="637183"/>
      </a:accent3>
      <a:accent4>
        <a:srgbClr val="434E5E"/>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