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2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37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76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1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79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345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854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7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5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8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77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40DD59-65E3-44B3-8E7D-5D6190215685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0342DE-E393-47A2-9C73-280B3F0F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2F12-4D5D-5222-A580-B7EFC67FA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700800"/>
            <a:ext cx="6815669" cy="1515533"/>
          </a:xfrm>
        </p:spPr>
        <p:txBody>
          <a:bodyPr/>
          <a:lstStyle/>
          <a:p>
            <a:r>
              <a:rPr lang="en-US" sz="3600" dirty="0"/>
              <a:t>PROJECT PPT</a:t>
            </a:r>
            <a:br>
              <a:rPr lang="en-US" sz="3200" dirty="0"/>
            </a:br>
            <a:r>
              <a:rPr lang="en-US" sz="3200" b="1" u="sng" dirty="0"/>
              <a:t>PLANT DISEASE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48166-A73C-63E4-F4EB-242FA2C35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836" y="3643665"/>
            <a:ext cx="4676682" cy="1947333"/>
          </a:xfrm>
        </p:spPr>
        <p:txBody>
          <a:bodyPr>
            <a:normAutofit/>
          </a:bodyPr>
          <a:lstStyle/>
          <a:p>
            <a:pPr algn="just"/>
            <a:r>
              <a:rPr lang="en-US" sz="1400" dirty="0"/>
              <a:t>SUBMITTED BY-</a:t>
            </a:r>
          </a:p>
          <a:p>
            <a:pPr algn="just"/>
            <a:r>
              <a:rPr lang="en-US" sz="1400" dirty="0"/>
              <a:t>TEAM 66: (PCS24-66)</a:t>
            </a:r>
          </a:p>
          <a:p>
            <a:pPr algn="just"/>
            <a:r>
              <a:rPr lang="en-US" sz="1400" dirty="0"/>
              <a:t>SHIVANSHU SINGH (2000290120152)</a:t>
            </a:r>
          </a:p>
          <a:p>
            <a:pPr algn="just"/>
            <a:r>
              <a:rPr lang="en-US" sz="1400" dirty="0"/>
              <a:t>SHAKTI MADDESHIYA (2000290120141)</a:t>
            </a:r>
          </a:p>
          <a:p>
            <a:pPr algn="just"/>
            <a:r>
              <a:rPr lang="en-US" sz="1400" dirty="0"/>
              <a:t>SAURABH MISHRA (2000290120139)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5AB83-9763-83E1-8BA8-02774D4581D0}"/>
              </a:ext>
            </a:extLst>
          </p:cNvPr>
          <p:cNvSpPr txBox="1"/>
          <p:nvPr/>
        </p:nvSpPr>
        <p:spPr>
          <a:xfrm>
            <a:off x="2692398" y="3746590"/>
            <a:ext cx="24294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GUIDE:</a:t>
            </a:r>
          </a:p>
          <a:p>
            <a:pPr algn="ctr"/>
            <a:r>
              <a:rPr lang="en-US" sz="1600" dirty="0"/>
              <a:t>PROF. RAJ KUMAR</a:t>
            </a:r>
          </a:p>
          <a:p>
            <a:pPr algn="ctr"/>
            <a:r>
              <a:rPr lang="en-US" sz="1600" dirty="0"/>
              <a:t>ADDL. HEAD, CS</a:t>
            </a:r>
          </a:p>
        </p:txBody>
      </p:sp>
    </p:spTree>
    <p:extLst>
      <p:ext uri="{BB962C8B-B14F-4D97-AF65-F5344CB8AC3E}">
        <p14:creationId xmlns:p14="http://schemas.microsoft.com/office/powerpoint/2010/main" val="212479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764D-9F3D-2F47-DBBA-41F1B10A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80A3D-17C4-6AB9-11CC-96A597F4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777" y="2709332"/>
            <a:ext cx="9601196" cy="33189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PANDAS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MATPLOTLIB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TENSORFLOW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CNN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REACTJS</a:t>
            </a:r>
          </a:p>
        </p:txBody>
      </p:sp>
    </p:spTree>
    <p:extLst>
      <p:ext uri="{BB962C8B-B14F-4D97-AF65-F5344CB8AC3E}">
        <p14:creationId xmlns:p14="http://schemas.microsoft.com/office/powerpoint/2010/main" val="291952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D4140-7599-E238-93E6-1C5F71BF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D770-FF0A-713B-748E-05AFA20F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R="163830" lvl="0" algn="just">
              <a:lnSpc>
                <a:spcPct val="113000"/>
              </a:lnSpc>
              <a:spcBef>
                <a:spcPts val="50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3822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use of automated monitoring and management systems are gaining increasing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demand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with technological advancement.</a:t>
            </a:r>
          </a:p>
          <a:p>
            <a:pPr marL="0" marR="0" indent="0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0" lvl="0" algn="l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381635" algn="l"/>
                <a:tab pos="3822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agricultural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fields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loss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yield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mainly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occurs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due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widespread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disease.</a:t>
            </a:r>
          </a:p>
          <a:p>
            <a:pPr marL="0" marR="0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161925" lv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3822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Mostly the detection and identification of the disease is noticed when the disease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advances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severe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therefore,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causing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loss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terms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yield,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time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money.</a:t>
            </a:r>
          </a:p>
          <a:p>
            <a:pPr marL="0" marR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165100" lvl="0" algn="just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3822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proposed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capable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of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detecting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disease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earlier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soon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occurs on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expert to 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certain extent is possible.</a:t>
            </a:r>
          </a:p>
          <a:p>
            <a:pPr marL="0" marR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163195" lvl="0" algn="just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Ø"/>
              <a:tabLst>
                <a:tab pos="3822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It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provide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help  for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person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having  less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knowledge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about</a:t>
            </a:r>
            <a:r>
              <a:rPr lang="en-US" sz="1800" spc="29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disease,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Depending on these goals, we have to extract the features corresponding to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disease.</a:t>
            </a:r>
          </a:p>
        </p:txBody>
      </p:sp>
    </p:spTree>
    <p:extLst>
      <p:ext uri="{BB962C8B-B14F-4D97-AF65-F5344CB8AC3E}">
        <p14:creationId xmlns:p14="http://schemas.microsoft.com/office/powerpoint/2010/main" val="232660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5EAE-D647-174F-40BC-7FD47309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17E98-0D79-73F4-B1C4-AED7CDFC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61290" lvl="0" algn="l">
              <a:lnSpc>
                <a:spcPct val="146000"/>
              </a:lnSpc>
              <a:spcBef>
                <a:spcPts val="2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We can forecast disease in early stage, so that appropriate measures can be taken to</a:t>
            </a:r>
            <a:r>
              <a:rPr lang="en-US" sz="2000" spc="-2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minimize the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loss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crop.</a:t>
            </a:r>
          </a:p>
          <a:p>
            <a:pPr marR="161290" lvl="0" algn="l">
              <a:lnSpc>
                <a:spcPct val="147000"/>
              </a:lnSpc>
              <a:spcBef>
                <a:spcPts val="8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v"/>
              <a:tabLst>
                <a:tab pos="292100" algn="l"/>
                <a:tab pos="2927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will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help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farmers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detect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diseases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on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there</a:t>
            </a:r>
            <a:r>
              <a:rPr lang="en-US" sz="2000" spc="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crops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so</a:t>
            </a:r>
            <a:r>
              <a:rPr lang="en-US" sz="2000" spc="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z="2000" spc="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they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</a:t>
            </a:r>
            <a:r>
              <a:rPr lang="en-US" sz="2000" spc="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timely</a:t>
            </a:r>
            <a:r>
              <a:rPr lang="en-US" sz="2000" spc="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take</a:t>
            </a:r>
            <a:r>
              <a:rPr lang="en-US" sz="2000" spc="-2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proper cure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there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plants.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1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2DB27-4D56-90E9-6170-E1B12695B8CA}"/>
              </a:ext>
            </a:extLst>
          </p:cNvPr>
          <p:cNvSpPr/>
          <p:nvPr/>
        </p:nvSpPr>
        <p:spPr>
          <a:xfrm rot="20320540">
            <a:off x="3386444" y="3260486"/>
            <a:ext cx="518603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STXinwei" panose="02010800040101010101" pitchFamily="2" charset="-122"/>
                <a:ea typeface="STXinwei" panose="02010800040101010101" pitchFamily="2" charset="-122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5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7E32-6B80-3502-8DDF-4059E319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73562"/>
          </a:xfrm>
        </p:spPr>
        <p:txBody>
          <a:bodyPr>
            <a:normAutofit/>
          </a:bodyPr>
          <a:lstStyle/>
          <a:p>
            <a:r>
              <a:rPr lang="en-US" sz="3200" dirty="0"/>
              <a:t>TITLE APPROVAL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80E7286B-53B7-FB6A-9F2E-0307B9A20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4471" y="1855695"/>
            <a:ext cx="4303057" cy="423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4F06-2F3D-9CAD-E776-4B363121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1FDE-BE0E-DBA6-20F8-60E34412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163830" indent="0" algn="just"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project “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 Disease Recognition and Classification Using Deep Learning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 is an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which will detect the different Plant diseases by providing just images of 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predict and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 about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</a:t>
            </a:r>
            <a:r>
              <a:rPr lang="en-US" sz="16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16319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Initially the client can either click the image using mobile camera or upload the image of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diseased plant in 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</a:p>
          <a:p>
            <a:pPr marL="0" marR="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16446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Once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matched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data,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possible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(matched) disease and then the effective remedial measures such as what actions should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take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about 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provided.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16764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image processed for the effective remedial measures using the machine learning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InceptionV3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16256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it’s current form, out application would be as a preliminary tool that could assess 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by providing some remedial measures like what type of fertilizers to use and 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be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taken by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comparing it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datasets provided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8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1335-D261-15D3-7D91-A1DBBEE8E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CEFD-27BA-D5A3-59C8-F8724D90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Our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populated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country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people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farmers,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farmers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much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educated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plants.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agriculture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backbone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Indian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economy.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biggest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ongoing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 for smallholder farmers.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Our project was planned that to develop an application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 simply take an image from user by clicking a photograph using mobile camera or just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upload the image from mobile gallery with user’s permission and predict the best possible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(matched from dataset) diseases that could possibly affecting that plant. So, user can get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problem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reasons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proper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overcome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3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881F-71EF-608B-1984-C61B9357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F586F-D497-FEA0-24D7-6D5C5FFF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161925" algn="just">
              <a:spcBef>
                <a:spcPts val="50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  <a:tabLst>
                <a:tab pos="292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Agriculture is an integral part of the Indian economy. The Indian agriculture sector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employs nearly half of the country's workforce. India is the largest producer of pulses,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rice,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wheat, spices, and spice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products in the world.</a:t>
            </a:r>
          </a:p>
          <a:p>
            <a:pPr marL="0" marR="0" indent="0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163830" lvl="0" algn="just"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  <a:tabLst>
                <a:tab pos="292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Now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days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there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massive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problem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facing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regular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increment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pollution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 affecting us and our environment.</a:t>
            </a:r>
          </a:p>
          <a:p>
            <a:pPr marL="0" marR="0" indent="0"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R="162560" lvl="0" algn="just">
              <a:spcBef>
                <a:spcPts val="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  <a:tabLst>
                <a:tab pos="292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Our soil and environment is not that suitable and healthy for our crops as that is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only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income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resource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smallholder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farmers,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plant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diseases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very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common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factors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that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can affect the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crops.</a:t>
            </a:r>
          </a:p>
          <a:p>
            <a:pPr marR="165735" lvl="0" algn="just">
              <a:spcBef>
                <a:spcPts val="111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q"/>
              <a:tabLst>
                <a:tab pos="2927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Problem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statement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our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project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develop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plant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disease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recognition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and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classification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 using deep learning.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58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5A3CB-6AD7-85DB-425E-335F0441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5B7D-F097-495E-532B-DBBD1CCC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36226"/>
            <a:ext cx="9601196" cy="3318936"/>
          </a:xfrm>
        </p:spPr>
        <p:txBody>
          <a:bodyPr>
            <a:normAutofit lnSpcReduction="10000"/>
          </a:bodyPr>
          <a:lstStyle/>
          <a:p>
            <a:pPr marR="0" lvl="1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 disease prediction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using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unhealthy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regions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leaves.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leaf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texture.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diseases/infections.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algn="l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 remedy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to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user.</a:t>
            </a:r>
          </a:p>
          <a:p>
            <a:pPr marR="0" lvl="1" algn="l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algn="l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service available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mobile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 low</a:t>
            </a:r>
            <a:r>
              <a:rPr lang="en-US" sz="16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devices</a:t>
            </a:r>
          </a:p>
          <a:p>
            <a:pPr marR="0" lvl="1" algn="l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1" algn="l">
              <a:spcBef>
                <a:spcPts val="5"/>
              </a:spcBef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520700" algn="l"/>
                <a:tab pos="521335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055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9FFA-EB78-1928-F0C1-D0EBB101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42760-0185-B692-E6D7-5238CE1E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R="161290" lvl="1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2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starts</a:t>
            </a:r>
            <a:r>
              <a:rPr lang="en-US" sz="12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2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importing</a:t>
            </a:r>
            <a:r>
              <a:rPr lang="en-US" sz="12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200" spc="1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Pandas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2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2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Pylot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1200" b="1" spc="-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r>
              <a:rPr lang="en-US" sz="12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libraries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1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download</a:t>
            </a:r>
            <a:r>
              <a:rPr lang="en-US" sz="1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</a:t>
            </a:r>
            <a:r>
              <a:rPr lang="en-US" sz="12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</a:t>
            </a:r>
            <a:r>
              <a:rPr lang="en-US" sz="12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infected</a:t>
            </a:r>
            <a:r>
              <a:rPr lang="en-US" sz="12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leaves</a:t>
            </a:r>
            <a:r>
              <a:rPr lang="en-US" sz="12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kaggle</a:t>
            </a:r>
            <a:r>
              <a:rPr lang="en-US" sz="12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website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5735" lvl="1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2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2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1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visualized</a:t>
            </a:r>
            <a:r>
              <a:rPr lang="en-US" sz="1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2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imshow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r>
              <a:rPr lang="en-US" sz="12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2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z="1200" spc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200" spc="-2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leaves which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present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dataset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Train-Test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split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en-US" sz="12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ratio.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5100" lvl="1" algn="just">
              <a:lnSpc>
                <a:spcPct val="106000"/>
              </a:lnSpc>
              <a:spcBef>
                <a:spcPts val="450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we apply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augmentation to increase the number of labeled images.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classic data augmentation methods include vertical flipping, horizontal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flipping, 90° counterclockwise rotation, 180° rotation, 90° clockwise rotation,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brightness decrease,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brightness increase.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CNN</a:t>
            </a:r>
            <a:r>
              <a:rPr lang="en-US" sz="1200" b="1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various layers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kernel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size.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500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</a:t>
            </a:r>
            <a:r>
              <a:rPr lang="en-US" sz="1200" spc="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history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spcBef>
                <a:spcPts val="495"/>
              </a:spcBef>
              <a:spcAft>
                <a:spcPts val="0"/>
              </a:spcAft>
              <a:tabLst>
                <a:tab pos="520700" algn="l"/>
                <a:tab pos="521335" algn="l"/>
              </a:tabLst>
            </a:pP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Export</a:t>
            </a:r>
            <a:r>
              <a:rPr lang="en-US" sz="1200" spc="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200" spc="-1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200" spc="-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66370" lvl="1" algn="just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tabLst>
                <a:tab pos="521335" algn="l"/>
              </a:tabLst>
            </a:pP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 we have to write fast API server around that model , which will help to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working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200" spc="5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8282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6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4F74181-B288-9CAE-3988-DCDAA99CB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2">
            <a:extLst>
              <a:ext uri="{FF2B5EF4-FFF2-40B4-BE49-F238E27FC236}">
                <a16:creationId xmlns:a16="http://schemas.microsoft.com/office/drawing/2014/main" id="{ED532558-EDA6-F330-1D96-3E6D54F55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97" y="631825"/>
            <a:ext cx="5600700" cy="531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1FF641B-DE98-5021-3360-83AAA2C5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177" y="5943600"/>
            <a:ext cx="28332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351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Fig.1 The basic proposed methodology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6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E8B0E1-9F99-AEBC-CE95-7B5939E8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3BC89BB-6DC5-7E35-6C5E-58A4915B0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r="28029"/>
          <a:stretch>
            <a:fillRect/>
          </a:stretch>
        </p:blipFill>
        <p:spPr bwMode="auto">
          <a:xfrm>
            <a:off x="3431537" y="683372"/>
            <a:ext cx="5328925" cy="501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03963E-1738-E304-302B-A1D187370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212" y="5717428"/>
            <a:ext cx="39175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Fig.2 Block Diagram of Plant Leaf Disease Detection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(Expected Model)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1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958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STXinwei</vt:lpstr>
      <vt:lpstr>Arial</vt:lpstr>
      <vt:lpstr>Garamond</vt:lpstr>
      <vt:lpstr>Times New Roman</vt:lpstr>
      <vt:lpstr>Wingdings</vt:lpstr>
      <vt:lpstr>Organic</vt:lpstr>
      <vt:lpstr>PROJECT PPT PLANT DISEASE RECOGNITION</vt:lpstr>
      <vt:lpstr>TITLE APPROVAL</vt:lpstr>
      <vt:lpstr>ABSTRACT</vt:lpstr>
      <vt:lpstr>INTRODUCTION</vt:lpstr>
      <vt:lpstr>PROBLEM STATEMENT</vt:lpstr>
      <vt:lpstr>OBJECTIVE</vt:lpstr>
      <vt:lpstr>METHODOLOGY</vt:lpstr>
      <vt:lpstr>PowerPoint Presentation</vt:lpstr>
      <vt:lpstr>PowerPoint Presentation</vt:lpstr>
      <vt:lpstr>TECHNOLOGY USED</vt:lpstr>
      <vt:lpstr>EXPECTED OUTCOME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PPT PLANT DISEASE RECOGNITION</dc:title>
  <dc:creator>shivanshu.2024cs 1144</dc:creator>
  <cp:lastModifiedBy>Shakti Maddeshiya</cp:lastModifiedBy>
  <cp:revision>1</cp:revision>
  <dcterms:created xsi:type="dcterms:W3CDTF">2022-11-22T20:00:28Z</dcterms:created>
  <dcterms:modified xsi:type="dcterms:W3CDTF">2022-11-23T11:40:58Z</dcterms:modified>
</cp:coreProperties>
</file>