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57" r:id="rId3"/>
    <p:sldId id="258" r:id="rId4"/>
    <p:sldId id="259" r:id="rId5"/>
    <p:sldId id="274" r:id="rId6"/>
    <p:sldId id="278" r:id="rId7"/>
    <p:sldId id="275" r:id="rId8"/>
    <p:sldId id="262" r:id="rId9"/>
    <p:sldId id="263" r:id="rId10"/>
    <p:sldId id="264"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439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400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06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23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8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662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3243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501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3367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88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118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82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974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4025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33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6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D75D64-2596-4CD3-88B1-63A1A557245C}" type="datetimeFigureOut">
              <a:rPr lang="en-IN" smtClean="0"/>
              <a:t>30-10-2023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7837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753)</a:t>
            </a:r>
            <a:br>
              <a:rPr lang="en-IN" sz="4900" dirty="0"/>
            </a:br>
            <a:r>
              <a:rPr lang="en-IN" sz="4900" dirty="0"/>
              <a:t>H! Drive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142565" y="4231341"/>
            <a:ext cx="9906000" cy="1900518"/>
          </a:xfrm>
        </p:spPr>
        <p:txBody>
          <a:bodyPr>
            <a:normAutofit fontScale="62500" lnSpcReduction="20000"/>
          </a:bodyPr>
          <a:lstStyle/>
          <a:p>
            <a:pPr algn="r"/>
            <a:r>
              <a:rPr lang="en-IN" sz="3200" dirty="0"/>
              <a:t>Guide : Mr. Amit Sanger</a:t>
            </a:r>
          </a:p>
          <a:p>
            <a:pPr algn="r"/>
            <a:r>
              <a:rPr lang="en-IN" sz="3200" dirty="0"/>
              <a:t>				Project Members</a:t>
            </a:r>
          </a:p>
          <a:p>
            <a:pPr algn="r"/>
            <a:r>
              <a:rPr lang="en-IN" sz="3200" dirty="0"/>
              <a:t>1. Akshat Singh 2000290120018 (CS 7A)</a:t>
            </a:r>
          </a:p>
          <a:p>
            <a:pPr algn="r"/>
            <a:r>
              <a:rPr lang="en-IN" sz="3200" dirty="0"/>
              <a:t>2. Aman Verma 2000290120021 (CS 7A)</a:t>
            </a:r>
          </a:p>
          <a:p>
            <a:pPr algn="r"/>
            <a:r>
              <a:rPr lang="en-IN" sz="3200" dirty="0"/>
              <a:t>3. Anmol Patel 2000290120027 (CS 7A)</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Completed 90%</a:t>
            </a:r>
          </a:p>
          <a:p>
            <a:pPr marL="0" indent="0">
              <a:buNone/>
            </a:pPr>
            <a:r>
              <a:rPr lang="en-IN" dirty="0"/>
              <a:t>.</a:t>
            </a:r>
          </a:p>
          <a:p>
            <a:endParaRPr lang="en-IN" dirty="0"/>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A0395F-7562-4342-F8DA-496D8CEA9E67}"/>
              </a:ext>
            </a:extLst>
          </p:cNvPr>
          <p:cNvPicPr>
            <a:picLocks noChangeAspect="1"/>
          </p:cNvPicPr>
          <p:nvPr/>
        </p:nvPicPr>
        <p:blipFill>
          <a:blip r:embed="rId2"/>
          <a:stretch>
            <a:fillRect/>
          </a:stretch>
        </p:blipFill>
        <p:spPr>
          <a:xfrm>
            <a:off x="787127" y="1708061"/>
            <a:ext cx="10617746" cy="3441877"/>
          </a:xfrm>
          <a:prstGeom prst="rect">
            <a:avLst/>
          </a:prstGeom>
        </p:spPr>
      </p:pic>
    </p:spTree>
    <p:extLst>
      <p:ext uri="{BB962C8B-B14F-4D97-AF65-F5344CB8AC3E}">
        <p14:creationId xmlns:p14="http://schemas.microsoft.com/office/powerpoint/2010/main" val="373529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t>As we have seen in the current existing system that people face difficulty in hiring driver for their own cars so they try to rent a car to travel. So, to overcome this problem we are developing our App     “Hi! Drive" in which we will providing drivers on rental to customer who have their own car but are not able to drive. In which they can easily search drivers on job nearby them and hire them on duty.</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Maintain driver’s database.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Make driver list available to user from the nearest area.</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T</a:t>
            </a:r>
            <a:r>
              <a:rPr lang="en-IN" dirty="0">
                <a:latin typeface="Calibri" panose="020F0502020204030204" pitchFamily="34" charset="0"/>
                <a:ea typeface="Calibri" panose="020F0502020204030204" pitchFamily="34" charset="0"/>
                <a:cs typeface="Mangal" panose="02040503050203030202" pitchFamily="18" charset="0"/>
              </a:rPr>
              <a:t>oken based authorization for users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Self-registration for drivers and users.</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38231"/>
            <a:ext cx="10515600" cy="1325563"/>
          </a:xfrm>
        </p:spPr>
        <p:txBody>
          <a:bodyPr/>
          <a:lstStyle/>
          <a:p>
            <a:r>
              <a:rPr lang="en-IN" dirty="0"/>
              <a:t>Technology Used	</a:t>
            </a:r>
            <a:br>
              <a:rPr lang="en-IN" dirty="0"/>
            </a:br>
            <a:endParaRPr lang="en-IN" dirty="0"/>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498294" y="1281953"/>
            <a:ext cx="9855506" cy="5416302"/>
          </a:xfrm>
        </p:spPr>
        <p:txBody>
          <a:bodyPr>
            <a:normAutofit/>
          </a:bodyPr>
          <a:lstStyle/>
          <a:p>
            <a:pPr marL="0" lvl="0" indent="0">
              <a:lnSpc>
                <a:spcPct val="107000"/>
              </a:lnSpc>
              <a:spcAft>
                <a:spcPts val="800"/>
              </a:spcAft>
              <a:buNone/>
            </a:pPr>
            <a:endParaRPr lang="en-IN"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Front-end:</a:t>
            </a:r>
            <a:endParaRPr lang="en-IN" dirty="0">
              <a:effectLst/>
              <a:latin typeface="Noto Sans Symbols"/>
              <a:ea typeface="Noto Sans Symbols"/>
              <a:cs typeface="Noto Sans Symbols"/>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React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Next JS</a:t>
            </a:r>
          </a:p>
          <a:p>
            <a:pPr marL="800100" lvl="1" indent="-34290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Noto Sans Symbols"/>
                <a:cs typeface="Noto Sans Symbols"/>
              </a:rPr>
              <a:t>HTML </a:t>
            </a:r>
            <a:r>
              <a:rPr lang="en-IN" dirty="0">
                <a:solidFill>
                  <a:srgbClr val="000000"/>
                </a:solidFill>
                <a:latin typeface="Times New Roman" panose="02020603050405020304" pitchFamily="18" charset="0"/>
                <a:ea typeface="Noto Sans Symbols"/>
                <a:cs typeface="Noto Sans Symbols"/>
              </a:rPr>
              <a:t>, </a:t>
            </a:r>
            <a:r>
              <a:rPr lang="en-IN" dirty="0">
                <a:solidFill>
                  <a:srgbClr val="000000"/>
                </a:solidFill>
                <a:effectLst/>
                <a:latin typeface="Times New Roman" panose="02020603050405020304" pitchFamily="18" charset="0"/>
                <a:ea typeface="Noto Sans Symbols"/>
                <a:cs typeface="Noto Sans Symbols"/>
              </a:rPr>
              <a:t>CSS, JavaScript</a:t>
            </a:r>
            <a:endParaRPr lang="en-IN" dirty="0">
              <a:effectLst/>
              <a:latin typeface="Noto Sans Symbols"/>
              <a:ea typeface="Noto Sans Symbols"/>
              <a:cs typeface="Noto Sans Symbols"/>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Backend:</a:t>
            </a:r>
            <a:endParaRPr lang="en-IN" dirty="0">
              <a:solidFill>
                <a:srgbClr val="000000"/>
              </a:solidFill>
              <a:effectLst/>
              <a:latin typeface="Calibri" panose="020F0502020204030204" pitchFamily="34" charset="0"/>
              <a:ea typeface="Calibri" panose="020F0502020204030204" pitchFamily="34" charset="0"/>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REST framework</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Node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Express JS</a:t>
            </a: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457200" lvl="1" indent="0">
              <a:lnSpc>
                <a:spcPct val="107000"/>
              </a:lnSpc>
              <a:spcAft>
                <a:spcPts val="800"/>
              </a:spcAft>
              <a:buNone/>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effectLst/>
              <a:latin typeface="Noto Sans Symbols"/>
              <a:ea typeface="Noto Sans Symbols"/>
              <a:cs typeface="Noto Sans Symbols"/>
            </a:endParaRPr>
          </a:p>
          <a:p>
            <a:endParaRPr lang="en-IN" dirty="0"/>
          </a:p>
        </p:txBody>
      </p:sp>
      <p:sp>
        <p:nvSpPr>
          <p:cNvPr id="5" name="TextBox 4">
            <a:extLst>
              <a:ext uri="{FF2B5EF4-FFF2-40B4-BE49-F238E27FC236}">
                <a16:creationId xmlns:a16="http://schemas.microsoft.com/office/drawing/2014/main" id="{A2519358-A77E-97EB-A50B-B816511A59B5}"/>
              </a:ext>
            </a:extLst>
          </p:cNvPr>
          <p:cNvSpPr txBox="1"/>
          <p:nvPr/>
        </p:nvSpPr>
        <p:spPr>
          <a:xfrm>
            <a:off x="1498294" y="6323682"/>
            <a:ext cx="4597706" cy="369332"/>
          </a:xfrm>
          <a:prstGeom prst="rect">
            <a:avLst/>
          </a:prstGeom>
          <a:noFill/>
        </p:spPr>
        <p:txBody>
          <a:bodyPr wrap="square" rtlCol="0">
            <a:spAutoFit/>
          </a:bodyPr>
          <a:lstStyle/>
          <a:p>
            <a:r>
              <a:rPr lang="en-IN" dirty="0">
                <a:solidFill>
                  <a:srgbClr val="C00000"/>
                </a:solidFill>
              </a:rPr>
              <a:t>3.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Docker </a:t>
            </a:r>
            <a:endParaRPr lang="en-IN" dirty="0">
              <a:solidFill>
                <a:schemeClr val="tx1">
                  <a:lumMod val="95000"/>
                  <a:lumOff val="5000"/>
                </a:schemeClr>
              </a:solidFill>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0 LEVEL DFD</a:t>
            </a:r>
          </a:p>
        </p:txBody>
      </p:sp>
      <p:pic>
        <p:nvPicPr>
          <p:cNvPr id="5" name="Picture 4">
            <a:extLst>
              <a:ext uri="{FF2B5EF4-FFF2-40B4-BE49-F238E27FC236}">
                <a16:creationId xmlns:a16="http://schemas.microsoft.com/office/drawing/2014/main" id="{01E75AA3-762F-FAC6-10BA-EEEC74E00544}"/>
              </a:ext>
            </a:extLst>
          </p:cNvPr>
          <p:cNvPicPr>
            <a:picLocks noChangeAspect="1"/>
          </p:cNvPicPr>
          <p:nvPr/>
        </p:nvPicPr>
        <p:blipFill>
          <a:blip r:embed="rId2"/>
          <a:stretch>
            <a:fillRect/>
          </a:stretch>
        </p:blipFill>
        <p:spPr>
          <a:xfrm>
            <a:off x="2679524" y="1450873"/>
            <a:ext cx="8377904" cy="4850775"/>
          </a:xfrm>
          <a:prstGeom prst="rect">
            <a:avLst/>
          </a:prstGeom>
        </p:spPr>
      </p:pic>
    </p:spTree>
    <p:extLst>
      <p:ext uri="{BB962C8B-B14F-4D97-AF65-F5344CB8AC3E}">
        <p14:creationId xmlns:p14="http://schemas.microsoft.com/office/powerpoint/2010/main" val="15879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USE CASE diagram</a:t>
            </a:r>
          </a:p>
        </p:txBody>
      </p:sp>
      <p:pic>
        <p:nvPicPr>
          <p:cNvPr id="5" name="Picture 4">
            <a:extLst>
              <a:ext uri="{FF2B5EF4-FFF2-40B4-BE49-F238E27FC236}">
                <a16:creationId xmlns:a16="http://schemas.microsoft.com/office/drawing/2014/main" id="{68A16DEA-AFF2-2BAF-7ACF-29F8ABD4E88C}"/>
              </a:ext>
            </a:extLst>
          </p:cNvPr>
          <p:cNvPicPr>
            <a:picLocks noChangeAspect="1"/>
          </p:cNvPicPr>
          <p:nvPr/>
        </p:nvPicPr>
        <p:blipFill>
          <a:blip r:embed="rId2"/>
          <a:stretch>
            <a:fillRect/>
          </a:stretch>
        </p:blipFill>
        <p:spPr>
          <a:xfrm>
            <a:off x="2344254" y="1104440"/>
            <a:ext cx="6601442" cy="5765019"/>
          </a:xfrm>
          <a:prstGeom prst="rect">
            <a:avLst/>
          </a:prstGeom>
        </p:spPr>
      </p:pic>
    </p:spTree>
    <p:extLst>
      <p:ext uri="{BB962C8B-B14F-4D97-AF65-F5344CB8AC3E}">
        <p14:creationId xmlns:p14="http://schemas.microsoft.com/office/powerpoint/2010/main" val="201630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Token based authorization</a:t>
            </a:r>
          </a:p>
        </p:txBody>
      </p:sp>
      <p:pic>
        <p:nvPicPr>
          <p:cNvPr id="5" name="Picture 4">
            <a:extLst>
              <a:ext uri="{FF2B5EF4-FFF2-40B4-BE49-F238E27FC236}">
                <a16:creationId xmlns:a16="http://schemas.microsoft.com/office/drawing/2014/main" id="{6634B2B6-2FC5-D1B7-A7FD-F5F9C79013C6}"/>
              </a:ext>
            </a:extLst>
          </p:cNvPr>
          <p:cNvPicPr>
            <a:picLocks noChangeAspect="1"/>
          </p:cNvPicPr>
          <p:nvPr/>
        </p:nvPicPr>
        <p:blipFill>
          <a:blip r:embed="rId2"/>
          <a:stretch>
            <a:fillRect/>
          </a:stretch>
        </p:blipFill>
        <p:spPr>
          <a:xfrm>
            <a:off x="2859304" y="1046601"/>
            <a:ext cx="6670286" cy="5672766"/>
          </a:xfrm>
          <a:prstGeom prst="rect">
            <a:avLst/>
          </a:prstGeom>
        </p:spPr>
      </p:pic>
    </p:spTree>
    <p:extLst>
      <p:ext uri="{BB962C8B-B14F-4D97-AF65-F5344CB8AC3E}">
        <p14:creationId xmlns:p14="http://schemas.microsoft.com/office/powerpoint/2010/main" val="26864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Completed and sent to mentor, pending for publication.</a:t>
            </a:r>
          </a:p>
        </p:txBody>
      </p:sp>
      <p:pic>
        <p:nvPicPr>
          <p:cNvPr id="5" name="Picture 4">
            <a:extLst>
              <a:ext uri="{FF2B5EF4-FFF2-40B4-BE49-F238E27FC236}">
                <a16:creationId xmlns:a16="http://schemas.microsoft.com/office/drawing/2014/main" id="{50EC97B7-68B0-373E-7154-9CA074BE3A69}"/>
              </a:ext>
            </a:extLst>
          </p:cNvPr>
          <p:cNvPicPr>
            <a:picLocks noChangeAspect="1"/>
          </p:cNvPicPr>
          <p:nvPr/>
        </p:nvPicPr>
        <p:blipFill>
          <a:blip r:embed="rId2"/>
          <a:stretch>
            <a:fillRect/>
          </a:stretch>
        </p:blipFill>
        <p:spPr>
          <a:xfrm>
            <a:off x="2739137" y="2706719"/>
            <a:ext cx="6713725" cy="3527171"/>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Completed and sent to mentor for review</a:t>
            </a:r>
            <a:endParaRPr lang="en-IN" sz="1800" dirty="0"/>
          </a:p>
          <a:p>
            <a:pPr marL="0" indent="0">
              <a:buNone/>
            </a:pPr>
            <a:endParaRPr lang="en-IN" sz="1800" dirty="0"/>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334</TotalTime>
  <Words>260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Noto Sans Symbols</vt:lpstr>
      <vt:lpstr>Symbol</vt:lpstr>
      <vt:lpstr>Times New Roman</vt:lpstr>
      <vt:lpstr>Wingdings 3</vt:lpstr>
      <vt:lpstr>Wisp</vt:lpstr>
      <vt:lpstr>        Project Presentation (KCS 753) H! Drive</vt:lpstr>
      <vt:lpstr>Problem Statement</vt:lpstr>
      <vt:lpstr>Objectives</vt:lpstr>
      <vt:lpstr>Technology Used  </vt:lpstr>
      <vt:lpstr>0 LEVEL DFD</vt:lpstr>
      <vt:lpstr>USE CASE diagram</vt:lpstr>
      <vt:lpstr>Token based authorization</vt:lpstr>
      <vt:lpstr>Patent Status</vt:lpstr>
      <vt:lpstr>Research Paper Status</vt:lpstr>
      <vt:lpstr>Project Status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AKSHAT SINGH</cp:lastModifiedBy>
  <cp:revision>29</cp:revision>
  <dcterms:created xsi:type="dcterms:W3CDTF">2023-09-23T09:10:50Z</dcterms:created>
  <dcterms:modified xsi:type="dcterms:W3CDTF">2023-10-30T09:51:18Z</dcterms:modified>
</cp:coreProperties>
</file>