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4" r:id="rId1"/>
  </p:sldMasterIdLst>
  <p:notesMasterIdLst>
    <p:notesMasterId r:id="rId19"/>
  </p:notesMasterIdLst>
  <p:handoutMasterIdLst>
    <p:handoutMasterId r:id="rId20"/>
  </p:handoutMasterIdLst>
  <p:sldIdLst>
    <p:sldId id="256" r:id="rId2"/>
    <p:sldId id="257" r:id="rId3"/>
    <p:sldId id="260" r:id="rId4"/>
    <p:sldId id="288" r:id="rId5"/>
    <p:sldId id="261" r:id="rId6"/>
    <p:sldId id="275" r:id="rId7"/>
    <p:sldId id="276" r:id="rId8"/>
    <p:sldId id="283" r:id="rId9"/>
    <p:sldId id="271" r:id="rId10"/>
    <p:sldId id="277" r:id="rId11"/>
    <p:sldId id="284" r:id="rId12"/>
    <p:sldId id="287" r:id="rId13"/>
    <p:sldId id="285" r:id="rId14"/>
    <p:sldId id="270" r:id="rId15"/>
    <p:sldId id="282" r:id="rId16"/>
    <p:sldId id="281" r:id="rId17"/>
    <p:sldId id="28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5640F1-E131-4922-BBF0-8F2CAEC9B507}" v="376" dt="2022-10-31T17:55:37.274"/>
    <p1510:client id="{ED5371F9-F7EE-45EA-806D-CC49CDB86DDD}" v="199" dt="2022-10-31T14:27:37.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61" d="100"/>
          <a:sy n="61" d="100"/>
        </p:scale>
        <p:origin x="64" y="580"/>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2758E-2865-479B-8860-E3B11F3B39D3}"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5336DA5-03D8-4066-82DB-34D7319F53FF}">
      <dgm:prSet/>
      <dgm:spPr/>
      <dgm:t>
        <a:bodyPr/>
        <a:lstStyle/>
        <a:p>
          <a:r>
            <a:rPr lang="en-US" dirty="0"/>
            <a:t>Wardrobe projection refers to trying on digitally created garments or accessories in a virtual environment. That means you can see how those items look on you, allowing you to know if something is a good fit without physically trying it on. Hence, this technology could let you try on clothing without having it shipped or even leaving your house.</a:t>
          </a:r>
        </a:p>
        <a:p>
          <a:r>
            <a:rPr lang="en-US" dirty="0"/>
            <a:t>Our project aims to make it possible for users to virtually try on clothing. When users upload both their own and the clothes’ photograph, we will be able to create a shot of the subject wearing the clothing. </a:t>
          </a:r>
        </a:p>
      </dgm:t>
    </dgm:pt>
    <dgm:pt modelId="{890C9CF9-8083-4CC4-8B68-A9352D275FAE}" type="parTrans" cxnId="{D5D16B2F-6685-4104-B35E-5C8056C1B612}">
      <dgm:prSet/>
      <dgm:spPr/>
      <dgm:t>
        <a:bodyPr/>
        <a:lstStyle/>
        <a:p>
          <a:endParaRPr lang="en-US"/>
        </a:p>
      </dgm:t>
    </dgm:pt>
    <dgm:pt modelId="{06FA57EF-1487-49AB-B943-F64AD441D6B9}" type="sibTrans" cxnId="{D5D16B2F-6685-4104-B35E-5C8056C1B612}">
      <dgm:prSet/>
      <dgm:spPr/>
      <dgm:t>
        <a:bodyPr/>
        <a:lstStyle/>
        <a:p>
          <a:endParaRPr lang="en-US"/>
        </a:p>
      </dgm:t>
    </dgm:pt>
    <dgm:pt modelId="{A02B304C-4495-48FE-9DBF-856566CBDBEF}">
      <dgm:prSet/>
      <dgm:spPr/>
      <dgm:t>
        <a:bodyPr/>
        <a:lstStyle/>
        <a:p>
          <a:pPr algn="l"/>
          <a:endParaRPr lang="en-US" dirty="0"/>
        </a:p>
      </dgm:t>
    </dgm:pt>
    <dgm:pt modelId="{7D45BF3E-7C59-4856-9FED-3992CDDD5E13}" type="parTrans" cxnId="{C83D14FD-5572-4019-86A5-090C8EB2418A}">
      <dgm:prSet/>
      <dgm:spPr/>
      <dgm:t>
        <a:bodyPr/>
        <a:lstStyle/>
        <a:p>
          <a:endParaRPr lang="en-US"/>
        </a:p>
      </dgm:t>
    </dgm:pt>
    <dgm:pt modelId="{F52C140B-5F4A-47B1-A774-0A8E4011E9A6}" type="sibTrans" cxnId="{C83D14FD-5572-4019-86A5-090C8EB2418A}">
      <dgm:prSet/>
      <dgm:spPr/>
      <dgm:t>
        <a:bodyPr/>
        <a:lstStyle/>
        <a:p>
          <a:endParaRPr lang="en-US"/>
        </a:p>
      </dgm:t>
    </dgm:pt>
    <dgm:pt modelId="{6D815535-7EED-4E56-9754-46A4B8AC23EE}" type="pres">
      <dgm:prSet presAssocID="{4DC2758E-2865-479B-8860-E3B11F3B39D3}" presName="root" presStyleCnt="0">
        <dgm:presLayoutVars>
          <dgm:dir/>
          <dgm:resizeHandles val="exact"/>
        </dgm:presLayoutVars>
      </dgm:prSet>
      <dgm:spPr/>
    </dgm:pt>
    <dgm:pt modelId="{36586F16-FB30-41ED-A17A-5F441DA6CF45}" type="pres">
      <dgm:prSet presAssocID="{F5336DA5-03D8-4066-82DB-34D7319F53FF}" presName="compNode" presStyleCnt="0"/>
      <dgm:spPr/>
    </dgm:pt>
    <dgm:pt modelId="{51DC5485-5FBA-4724-ACF9-130139E2247E}" type="pres">
      <dgm:prSet presAssocID="{F5336DA5-03D8-4066-82DB-34D7319F53FF}" presName="iconRect" presStyleLbl="node1" presStyleIdx="0" presStyleCnt="2" custScaleX="77400" custScaleY="65973" custLinFactNeighborX="82451" custLinFactNeighborY="-9118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ger"/>
        </a:ext>
      </dgm:extLst>
    </dgm:pt>
    <dgm:pt modelId="{9CDB1C60-72DC-45DF-A48C-2D50E31252C5}" type="pres">
      <dgm:prSet presAssocID="{F5336DA5-03D8-4066-82DB-34D7319F53FF}" presName="spaceRect" presStyleCnt="0"/>
      <dgm:spPr/>
    </dgm:pt>
    <dgm:pt modelId="{C8A7D9AB-1923-4218-A8CA-41E16150306D}" type="pres">
      <dgm:prSet presAssocID="{F5336DA5-03D8-4066-82DB-34D7319F53FF}" presName="textRect" presStyleLbl="revTx" presStyleIdx="0" presStyleCnt="2" custScaleX="199240" custScaleY="335161" custLinFactNeighborX="51043" custLinFactNeighborY="-24295">
        <dgm:presLayoutVars>
          <dgm:chMax val="1"/>
          <dgm:chPref val="1"/>
        </dgm:presLayoutVars>
      </dgm:prSet>
      <dgm:spPr/>
    </dgm:pt>
    <dgm:pt modelId="{72E17943-EF9F-4011-8E04-565EEFFED508}" type="pres">
      <dgm:prSet presAssocID="{06FA57EF-1487-49AB-B943-F64AD441D6B9}" presName="sibTrans" presStyleCnt="0"/>
      <dgm:spPr/>
    </dgm:pt>
    <dgm:pt modelId="{78CBAC89-6AA5-4399-A4FA-DD504F3841E8}" type="pres">
      <dgm:prSet presAssocID="{A02B304C-4495-48FE-9DBF-856566CBDBEF}" presName="compNode" presStyleCnt="0"/>
      <dgm:spPr/>
    </dgm:pt>
    <dgm:pt modelId="{8B19147C-3727-4385-B681-3210270A2259}" type="pres">
      <dgm:prSet presAssocID="{A02B304C-4495-48FE-9DBF-856566CBDBEF}" presName="iconRect" presStyleLbl="node1" presStyleIdx="1" presStyleCnt="2" custScaleX="66316" custScaleY="51843" custLinFactX="-100000" custLinFactNeighborX="-131241" custLinFactNeighborY="-6815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mage"/>
        </a:ext>
      </dgm:extLst>
    </dgm:pt>
    <dgm:pt modelId="{113F08BB-7813-401D-94A5-B97372E92E77}" type="pres">
      <dgm:prSet presAssocID="{A02B304C-4495-48FE-9DBF-856566CBDBEF}" presName="spaceRect" presStyleCnt="0"/>
      <dgm:spPr/>
    </dgm:pt>
    <dgm:pt modelId="{3131301F-3D5C-4FDD-ABB3-FBECEFF49F45}" type="pres">
      <dgm:prSet presAssocID="{A02B304C-4495-48FE-9DBF-856566CBDBEF}" presName="textRect" presStyleLbl="revTx" presStyleIdx="1" presStyleCnt="2" custScaleY="141525" custLinFactY="-3039" custLinFactNeighborX="-2644" custLinFactNeighborY="-100000">
        <dgm:presLayoutVars>
          <dgm:chMax val="1"/>
          <dgm:chPref val="1"/>
        </dgm:presLayoutVars>
      </dgm:prSet>
      <dgm:spPr/>
    </dgm:pt>
  </dgm:ptLst>
  <dgm:cxnLst>
    <dgm:cxn modelId="{D5D16B2F-6685-4104-B35E-5C8056C1B612}" srcId="{4DC2758E-2865-479B-8860-E3B11F3B39D3}" destId="{F5336DA5-03D8-4066-82DB-34D7319F53FF}" srcOrd="0" destOrd="0" parTransId="{890C9CF9-8083-4CC4-8B68-A9352D275FAE}" sibTransId="{06FA57EF-1487-49AB-B943-F64AD441D6B9}"/>
    <dgm:cxn modelId="{0D181551-E111-40FA-A636-50CEFB9E0C49}" type="presOf" srcId="{F5336DA5-03D8-4066-82DB-34D7319F53FF}" destId="{C8A7D9AB-1923-4218-A8CA-41E16150306D}" srcOrd="0" destOrd="0" presId="urn:microsoft.com/office/officeart/2018/2/layout/IconLabelList"/>
    <dgm:cxn modelId="{B7648BB8-77C6-4AA4-ADC7-EA3FEF6BA47D}" type="presOf" srcId="{4DC2758E-2865-479B-8860-E3B11F3B39D3}" destId="{6D815535-7EED-4E56-9754-46A4B8AC23EE}" srcOrd="0" destOrd="0" presId="urn:microsoft.com/office/officeart/2018/2/layout/IconLabelList"/>
    <dgm:cxn modelId="{845B21FA-D508-4DE3-BFFF-63EBFE7E977B}" type="presOf" srcId="{A02B304C-4495-48FE-9DBF-856566CBDBEF}" destId="{3131301F-3D5C-4FDD-ABB3-FBECEFF49F45}" srcOrd="0" destOrd="0" presId="urn:microsoft.com/office/officeart/2018/2/layout/IconLabelList"/>
    <dgm:cxn modelId="{C83D14FD-5572-4019-86A5-090C8EB2418A}" srcId="{4DC2758E-2865-479B-8860-E3B11F3B39D3}" destId="{A02B304C-4495-48FE-9DBF-856566CBDBEF}" srcOrd="1" destOrd="0" parTransId="{7D45BF3E-7C59-4856-9FED-3992CDDD5E13}" sibTransId="{F52C140B-5F4A-47B1-A774-0A8E4011E9A6}"/>
    <dgm:cxn modelId="{BAA5F7E2-A29C-4A77-B318-E804105378C0}" type="presParOf" srcId="{6D815535-7EED-4E56-9754-46A4B8AC23EE}" destId="{36586F16-FB30-41ED-A17A-5F441DA6CF45}" srcOrd="0" destOrd="0" presId="urn:microsoft.com/office/officeart/2018/2/layout/IconLabelList"/>
    <dgm:cxn modelId="{08DD5067-D53E-4257-8FD0-AE1841462139}" type="presParOf" srcId="{36586F16-FB30-41ED-A17A-5F441DA6CF45}" destId="{51DC5485-5FBA-4724-ACF9-130139E2247E}" srcOrd="0" destOrd="0" presId="urn:microsoft.com/office/officeart/2018/2/layout/IconLabelList"/>
    <dgm:cxn modelId="{8F2984BE-B352-4AB8-9B1B-9FA8F3A88912}" type="presParOf" srcId="{36586F16-FB30-41ED-A17A-5F441DA6CF45}" destId="{9CDB1C60-72DC-45DF-A48C-2D50E31252C5}" srcOrd="1" destOrd="0" presId="urn:microsoft.com/office/officeart/2018/2/layout/IconLabelList"/>
    <dgm:cxn modelId="{ABAC5063-AC16-47B8-910F-BCCCAD9188B8}" type="presParOf" srcId="{36586F16-FB30-41ED-A17A-5F441DA6CF45}" destId="{C8A7D9AB-1923-4218-A8CA-41E16150306D}" srcOrd="2" destOrd="0" presId="urn:microsoft.com/office/officeart/2018/2/layout/IconLabelList"/>
    <dgm:cxn modelId="{468A0DC3-4585-4A04-ACC1-B2E1AFDF34D1}" type="presParOf" srcId="{6D815535-7EED-4E56-9754-46A4B8AC23EE}" destId="{72E17943-EF9F-4011-8E04-565EEFFED508}" srcOrd="1" destOrd="0" presId="urn:microsoft.com/office/officeart/2018/2/layout/IconLabelList"/>
    <dgm:cxn modelId="{6A796664-849A-4E23-B9F4-201070DFA80B}" type="presParOf" srcId="{6D815535-7EED-4E56-9754-46A4B8AC23EE}" destId="{78CBAC89-6AA5-4399-A4FA-DD504F3841E8}" srcOrd="2" destOrd="0" presId="urn:microsoft.com/office/officeart/2018/2/layout/IconLabelList"/>
    <dgm:cxn modelId="{53FB3E92-47E1-4593-AF8D-00032E1AEBF8}" type="presParOf" srcId="{78CBAC89-6AA5-4399-A4FA-DD504F3841E8}" destId="{8B19147C-3727-4385-B681-3210270A2259}" srcOrd="0" destOrd="0" presId="urn:microsoft.com/office/officeart/2018/2/layout/IconLabelList"/>
    <dgm:cxn modelId="{CB471944-2578-46C7-9E16-CA0456A98A61}" type="presParOf" srcId="{78CBAC89-6AA5-4399-A4FA-DD504F3841E8}" destId="{113F08BB-7813-401D-94A5-B97372E92E77}" srcOrd="1" destOrd="0" presId="urn:microsoft.com/office/officeart/2018/2/layout/IconLabelList"/>
    <dgm:cxn modelId="{940A814D-862E-48C7-93DC-04607A2A5051}" type="presParOf" srcId="{78CBAC89-6AA5-4399-A4FA-DD504F3841E8}" destId="{3131301F-3D5C-4FDD-ABB3-FBECEFF49F4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D5CC63-BF55-4B9F-B520-3E8F4AFF54E3}" type="doc">
      <dgm:prSet loTypeId="urn:microsoft.com/office/officeart/2008/layout/LinedList" loCatId="list" qsTypeId="urn:microsoft.com/office/officeart/2005/8/quickstyle/simple4" qsCatId="simple" csTypeId="urn:microsoft.com/office/officeart/2005/8/colors/accent0_1" csCatId="mainScheme" phldr="1"/>
      <dgm:spPr/>
      <dgm:t>
        <a:bodyPr/>
        <a:lstStyle/>
        <a:p>
          <a:endParaRPr lang="en-US"/>
        </a:p>
      </dgm:t>
    </dgm:pt>
    <dgm:pt modelId="{913ECEB8-8886-4F96-8C07-D95B88FF170C}">
      <dgm:prSet custT="1"/>
      <dgm:spPr/>
      <dgm:t>
        <a:bodyPr/>
        <a:lstStyle/>
        <a:p>
          <a:r>
            <a:rPr lang="en-US" sz="2800" b="1"/>
            <a:t>OBJECTIVE</a:t>
          </a:r>
          <a:endParaRPr lang="en-US" sz="2800" b="1" dirty="0"/>
        </a:p>
      </dgm:t>
    </dgm:pt>
    <dgm:pt modelId="{677486EE-0E7D-478F-A484-63C09BD70C80}" type="parTrans" cxnId="{4B5A2432-F5BC-43CC-B67D-060D3E0FB5C9}">
      <dgm:prSet/>
      <dgm:spPr/>
      <dgm:t>
        <a:bodyPr/>
        <a:lstStyle/>
        <a:p>
          <a:endParaRPr lang="en-US"/>
        </a:p>
      </dgm:t>
    </dgm:pt>
    <dgm:pt modelId="{2F6F0426-8F97-4A13-9D23-93A4BA619E32}" type="sibTrans" cxnId="{4B5A2432-F5BC-43CC-B67D-060D3E0FB5C9}">
      <dgm:prSet/>
      <dgm:spPr/>
      <dgm:t>
        <a:bodyPr/>
        <a:lstStyle/>
        <a:p>
          <a:endParaRPr lang="en-US"/>
        </a:p>
      </dgm:t>
    </dgm:pt>
    <dgm:pt modelId="{42FE83E6-15CC-4654-BBBB-A7F3B5229B56}">
      <dgm:prSet/>
      <dgm:spPr/>
      <dgm:t>
        <a:bodyPr/>
        <a:lstStyle/>
        <a:p>
          <a:r>
            <a:rPr lang="en-US" b="1" dirty="0"/>
            <a:t>To allow user trying on clothes virtually</a:t>
          </a:r>
          <a:endParaRPr lang="en-US" dirty="0"/>
        </a:p>
      </dgm:t>
    </dgm:pt>
    <dgm:pt modelId="{B6C0F0ED-9010-42F5-A5AF-BB89F2D386A3}" type="parTrans" cxnId="{4FB37FBD-59FA-4804-A595-6AB6D8FA7FDA}">
      <dgm:prSet/>
      <dgm:spPr/>
      <dgm:t>
        <a:bodyPr/>
        <a:lstStyle/>
        <a:p>
          <a:endParaRPr lang="en-US"/>
        </a:p>
      </dgm:t>
    </dgm:pt>
    <dgm:pt modelId="{33F9577F-91F3-492F-9BBE-CE42CCE3D36B}" type="sibTrans" cxnId="{4FB37FBD-59FA-4804-A595-6AB6D8FA7FDA}">
      <dgm:prSet/>
      <dgm:spPr/>
      <dgm:t>
        <a:bodyPr/>
        <a:lstStyle/>
        <a:p>
          <a:endParaRPr lang="en-US"/>
        </a:p>
      </dgm:t>
    </dgm:pt>
    <dgm:pt modelId="{822126DC-339A-4400-9FDE-68726A1006DE}">
      <dgm:prSet/>
      <dgm:spPr/>
      <dgm:t>
        <a:bodyPr/>
        <a:lstStyle/>
        <a:p>
          <a:r>
            <a:rPr lang="en-US" dirty="0"/>
            <a:t>We will create a clearer photo of user wearing the intended clothing by uploading both their personal photo and the intended clothing shot.</a:t>
          </a:r>
        </a:p>
      </dgm:t>
    </dgm:pt>
    <dgm:pt modelId="{634711AF-D060-4530-A86C-5329DF255DE3}" type="parTrans" cxnId="{1DC29DCC-9CFA-474E-800F-6F7EA6ADF2B5}">
      <dgm:prSet/>
      <dgm:spPr/>
      <dgm:t>
        <a:bodyPr/>
        <a:lstStyle/>
        <a:p>
          <a:endParaRPr lang="en-US"/>
        </a:p>
      </dgm:t>
    </dgm:pt>
    <dgm:pt modelId="{F9E34EF7-49D7-4F50-BDAE-200DA5BCD7AB}" type="sibTrans" cxnId="{1DC29DCC-9CFA-474E-800F-6F7EA6ADF2B5}">
      <dgm:prSet/>
      <dgm:spPr/>
      <dgm:t>
        <a:bodyPr/>
        <a:lstStyle/>
        <a:p>
          <a:endParaRPr lang="en-US"/>
        </a:p>
      </dgm:t>
    </dgm:pt>
    <dgm:pt modelId="{C7CC5858-B1B2-4A24-8518-824BAA2882E1}">
      <dgm:prSet/>
      <dgm:spPr/>
      <dgm:t>
        <a:bodyPr/>
        <a:lstStyle/>
        <a:p>
          <a:r>
            <a:rPr lang="en-US" b="1"/>
            <a:t>To increase the number of angles in which the user can upload their photograph</a:t>
          </a:r>
          <a:r>
            <a:rPr lang="en-US"/>
            <a:t>.</a:t>
          </a:r>
        </a:p>
      </dgm:t>
    </dgm:pt>
    <dgm:pt modelId="{79A9D7F3-BF7C-4161-B03A-98C8510A6373}" type="parTrans" cxnId="{ED432836-B360-4DE6-BFDB-D6AE51417489}">
      <dgm:prSet/>
      <dgm:spPr/>
      <dgm:t>
        <a:bodyPr/>
        <a:lstStyle/>
        <a:p>
          <a:endParaRPr lang="en-US"/>
        </a:p>
      </dgm:t>
    </dgm:pt>
    <dgm:pt modelId="{0083A1A7-793A-4482-A0F8-5B24D4EB9F6C}" type="sibTrans" cxnId="{ED432836-B360-4DE6-BFDB-D6AE51417489}">
      <dgm:prSet/>
      <dgm:spPr/>
      <dgm:t>
        <a:bodyPr/>
        <a:lstStyle/>
        <a:p>
          <a:endParaRPr lang="en-US"/>
        </a:p>
      </dgm:t>
    </dgm:pt>
    <dgm:pt modelId="{4DF4DD59-152D-4711-BACD-3E441C6A1CED}">
      <dgm:prSet/>
      <dgm:spPr/>
      <dgm:t>
        <a:bodyPr/>
        <a:lstStyle/>
        <a:p>
          <a:r>
            <a:rPr lang="en-US"/>
            <a:t>For instance, users can provide their images even with the side angles besides the front views.</a:t>
          </a:r>
        </a:p>
      </dgm:t>
    </dgm:pt>
    <dgm:pt modelId="{149B438F-7611-4C41-9F6D-84E1A688B7C3}" type="parTrans" cxnId="{DD74D651-05D3-43E9-878B-7954D1817C9A}">
      <dgm:prSet/>
      <dgm:spPr/>
      <dgm:t>
        <a:bodyPr/>
        <a:lstStyle/>
        <a:p>
          <a:endParaRPr lang="en-US"/>
        </a:p>
      </dgm:t>
    </dgm:pt>
    <dgm:pt modelId="{433FF716-0F03-4B21-9D6A-13BBDA2C9A51}" type="sibTrans" cxnId="{DD74D651-05D3-43E9-878B-7954D1817C9A}">
      <dgm:prSet/>
      <dgm:spPr/>
      <dgm:t>
        <a:bodyPr/>
        <a:lstStyle/>
        <a:p>
          <a:endParaRPr lang="en-US"/>
        </a:p>
      </dgm:t>
    </dgm:pt>
    <dgm:pt modelId="{EE18AECD-7BB9-4B49-9305-9A58DAB8E032}">
      <dgm:prSet/>
      <dgm:spPr/>
      <dgm:t>
        <a:bodyPr/>
        <a:lstStyle/>
        <a:p>
          <a:r>
            <a:rPr lang="en-US" b="1" dirty="0"/>
            <a:t>To implement real time image capturing of the users.</a:t>
          </a:r>
          <a:endParaRPr lang="en-US" dirty="0"/>
        </a:p>
      </dgm:t>
    </dgm:pt>
    <dgm:pt modelId="{357EE95E-FD6E-4A8F-943E-9F7956D90372}" type="parTrans" cxnId="{514B2D6E-64A3-4E52-8CFD-BDD355634E4E}">
      <dgm:prSet/>
      <dgm:spPr/>
      <dgm:t>
        <a:bodyPr/>
        <a:lstStyle/>
        <a:p>
          <a:endParaRPr lang="en-US"/>
        </a:p>
      </dgm:t>
    </dgm:pt>
    <dgm:pt modelId="{EE8DCDCD-8D00-4E99-A5F8-A4095E36D9FD}" type="sibTrans" cxnId="{514B2D6E-64A3-4E52-8CFD-BDD355634E4E}">
      <dgm:prSet/>
      <dgm:spPr/>
      <dgm:t>
        <a:bodyPr/>
        <a:lstStyle/>
        <a:p>
          <a:endParaRPr lang="en-US"/>
        </a:p>
      </dgm:t>
    </dgm:pt>
    <dgm:pt modelId="{14F16063-208A-4223-9AAE-F16C61F438FE}">
      <dgm:prSet/>
      <dgm:spPr/>
      <dgm:t>
        <a:bodyPr/>
        <a:lstStyle/>
        <a:p>
          <a:endParaRPr lang="en-US" dirty="0"/>
        </a:p>
      </dgm:t>
    </dgm:pt>
    <dgm:pt modelId="{C3FB4FC3-D04D-4FC9-A800-070E13757B70}" type="parTrans" cxnId="{505F8BAE-0653-474A-BE3F-CA5CDB26FD33}">
      <dgm:prSet/>
      <dgm:spPr/>
      <dgm:t>
        <a:bodyPr/>
        <a:lstStyle/>
        <a:p>
          <a:endParaRPr lang="en-US"/>
        </a:p>
      </dgm:t>
    </dgm:pt>
    <dgm:pt modelId="{83C67148-91AC-4A34-B6C3-5A7FF3644E12}" type="sibTrans" cxnId="{505F8BAE-0653-474A-BE3F-CA5CDB26FD33}">
      <dgm:prSet/>
      <dgm:spPr/>
      <dgm:t>
        <a:bodyPr/>
        <a:lstStyle/>
        <a:p>
          <a:endParaRPr lang="en-US"/>
        </a:p>
      </dgm:t>
    </dgm:pt>
    <dgm:pt modelId="{5E15A523-7623-41F8-A2A6-32112D2D59A6}">
      <dgm:prSet/>
      <dgm:spPr/>
      <dgm:t>
        <a:bodyPr/>
        <a:lstStyle/>
        <a:p>
          <a:endParaRPr lang="en-US" dirty="0"/>
        </a:p>
      </dgm:t>
    </dgm:pt>
    <dgm:pt modelId="{E455721B-DE46-4C1F-BEF2-C53458ECDBD9}" type="parTrans" cxnId="{8A95AE31-867E-4837-815E-67C4E4C066E1}">
      <dgm:prSet/>
      <dgm:spPr/>
      <dgm:t>
        <a:bodyPr/>
        <a:lstStyle/>
        <a:p>
          <a:endParaRPr lang="en-US"/>
        </a:p>
      </dgm:t>
    </dgm:pt>
    <dgm:pt modelId="{B6AA53CF-64FB-4B60-B801-040C1ED2043A}" type="sibTrans" cxnId="{8A95AE31-867E-4837-815E-67C4E4C066E1}">
      <dgm:prSet/>
      <dgm:spPr/>
      <dgm:t>
        <a:bodyPr/>
        <a:lstStyle/>
        <a:p>
          <a:endParaRPr lang="en-US"/>
        </a:p>
      </dgm:t>
    </dgm:pt>
    <dgm:pt modelId="{9A4E2DB0-1E4A-4D57-BF75-C4C25738D704}" type="pres">
      <dgm:prSet presAssocID="{E6D5CC63-BF55-4B9F-B520-3E8F4AFF54E3}" presName="vert0" presStyleCnt="0">
        <dgm:presLayoutVars>
          <dgm:dir/>
          <dgm:animOne val="branch"/>
          <dgm:animLvl val="lvl"/>
        </dgm:presLayoutVars>
      </dgm:prSet>
      <dgm:spPr/>
    </dgm:pt>
    <dgm:pt modelId="{CE7C11F9-C8FC-41B2-87FA-4C49A34D6FF2}" type="pres">
      <dgm:prSet presAssocID="{913ECEB8-8886-4F96-8C07-D95B88FF170C}" presName="thickLine" presStyleLbl="alignNode1" presStyleIdx="0" presStyleCnt="2"/>
      <dgm:spPr/>
    </dgm:pt>
    <dgm:pt modelId="{453EE482-EE84-4D6D-B9DC-317F23DC9B33}" type="pres">
      <dgm:prSet presAssocID="{913ECEB8-8886-4F96-8C07-D95B88FF170C}" presName="horz1" presStyleCnt="0"/>
      <dgm:spPr/>
    </dgm:pt>
    <dgm:pt modelId="{59BAA1BC-B3C8-4E83-8080-5D75CE28A5DD}" type="pres">
      <dgm:prSet presAssocID="{913ECEB8-8886-4F96-8C07-D95B88FF170C}" presName="tx1" presStyleLbl="revTx" presStyleIdx="0" presStyleCnt="8"/>
      <dgm:spPr/>
    </dgm:pt>
    <dgm:pt modelId="{84699B87-E8A8-4877-B5D2-6EECE8D8848C}" type="pres">
      <dgm:prSet presAssocID="{913ECEB8-8886-4F96-8C07-D95B88FF170C}" presName="vert1" presStyleCnt="0"/>
      <dgm:spPr/>
    </dgm:pt>
    <dgm:pt modelId="{462ACA26-815A-47D1-B229-B472E1EF5BDE}" type="pres">
      <dgm:prSet presAssocID="{14F16063-208A-4223-9AAE-F16C61F438FE}" presName="vertSpace2a" presStyleCnt="0"/>
      <dgm:spPr/>
    </dgm:pt>
    <dgm:pt modelId="{A2ADC0E4-9FCE-4D04-A8A3-C9A946237D91}" type="pres">
      <dgm:prSet presAssocID="{14F16063-208A-4223-9AAE-F16C61F438FE}" presName="horz2" presStyleCnt="0"/>
      <dgm:spPr/>
    </dgm:pt>
    <dgm:pt modelId="{EB1C85A3-A143-4DA4-AC6A-9C94707DC269}" type="pres">
      <dgm:prSet presAssocID="{14F16063-208A-4223-9AAE-F16C61F438FE}" presName="horzSpace2" presStyleCnt="0"/>
      <dgm:spPr/>
    </dgm:pt>
    <dgm:pt modelId="{6A80D927-22CD-4347-9852-9ACB98B2AD46}" type="pres">
      <dgm:prSet presAssocID="{14F16063-208A-4223-9AAE-F16C61F438FE}" presName="tx2" presStyleLbl="revTx" presStyleIdx="1" presStyleCnt="8"/>
      <dgm:spPr/>
    </dgm:pt>
    <dgm:pt modelId="{F47D229F-577B-496C-A52A-E2A3A9529E62}" type="pres">
      <dgm:prSet presAssocID="{14F16063-208A-4223-9AAE-F16C61F438FE}" presName="vert2" presStyleCnt="0"/>
      <dgm:spPr/>
    </dgm:pt>
    <dgm:pt modelId="{431CF2B8-570A-41ED-AE7F-55D03DB9EF3F}" type="pres">
      <dgm:prSet presAssocID="{14F16063-208A-4223-9AAE-F16C61F438FE}" presName="thinLine2b" presStyleLbl="callout" presStyleIdx="0" presStyleCnt="4"/>
      <dgm:spPr/>
    </dgm:pt>
    <dgm:pt modelId="{3A149654-B775-4D49-805A-29E2BCAD7916}" type="pres">
      <dgm:prSet presAssocID="{14F16063-208A-4223-9AAE-F16C61F438FE}" presName="vertSpace2b" presStyleCnt="0"/>
      <dgm:spPr/>
    </dgm:pt>
    <dgm:pt modelId="{EB7C388A-441E-4D9E-8E55-B9B0B6F9CFD5}" type="pres">
      <dgm:prSet presAssocID="{42FE83E6-15CC-4654-BBBB-A7F3B5229B56}" presName="horz2" presStyleCnt="0"/>
      <dgm:spPr/>
    </dgm:pt>
    <dgm:pt modelId="{0FA548EB-A72B-4F37-9FBE-8275AC3C4A0D}" type="pres">
      <dgm:prSet presAssocID="{42FE83E6-15CC-4654-BBBB-A7F3B5229B56}" presName="horzSpace2" presStyleCnt="0"/>
      <dgm:spPr/>
    </dgm:pt>
    <dgm:pt modelId="{F651B4F7-72EC-4614-8BCA-505BE4462364}" type="pres">
      <dgm:prSet presAssocID="{42FE83E6-15CC-4654-BBBB-A7F3B5229B56}" presName="tx2" presStyleLbl="revTx" presStyleIdx="2" presStyleCnt="8"/>
      <dgm:spPr/>
    </dgm:pt>
    <dgm:pt modelId="{26EA3F53-12B1-4573-BC77-94F44DC93ED9}" type="pres">
      <dgm:prSet presAssocID="{42FE83E6-15CC-4654-BBBB-A7F3B5229B56}" presName="vert2" presStyleCnt="0"/>
      <dgm:spPr/>
    </dgm:pt>
    <dgm:pt modelId="{2B8270ED-6A60-49FB-B572-1D6A15543DD2}" type="pres">
      <dgm:prSet presAssocID="{822126DC-339A-4400-9FDE-68726A1006DE}" presName="horz3" presStyleCnt="0"/>
      <dgm:spPr/>
    </dgm:pt>
    <dgm:pt modelId="{3FF6A120-E705-4B09-8DFF-8DD8F537EE27}" type="pres">
      <dgm:prSet presAssocID="{822126DC-339A-4400-9FDE-68726A1006DE}" presName="horzSpace3" presStyleCnt="0"/>
      <dgm:spPr/>
    </dgm:pt>
    <dgm:pt modelId="{FEECD7A2-13F0-4375-B3F9-9AC86A96591A}" type="pres">
      <dgm:prSet presAssocID="{822126DC-339A-4400-9FDE-68726A1006DE}" presName="tx3" presStyleLbl="revTx" presStyleIdx="3" presStyleCnt="8"/>
      <dgm:spPr/>
    </dgm:pt>
    <dgm:pt modelId="{2AA0441D-3F20-4F6C-9F87-13A08E909AE4}" type="pres">
      <dgm:prSet presAssocID="{822126DC-339A-4400-9FDE-68726A1006DE}" presName="vert3" presStyleCnt="0"/>
      <dgm:spPr/>
    </dgm:pt>
    <dgm:pt modelId="{ADFA1215-24FE-40E8-BC62-06CDCDC1DE8D}" type="pres">
      <dgm:prSet presAssocID="{42FE83E6-15CC-4654-BBBB-A7F3B5229B56}" presName="thinLine2b" presStyleLbl="callout" presStyleIdx="1" presStyleCnt="4"/>
      <dgm:spPr/>
    </dgm:pt>
    <dgm:pt modelId="{6BBA9FB0-AC5B-4EA5-A68D-5A7E590625AB}" type="pres">
      <dgm:prSet presAssocID="{42FE83E6-15CC-4654-BBBB-A7F3B5229B56}" presName="vertSpace2b" presStyleCnt="0"/>
      <dgm:spPr/>
    </dgm:pt>
    <dgm:pt modelId="{8702C5D7-B346-471A-B780-4634F72F6F18}" type="pres">
      <dgm:prSet presAssocID="{C7CC5858-B1B2-4A24-8518-824BAA2882E1}" presName="horz2" presStyleCnt="0"/>
      <dgm:spPr/>
    </dgm:pt>
    <dgm:pt modelId="{308CE1F0-C6FA-42F8-8A06-0A92F9089CD7}" type="pres">
      <dgm:prSet presAssocID="{C7CC5858-B1B2-4A24-8518-824BAA2882E1}" presName="horzSpace2" presStyleCnt="0"/>
      <dgm:spPr/>
    </dgm:pt>
    <dgm:pt modelId="{FEAB786C-3425-4836-BC4C-B9F37CE08F2B}" type="pres">
      <dgm:prSet presAssocID="{C7CC5858-B1B2-4A24-8518-824BAA2882E1}" presName="tx2" presStyleLbl="revTx" presStyleIdx="4" presStyleCnt="8"/>
      <dgm:spPr/>
    </dgm:pt>
    <dgm:pt modelId="{41C512FD-565D-4AC1-AF7D-7BD6ACA3906F}" type="pres">
      <dgm:prSet presAssocID="{C7CC5858-B1B2-4A24-8518-824BAA2882E1}" presName="vert2" presStyleCnt="0"/>
      <dgm:spPr/>
    </dgm:pt>
    <dgm:pt modelId="{FFD6150B-B507-40EE-A78E-CD6EBCFBC7BE}" type="pres">
      <dgm:prSet presAssocID="{4DF4DD59-152D-4711-BACD-3E441C6A1CED}" presName="horz3" presStyleCnt="0"/>
      <dgm:spPr/>
    </dgm:pt>
    <dgm:pt modelId="{59551117-792F-444C-A85F-3605ADDA64B7}" type="pres">
      <dgm:prSet presAssocID="{4DF4DD59-152D-4711-BACD-3E441C6A1CED}" presName="horzSpace3" presStyleCnt="0"/>
      <dgm:spPr/>
    </dgm:pt>
    <dgm:pt modelId="{86E82F78-3614-4C09-8433-E60359B4A24C}" type="pres">
      <dgm:prSet presAssocID="{4DF4DD59-152D-4711-BACD-3E441C6A1CED}" presName="tx3" presStyleLbl="revTx" presStyleIdx="5" presStyleCnt="8"/>
      <dgm:spPr/>
    </dgm:pt>
    <dgm:pt modelId="{797C1CE1-6C48-4D87-9000-5CD2CF753B93}" type="pres">
      <dgm:prSet presAssocID="{4DF4DD59-152D-4711-BACD-3E441C6A1CED}" presName="vert3" presStyleCnt="0"/>
      <dgm:spPr/>
    </dgm:pt>
    <dgm:pt modelId="{4D1920C1-D69D-40AA-A88C-08472A0009E3}" type="pres">
      <dgm:prSet presAssocID="{C7CC5858-B1B2-4A24-8518-824BAA2882E1}" presName="thinLine2b" presStyleLbl="callout" presStyleIdx="2" presStyleCnt="4"/>
      <dgm:spPr/>
    </dgm:pt>
    <dgm:pt modelId="{97C5E599-FAE5-4F99-8A18-C6347DDC641A}" type="pres">
      <dgm:prSet presAssocID="{C7CC5858-B1B2-4A24-8518-824BAA2882E1}" presName="vertSpace2b" presStyleCnt="0"/>
      <dgm:spPr/>
    </dgm:pt>
    <dgm:pt modelId="{6F258D76-DDB2-4A0A-9A25-3196D9570625}" type="pres">
      <dgm:prSet presAssocID="{EE18AECD-7BB9-4B49-9305-9A58DAB8E032}" presName="horz2" presStyleCnt="0"/>
      <dgm:spPr/>
    </dgm:pt>
    <dgm:pt modelId="{17F014C0-EAEC-4686-9E4D-D76759C6AE3B}" type="pres">
      <dgm:prSet presAssocID="{EE18AECD-7BB9-4B49-9305-9A58DAB8E032}" presName="horzSpace2" presStyleCnt="0"/>
      <dgm:spPr/>
    </dgm:pt>
    <dgm:pt modelId="{6351A7E5-4D12-4C34-BEBF-4BF96C22AA0E}" type="pres">
      <dgm:prSet presAssocID="{EE18AECD-7BB9-4B49-9305-9A58DAB8E032}" presName="tx2" presStyleLbl="revTx" presStyleIdx="6" presStyleCnt="8" custScaleY="118847"/>
      <dgm:spPr/>
    </dgm:pt>
    <dgm:pt modelId="{CC323E38-131E-43F6-97E2-031452BC7DE1}" type="pres">
      <dgm:prSet presAssocID="{EE18AECD-7BB9-4B49-9305-9A58DAB8E032}" presName="vert2" presStyleCnt="0"/>
      <dgm:spPr/>
    </dgm:pt>
    <dgm:pt modelId="{698E1E56-31E6-4F7B-A08F-26EEB1B73DE8}" type="pres">
      <dgm:prSet presAssocID="{EE18AECD-7BB9-4B49-9305-9A58DAB8E032}" presName="thinLine2b" presStyleLbl="callout" presStyleIdx="3" presStyleCnt="4"/>
      <dgm:spPr/>
    </dgm:pt>
    <dgm:pt modelId="{5A8FC1E3-6F23-4477-BE4D-EF923729F4A6}" type="pres">
      <dgm:prSet presAssocID="{EE18AECD-7BB9-4B49-9305-9A58DAB8E032}" presName="vertSpace2b" presStyleCnt="0"/>
      <dgm:spPr/>
    </dgm:pt>
    <dgm:pt modelId="{E3D0FCEB-2AC7-4364-8464-6A857752C6DB}" type="pres">
      <dgm:prSet presAssocID="{5E15A523-7623-41F8-A2A6-32112D2D59A6}" presName="thickLine" presStyleLbl="alignNode1" presStyleIdx="1" presStyleCnt="2"/>
      <dgm:spPr/>
    </dgm:pt>
    <dgm:pt modelId="{D932856E-C60B-487C-91BF-D0EE82A22E21}" type="pres">
      <dgm:prSet presAssocID="{5E15A523-7623-41F8-A2A6-32112D2D59A6}" presName="horz1" presStyleCnt="0"/>
      <dgm:spPr/>
    </dgm:pt>
    <dgm:pt modelId="{EC04CE1F-0CE0-4E28-A755-500D8DF7E8CE}" type="pres">
      <dgm:prSet presAssocID="{5E15A523-7623-41F8-A2A6-32112D2D59A6}" presName="tx1" presStyleLbl="revTx" presStyleIdx="7" presStyleCnt="8" custFlipVert="0" custScaleX="500000" custScaleY="1124"/>
      <dgm:spPr/>
    </dgm:pt>
    <dgm:pt modelId="{CEA1D6C1-A62E-4167-B00D-3E3026D25B19}" type="pres">
      <dgm:prSet presAssocID="{5E15A523-7623-41F8-A2A6-32112D2D59A6}" presName="vert1" presStyleCnt="0"/>
      <dgm:spPr/>
    </dgm:pt>
  </dgm:ptLst>
  <dgm:cxnLst>
    <dgm:cxn modelId="{C08DC112-1E8C-4A74-A56A-01D45505234E}" type="presOf" srcId="{822126DC-339A-4400-9FDE-68726A1006DE}" destId="{FEECD7A2-13F0-4375-B3F9-9AC86A96591A}" srcOrd="0" destOrd="0" presId="urn:microsoft.com/office/officeart/2008/layout/LinedList"/>
    <dgm:cxn modelId="{8A95AE31-867E-4837-815E-67C4E4C066E1}" srcId="{E6D5CC63-BF55-4B9F-B520-3E8F4AFF54E3}" destId="{5E15A523-7623-41F8-A2A6-32112D2D59A6}" srcOrd="1" destOrd="0" parTransId="{E455721B-DE46-4C1F-BEF2-C53458ECDBD9}" sibTransId="{B6AA53CF-64FB-4B60-B801-040C1ED2043A}"/>
    <dgm:cxn modelId="{4B5A2432-F5BC-43CC-B67D-060D3E0FB5C9}" srcId="{E6D5CC63-BF55-4B9F-B520-3E8F4AFF54E3}" destId="{913ECEB8-8886-4F96-8C07-D95B88FF170C}" srcOrd="0" destOrd="0" parTransId="{677486EE-0E7D-478F-A484-63C09BD70C80}" sibTransId="{2F6F0426-8F97-4A13-9D23-93A4BA619E32}"/>
    <dgm:cxn modelId="{7F9EDE32-94F5-4A86-A011-CFD5FC2852AC}" type="presOf" srcId="{4DF4DD59-152D-4711-BACD-3E441C6A1CED}" destId="{86E82F78-3614-4C09-8433-E60359B4A24C}" srcOrd="0" destOrd="0" presId="urn:microsoft.com/office/officeart/2008/layout/LinedList"/>
    <dgm:cxn modelId="{ED432836-B360-4DE6-BFDB-D6AE51417489}" srcId="{913ECEB8-8886-4F96-8C07-D95B88FF170C}" destId="{C7CC5858-B1B2-4A24-8518-824BAA2882E1}" srcOrd="2" destOrd="0" parTransId="{79A9D7F3-BF7C-4161-B03A-98C8510A6373}" sibTransId="{0083A1A7-793A-4482-A0F8-5B24D4EB9F6C}"/>
    <dgm:cxn modelId="{514B2D6E-64A3-4E52-8CFD-BDD355634E4E}" srcId="{913ECEB8-8886-4F96-8C07-D95B88FF170C}" destId="{EE18AECD-7BB9-4B49-9305-9A58DAB8E032}" srcOrd="3" destOrd="0" parTransId="{357EE95E-FD6E-4A8F-943E-9F7956D90372}" sibTransId="{EE8DCDCD-8D00-4E99-A5F8-A4095E36D9FD}"/>
    <dgm:cxn modelId="{DD74D651-05D3-43E9-878B-7954D1817C9A}" srcId="{C7CC5858-B1B2-4A24-8518-824BAA2882E1}" destId="{4DF4DD59-152D-4711-BACD-3E441C6A1CED}" srcOrd="0" destOrd="0" parTransId="{149B438F-7611-4C41-9F6D-84E1A688B7C3}" sibTransId="{433FF716-0F03-4B21-9D6A-13BBDA2C9A51}"/>
    <dgm:cxn modelId="{FC6FE578-7A73-4CDE-B2C8-30C9567D57B0}" type="presOf" srcId="{42FE83E6-15CC-4654-BBBB-A7F3B5229B56}" destId="{F651B4F7-72EC-4614-8BCA-505BE4462364}" srcOrd="0" destOrd="0" presId="urn:microsoft.com/office/officeart/2008/layout/LinedList"/>
    <dgm:cxn modelId="{FA723A7A-6220-4330-9BCE-812912CCFC6E}" type="presOf" srcId="{EE18AECD-7BB9-4B49-9305-9A58DAB8E032}" destId="{6351A7E5-4D12-4C34-BEBF-4BF96C22AA0E}" srcOrd="0" destOrd="0" presId="urn:microsoft.com/office/officeart/2008/layout/LinedList"/>
    <dgm:cxn modelId="{7F70C6AA-BC5F-4648-BCB2-84305AA9E0FB}" type="presOf" srcId="{5E15A523-7623-41F8-A2A6-32112D2D59A6}" destId="{EC04CE1F-0CE0-4E28-A755-500D8DF7E8CE}" srcOrd="0" destOrd="0" presId="urn:microsoft.com/office/officeart/2008/layout/LinedList"/>
    <dgm:cxn modelId="{505F8BAE-0653-474A-BE3F-CA5CDB26FD33}" srcId="{913ECEB8-8886-4F96-8C07-D95B88FF170C}" destId="{14F16063-208A-4223-9AAE-F16C61F438FE}" srcOrd="0" destOrd="0" parTransId="{C3FB4FC3-D04D-4FC9-A800-070E13757B70}" sibTransId="{83C67148-91AC-4A34-B6C3-5A7FF3644E12}"/>
    <dgm:cxn modelId="{CB233FB8-B666-4F78-8EF3-FAFA0981E4F2}" type="presOf" srcId="{913ECEB8-8886-4F96-8C07-D95B88FF170C}" destId="{59BAA1BC-B3C8-4E83-8080-5D75CE28A5DD}" srcOrd="0" destOrd="0" presId="urn:microsoft.com/office/officeart/2008/layout/LinedList"/>
    <dgm:cxn modelId="{4FB37FBD-59FA-4804-A595-6AB6D8FA7FDA}" srcId="{913ECEB8-8886-4F96-8C07-D95B88FF170C}" destId="{42FE83E6-15CC-4654-BBBB-A7F3B5229B56}" srcOrd="1" destOrd="0" parTransId="{B6C0F0ED-9010-42F5-A5AF-BB89F2D386A3}" sibTransId="{33F9577F-91F3-492F-9BBE-CE42CCE3D36B}"/>
    <dgm:cxn modelId="{1DC29DCC-9CFA-474E-800F-6F7EA6ADF2B5}" srcId="{42FE83E6-15CC-4654-BBBB-A7F3B5229B56}" destId="{822126DC-339A-4400-9FDE-68726A1006DE}" srcOrd="0" destOrd="0" parTransId="{634711AF-D060-4530-A86C-5329DF255DE3}" sibTransId="{F9E34EF7-49D7-4F50-BDAE-200DA5BCD7AB}"/>
    <dgm:cxn modelId="{3E2ADFD5-C040-4E6A-AA81-D40AB2F309ED}" type="presOf" srcId="{C7CC5858-B1B2-4A24-8518-824BAA2882E1}" destId="{FEAB786C-3425-4836-BC4C-B9F37CE08F2B}" srcOrd="0" destOrd="0" presId="urn:microsoft.com/office/officeart/2008/layout/LinedList"/>
    <dgm:cxn modelId="{F04AF8DF-65F5-4A3D-8468-41F8D76D9EA1}" type="presOf" srcId="{14F16063-208A-4223-9AAE-F16C61F438FE}" destId="{6A80D927-22CD-4347-9852-9ACB98B2AD46}" srcOrd="0" destOrd="0" presId="urn:microsoft.com/office/officeart/2008/layout/LinedList"/>
    <dgm:cxn modelId="{1FBC36F9-CB77-425D-9796-03FDC7B61B10}" type="presOf" srcId="{E6D5CC63-BF55-4B9F-B520-3E8F4AFF54E3}" destId="{9A4E2DB0-1E4A-4D57-BF75-C4C25738D704}" srcOrd="0" destOrd="0" presId="urn:microsoft.com/office/officeart/2008/layout/LinedList"/>
    <dgm:cxn modelId="{482B4654-0A5D-4652-A743-53F51AB755E8}" type="presParOf" srcId="{9A4E2DB0-1E4A-4D57-BF75-C4C25738D704}" destId="{CE7C11F9-C8FC-41B2-87FA-4C49A34D6FF2}" srcOrd="0" destOrd="0" presId="urn:microsoft.com/office/officeart/2008/layout/LinedList"/>
    <dgm:cxn modelId="{47B26FD9-3E2A-4C83-B3A8-B7F060EB2A61}" type="presParOf" srcId="{9A4E2DB0-1E4A-4D57-BF75-C4C25738D704}" destId="{453EE482-EE84-4D6D-B9DC-317F23DC9B33}" srcOrd="1" destOrd="0" presId="urn:microsoft.com/office/officeart/2008/layout/LinedList"/>
    <dgm:cxn modelId="{C4EA76CB-F843-4163-ABBA-68FFC85647AC}" type="presParOf" srcId="{453EE482-EE84-4D6D-B9DC-317F23DC9B33}" destId="{59BAA1BC-B3C8-4E83-8080-5D75CE28A5DD}" srcOrd="0" destOrd="0" presId="urn:microsoft.com/office/officeart/2008/layout/LinedList"/>
    <dgm:cxn modelId="{D3712357-EF9F-4458-94BE-663981C0EA7B}" type="presParOf" srcId="{453EE482-EE84-4D6D-B9DC-317F23DC9B33}" destId="{84699B87-E8A8-4877-B5D2-6EECE8D8848C}" srcOrd="1" destOrd="0" presId="urn:microsoft.com/office/officeart/2008/layout/LinedList"/>
    <dgm:cxn modelId="{89FE3927-07C0-4C0B-81C8-3B2D2F2F0AAF}" type="presParOf" srcId="{84699B87-E8A8-4877-B5D2-6EECE8D8848C}" destId="{462ACA26-815A-47D1-B229-B472E1EF5BDE}" srcOrd="0" destOrd="0" presId="urn:microsoft.com/office/officeart/2008/layout/LinedList"/>
    <dgm:cxn modelId="{498F6072-AC2A-4E26-80F2-B1373CEA2EF4}" type="presParOf" srcId="{84699B87-E8A8-4877-B5D2-6EECE8D8848C}" destId="{A2ADC0E4-9FCE-4D04-A8A3-C9A946237D91}" srcOrd="1" destOrd="0" presId="urn:microsoft.com/office/officeart/2008/layout/LinedList"/>
    <dgm:cxn modelId="{E3D5E3DE-8E62-4008-B26F-0D0539D45CB4}" type="presParOf" srcId="{A2ADC0E4-9FCE-4D04-A8A3-C9A946237D91}" destId="{EB1C85A3-A143-4DA4-AC6A-9C94707DC269}" srcOrd="0" destOrd="0" presId="urn:microsoft.com/office/officeart/2008/layout/LinedList"/>
    <dgm:cxn modelId="{8B2E888D-F860-41D6-A435-93E37DFF4024}" type="presParOf" srcId="{A2ADC0E4-9FCE-4D04-A8A3-C9A946237D91}" destId="{6A80D927-22CD-4347-9852-9ACB98B2AD46}" srcOrd="1" destOrd="0" presId="urn:microsoft.com/office/officeart/2008/layout/LinedList"/>
    <dgm:cxn modelId="{97CFAAD0-C0A5-47F8-957B-9064ED6C1104}" type="presParOf" srcId="{A2ADC0E4-9FCE-4D04-A8A3-C9A946237D91}" destId="{F47D229F-577B-496C-A52A-E2A3A9529E62}" srcOrd="2" destOrd="0" presId="urn:microsoft.com/office/officeart/2008/layout/LinedList"/>
    <dgm:cxn modelId="{AF2E35F6-71F1-442D-B103-9C4B2C87F8B2}" type="presParOf" srcId="{84699B87-E8A8-4877-B5D2-6EECE8D8848C}" destId="{431CF2B8-570A-41ED-AE7F-55D03DB9EF3F}" srcOrd="2" destOrd="0" presId="urn:microsoft.com/office/officeart/2008/layout/LinedList"/>
    <dgm:cxn modelId="{6DA0817B-B8D8-47B4-AA95-2DA6E2C2D6A9}" type="presParOf" srcId="{84699B87-E8A8-4877-B5D2-6EECE8D8848C}" destId="{3A149654-B775-4D49-805A-29E2BCAD7916}" srcOrd="3" destOrd="0" presId="urn:microsoft.com/office/officeart/2008/layout/LinedList"/>
    <dgm:cxn modelId="{9889706B-8E3B-476B-8E04-869549A5805C}" type="presParOf" srcId="{84699B87-E8A8-4877-B5D2-6EECE8D8848C}" destId="{EB7C388A-441E-4D9E-8E55-B9B0B6F9CFD5}" srcOrd="4" destOrd="0" presId="urn:microsoft.com/office/officeart/2008/layout/LinedList"/>
    <dgm:cxn modelId="{D04A08E0-1B33-437F-9595-1FC9CEF1207F}" type="presParOf" srcId="{EB7C388A-441E-4D9E-8E55-B9B0B6F9CFD5}" destId="{0FA548EB-A72B-4F37-9FBE-8275AC3C4A0D}" srcOrd="0" destOrd="0" presId="urn:microsoft.com/office/officeart/2008/layout/LinedList"/>
    <dgm:cxn modelId="{8D108E5A-3F81-4C12-ACB6-B8CE63FCC88E}" type="presParOf" srcId="{EB7C388A-441E-4D9E-8E55-B9B0B6F9CFD5}" destId="{F651B4F7-72EC-4614-8BCA-505BE4462364}" srcOrd="1" destOrd="0" presId="urn:microsoft.com/office/officeart/2008/layout/LinedList"/>
    <dgm:cxn modelId="{F3A969E7-F845-4F05-AE90-DBE96AC74EB9}" type="presParOf" srcId="{EB7C388A-441E-4D9E-8E55-B9B0B6F9CFD5}" destId="{26EA3F53-12B1-4573-BC77-94F44DC93ED9}" srcOrd="2" destOrd="0" presId="urn:microsoft.com/office/officeart/2008/layout/LinedList"/>
    <dgm:cxn modelId="{3EAC82C3-EADA-4AF4-BE8D-97209E7C0786}" type="presParOf" srcId="{26EA3F53-12B1-4573-BC77-94F44DC93ED9}" destId="{2B8270ED-6A60-49FB-B572-1D6A15543DD2}" srcOrd="0" destOrd="0" presId="urn:microsoft.com/office/officeart/2008/layout/LinedList"/>
    <dgm:cxn modelId="{4B25B6B4-F6B1-4F96-B534-C525B66AB61A}" type="presParOf" srcId="{2B8270ED-6A60-49FB-B572-1D6A15543DD2}" destId="{3FF6A120-E705-4B09-8DFF-8DD8F537EE27}" srcOrd="0" destOrd="0" presId="urn:microsoft.com/office/officeart/2008/layout/LinedList"/>
    <dgm:cxn modelId="{BF505652-C879-4F16-BE62-08B8F29CBA60}" type="presParOf" srcId="{2B8270ED-6A60-49FB-B572-1D6A15543DD2}" destId="{FEECD7A2-13F0-4375-B3F9-9AC86A96591A}" srcOrd="1" destOrd="0" presId="urn:microsoft.com/office/officeart/2008/layout/LinedList"/>
    <dgm:cxn modelId="{6FDADE0A-E670-4545-B35B-917ABB5DBE8D}" type="presParOf" srcId="{2B8270ED-6A60-49FB-B572-1D6A15543DD2}" destId="{2AA0441D-3F20-4F6C-9F87-13A08E909AE4}" srcOrd="2" destOrd="0" presId="urn:microsoft.com/office/officeart/2008/layout/LinedList"/>
    <dgm:cxn modelId="{1D2258BC-A0F9-459F-80A9-F984A57AA39C}" type="presParOf" srcId="{84699B87-E8A8-4877-B5D2-6EECE8D8848C}" destId="{ADFA1215-24FE-40E8-BC62-06CDCDC1DE8D}" srcOrd="5" destOrd="0" presId="urn:microsoft.com/office/officeart/2008/layout/LinedList"/>
    <dgm:cxn modelId="{A3B77258-6910-487F-ABEF-74CED00F260D}" type="presParOf" srcId="{84699B87-E8A8-4877-B5D2-6EECE8D8848C}" destId="{6BBA9FB0-AC5B-4EA5-A68D-5A7E590625AB}" srcOrd="6" destOrd="0" presId="urn:microsoft.com/office/officeart/2008/layout/LinedList"/>
    <dgm:cxn modelId="{ADF78A27-2852-47B4-9EC0-0F50B526634B}" type="presParOf" srcId="{84699B87-E8A8-4877-B5D2-6EECE8D8848C}" destId="{8702C5D7-B346-471A-B780-4634F72F6F18}" srcOrd="7" destOrd="0" presId="urn:microsoft.com/office/officeart/2008/layout/LinedList"/>
    <dgm:cxn modelId="{364E688E-7062-4B05-8A50-5ADAFB7FF106}" type="presParOf" srcId="{8702C5D7-B346-471A-B780-4634F72F6F18}" destId="{308CE1F0-C6FA-42F8-8A06-0A92F9089CD7}" srcOrd="0" destOrd="0" presId="urn:microsoft.com/office/officeart/2008/layout/LinedList"/>
    <dgm:cxn modelId="{F05B3A17-45F5-4409-A062-0AC8BEBC66CB}" type="presParOf" srcId="{8702C5D7-B346-471A-B780-4634F72F6F18}" destId="{FEAB786C-3425-4836-BC4C-B9F37CE08F2B}" srcOrd="1" destOrd="0" presId="urn:microsoft.com/office/officeart/2008/layout/LinedList"/>
    <dgm:cxn modelId="{FA1193F2-5BE5-4ED8-82EE-187E63FD91C0}" type="presParOf" srcId="{8702C5D7-B346-471A-B780-4634F72F6F18}" destId="{41C512FD-565D-4AC1-AF7D-7BD6ACA3906F}" srcOrd="2" destOrd="0" presId="urn:microsoft.com/office/officeart/2008/layout/LinedList"/>
    <dgm:cxn modelId="{5948C9F1-A11C-41A7-86B2-CEC294B56D04}" type="presParOf" srcId="{41C512FD-565D-4AC1-AF7D-7BD6ACA3906F}" destId="{FFD6150B-B507-40EE-A78E-CD6EBCFBC7BE}" srcOrd="0" destOrd="0" presId="urn:microsoft.com/office/officeart/2008/layout/LinedList"/>
    <dgm:cxn modelId="{5B7C82C0-6855-4C07-8AA9-4FAC181A0DA9}" type="presParOf" srcId="{FFD6150B-B507-40EE-A78E-CD6EBCFBC7BE}" destId="{59551117-792F-444C-A85F-3605ADDA64B7}" srcOrd="0" destOrd="0" presId="urn:microsoft.com/office/officeart/2008/layout/LinedList"/>
    <dgm:cxn modelId="{ACF6B713-CF52-4196-B239-6607D36F809D}" type="presParOf" srcId="{FFD6150B-B507-40EE-A78E-CD6EBCFBC7BE}" destId="{86E82F78-3614-4C09-8433-E60359B4A24C}" srcOrd="1" destOrd="0" presId="urn:microsoft.com/office/officeart/2008/layout/LinedList"/>
    <dgm:cxn modelId="{E31DBEE2-10E4-49C2-B6DF-189EFB1256F0}" type="presParOf" srcId="{FFD6150B-B507-40EE-A78E-CD6EBCFBC7BE}" destId="{797C1CE1-6C48-4D87-9000-5CD2CF753B93}" srcOrd="2" destOrd="0" presId="urn:microsoft.com/office/officeart/2008/layout/LinedList"/>
    <dgm:cxn modelId="{A29E1ABC-F9EC-4953-A17C-AE625804B0CF}" type="presParOf" srcId="{84699B87-E8A8-4877-B5D2-6EECE8D8848C}" destId="{4D1920C1-D69D-40AA-A88C-08472A0009E3}" srcOrd="8" destOrd="0" presId="urn:microsoft.com/office/officeart/2008/layout/LinedList"/>
    <dgm:cxn modelId="{3A63E67E-DF56-467E-AE33-F2EAF62A7D40}" type="presParOf" srcId="{84699B87-E8A8-4877-B5D2-6EECE8D8848C}" destId="{97C5E599-FAE5-4F99-8A18-C6347DDC641A}" srcOrd="9" destOrd="0" presId="urn:microsoft.com/office/officeart/2008/layout/LinedList"/>
    <dgm:cxn modelId="{60F2C6AB-3A07-4A5B-A8B4-D0ED0144D209}" type="presParOf" srcId="{84699B87-E8A8-4877-B5D2-6EECE8D8848C}" destId="{6F258D76-DDB2-4A0A-9A25-3196D9570625}" srcOrd="10" destOrd="0" presId="urn:microsoft.com/office/officeart/2008/layout/LinedList"/>
    <dgm:cxn modelId="{C5A448E6-B972-4E6E-B0B8-1A4C43ED253F}" type="presParOf" srcId="{6F258D76-DDB2-4A0A-9A25-3196D9570625}" destId="{17F014C0-EAEC-4686-9E4D-D76759C6AE3B}" srcOrd="0" destOrd="0" presId="urn:microsoft.com/office/officeart/2008/layout/LinedList"/>
    <dgm:cxn modelId="{BA9F1C32-09F0-46E3-B6B5-A32FB12EB2DE}" type="presParOf" srcId="{6F258D76-DDB2-4A0A-9A25-3196D9570625}" destId="{6351A7E5-4D12-4C34-BEBF-4BF96C22AA0E}" srcOrd="1" destOrd="0" presId="urn:microsoft.com/office/officeart/2008/layout/LinedList"/>
    <dgm:cxn modelId="{DD354A2A-35B8-435E-82A5-F4CD1E3BFAA8}" type="presParOf" srcId="{6F258D76-DDB2-4A0A-9A25-3196D9570625}" destId="{CC323E38-131E-43F6-97E2-031452BC7DE1}" srcOrd="2" destOrd="0" presId="urn:microsoft.com/office/officeart/2008/layout/LinedList"/>
    <dgm:cxn modelId="{CA9B19DC-FC17-4D35-9A47-796F7269373C}" type="presParOf" srcId="{84699B87-E8A8-4877-B5D2-6EECE8D8848C}" destId="{698E1E56-31E6-4F7B-A08F-26EEB1B73DE8}" srcOrd="11" destOrd="0" presId="urn:microsoft.com/office/officeart/2008/layout/LinedList"/>
    <dgm:cxn modelId="{84D31A0C-74FA-4D6D-BC27-E66190850B1E}" type="presParOf" srcId="{84699B87-E8A8-4877-B5D2-6EECE8D8848C}" destId="{5A8FC1E3-6F23-4477-BE4D-EF923729F4A6}" srcOrd="12" destOrd="0" presId="urn:microsoft.com/office/officeart/2008/layout/LinedList"/>
    <dgm:cxn modelId="{0E4B32C6-C1C9-461E-89E2-49D287A8BD31}" type="presParOf" srcId="{9A4E2DB0-1E4A-4D57-BF75-C4C25738D704}" destId="{E3D0FCEB-2AC7-4364-8464-6A857752C6DB}" srcOrd="2" destOrd="0" presId="urn:microsoft.com/office/officeart/2008/layout/LinedList"/>
    <dgm:cxn modelId="{F932D1A7-D2E6-4B11-B557-667BB3801A32}" type="presParOf" srcId="{9A4E2DB0-1E4A-4D57-BF75-C4C25738D704}" destId="{D932856E-C60B-487C-91BF-D0EE82A22E21}" srcOrd="3" destOrd="0" presId="urn:microsoft.com/office/officeart/2008/layout/LinedList"/>
    <dgm:cxn modelId="{B5B8F942-30A4-4B48-AA56-10C471E4D722}" type="presParOf" srcId="{D932856E-C60B-487C-91BF-D0EE82A22E21}" destId="{EC04CE1F-0CE0-4E28-A755-500D8DF7E8CE}" srcOrd="0" destOrd="0" presId="urn:microsoft.com/office/officeart/2008/layout/LinedList"/>
    <dgm:cxn modelId="{D05E5F57-619E-4405-8DA6-F74C43120384}" type="presParOf" srcId="{D932856E-C60B-487C-91BF-D0EE82A22E21}" destId="{CEA1D6C1-A62E-4167-B00D-3E3026D25B1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EF07B1-56F3-405E-9889-C3B65C74880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419393A-6A9F-42A5-AA4E-D9EF06028158}">
      <dgm:prSet/>
      <dgm:spPr/>
      <dgm:t>
        <a:bodyPr/>
        <a:lstStyle/>
        <a:p>
          <a:r>
            <a:rPr lang="en-US" b="1"/>
            <a:t>METHODOLOGY</a:t>
          </a:r>
          <a:endParaRPr lang="en-US"/>
        </a:p>
      </dgm:t>
    </dgm:pt>
    <dgm:pt modelId="{4C506F4E-E2DE-443F-8B21-AEA146FC5BCE}" type="parTrans" cxnId="{3B9B758E-DE60-448E-8787-EDAA65709626}">
      <dgm:prSet/>
      <dgm:spPr/>
      <dgm:t>
        <a:bodyPr/>
        <a:lstStyle/>
        <a:p>
          <a:endParaRPr lang="en-US"/>
        </a:p>
      </dgm:t>
    </dgm:pt>
    <dgm:pt modelId="{49E997BE-5BE9-40DD-A492-C12434485A5E}" type="sibTrans" cxnId="{3B9B758E-DE60-448E-8787-EDAA65709626}">
      <dgm:prSet/>
      <dgm:spPr/>
      <dgm:t>
        <a:bodyPr/>
        <a:lstStyle/>
        <a:p>
          <a:endParaRPr lang="en-US"/>
        </a:p>
      </dgm:t>
    </dgm:pt>
    <dgm:pt modelId="{17EBB59A-46C1-4BB3-B554-AD317FA99BF3}">
      <dgm:prSet/>
      <dgm:spPr/>
      <dgm:t>
        <a:bodyPr/>
        <a:lstStyle/>
        <a:p>
          <a:r>
            <a:rPr lang="en-US"/>
            <a:t>1.CAGAN is used to produce a preliminary result and a binary mask of where to modify from a human image and a target clothing image. </a:t>
          </a:r>
        </a:p>
      </dgm:t>
    </dgm:pt>
    <dgm:pt modelId="{6284AC4C-F902-42C2-9977-B5E2C6778855}" type="parTrans" cxnId="{990549DE-4C5D-4F6C-B6BC-1115B285F1F2}">
      <dgm:prSet/>
      <dgm:spPr/>
      <dgm:t>
        <a:bodyPr/>
        <a:lstStyle/>
        <a:p>
          <a:endParaRPr lang="en-US"/>
        </a:p>
      </dgm:t>
    </dgm:pt>
    <dgm:pt modelId="{597C3CA8-8E2D-4312-A71E-72C8431227AA}" type="sibTrans" cxnId="{990549DE-4C5D-4F6C-B6BC-1115B285F1F2}">
      <dgm:prSet/>
      <dgm:spPr/>
      <dgm:t>
        <a:bodyPr/>
        <a:lstStyle/>
        <a:p>
          <a:endParaRPr lang="en-US"/>
        </a:p>
      </dgm:t>
    </dgm:pt>
    <dgm:pt modelId="{3420E420-C6AD-4ADB-A27E-070A39568CFC}">
      <dgm:prSet/>
      <dgm:spPr/>
      <dgm:t>
        <a:bodyPr/>
        <a:lstStyle/>
        <a:p>
          <a:r>
            <a:rPr lang="en-US"/>
            <a:t>2. Simply the clothing is extracted using a transform network. </a:t>
          </a:r>
        </a:p>
      </dgm:t>
    </dgm:pt>
    <dgm:pt modelId="{3EC4FA22-7392-4488-A702-EBA715A0ECCB}" type="parTrans" cxnId="{FB10E9E7-47E7-4207-A612-E9FFD513032D}">
      <dgm:prSet/>
      <dgm:spPr/>
      <dgm:t>
        <a:bodyPr/>
        <a:lstStyle/>
        <a:p>
          <a:endParaRPr lang="en-US"/>
        </a:p>
      </dgm:t>
    </dgm:pt>
    <dgm:pt modelId="{8CC45E90-4492-4284-878B-1A910CD95171}" type="sibTrans" cxnId="{FB10E9E7-47E7-4207-A612-E9FFD513032D}">
      <dgm:prSet/>
      <dgm:spPr/>
      <dgm:t>
        <a:bodyPr/>
        <a:lstStyle/>
        <a:p>
          <a:endParaRPr lang="en-US"/>
        </a:p>
      </dgm:t>
    </dgm:pt>
    <dgm:pt modelId="{1D46026A-6171-400C-B02E-30A4056BD27C}">
      <dgm:prSet/>
      <dgm:spPr/>
      <dgm:t>
        <a:bodyPr/>
        <a:lstStyle/>
        <a:p>
          <a:r>
            <a:rPr lang="en-US"/>
            <a:t>3. The segmentation stage uses the mask and output from the previous step to create a better mask that indicates where the garments should be altered. </a:t>
          </a:r>
        </a:p>
      </dgm:t>
    </dgm:pt>
    <dgm:pt modelId="{1D282AD6-2A34-4E16-B801-C8C7FD215B6A}" type="parTrans" cxnId="{A42774A1-47AF-4D05-86A4-AE7ECB2359AB}">
      <dgm:prSet/>
      <dgm:spPr/>
      <dgm:t>
        <a:bodyPr/>
        <a:lstStyle/>
        <a:p>
          <a:endParaRPr lang="en-US"/>
        </a:p>
      </dgm:t>
    </dgm:pt>
    <dgm:pt modelId="{5358621D-83B8-4A05-8ADD-BCCB93B06B51}" type="sibTrans" cxnId="{A42774A1-47AF-4D05-86A4-AE7ECB2359AB}">
      <dgm:prSet/>
      <dgm:spPr/>
      <dgm:t>
        <a:bodyPr/>
        <a:lstStyle/>
        <a:p>
          <a:endParaRPr lang="en-US"/>
        </a:p>
      </dgm:t>
    </dgm:pt>
    <dgm:pt modelId="{1E75100B-6489-4238-A0D0-65F4C0158988}">
      <dgm:prSet/>
      <dgm:spPr/>
      <dgm:t>
        <a:bodyPr/>
        <a:lstStyle/>
        <a:p>
          <a:r>
            <a:rPr lang="en-US"/>
            <a:t>4.The target's clothing is then changed using the mask. Our ultimate product is created by combining the changed clothing with the CAGAN result.</a:t>
          </a:r>
        </a:p>
      </dgm:t>
    </dgm:pt>
    <dgm:pt modelId="{3359BC8B-0D09-421A-9DFD-92D582F2BBEA}" type="parTrans" cxnId="{66DDBB97-CD6B-46A3-98FE-BB9C6A4C6E89}">
      <dgm:prSet/>
      <dgm:spPr/>
      <dgm:t>
        <a:bodyPr/>
        <a:lstStyle/>
        <a:p>
          <a:endParaRPr lang="en-US"/>
        </a:p>
      </dgm:t>
    </dgm:pt>
    <dgm:pt modelId="{C95158E5-E063-4EBF-B45D-37200CF10ACA}" type="sibTrans" cxnId="{66DDBB97-CD6B-46A3-98FE-BB9C6A4C6E89}">
      <dgm:prSet/>
      <dgm:spPr/>
      <dgm:t>
        <a:bodyPr/>
        <a:lstStyle/>
        <a:p>
          <a:endParaRPr lang="en-US"/>
        </a:p>
      </dgm:t>
    </dgm:pt>
    <dgm:pt modelId="{57FFAECC-D92B-43A1-95C2-F5BF50F50D8B}" type="pres">
      <dgm:prSet presAssocID="{D5EF07B1-56F3-405E-9889-C3B65C74880B}" presName="root" presStyleCnt="0">
        <dgm:presLayoutVars>
          <dgm:dir/>
          <dgm:resizeHandles val="exact"/>
        </dgm:presLayoutVars>
      </dgm:prSet>
      <dgm:spPr/>
    </dgm:pt>
    <dgm:pt modelId="{735A6588-661F-4761-A1A1-91FD6FB64D82}" type="pres">
      <dgm:prSet presAssocID="{3419393A-6A9F-42A5-AA4E-D9EF06028158}" presName="compNode" presStyleCnt="0"/>
      <dgm:spPr/>
    </dgm:pt>
    <dgm:pt modelId="{3AFE9D18-EA6B-4B7C-BFC4-A911BCAA342D}" type="pres">
      <dgm:prSet presAssocID="{3419393A-6A9F-42A5-AA4E-D9EF06028158}" presName="bgRect" presStyleLbl="bgShp" presStyleIdx="0" presStyleCnt="5"/>
      <dgm:spPr/>
    </dgm:pt>
    <dgm:pt modelId="{95C78C38-B3FB-4A1A-97B9-BF79AE87DD99}" type="pres">
      <dgm:prSet presAssocID="{3419393A-6A9F-42A5-AA4E-D9EF0602815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EB0F508E-88A5-4D08-BBD7-E21291F6ADB0}" type="pres">
      <dgm:prSet presAssocID="{3419393A-6A9F-42A5-AA4E-D9EF06028158}" presName="spaceRect" presStyleCnt="0"/>
      <dgm:spPr/>
    </dgm:pt>
    <dgm:pt modelId="{9ABDB82C-B1ED-400A-8C86-904BDE0C2671}" type="pres">
      <dgm:prSet presAssocID="{3419393A-6A9F-42A5-AA4E-D9EF06028158}" presName="parTx" presStyleLbl="revTx" presStyleIdx="0" presStyleCnt="5">
        <dgm:presLayoutVars>
          <dgm:chMax val="0"/>
          <dgm:chPref val="0"/>
        </dgm:presLayoutVars>
      </dgm:prSet>
      <dgm:spPr/>
    </dgm:pt>
    <dgm:pt modelId="{4D980703-6110-4EBC-AC2A-1D113436959B}" type="pres">
      <dgm:prSet presAssocID="{49E997BE-5BE9-40DD-A492-C12434485A5E}" presName="sibTrans" presStyleCnt="0"/>
      <dgm:spPr/>
    </dgm:pt>
    <dgm:pt modelId="{FDEB4F45-586C-4D8A-B3E8-7EB53C90DB4B}" type="pres">
      <dgm:prSet presAssocID="{17EBB59A-46C1-4BB3-B554-AD317FA99BF3}" presName="compNode" presStyleCnt="0"/>
      <dgm:spPr/>
    </dgm:pt>
    <dgm:pt modelId="{12E10F41-9B45-4EB4-99D7-D8B08A8C8491}" type="pres">
      <dgm:prSet presAssocID="{17EBB59A-46C1-4BB3-B554-AD317FA99BF3}" presName="bgRect" presStyleLbl="bgShp" presStyleIdx="1" presStyleCnt="5"/>
      <dgm:spPr/>
    </dgm:pt>
    <dgm:pt modelId="{19C817C5-D21B-4056-A0CD-EB4B93F1B773}" type="pres">
      <dgm:prSet presAssocID="{17EBB59A-46C1-4BB3-B554-AD317FA99BF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apanese Dolls"/>
        </a:ext>
      </dgm:extLst>
    </dgm:pt>
    <dgm:pt modelId="{C974EB26-9F88-448E-94E7-C83CB5C5232E}" type="pres">
      <dgm:prSet presAssocID="{17EBB59A-46C1-4BB3-B554-AD317FA99BF3}" presName="spaceRect" presStyleCnt="0"/>
      <dgm:spPr/>
    </dgm:pt>
    <dgm:pt modelId="{0DD605E1-C18A-43B8-B379-83BB6B7CF981}" type="pres">
      <dgm:prSet presAssocID="{17EBB59A-46C1-4BB3-B554-AD317FA99BF3}" presName="parTx" presStyleLbl="revTx" presStyleIdx="1" presStyleCnt="5">
        <dgm:presLayoutVars>
          <dgm:chMax val="0"/>
          <dgm:chPref val="0"/>
        </dgm:presLayoutVars>
      </dgm:prSet>
      <dgm:spPr/>
    </dgm:pt>
    <dgm:pt modelId="{8F9CA27F-E758-4E57-81CD-6B3CADC1BE92}" type="pres">
      <dgm:prSet presAssocID="{597C3CA8-8E2D-4312-A71E-72C8431227AA}" presName="sibTrans" presStyleCnt="0"/>
      <dgm:spPr/>
    </dgm:pt>
    <dgm:pt modelId="{4FDA0B75-CD02-439E-8619-BD720CA47396}" type="pres">
      <dgm:prSet presAssocID="{3420E420-C6AD-4ADB-A27E-070A39568CFC}" presName="compNode" presStyleCnt="0"/>
      <dgm:spPr/>
    </dgm:pt>
    <dgm:pt modelId="{37D985FD-470F-4AC9-BCF8-A02B25B0FC44}" type="pres">
      <dgm:prSet presAssocID="{3420E420-C6AD-4ADB-A27E-070A39568CFC}" presName="bgRect" presStyleLbl="bgShp" presStyleIdx="2" presStyleCnt="5"/>
      <dgm:spPr/>
    </dgm:pt>
    <dgm:pt modelId="{21B009A7-09E9-4AEA-BC45-48E440A1DC73}" type="pres">
      <dgm:prSet presAssocID="{3420E420-C6AD-4ADB-A27E-070A39568CF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irt"/>
        </a:ext>
      </dgm:extLst>
    </dgm:pt>
    <dgm:pt modelId="{C5803AE9-C280-4671-8A27-50AEFC9A0ED0}" type="pres">
      <dgm:prSet presAssocID="{3420E420-C6AD-4ADB-A27E-070A39568CFC}" presName="spaceRect" presStyleCnt="0"/>
      <dgm:spPr/>
    </dgm:pt>
    <dgm:pt modelId="{6271CBBB-9322-43B4-8946-76427346319C}" type="pres">
      <dgm:prSet presAssocID="{3420E420-C6AD-4ADB-A27E-070A39568CFC}" presName="parTx" presStyleLbl="revTx" presStyleIdx="2" presStyleCnt="5">
        <dgm:presLayoutVars>
          <dgm:chMax val="0"/>
          <dgm:chPref val="0"/>
        </dgm:presLayoutVars>
      </dgm:prSet>
      <dgm:spPr/>
    </dgm:pt>
    <dgm:pt modelId="{2979F806-8A99-4F24-BBBE-BA0DB7512BF1}" type="pres">
      <dgm:prSet presAssocID="{8CC45E90-4492-4284-878B-1A910CD95171}" presName="sibTrans" presStyleCnt="0"/>
      <dgm:spPr/>
    </dgm:pt>
    <dgm:pt modelId="{D9F3437B-C52F-4D46-B1EF-142A1059CA04}" type="pres">
      <dgm:prSet presAssocID="{1D46026A-6171-400C-B02E-30A4056BD27C}" presName="compNode" presStyleCnt="0"/>
      <dgm:spPr/>
    </dgm:pt>
    <dgm:pt modelId="{F93661CF-F1A2-48A2-BD5F-CD6F95AD02F8}" type="pres">
      <dgm:prSet presAssocID="{1D46026A-6171-400C-B02E-30A4056BD27C}" presName="bgRect" presStyleLbl="bgShp" presStyleIdx="3" presStyleCnt="5"/>
      <dgm:spPr/>
    </dgm:pt>
    <dgm:pt modelId="{571EE57F-8596-47D5-8930-9C827326EA01}" type="pres">
      <dgm:prSet presAssocID="{1D46026A-6171-400C-B02E-30A4056BD27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530BB33-0349-45A2-9C29-BAAD80A2D74C}" type="pres">
      <dgm:prSet presAssocID="{1D46026A-6171-400C-B02E-30A4056BD27C}" presName="spaceRect" presStyleCnt="0"/>
      <dgm:spPr/>
    </dgm:pt>
    <dgm:pt modelId="{B0E9EFCB-3B02-4BFB-AB1E-5E6418C0A3F4}" type="pres">
      <dgm:prSet presAssocID="{1D46026A-6171-400C-B02E-30A4056BD27C}" presName="parTx" presStyleLbl="revTx" presStyleIdx="3" presStyleCnt="5">
        <dgm:presLayoutVars>
          <dgm:chMax val="0"/>
          <dgm:chPref val="0"/>
        </dgm:presLayoutVars>
      </dgm:prSet>
      <dgm:spPr/>
    </dgm:pt>
    <dgm:pt modelId="{2631801D-D212-48CC-86F5-3D675FE26C19}" type="pres">
      <dgm:prSet presAssocID="{5358621D-83B8-4A05-8ADD-BCCB93B06B51}" presName="sibTrans" presStyleCnt="0"/>
      <dgm:spPr/>
    </dgm:pt>
    <dgm:pt modelId="{1350EC0D-F8F7-4870-BBE6-D7A5E5E15C4E}" type="pres">
      <dgm:prSet presAssocID="{1E75100B-6489-4238-A0D0-65F4C0158988}" presName="compNode" presStyleCnt="0"/>
      <dgm:spPr/>
    </dgm:pt>
    <dgm:pt modelId="{DE2E5396-811D-4A49-9F9B-7DCCC8A94E85}" type="pres">
      <dgm:prSet presAssocID="{1E75100B-6489-4238-A0D0-65F4C0158988}" presName="bgRect" presStyleLbl="bgShp" presStyleIdx="4" presStyleCnt="5"/>
      <dgm:spPr/>
    </dgm:pt>
    <dgm:pt modelId="{27ABF8CD-B667-43CA-B935-55D436C3D3AF}" type="pres">
      <dgm:prSet presAssocID="{1E75100B-6489-4238-A0D0-65F4C015898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arty Mask"/>
        </a:ext>
      </dgm:extLst>
    </dgm:pt>
    <dgm:pt modelId="{098816E9-0216-409A-B66C-DA873761380C}" type="pres">
      <dgm:prSet presAssocID="{1E75100B-6489-4238-A0D0-65F4C0158988}" presName="spaceRect" presStyleCnt="0"/>
      <dgm:spPr/>
    </dgm:pt>
    <dgm:pt modelId="{5F4F73AC-5425-4550-939F-66AD566973C7}" type="pres">
      <dgm:prSet presAssocID="{1E75100B-6489-4238-A0D0-65F4C0158988}" presName="parTx" presStyleLbl="revTx" presStyleIdx="4" presStyleCnt="5">
        <dgm:presLayoutVars>
          <dgm:chMax val="0"/>
          <dgm:chPref val="0"/>
        </dgm:presLayoutVars>
      </dgm:prSet>
      <dgm:spPr/>
    </dgm:pt>
  </dgm:ptLst>
  <dgm:cxnLst>
    <dgm:cxn modelId="{5AE50916-F317-4742-A679-6AEF205336B0}" type="presOf" srcId="{1D46026A-6171-400C-B02E-30A4056BD27C}" destId="{B0E9EFCB-3B02-4BFB-AB1E-5E6418C0A3F4}" srcOrd="0" destOrd="0" presId="urn:microsoft.com/office/officeart/2018/2/layout/IconVerticalSolidList"/>
    <dgm:cxn modelId="{635F2433-1A5D-4E56-8666-633AB3E94CB3}" type="presOf" srcId="{3419393A-6A9F-42A5-AA4E-D9EF06028158}" destId="{9ABDB82C-B1ED-400A-8C86-904BDE0C2671}" srcOrd="0" destOrd="0" presId="urn:microsoft.com/office/officeart/2018/2/layout/IconVerticalSolidList"/>
    <dgm:cxn modelId="{913E6989-08BB-45B2-9D6B-3B93B44D023C}" type="presOf" srcId="{17EBB59A-46C1-4BB3-B554-AD317FA99BF3}" destId="{0DD605E1-C18A-43B8-B379-83BB6B7CF981}" srcOrd="0" destOrd="0" presId="urn:microsoft.com/office/officeart/2018/2/layout/IconVerticalSolidList"/>
    <dgm:cxn modelId="{3B9B758E-DE60-448E-8787-EDAA65709626}" srcId="{D5EF07B1-56F3-405E-9889-C3B65C74880B}" destId="{3419393A-6A9F-42A5-AA4E-D9EF06028158}" srcOrd="0" destOrd="0" parTransId="{4C506F4E-E2DE-443F-8B21-AEA146FC5BCE}" sibTransId="{49E997BE-5BE9-40DD-A492-C12434485A5E}"/>
    <dgm:cxn modelId="{A270E292-BC12-476B-BBE3-8CAA85A6E817}" type="presOf" srcId="{3420E420-C6AD-4ADB-A27E-070A39568CFC}" destId="{6271CBBB-9322-43B4-8946-76427346319C}" srcOrd="0" destOrd="0" presId="urn:microsoft.com/office/officeart/2018/2/layout/IconVerticalSolidList"/>
    <dgm:cxn modelId="{66DDBB97-CD6B-46A3-98FE-BB9C6A4C6E89}" srcId="{D5EF07B1-56F3-405E-9889-C3B65C74880B}" destId="{1E75100B-6489-4238-A0D0-65F4C0158988}" srcOrd="4" destOrd="0" parTransId="{3359BC8B-0D09-421A-9DFD-92D582F2BBEA}" sibTransId="{C95158E5-E063-4EBF-B45D-37200CF10ACA}"/>
    <dgm:cxn modelId="{A42774A1-47AF-4D05-86A4-AE7ECB2359AB}" srcId="{D5EF07B1-56F3-405E-9889-C3B65C74880B}" destId="{1D46026A-6171-400C-B02E-30A4056BD27C}" srcOrd="3" destOrd="0" parTransId="{1D282AD6-2A34-4E16-B801-C8C7FD215B6A}" sibTransId="{5358621D-83B8-4A05-8ADD-BCCB93B06B51}"/>
    <dgm:cxn modelId="{89FF39B3-192C-4B18-90A7-0F823B77D0C8}" type="presOf" srcId="{1E75100B-6489-4238-A0D0-65F4C0158988}" destId="{5F4F73AC-5425-4550-939F-66AD566973C7}" srcOrd="0" destOrd="0" presId="urn:microsoft.com/office/officeart/2018/2/layout/IconVerticalSolidList"/>
    <dgm:cxn modelId="{990549DE-4C5D-4F6C-B6BC-1115B285F1F2}" srcId="{D5EF07B1-56F3-405E-9889-C3B65C74880B}" destId="{17EBB59A-46C1-4BB3-B554-AD317FA99BF3}" srcOrd="1" destOrd="0" parTransId="{6284AC4C-F902-42C2-9977-B5E2C6778855}" sibTransId="{597C3CA8-8E2D-4312-A71E-72C8431227AA}"/>
    <dgm:cxn modelId="{FB10E9E7-47E7-4207-A612-E9FFD513032D}" srcId="{D5EF07B1-56F3-405E-9889-C3B65C74880B}" destId="{3420E420-C6AD-4ADB-A27E-070A39568CFC}" srcOrd="2" destOrd="0" parTransId="{3EC4FA22-7392-4488-A702-EBA715A0ECCB}" sibTransId="{8CC45E90-4492-4284-878B-1A910CD95171}"/>
    <dgm:cxn modelId="{269AB6EE-6403-4813-9E03-43A31543FDB0}" type="presOf" srcId="{D5EF07B1-56F3-405E-9889-C3B65C74880B}" destId="{57FFAECC-D92B-43A1-95C2-F5BF50F50D8B}" srcOrd="0" destOrd="0" presId="urn:microsoft.com/office/officeart/2018/2/layout/IconVerticalSolidList"/>
    <dgm:cxn modelId="{204A8961-9182-4DB2-ACFB-3D07118EAC82}" type="presParOf" srcId="{57FFAECC-D92B-43A1-95C2-F5BF50F50D8B}" destId="{735A6588-661F-4761-A1A1-91FD6FB64D82}" srcOrd="0" destOrd="0" presId="urn:microsoft.com/office/officeart/2018/2/layout/IconVerticalSolidList"/>
    <dgm:cxn modelId="{AE6EF5C8-518C-4A95-A470-2CABD5242BAF}" type="presParOf" srcId="{735A6588-661F-4761-A1A1-91FD6FB64D82}" destId="{3AFE9D18-EA6B-4B7C-BFC4-A911BCAA342D}" srcOrd="0" destOrd="0" presId="urn:microsoft.com/office/officeart/2018/2/layout/IconVerticalSolidList"/>
    <dgm:cxn modelId="{89627D11-BD43-457D-8B1C-AE7053A268E4}" type="presParOf" srcId="{735A6588-661F-4761-A1A1-91FD6FB64D82}" destId="{95C78C38-B3FB-4A1A-97B9-BF79AE87DD99}" srcOrd="1" destOrd="0" presId="urn:microsoft.com/office/officeart/2018/2/layout/IconVerticalSolidList"/>
    <dgm:cxn modelId="{2D948B05-8E94-4A77-A334-B3176E96927F}" type="presParOf" srcId="{735A6588-661F-4761-A1A1-91FD6FB64D82}" destId="{EB0F508E-88A5-4D08-BBD7-E21291F6ADB0}" srcOrd="2" destOrd="0" presId="urn:microsoft.com/office/officeart/2018/2/layout/IconVerticalSolidList"/>
    <dgm:cxn modelId="{9F8ED873-C981-4E5A-9DD2-4B33ED1AA5F9}" type="presParOf" srcId="{735A6588-661F-4761-A1A1-91FD6FB64D82}" destId="{9ABDB82C-B1ED-400A-8C86-904BDE0C2671}" srcOrd="3" destOrd="0" presId="urn:microsoft.com/office/officeart/2018/2/layout/IconVerticalSolidList"/>
    <dgm:cxn modelId="{1487C57C-F0F6-4283-A113-BD1A74D18F57}" type="presParOf" srcId="{57FFAECC-D92B-43A1-95C2-F5BF50F50D8B}" destId="{4D980703-6110-4EBC-AC2A-1D113436959B}" srcOrd="1" destOrd="0" presId="urn:microsoft.com/office/officeart/2018/2/layout/IconVerticalSolidList"/>
    <dgm:cxn modelId="{2B639A78-CDF2-4F10-96FB-70CA3F3665BE}" type="presParOf" srcId="{57FFAECC-D92B-43A1-95C2-F5BF50F50D8B}" destId="{FDEB4F45-586C-4D8A-B3E8-7EB53C90DB4B}" srcOrd="2" destOrd="0" presId="urn:microsoft.com/office/officeart/2018/2/layout/IconVerticalSolidList"/>
    <dgm:cxn modelId="{E5CB9778-CE58-4CF2-BAC0-0242D32FDB51}" type="presParOf" srcId="{FDEB4F45-586C-4D8A-B3E8-7EB53C90DB4B}" destId="{12E10F41-9B45-4EB4-99D7-D8B08A8C8491}" srcOrd="0" destOrd="0" presId="urn:microsoft.com/office/officeart/2018/2/layout/IconVerticalSolidList"/>
    <dgm:cxn modelId="{C71A6C29-FC06-4EA7-B44C-D56130BE368D}" type="presParOf" srcId="{FDEB4F45-586C-4D8A-B3E8-7EB53C90DB4B}" destId="{19C817C5-D21B-4056-A0CD-EB4B93F1B773}" srcOrd="1" destOrd="0" presId="urn:microsoft.com/office/officeart/2018/2/layout/IconVerticalSolidList"/>
    <dgm:cxn modelId="{6AF10F91-5FD0-496A-B4AD-8E603AC0CA19}" type="presParOf" srcId="{FDEB4F45-586C-4D8A-B3E8-7EB53C90DB4B}" destId="{C974EB26-9F88-448E-94E7-C83CB5C5232E}" srcOrd="2" destOrd="0" presId="urn:microsoft.com/office/officeart/2018/2/layout/IconVerticalSolidList"/>
    <dgm:cxn modelId="{6D8641A3-1EAC-4D2D-B764-208412F1F386}" type="presParOf" srcId="{FDEB4F45-586C-4D8A-B3E8-7EB53C90DB4B}" destId="{0DD605E1-C18A-43B8-B379-83BB6B7CF981}" srcOrd="3" destOrd="0" presId="urn:microsoft.com/office/officeart/2018/2/layout/IconVerticalSolidList"/>
    <dgm:cxn modelId="{06AB794E-F85E-499E-9D90-8C21F41EDBA3}" type="presParOf" srcId="{57FFAECC-D92B-43A1-95C2-F5BF50F50D8B}" destId="{8F9CA27F-E758-4E57-81CD-6B3CADC1BE92}" srcOrd="3" destOrd="0" presId="urn:microsoft.com/office/officeart/2018/2/layout/IconVerticalSolidList"/>
    <dgm:cxn modelId="{1F28C0B3-4C78-41B0-A89D-7813874DAAA9}" type="presParOf" srcId="{57FFAECC-D92B-43A1-95C2-F5BF50F50D8B}" destId="{4FDA0B75-CD02-439E-8619-BD720CA47396}" srcOrd="4" destOrd="0" presId="urn:microsoft.com/office/officeart/2018/2/layout/IconVerticalSolidList"/>
    <dgm:cxn modelId="{D1A7AE75-EADD-437D-8CED-D922592544DE}" type="presParOf" srcId="{4FDA0B75-CD02-439E-8619-BD720CA47396}" destId="{37D985FD-470F-4AC9-BCF8-A02B25B0FC44}" srcOrd="0" destOrd="0" presId="urn:microsoft.com/office/officeart/2018/2/layout/IconVerticalSolidList"/>
    <dgm:cxn modelId="{ED41CFA1-8664-44F9-841D-E0CAB48E8414}" type="presParOf" srcId="{4FDA0B75-CD02-439E-8619-BD720CA47396}" destId="{21B009A7-09E9-4AEA-BC45-48E440A1DC73}" srcOrd="1" destOrd="0" presId="urn:microsoft.com/office/officeart/2018/2/layout/IconVerticalSolidList"/>
    <dgm:cxn modelId="{E971D1FE-F3D6-4A2A-A4F1-ED3768B261FF}" type="presParOf" srcId="{4FDA0B75-CD02-439E-8619-BD720CA47396}" destId="{C5803AE9-C280-4671-8A27-50AEFC9A0ED0}" srcOrd="2" destOrd="0" presId="urn:microsoft.com/office/officeart/2018/2/layout/IconVerticalSolidList"/>
    <dgm:cxn modelId="{D47BA0CF-8262-42D2-B8FB-056FD25FAC12}" type="presParOf" srcId="{4FDA0B75-CD02-439E-8619-BD720CA47396}" destId="{6271CBBB-9322-43B4-8946-76427346319C}" srcOrd="3" destOrd="0" presId="urn:microsoft.com/office/officeart/2018/2/layout/IconVerticalSolidList"/>
    <dgm:cxn modelId="{0C48CA32-4F6B-4393-A46C-EC74708F659F}" type="presParOf" srcId="{57FFAECC-D92B-43A1-95C2-F5BF50F50D8B}" destId="{2979F806-8A99-4F24-BBBE-BA0DB7512BF1}" srcOrd="5" destOrd="0" presId="urn:microsoft.com/office/officeart/2018/2/layout/IconVerticalSolidList"/>
    <dgm:cxn modelId="{811774C7-8225-459F-9E92-68BE0B10ADA9}" type="presParOf" srcId="{57FFAECC-D92B-43A1-95C2-F5BF50F50D8B}" destId="{D9F3437B-C52F-4D46-B1EF-142A1059CA04}" srcOrd="6" destOrd="0" presId="urn:microsoft.com/office/officeart/2018/2/layout/IconVerticalSolidList"/>
    <dgm:cxn modelId="{4CDC2464-A9AC-4230-B216-69B249A880F5}" type="presParOf" srcId="{D9F3437B-C52F-4D46-B1EF-142A1059CA04}" destId="{F93661CF-F1A2-48A2-BD5F-CD6F95AD02F8}" srcOrd="0" destOrd="0" presId="urn:microsoft.com/office/officeart/2018/2/layout/IconVerticalSolidList"/>
    <dgm:cxn modelId="{CE0C569E-86DC-4FF3-9240-0A00BAB5C0D2}" type="presParOf" srcId="{D9F3437B-C52F-4D46-B1EF-142A1059CA04}" destId="{571EE57F-8596-47D5-8930-9C827326EA01}" srcOrd="1" destOrd="0" presId="urn:microsoft.com/office/officeart/2018/2/layout/IconVerticalSolidList"/>
    <dgm:cxn modelId="{E9CE5FAF-777E-4D47-9964-2E79E677D4A0}" type="presParOf" srcId="{D9F3437B-C52F-4D46-B1EF-142A1059CA04}" destId="{B530BB33-0349-45A2-9C29-BAAD80A2D74C}" srcOrd="2" destOrd="0" presId="urn:microsoft.com/office/officeart/2018/2/layout/IconVerticalSolidList"/>
    <dgm:cxn modelId="{CE0E4050-9736-4710-AA49-5C761592AD3F}" type="presParOf" srcId="{D9F3437B-C52F-4D46-B1EF-142A1059CA04}" destId="{B0E9EFCB-3B02-4BFB-AB1E-5E6418C0A3F4}" srcOrd="3" destOrd="0" presId="urn:microsoft.com/office/officeart/2018/2/layout/IconVerticalSolidList"/>
    <dgm:cxn modelId="{5DAA78C0-8382-4E44-AA63-D519A1A70DAC}" type="presParOf" srcId="{57FFAECC-D92B-43A1-95C2-F5BF50F50D8B}" destId="{2631801D-D212-48CC-86F5-3D675FE26C19}" srcOrd="7" destOrd="0" presId="urn:microsoft.com/office/officeart/2018/2/layout/IconVerticalSolidList"/>
    <dgm:cxn modelId="{4556443F-C9F6-405B-BA84-F955D566806D}" type="presParOf" srcId="{57FFAECC-D92B-43A1-95C2-F5BF50F50D8B}" destId="{1350EC0D-F8F7-4870-BBE6-D7A5E5E15C4E}" srcOrd="8" destOrd="0" presId="urn:microsoft.com/office/officeart/2018/2/layout/IconVerticalSolidList"/>
    <dgm:cxn modelId="{1131C775-CDDF-418F-B316-193004FC7000}" type="presParOf" srcId="{1350EC0D-F8F7-4870-BBE6-D7A5E5E15C4E}" destId="{DE2E5396-811D-4A49-9F9B-7DCCC8A94E85}" srcOrd="0" destOrd="0" presId="urn:microsoft.com/office/officeart/2018/2/layout/IconVerticalSolidList"/>
    <dgm:cxn modelId="{3F33D5CE-1235-4789-89AE-EC8DB54BFA6C}" type="presParOf" srcId="{1350EC0D-F8F7-4870-BBE6-D7A5E5E15C4E}" destId="{27ABF8CD-B667-43CA-B935-55D436C3D3AF}" srcOrd="1" destOrd="0" presId="urn:microsoft.com/office/officeart/2018/2/layout/IconVerticalSolidList"/>
    <dgm:cxn modelId="{0A99C5A9-ECA9-49CC-BDE0-30788E1758C4}" type="presParOf" srcId="{1350EC0D-F8F7-4870-BBE6-D7A5E5E15C4E}" destId="{098816E9-0216-409A-B66C-DA873761380C}" srcOrd="2" destOrd="0" presId="urn:microsoft.com/office/officeart/2018/2/layout/IconVerticalSolidList"/>
    <dgm:cxn modelId="{96BB9612-D1A2-4DC8-8638-4714064B045C}" type="presParOf" srcId="{1350EC0D-F8F7-4870-BBE6-D7A5E5E15C4E}" destId="{5F4F73AC-5425-4550-939F-66AD566973C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F5A38F-B244-4D62-9430-4D71F5411B5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2E8EDB2-E751-4316-9829-A0230E596BE1}">
      <dgm:prSet/>
      <dgm:spPr/>
      <dgm:t>
        <a:bodyPr/>
        <a:lstStyle/>
        <a:p>
          <a:pPr>
            <a:defRPr cap="all"/>
          </a:pPr>
          <a:r>
            <a:rPr lang="en-US" b="1"/>
            <a:t>Technology Used</a:t>
          </a:r>
          <a:endParaRPr lang="en-US"/>
        </a:p>
      </dgm:t>
    </dgm:pt>
    <dgm:pt modelId="{F9B2C1E2-0924-4B07-92A0-85DE45A4D7F8}" type="parTrans" cxnId="{989A8E2B-B5A1-47AD-8D17-44A30D12FA8D}">
      <dgm:prSet/>
      <dgm:spPr/>
      <dgm:t>
        <a:bodyPr/>
        <a:lstStyle/>
        <a:p>
          <a:endParaRPr lang="en-US"/>
        </a:p>
      </dgm:t>
    </dgm:pt>
    <dgm:pt modelId="{DF082F6D-7C38-4991-89FA-3EB0AF37B777}" type="sibTrans" cxnId="{989A8E2B-B5A1-47AD-8D17-44A30D12FA8D}">
      <dgm:prSet/>
      <dgm:spPr/>
      <dgm:t>
        <a:bodyPr/>
        <a:lstStyle/>
        <a:p>
          <a:endParaRPr lang="en-US"/>
        </a:p>
      </dgm:t>
    </dgm:pt>
    <dgm:pt modelId="{7F703706-30E1-4A1D-9F14-50BD02916551}">
      <dgm:prSet/>
      <dgm:spPr/>
      <dgm:t>
        <a:bodyPr/>
        <a:lstStyle/>
        <a:p>
          <a:pPr>
            <a:defRPr cap="all"/>
          </a:pPr>
          <a:r>
            <a:rPr lang="en-US" b="0" i="0"/>
            <a:t>Keras: Keras is a high-level neural network API written in Python. It is widely used for building deep learning models. In virtual try-on, Keras is used to build the CAGAN model.</a:t>
          </a:r>
          <a:endParaRPr lang="en-US"/>
        </a:p>
      </dgm:t>
    </dgm:pt>
    <dgm:pt modelId="{EC933124-0E2F-4386-BF5C-2DCCD76F425D}" type="parTrans" cxnId="{44028691-7701-4ED1-8193-8E80520C0F10}">
      <dgm:prSet/>
      <dgm:spPr/>
      <dgm:t>
        <a:bodyPr/>
        <a:lstStyle/>
        <a:p>
          <a:endParaRPr lang="en-US"/>
        </a:p>
      </dgm:t>
    </dgm:pt>
    <dgm:pt modelId="{89B5DEB8-D187-49D4-8654-F41DE7589DC2}" type="sibTrans" cxnId="{44028691-7701-4ED1-8193-8E80520C0F10}">
      <dgm:prSet/>
      <dgm:spPr/>
      <dgm:t>
        <a:bodyPr/>
        <a:lstStyle/>
        <a:p>
          <a:endParaRPr lang="en-US"/>
        </a:p>
      </dgm:t>
    </dgm:pt>
    <dgm:pt modelId="{63AD2073-A7C8-446E-A396-BB8F83C2258E}">
      <dgm:prSet/>
      <dgm:spPr/>
      <dgm:t>
        <a:bodyPr/>
        <a:lstStyle/>
        <a:p>
          <a:pPr>
            <a:defRPr cap="all"/>
          </a:pPr>
          <a:r>
            <a:rPr lang="en-US" b="0" i="0"/>
            <a:t>Convolutional Neural Networks (CNNs): CNNs are deep learning models that are commonly used for image recognition and classification tasks. In virtual try-on, CNNs are used in the CycleGAN model to extract and process features from the input images.</a:t>
          </a:r>
          <a:endParaRPr lang="en-US"/>
        </a:p>
      </dgm:t>
    </dgm:pt>
    <dgm:pt modelId="{1358CB37-E2CA-4F57-9CAB-440A0B1EC238}" type="parTrans" cxnId="{D149405D-3157-4055-9A56-80F9B86E2DBD}">
      <dgm:prSet/>
      <dgm:spPr/>
      <dgm:t>
        <a:bodyPr/>
        <a:lstStyle/>
        <a:p>
          <a:endParaRPr lang="en-US"/>
        </a:p>
      </dgm:t>
    </dgm:pt>
    <dgm:pt modelId="{3A1F2468-887C-4D0B-B570-50E16D5E9160}" type="sibTrans" cxnId="{D149405D-3157-4055-9A56-80F9B86E2DBD}">
      <dgm:prSet/>
      <dgm:spPr/>
      <dgm:t>
        <a:bodyPr/>
        <a:lstStyle/>
        <a:p>
          <a:endParaRPr lang="en-US"/>
        </a:p>
      </dgm:t>
    </dgm:pt>
    <dgm:pt modelId="{D6F357D9-D29C-4CA2-8266-E79BA5F225EA}">
      <dgm:prSet/>
      <dgm:spPr/>
      <dgm:t>
        <a:bodyPr/>
        <a:lstStyle/>
        <a:p>
          <a:pPr>
            <a:defRPr cap="all"/>
          </a:pPr>
          <a:r>
            <a:rPr lang="en-US" b="0" i="0"/>
            <a:t>Image Processing: Image processing techniques are used to preprocess the input images and prepare them for training the CycleGAN model. This includes techniques such as resizing, normalization, and data augmentation.</a:t>
          </a:r>
          <a:endParaRPr lang="en-US"/>
        </a:p>
      </dgm:t>
    </dgm:pt>
    <dgm:pt modelId="{8D4CE186-40DA-4BFC-82EE-BBAA48A4DC4E}" type="parTrans" cxnId="{9B16C07E-9788-41A8-AB57-16FEFA3C9643}">
      <dgm:prSet/>
      <dgm:spPr/>
      <dgm:t>
        <a:bodyPr/>
        <a:lstStyle/>
        <a:p>
          <a:endParaRPr lang="en-US"/>
        </a:p>
      </dgm:t>
    </dgm:pt>
    <dgm:pt modelId="{57D7446A-9C30-4CFC-AFF6-A37BF39EA8A1}" type="sibTrans" cxnId="{9B16C07E-9788-41A8-AB57-16FEFA3C9643}">
      <dgm:prSet/>
      <dgm:spPr/>
      <dgm:t>
        <a:bodyPr/>
        <a:lstStyle/>
        <a:p>
          <a:endParaRPr lang="en-US"/>
        </a:p>
      </dgm:t>
    </dgm:pt>
    <dgm:pt modelId="{FFDDCE5F-214C-4403-92BE-8334D1EC61D1}" type="pres">
      <dgm:prSet presAssocID="{B2F5A38F-B244-4D62-9430-4D71F5411B55}" presName="root" presStyleCnt="0">
        <dgm:presLayoutVars>
          <dgm:dir/>
          <dgm:resizeHandles val="exact"/>
        </dgm:presLayoutVars>
      </dgm:prSet>
      <dgm:spPr/>
    </dgm:pt>
    <dgm:pt modelId="{371F5D2B-4D7E-4BCB-ABD6-48BD480B82A9}" type="pres">
      <dgm:prSet presAssocID="{92E8EDB2-E751-4316-9829-A0230E596BE1}" presName="compNode" presStyleCnt="0"/>
      <dgm:spPr/>
    </dgm:pt>
    <dgm:pt modelId="{9F92B2D1-9B57-42D3-81BE-CE9E804907AB}" type="pres">
      <dgm:prSet presAssocID="{92E8EDB2-E751-4316-9829-A0230E596BE1}" presName="iconBgRect" presStyleLbl="bgShp" presStyleIdx="0" presStyleCnt="4"/>
      <dgm:spPr>
        <a:prstGeom prst="round2DiagRect">
          <a:avLst>
            <a:gd name="adj1" fmla="val 29727"/>
            <a:gd name="adj2" fmla="val 0"/>
          </a:avLst>
        </a:prstGeom>
      </dgm:spPr>
    </dgm:pt>
    <dgm:pt modelId="{88F0B282-79D5-463C-977B-883A22C25042}" type="pres">
      <dgm:prSet presAssocID="{92E8EDB2-E751-4316-9829-A0230E596BE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1CF275A6-6837-4B35-977D-AC67B34AD3B2}" type="pres">
      <dgm:prSet presAssocID="{92E8EDB2-E751-4316-9829-A0230E596BE1}" presName="spaceRect" presStyleCnt="0"/>
      <dgm:spPr/>
    </dgm:pt>
    <dgm:pt modelId="{4E95C636-2983-414D-AB2B-F9F5ADA6E1C1}" type="pres">
      <dgm:prSet presAssocID="{92E8EDB2-E751-4316-9829-A0230E596BE1}" presName="textRect" presStyleLbl="revTx" presStyleIdx="0" presStyleCnt="4">
        <dgm:presLayoutVars>
          <dgm:chMax val="1"/>
          <dgm:chPref val="1"/>
        </dgm:presLayoutVars>
      </dgm:prSet>
      <dgm:spPr/>
    </dgm:pt>
    <dgm:pt modelId="{8D4AD43F-7F7D-4081-8726-2234CB3B6B05}" type="pres">
      <dgm:prSet presAssocID="{DF082F6D-7C38-4991-89FA-3EB0AF37B777}" presName="sibTrans" presStyleCnt="0"/>
      <dgm:spPr/>
    </dgm:pt>
    <dgm:pt modelId="{106BBEF0-72AB-4A6D-9412-547E5A125DDE}" type="pres">
      <dgm:prSet presAssocID="{7F703706-30E1-4A1D-9F14-50BD02916551}" presName="compNode" presStyleCnt="0"/>
      <dgm:spPr/>
    </dgm:pt>
    <dgm:pt modelId="{69F79F9E-80F6-4E66-A5EA-4CE623C1360A}" type="pres">
      <dgm:prSet presAssocID="{7F703706-30E1-4A1D-9F14-50BD02916551}" presName="iconBgRect" presStyleLbl="bgShp" presStyleIdx="1" presStyleCnt="4"/>
      <dgm:spPr>
        <a:prstGeom prst="round2DiagRect">
          <a:avLst>
            <a:gd name="adj1" fmla="val 29727"/>
            <a:gd name="adj2" fmla="val 0"/>
          </a:avLst>
        </a:prstGeom>
      </dgm:spPr>
    </dgm:pt>
    <dgm:pt modelId="{74A087FB-B64F-4D10-89E2-7B054CC1439E}" type="pres">
      <dgm:prSet presAssocID="{7F703706-30E1-4A1D-9F14-50BD029165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44771DA4-4DC2-4BBB-A421-EC28BB312DF7}" type="pres">
      <dgm:prSet presAssocID="{7F703706-30E1-4A1D-9F14-50BD02916551}" presName="spaceRect" presStyleCnt="0"/>
      <dgm:spPr/>
    </dgm:pt>
    <dgm:pt modelId="{3E5732E9-ECDF-4D44-BA01-DF849A8E3BE4}" type="pres">
      <dgm:prSet presAssocID="{7F703706-30E1-4A1D-9F14-50BD02916551}" presName="textRect" presStyleLbl="revTx" presStyleIdx="1" presStyleCnt="4">
        <dgm:presLayoutVars>
          <dgm:chMax val="1"/>
          <dgm:chPref val="1"/>
        </dgm:presLayoutVars>
      </dgm:prSet>
      <dgm:spPr/>
    </dgm:pt>
    <dgm:pt modelId="{C0736A93-730B-4057-998C-9F5A46BDE499}" type="pres">
      <dgm:prSet presAssocID="{89B5DEB8-D187-49D4-8654-F41DE7589DC2}" presName="sibTrans" presStyleCnt="0"/>
      <dgm:spPr/>
    </dgm:pt>
    <dgm:pt modelId="{D808A740-3836-4B24-A3FC-70EAC6E1D190}" type="pres">
      <dgm:prSet presAssocID="{63AD2073-A7C8-446E-A396-BB8F83C2258E}" presName="compNode" presStyleCnt="0"/>
      <dgm:spPr/>
    </dgm:pt>
    <dgm:pt modelId="{4688208E-602B-40C9-8C00-7C7724AEBCAB}" type="pres">
      <dgm:prSet presAssocID="{63AD2073-A7C8-446E-A396-BB8F83C2258E}" presName="iconBgRect" presStyleLbl="bgShp" presStyleIdx="2" presStyleCnt="4"/>
      <dgm:spPr>
        <a:prstGeom prst="round2DiagRect">
          <a:avLst>
            <a:gd name="adj1" fmla="val 29727"/>
            <a:gd name="adj2" fmla="val 0"/>
          </a:avLst>
        </a:prstGeom>
      </dgm:spPr>
    </dgm:pt>
    <dgm:pt modelId="{512BD485-CF28-48AE-A078-ADFB1B96D692}" type="pres">
      <dgm:prSet presAssocID="{63AD2073-A7C8-446E-A396-BB8F83C2258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236F014B-E3CD-4270-B7BC-11102A52B997}" type="pres">
      <dgm:prSet presAssocID="{63AD2073-A7C8-446E-A396-BB8F83C2258E}" presName="spaceRect" presStyleCnt="0"/>
      <dgm:spPr/>
    </dgm:pt>
    <dgm:pt modelId="{2F3C637A-F3F3-462C-A297-14432229DE9C}" type="pres">
      <dgm:prSet presAssocID="{63AD2073-A7C8-446E-A396-BB8F83C2258E}" presName="textRect" presStyleLbl="revTx" presStyleIdx="2" presStyleCnt="4">
        <dgm:presLayoutVars>
          <dgm:chMax val="1"/>
          <dgm:chPref val="1"/>
        </dgm:presLayoutVars>
      </dgm:prSet>
      <dgm:spPr/>
    </dgm:pt>
    <dgm:pt modelId="{0BC7A0B9-C56A-4AD7-8DB0-82C45D52926A}" type="pres">
      <dgm:prSet presAssocID="{3A1F2468-887C-4D0B-B570-50E16D5E9160}" presName="sibTrans" presStyleCnt="0"/>
      <dgm:spPr/>
    </dgm:pt>
    <dgm:pt modelId="{44836EE1-6B46-4B69-9366-64ADEBBC6487}" type="pres">
      <dgm:prSet presAssocID="{D6F357D9-D29C-4CA2-8266-E79BA5F225EA}" presName="compNode" presStyleCnt="0"/>
      <dgm:spPr/>
    </dgm:pt>
    <dgm:pt modelId="{A412F192-D572-41CF-B1C0-06A1183AFAB3}" type="pres">
      <dgm:prSet presAssocID="{D6F357D9-D29C-4CA2-8266-E79BA5F225EA}" presName="iconBgRect" presStyleLbl="bgShp" presStyleIdx="3" presStyleCnt="4"/>
      <dgm:spPr>
        <a:prstGeom prst="round2DiagRect">
          <a:avLst>
            <a:gd name="adj1" fmla="val 29727"/>
            <a:gd name="adj2" fmla="val 0"/>
          </a:avLst>
        </a:prstGeom>
      </dgm:spPr>
    </dgm:pt>
    <dgm:pt modelId="{A7C80FF9-E4EA-41CE-AF3C-8836403B754A}" type="pres">
      <dgm:prSet presAssocID="{D6F357D9-D29C-4CA2-8266-E79BA5F225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C4C3DB00-9C46-4EA5-97A2-58F155019E23}" type="pres">
      <dgm:prSet presAssocID="{D6F357D9-D29C-4CA2-8266-E79BA5F225EA}" presName="spaceRect" presStyleCnt="0"/>
      <dgm:spPr/>
    </dgm:pt>
    <dgm:pt modelId="{784912CF-6278-4792-86DD-AD16E2B9D5F2}" type="pres">
      <dgm:prSet presAssocID="{D6F357D9-D29C-4CA2-8266-E79BA5F225EA}" presName="textRect" presStyleLbl="revTx" presStyleIdx="3" presStyleCnt="4">
        <dgm:presLayoutVars>
          <dgm:chMax val="1"/>
          <dgm:chPref val="1"/>
        </dgm:presLayoutVars>
      </dgm:prSet>
      <dgm:spPr/>
    </dgm:pt>
  </dgm:ptLst>
  <dgm:cxnLst>
    <dgm:cxn modelId="{F07C181C-033A-4185-904F-86E2EDE9C8B6}" type="presOf" srcId="{B2F5A38F-B244-4D62-9430-4D71F5411B55}" destId="{FFDDCE5F-214C-4403-92BE-8334D1EC61D1}" srcOrd="0" destOrd="0" presId="urn:microsoft.com/office/officeart/2018/5/layout/IconLeafLabelList"/>
    <dgm:cxn modelId="{989A8E2B-B5A1-47AD-8D17-44A30D12FA8D}" srcId="{B2F5A38F-B244-4D62-9430-4D71F5411B55}" destId="{92E8EDB2-E751-4316-9829-A0230E596BE1}" srcOrd="0" destOrd="0" parTransId="{F9B2C1E2-0924-4B07-92A0-85DE45A4D7F8}" sibTransId="{DF082F6D-7C38-4991-89FA-3EB0AF37B777}"/>
    <dgm:cxn modelId="{55422740-6C16-4DE9-A742-D37CC2AA3E88}" type="presOf" srcId="{92E8EDB2-E751-4316-9829-A0230E596BE1}" destId="{4E95C636-2983-414D-AB2B-F9F5ADA6E1C1}" srcOrd="0" destOrd="0" presId="urn:microsoft.com/office/officeart/2018/5/layout/IconLeafLabelList"/>
    <dgm:cxn modelId="{D149405D-3157-4055-9A56-80F9B86E2DBD}" srcId="{B2F5A38F-B244-4D62-9430-4D71F5411B55}" destId="{63AD2073-A7C8-446E-A396-BB8F83C2258E}" srcOrd="2" destOrd="0" parTransId="{1358CB37-E2CA-4F57-9CAB-440A0B1EC238}" sibTransId="{3A1F2468-887C-4D0B-B570-50E16D5E9160}"/>
    <dgm:cxn modelId="{8DA7EB58-53F6-4E47-A56C-2846CB6ADF01}" type="presOf" srcId="{D6F357D9-D29C-4CA2-8266-E79BA5F225EA}" destId="{784912CF-6278-4792-86DD-AD16E2B9D5F2}" srcOrd="0" destOrd="0" presId="urn:microsoft.com/office/officeart/2018/5/layout/IconLeafLabelList"/>
    <dgm:cxn modelId="{9B16C07E-9788-41A8-AB57-16FEFA3C9643}" srcId="{B2F5A38F-B244-4D62-9430-4D71F5411B55}" destId="{D6F357D9-D29C-4CA2-8266-E79BA5F225EA}" srcOrd="3" destOrd="0" parTransId="{8D4CE186-40DA-4BFC-82EE-BBAA48A4DC4E}" sibTransId="{57D7446A-9C30-4CFC-AFF6-A37BF39EA8A1}"/>
    <dgm:cxn modelId="{44028691-7701-4ED1-8193-8E80520C0F10}" srcId="{B2F5A38F-B244-4D62-9430-4D71F5411B55}" destId="{7F703706-30E1-4A1D-9F14-50BD02916551}" srcOrd="1" destOrd="0" parTransId="{EC933124-0E2F-4386-BF5C-2DCCD76F425D}" sibTransId="{89B5DEB8-D187-49D4-8654-F41DE7589DC2}"/>
    <dgm:cxn modelId="{62C51698-3D7A-4D5B-A7AA-7BC22D5F43DF}" type="presOf" srcId="{63AD2073-A7C8-446E-A396-BB8F83C2258E}" destId="{2F3C637A-F3F3-462C-A297-14432229DE9C}" srcOrd="0" destOrd="0" presId="urn:microsoft.com/office/officeart/2018/5/layout/IconLeafLabelList"/>
    <dgm:cxn modelId="{8C527FD1-5ACF-4187-B8F6-9C0E32AA2CBF}" type="presOf" srcId="{7F703706-30E1-4A1D-9F14-50BD02916551}" destId="{3E5732E9-ECDF-4D44-BA01-DF849A8E3BE4}" srcOrd="0" destOrd="0" presId="urn:microsoft.com/office/officeart/2018/5/layout/IconLeafLabelList"/>
    <dgm:cxn modelId="{3AC492B6-5B20-462A-9380-7CCDD3EA2D28}" type="presParOf" srcId="{FFDDCE5F-214C-4403-92BE-8334D1EC61D1}" destId="{371F5D2B-4D7E-4BCB-ABD6-48BD480B82A9}" srcOrd="0" destOrd="0" presId="urn:microsoft.com/office/officeart/2018/5/layout/IconLeafLabelList"/>
    <dgm:cxn modelId="{FC4BA23B-3DD5-43B1-9ACA-1F14E50C0FC1}" type="presParOf" srcId="{371F5D2B-4D7E-4BCB-ABD6-48BD480B82A9}" destId="{9F92B2D1-9B57-42D3-81BE-CE9E804907AB}" srcOrd="0" destOrd="0" presId="urn:microsoft.com/office/officeart/2018/5/layout/IconLeafLabelList"/>
    <dgm:cxn modelId="{A305A267-5F4E-49A3-B203-09922D00AE96}" type="presParOf" srcId="{371F5D2B-4D7E-4BCB-ABD6-48BD480B82A9}" destId="{88F0B282-79D5-463C-977B-883A22C25042}" srcOrd="1" destOrd="0" presId="urn:microsoft.com/office/officeart/2018/5/layout/IconLeafLabelList"/>
    <dgm:cxn modelId="{DE10AADE-99EB-4C9C-A163-52A9976F8531}" type="presParOf" srcId="{371F5D2B-4D7E-4BCB-ABD6-48BD480B82A9}" destId="{1CF275A6-6837-4B35-977D-AC67B34AD3B2}" srcOrd="2" destOrd="0" presId="urn:microsoft.com/office/officeart/2018/5/layout/IconLeafLabelList"/>
    <dgm:cxn modelId="{5C3E1AEC-BBF3-4071-966E-6ACCC3A45D5A}" type="presParOf" srcId="{371F5D2B-4D7E-4BCB-ABD6-48BD480B82A9}" destId="{4E95C636-2983-414D-AB2B-F9F5ADA6E1C1}" srcOrd="3" destOrd="0" presId="urn:microsoft.com/office/officeart/2018/5/layout/IconLeafLabelList"/>
    <dgm:cxn modelId="{5DC379F1-C551-404E-BCE4-398F5B8D5D6A}" type="presParOf" srcId="{FFDDCE5F-214C-4403-92BE-8334D1EC61D1}" destId="{8D4AD43F-7F7D-4081-8726-2234CB3B6B05}" srcOrd="1" destOrd="0" presId="urn:microsoft.com/office/officeart/2018/5/layout/IconLeafLabelList"/>
    <dgm:cxn modelId="{7F3D8231-E0AF-46F8-B2F8-7E384A758FA7}" type="presParOf" srcId="{FFDDCE5F-214C-4403-92BE-8334D1EC61D1}" destId="{106BBEF0-72AB-4A6D-9412-547E5A125DDE}" srcOrd="2" destOrd="0" presId="urn:microsoft.com/office/officeart/2018/5/layout/IconLeafLabelList"/>
    <dgm:cxn modelId="{0BC27275-F323-4422-B80A-05C54D7917D6}" type="presParOf" srcId="{106BBEF0-72AB-4A6D-9412-547E5A125DDE}" destId="{69F79F9E-80F6-4E66-A5EA-4CE623C1360A}" srcOrd="0" destOrd="0" presId="urn:microsoft.com/office/officeart/2018/5/layout/IconLeafLabelList"/>
    <dgm:cxn modelId="{487DAB1A-6886-46A6-9BF7-2A80BD1738B2}" type="presParOf" srcId="{106BBEF0-72AB-4A6D-9412-547E5A125DDE}" destId="{74A087FB-B64F-4D10-89E2-7B054CC1439E}" srcOrd="1" destOrd="0" presId="urn:microsoft.com/office/officeart/2018/5/layout/IconLeafLabelList"/>
    <dgm:cxn modelId="{0A9EE5E0-DD67-4DAE-BD93-9B474F72BE6C}" type="presParOf" srcId="{106BBEF0-72AB-4A6D-9412-547E5A125DDE}" destId="{44771DA4-4DC2-4BBB-A421-EC28BB312DF7}" srcOrd="2" destOrd="0" presId="urn:microsoft.com/office/officeart/2018/5/layout/IconLeafLabelList"/>
    <dgm:cxn modelId="{53BBE956-6DDF-468E-B703-55A1D93E2076}" type="presParOf" srcId="{106BBEF0-72AB-4A6D-9412-547E5A125DDE}" destId="{3E5732E9-ECDF-4D44-BA01-DF849A8E3BE4}" srcOrd="3" destOrd="0" presId="urn:microsoft.com/office/officeart/2018/5/layout/IconLeafLabelList"/>
    <dgm:cxn modelId="{5331DC0E-0094-49B0-8681-8F7A2EE49604}" type="presParOf" srcId="{FFDDCE5F-214C-4403-92BE-8334D1EC61D1}" destId="{C0736A93-730B-4057-998C-9F5A46BDE499}" srcOrd="3" destOrd="0" presId="urn:microsoft.com/office/officeart/2018/5/layout/IconLeafLabelList"/>
    <dgm:cxn modelId="{DBA1E9D5-B5CE-4877-B453-BFF6B7F073B4}" type="presParOf" srcId="{FFDDCE5F-214C-4403-92BE-8334D1EC61D1}" destId="{D808A740-3836-4B24-A3FC-70EAC6E1D190}" srcOrd="4" destOrd="0" presId="urn:microsoft.com/office/officeart/2018/5/layout/IconLeafLabelList"/>
    <dgm:cxn modelId="{79AE20D7-F56C-4B15-833A-0E216723BDE6}" type="presParOf" srcId="{D808A740-3836-4B24-A3FC-70EAC6E1D190}" destId="{4688208E-602B-40C9-8C00-7C7724AEBCAB}" srcOrd="0" destOrd="0" presId="urn:microsoft.com/office/officeart/2018/5/layout/IconLeafLabelList"/>
    <dgm:cxn modelId="{BEC855D3-E95F-460E-A5B7-E6C072D2B776}" type="presParOf" srcId="{D808A740-3836-4B24-A3FC-70EAC6E1D190}" destId="{512BD485-CF28-48AE-A078-ADFB1B96D692}" srcOrd="1" destOrd="0" presId="urn:microsoft.com/office/officeart/2018/5/layout/IconLeafLabelList"/>
    <dgm:cxn modelId="{A9CC9B5F-0370-472C-812D-03D9009897CB}" type="presParOf" srcId="{D808A740-3836-4B24-A3FC-70EAC6E1D190}" destId="{236F014B-E3CD-4270-B7BC-11102A52B997}" srcOrd="2" destOrd="0" presId="urn:microsoft.com/office/officeart/2018/5/layout/IconLeafLabelList"/>
    <dgm:cxn modelId="{AF59C1D9-FDC3-4A1C-AB38-B5A630C2FE71}" type="presParOf" srcId="{D808A740-3836-4B24-A3FC-70EAC6E1D190}" destId="{2F3C637A-F3F3-462C-A297-14432229DE9C}" srcOrd="3" destOrd="0" presId="urn:microsoft.com/office/officeart/2018/5/layout/IconLeafLabelList"/>
    <dgm:cxn modelId="{1D90B03B-E758-474B-8CF9-42499238B17F}" type="presParOf" srcId="{FFDDCE5F-214C-4403-92BE-8334D1EC61D1}" destId="{0BC7A0B9-C56A-4AD7-8DB0-82C45D52926A}" srcOrd="5" destOrd="0" presId="urn:microsoft.com/office/officeart/2018/5/layout/IconLeafLabelList"/>
    <dgm:cxn modelId="{C3B101B2-1A3F-4D4D-B946-9F731109720D}" type="presParOf" srcId="{FFDDCE5F-214C-4403-92BE-8334D1EC61D1}" destId="{44836EE1-6B46-4B69-9366-64ADEBBC6487}" srcOrd="6" destOrd="0" presId="urn:microsoft.com/office/officeart/2018/5/layout/IconLeafLabelList"/>
    <dgm:cxn modelId="{2DED82DB-F4D9-4916-9C61-6468CAF7574F}" type="presParOf" srcId="{44836EE1-6B46-4B69-9366-64ADEBBC6487}" destId="{A412F192-D572-41CF-B1C0-06A1183AFAB3}" srcOrd="0" destOrd="0" presId="urn:microsoft.com/office/officeart/2018/5/layout/IconLeafLabelList"/>
    <dgm:cxn modelId="{B77E16AA-4A2F-4C4A-BCEC-2507104D96F7}" type="presParOf" srcId="{44836EE1-6B46-4B69-9366-64ADEBBC6487}" destId="{A7C80FF9-E4EA-41CE-AF3C-8836403B754A}" srcOrd="1" destOrd="0" presId="urn:microsoft.com/office/officeart/2018/5/layout/IconLeafLabelList"/>
    <dgm:cxn modelId="{F3F8D7C2-0061-4ABE-9E3E-8174AF436D6C}" type="presParOf" srcId="{44836EE1-6B46-4B69-9366-64ADEBBC6487}" destId="{C4C3DB00-9C46-4EA5-97A2-58F155019E23}" srcOrd="2" destOrd="0" presId="urn:microsoft.com/office/officeart/2018/5/layout/IconLeafLabelList"/>
    <dgm:cxn modelId="{26C4F53E-060E-425F-97AB-A81F9E5C7022}" type="presParOf" srcId="{44836EE1-6B46-4B69-9366-64ADEBBC6487}" destId="{784912CF-6278-4792-86DD-AD16E2B9D5F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645354-37BD-414E-B967-DB2E5E56ED8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44EBA7B-9137-4A7E-81B6-875B594AE13E}">
      <dgm:prSet/>
      <dgm:spPr/>
      <dgm:t>
        <a:bodyPr/>
        <a:lstStyle/>
        <a:p>
          <a:pPr>
            <a:lnSpc>
              <a:spcPct val="100000"/>
            </a:lnSpc>
            <a:defRPr cap="all"/>
          </a:pPr>
          <a:r>
            <a:rPr lang="en-US" b="1" i="0"/>
            <a:t>Convenience</a:t>
          </a:r>
          <a:r>
            <a:rPr lang="en-US" b="0" i="0"/>
            <a:t>: Virtual try-on allows customers to try on clothes from the comfort of their own homes, without the need to physically visit a store. This can save time and effort, especially for customers who live far from stores or have mobility issues.</a:t>
          </a:r>
          <a:endParaRPr lang="en-US"/>
        </a:p>
      </dgm:t>
    </dgm:pt>
    <dgm:pt modelId="{8D569476-555E-46F3-8CA1-66658FDB87A3}" type="parTrans" cxnId="{144F7578-CAFE-43DC-8A16-E1E0C8D18BAD}">
      <dgm:prSet/>
      <dgm:spPr/>
      <dgm:t>
        <a:bodyPr/>
        <a:lstStyle/>
        <a:p>
          <a:endParaRPr lang="en-US"/>
        </a:p>
      </dgm:t>
    </dgm:pt>
    <dgm:pt modelId="{10822970-017B-4F9C-A220-9185C6588347}" type="sibTrans" cxnId="{144F7578-CAFE-43DC-8A16-E1E0C8D18BAD}">
      <dgm:prSet/>
      <dgm:spPr/>
      <dgm:t>
        <a:bodyPr/>
        <a:lstStyle/>
        <a:p>
          <a:endParaRPr lang="en-US"/>
        </a:p>
      </dgm:t>
    </dgm:pt>
    <dgm:pt modelId="{11F7797B-3E04-4F0D-996E-1EF3EB6B2764}">
      <dgm:prSet/>
      <dgm:spPr/>
      <dgm:t>
        <a:bodyPr/>
        <a:lstStyle/>
        <a:p>
          <a:pPr>
            <a:lnSpc>
              <a:spcPct val="100000"/>
            </a:lnSpc>
            <a:defRPr cap="all"/>
          </a:pPr>
          <a:r>
            <a:rPr lang="en-US" b="1" i="0"/>
            <a:t>Variety</a:t>
          </a:r>
          <a:r>
            <a:rPr lang="en-US" b="0" i="0"/>
            <a:t>: Virtual try-on enables customers to try on a wide range of clothes from different brands and stores, without being limited by the physical inventory of a single store.</a:t>
          </a:r>
          <a:endParaRPr lang="en-US"/>
        </a:p>
      </dgm:t>
    </dgm:pt>
    <dgm:pt modelId="{0DDAD71E-6A89-4325-9B97-C737AFD726AD}" type="parTrans" cxnId="{FD9085C7-B420-463E-83F6-FD9EC5CD796C}">
      <dgm:prSet/>
      <dgm:spPr/>
      <dgm:t>
        <a:bodyPr/>
        <a:lstStyle/>
        <a:p>
          <a:endParaRPr lang="en-US"/>
        </a:p>
      </dgm:t>
    </dgm:pt>
    <dgm:pt modelId="{86E85435-DE07-4491-B44F-67C6432B0088}" type="sibTrans" cxnId="{FD9085C7-B420-463E-83F6-FD9EC5CD796C}">
      <dgm:prSet/>
      <dgm:spPr/>
      <dgm:t>
        <a:bodyPr/>
        <a:lstStyle/>
        <a:p>
          <a:endParaRPr lang="en-US"/>
        </a:p>
      </dgm:t>
    </dgm:pt>
    <dgm:pt modelId="{DBFCDA36-B0ED-4ED0-A878-ECB64EE57A1C}">
      <dgm:prSet/>
      <dgm:spPr/>
      <dgm:t>
        <a:bodyPr/>
        <a:lstStyle/>
        <a:p>
          <a:pPr>
            <a:lnSpc>
              <a:spcPct val="100000"/>
            </a:lnSpc>
            <a:defRPr cap="all"/>
          </a:pPr>
          <a:r>
            <a:rPr lang="en-US" b="1" i="0"/>
            <a:t>Cost-effective</a:t>
          </a:r>
          <a:r>
            <a:rPr lang="en-US" b="0" i="0"/>
            <a:t>: Virtual try-on can reduce the costs associated with traditional in-store try-on methods, such as maintaining large inventories, hiring staff to assist customers, and providing changing rooms.</a:t>
          </a:r>
          <a:endParaRPr lang="en-US"/>
        </a:p>
      </dgm:t>
    </dgm:pt>
    <dgm:pt modelId="{8BA833C5-5D6F-42C5-B51B-FC1F0F3DA021}" type="parTrans" cxnId="{2CCE357B-EA0C-4901-B8CB-F5093EA7DD76}">
      <dgm:prSet/>
      <dgm:spPr/>
      <dgm:t>
        <a:bodyPr/>
        <a:lstStyle/>
        <a:p>
          <a:endParaRPr lang="en-US"/>
        </a:p>
      </dgm:t>
    </dgm:pt>
    <dgm:pt modelId="{D8099C09-F3E8-4204-B5ED-11D7B4DAD449}" type="sibTrans" cxnId="{2CCE357B-EA0C-4901-B8CB-F5093EA7DD76}">
      <dgm:prSet/>
      <dgm:spPr/>
      <dgm:t>
        <a:bodyPr/>
        <a:lstStyle/>
        <a:p>
          <a:endParaRPr lang="en-US"/>
        </a:p>
      </dgm:t>
    </dgm:pt>
    <dgm:pt modelId="{7297CE74-609B-483F-9AAA-A952D542EA59}">
      <dgm:prSet/>
      <dgm:spPr/>
      <dgm:t>
        <a:bodyPr/>
        <a:lstStyle/>
        <a:p>
          <a:pPr>
            <a:lnSpc>
              <a:spcPct val="100000"/>
            </a:lnSpc>
            <a:defRPr cap="all"/>
          </a:pPr>
          <a:r>
            <a:rPr lang="en-US" b="1" i="0"/>
            <a:t>Personalization</a:t>
          </a:r>
          <a:r>
            <a:rPr lang="en-US" b="0" i="0"/>
            <a:t>: Virtual try-on can provide a personalized experience for each customer, by allowing them to see how clothes would look on their specific body shape and size. This can help customers make more informed purchasing decisions and improve customer satisfaction.</a:t>
          </a:r>
          <a:endParaRPr lang="en-US"/>
        </a:p>
      </dgm:t>
    </dgm:pt>
    <dgm:pt modelId="{F098DE8E-F300-4E1C-A2B9-3A4D57277636}" type="parTrans" cxnId="{34B06384-B249-4F13-AEFA-F667747C2FAC}">
      <dgm:prSet/>
      <dgm:spPr/>
      <dgm:t>
        <a:bodyPr/>
        <a:lstStyle/>
        <a:p>
          <a:endParaRPr lang="en-US"/>
        </a:p>
      </dgm:t>
    </dgm:pt>
    <dgm:pt modelId="{1DF54C9D-E91D-4712-A216-0F582D61116B}" type="sibTrans" cxnId="{34B06384-B249-4F13-AEFA-F667747C2FAC}">
      <dgm:prSet/>
      <dgm:spPr/>
      <dgm:t>
        <a:bodyPr/>
        <a:lstStyle/>
        <a:p>
          <a:endParaRPr lang="en-US"/>
        </a:p>
      </dgm:t>
    </dgm:pt>
    <dgm:pt modelId="{F7989B51-A6CF-41CE-928A-4018070BE7EB}">
      <dgm:prSet/>
      <dgm:spPr/>
      <dgm:t>
        <a:bodyPr/>
        <a:lstStyle/>
        <a:p>
          <a:pPr>
            <a:lnSpc>
              <a:spcPct val="100000"/>
            </a:lnSpc>
            <a:defRPr cap="all"/>
          </a:pPr>
          <a:r>
            <a:rPr lang="en-US" b="1" i="0"/>
            <a:t>Sustainability</a:t>
          </a:r>
          <a:r>
            <a:rPr lang="en-US" b="0" i="0"/>
            <a:t>: Virtual try-on can contribute to sustainable fashion by reducing the environmental impact of traditional in-store try-on methods, such as the energy and water used to produce and clean clothes.</a:t>
          </a:r>
          <a:endParaRPr lang="en-US"/>
        </a:p>
      </dgm:t>
    </dgm:pt>
    <dgm:pt modelId="{2D669D75-D6E3-4B43-BEE0-AC5BBEE26C46}" type="parTrans" cxnId="{2C87B55C-05C2-4FEA-B242-7F31E7F15237}">
      <dgm:prSet/>
      <dgm:spPr/>
      <dgm:t>
        <a:bodyPr/>
        <a:lstStyle/>
        <a:p>
          <a:endParaRPr lang="en-US"/>
        </a:p>
      </dgm:t>
    </dgm:pt>
    <dgm:pt modelId="{19CE299A-ECEB-417A-B317-4445ACA7287A}" type="sibTrans" cxnId="{2C87B55C-05C2-4FEA-B242-7F31E7F15237}">
      <dgm:prSet/>
      <dgm:spPr/>
      <dgm:t>
        <a:bodyPr/>
        <a:lstStyle/>
        <a:p>
          <a:endParaRPr lang="en-US"/>
        </a:p>
      </dgm:t>
    </dgm:pt>
    <dgm:pt modelId="{F8268A2D-AAF4-4135-8995-3C5DACBBF906}" type="pres">
      <dgm:prSet presAssocID="{48645354-37BD-414E-B967-DB2E5E56ED88}" presName="root" presStyleCnt="0">
        <dgm:presLayoutVars>
          <dgm:dir/>
          <dgm:resizeHandles val="exact"/>
        </dgm:presLayoutVars>
      </dgm:prSet>
      <dgm:spPr/>
    </dgm:pt>
    <dgm:pt modelId="{438D4D76-CC10-4F18-816C-48D3E9FF0CEA}" type="pres">
      <dgm:prSet presAssocID="{E44EBA7B-9137-4A7E-81B6-875B594AE13E}" presName="compNode" presStyleCnt="0"/>
      <dgm:spPr/>
    </dgm:pt>
    <dgm:pt modelId="{79AA19B2-502D-4210-BDF6-EB93278942CE}" type="pres">
      <dgm:prSet presAssocID="{E44EBA7B-9137-4A7E-81B6-875B594AE13E}" presName="iconBgRect" presStyleLbl="bgShp" presStyleIdx="0" presStyleCnt="5"/>
      <dgm:spPr/>
    </dgm:pt>
    <dgm:pt modelId="{502B6F54-2FD4-408A-85E5-D37C9D123D1E}" type="pres">
      <dgm:prSet presAssocID="{E44EBA7B-9137-4A7E-81B6-875B594AE1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cart"/>
        </a:ext>
      </dgm:extLst>
    </dgm:pt>
    <dgm:pt modelId="{D7A447F8-105A-49DF-9796-A5F499771E8E}" type="pres">
      <dgm:prSet presAssocID="{E44EBA7B-9137-4A7E-81B6-875B594AE13E}" presName="spaceRect" presStyleCnt="0"/>
      <dgm:spPr/>
    </dgm:pt>
    <dgm:pt modelId="{FD2BFAEE-644E-4DE3-A535-9D96851C3FC0}" type="pres">
      <dgm:prSet presAssocID="{E44EBA7B-9137-4A7E-81B6-875B594AE13E}" presName="textRect" presStyleLbl="revTx" presStyleIdx="0" presStyleCnt="5">
        <dgm:presLayoutVars>
          <dgm:chMax val="1"/>
          <dgm:chPref val="1"/>
        </dgm:presLayoutVars>
      </dgm:prSet>
      <dgm:spPr/>
    </dgm:pt>
    <dgm:pt modelId="{1DB6FEB7-9C63-4049-9DDA-19B9F11BC547}" type="pres">
      <dgm:prSet presAssocID="{10822970-017B-4F9C-A220-9185C6588347}" presName="sibTrans" presStyleCnt="0"/>
      <dgm:spPr/>
    </dgm:pt>
    <dgm:pt modelId="{9E419279-EF28-41F6-998A-2C8AEA9C8A32}" type="pres">
      <dgm:prSet presAssocID="{11F7797B-3E04-4F0D-996E-1EF3EB6B2764}" presName="compNode" presStyleCnt="0"/>
      <dgm:spPr/>
    </dgm:pt>
    <dgm:pt modelId="{54111375-89B7-466A-9BE3-44B88485C75D}" type="pres">
      <dgm:prSet presAssocID="{11F7797B-3E04-4F0D-996E-1EF3EB6B2764}" presName="iconBgRect" presStyleLbl="bgShp" presStyleIdx="1" presStyleCnt="5"/>
      <dgm:spPr/>
    </dgm:pt>
    <dgm:pt modelId="{2AE2D665-93A3-438E-9EED-F404E3F995EB}" type="pres">
      <dgm:prSet presAssocID="{11F7797B-3E04-4F0D-996E-1EF3EB6B276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FD168065-9BD7-4738-90F3-3B7557ED4681}" type="pres">
      <dgm:prSet presAssocID="{11F7797B-3E04-4F0D-996E-1EF3EB6B2764}" presName="spaceRect" presStyleCnt="0"/>
      <dgm:spPr/>
    </dgm:pt>
    <dgm:pt modelId="{516B2AB0-630F-4AB3-8911-A19B727F6635}" type="pres">
      <dgm:prSet presAssocID="{11F7797B-3E04-4F0D-996E-1EF3EB6B2764}" presName="textRect" presStyleLbl="revTx" presStyleIdx="1" presStyleCnt="5">
        <dgm:presLayoutVars>
          <dgm:chMax val="1"/>
          <dgm:chPref val="1"/>
        </dgm:presLayoutVars>
      </dgm:prSet>
      <dgm:spPr/>
    </dgm:pt>
    <dgm:pt modelId="{4CDBB126-F814-41B2-B747-7709651E7228}" type="pres">
      <dgm:prSet presAssocID="{86E85435-DE07-4491-B44F-67C6432B0088}" presName="sibTrans" presStyleCnt="0"/>
      <dgm:spPr/>
    </dgm:pt>
    <dgm:pt modelId="{609E2CFA-B4AF-418B-B033-E4EF5300F396}" type="pres">
      <dgm:prSet presAssocID="{DBFCDA36-B0ED-4ED0-A878-ECB64EE57A1C}" presName="compNode" presStyleCnt="0"/>
      <dgm:spPr/>
    </dgm:pt>
    <dgm:pt modelId="{17F142DF-614A-4896-A962-9592DC71A829}" type="pres">
      <dgm:prSet presAssocID="{DBFCDA36-B0ED-4ED0-A878-ECB64EE57A1C}" presName="iconBgRect" presStyleLbl="bgShp" presStyleIdx="2" presStyleCnt="5"/>
      <dgm:spPr/>
    </dgm:pt>
    <dgm:pt modelId="{27273454-7D85-467E-A042-8C86B84E069F}" type="pres">
      <dgm:prSet presAssocID="{DBFCDA36-B0ED-4ED0-A878-ECB64EE57A1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opping basket"/>
        </a:ext>
      </dgm:extLst>
    </dgm:pt>
    <dgm:pt modelId="{8C2A16DA-CE6C-4D18-929D-927208C2E49C}" type="pres">
      <dgm:prSet presAssocID="{DBFCDA36-B0ED-4ED0-A878-ECB64EE57A1C}" presName="spaceRect" presStyleCnt="0"/>
      <dgm:spPr/>
    </dgm:pt>
    <dgm:pt modelId="{1FBE3C6E-D0A8-4892-89AF-7A67B3F23A53}" type="pres">
      <dgm:prSet presAssocID="{DBFCDA36-B0ED-4ED0-A878-ECB64EE57A1C}" presName="textRect" presStyleLbl="revTx" presStyleIdx="2" presStyleCnt="5">
        <dgm:presLayoutVars>
          <dgm:chMax val="1"/>
          <dgm:chPref val="1"/>
        </dgm:presLayoutVars>
      </dgm:prSet>
      <dgm:spPr/>
    </dgm:pt>
    <dgm:pt modelId="{0F8F12F0-2653-41FE-9A3B-E97B8185CDE9}" type="pres">
      <dgm:prSet presAssocID="{D8099C09-F3E8-4204-B5ED-11D7B4DAD449}" presName="sibTrans" presStyleCnt="0"/>
      <dgm:spPr/>
    </dgm:pt>
    <dgm:pt modelId="{D8E4E4EA-3305-46FB-988E-CBC8B1AC8E5C}" type="pres">
      <dgm:prSet presAssocID="{7297CE74-609B-483F-9AAA-A952D542EA59}" presName="compNode" presStyleCnt="0"/>
      <dgm:spPr/>
    </dgm:pt>
    <dgm:pt modelId="{77651ED3-B645-4A86-BD5F-0CCB92DABB27}" type="pres">
      <dgm:prSet presAssocID="{7297CE74-609B-483F-9AAA-A952D542EA59}" presName="iconBgRect" presStyleLbl="bgShp" presStyleIdx="3" presStyleCnt="5"/>
      <dgm:spPr/>
    </dgm:pt>
    <dgm:pt modelId="{9D9D78A5-827A-4EC8-A37D-848C7BBBE008}" type="pres">
      <dgm:prSet presAssocID="{7297CE74-609B-483F-9AAA-A952D542EA5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anger"/>
        </a:ext>
      </dgm:extLst>
    </dgm:pt>
    <dgm:pt modelId="{C0B540ED-B6EF-43BF-9F69-2BC1A46A6C76}" type="pres">
      <dgm:prSet presAssocID="{7297CE74-609B-483F-9AAA-A952D542EA59}" presName="spaceRect" presStyleCnt="0"/>
      <dgm:spPr/>
    </dgm:pt>
    <dgm:pt modelId="{016211CE-F906-4019-B006-EE425AAFC603}" type="pres">
      <dgm:prSet presAssocID="{7297CE74-609B-483F-9AAA-A952D542EA59}" presName="textRect" presStyleLbl="revTx" presStyleIdx="3" presStyleCnt="5">
        <dgm:presLayoutVars>
          <dgm:chMax val="1"/>
          <dgm:chPref val="1"/>
        </dgm:presLayoutVars>
      </dgm:prSet>
      <dgm:spPr/>
    </dgm:pt>
    <dgm:pt modelId="{047D27B6-4783-4DE5-B710-52CA189F4DEF}" type="pres">
      <dgm:prSet presAssocID="{1DF54C9D-E91D-4712-A216-0F582D61116B}" presName="sibTrans" presStyleCnt="0"/>
      <dgm:spPr/>
    </dgm:pt>
    <dgm:pt modelId="{7567B5A2-379E-42E4-9E0F-FDC25BB6977B}" type="pres">
      <dgm:prSet presAssocID="{F7989B51-A6CF-41CE-928A-4018070BE7EB}" presName="compNode" presStyleCnt="0"/>
      <dgm:spPr/>
    </dgm:pt>
    <dgm:pt modelId="{02F1156A-001B-4EFC-9ADB-E02FF60B0E30}" type="pres">
      <dgm:prSet presAssocID="{F7989B51-A6CF-41CE-928A-4018070BE7EB}" presName="iconBgRect" presStyleLbl="bgShp" presStyleIdx="4" presStyleCnt="5"/>
      <dgm:spPr/>
    </dgm:pt>
    <dgm:pt modelId="{D1714940-4070-4D02-B185-09491608340F}" type="pres">
      <dgm:prSet presAssocID="{F7989B51-A6CF-41CE-928A-4018070BE7E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ecycle Sign"/>
        </a:ext>
      </dgm:extLst>
    </dgm:pt>
    <dgm:pt modelId="{6BD66EA3-F5B0-4B16-AA83-9A084B2575F3}" type="pres">
      <dgm:prSet presAssocID="{F7989B51-A6CF-41CE-928A-4018070BE7EB}" presName="spaceRect" presStyleCnt="0"/>
      <dgm:spPr/>
    </dgm:pt>
    <dgm:pt modelId="{AE1E7FD5-0AF7-4FD0-961B-5BEBADAA6D06}" type="pres">
      <dgm:prSet presAssocID="{F7989B51-A6CF-41CE-928A-4018070BE7EB}" presName="textRect" presStyleLbl="revTx" presStyleIdx="4" presStyleCnt="5">
        <dgm:presLayoutVars>
          <dgm:chMax val="1"/>
          <dgm:chPref val="1"/>
        </dgm:presLayoutVars>
      </dgm:prSet>
      <dgm:spPr/>
    </dgm:pt>
  </dgm:ptLst>
  <dgm:cxnLst>
    <dgm:cxn modelId="{2C87B55C-05C2-4FEA-B242-7F31E7F15237}" srcId="{48645354-37BD-414E-B967-DB2E5E56ED88}" destId="{F7989B51-A6CF-41CE-928A-4018070BE7EB}" srcOrd="4" destOrd="0" parTransId="{2D669D75-D6E3-4B43-BEE0-AC5BBEE26C46}" sibTransId="{19CE299A-ECEB-417A-B317-4445ACA7287A}"/>
    <dgm:cxn modelId="{35B31E44-1AB5-49CB-B3E5-BA28FD1F9230}" type="presOf" srcId="{7297CE74-609B-483F-9AAA-A952D542EA59}" destId="{016211CE-F906-4019-B006-EE425AAFC603}" srcOrd="0" destOrd="0" presId="urn:microsoft.com/office/officeart/2018/5/layout/IconCircleLabelList"/>
    <dgm:cxn modelId="{144F7578-CAFE-43DC-8A16-E1E0C8D18BAD}" srcId="{48645354-37BD-414E-B967-DB2E5E56ED88}" destId="{E44EBA7B-9137-4A7E-81B6-875B594AE13E}" srcOrd="0" destOrd="0" parTransId="{8D569476-555E-46F3-8CA1-66658FDB87A3}" sibTransId="{10822970-017B-4F9C-A220-9185C6588347}"/>
    <dgm:cxn modelId="{2CCE357B-EA0C-4901-B8CB-F5093EA7DD76}" srcId="{48645354-37BD-414E-B967-DB2E5E56ED88}" destId="{DBFCDA36-B0ED-4ED0-A878-ECB64EE57A1C}" srcOrd="2" destOrd="0" parTransId="{8BA833C5-5D6F-42C5-B51B-FC1F0F3DA021}" sibTransId="{D8099C09-F3E8-4204-B5ED-11D7B4DAD449}"/>
    <dgm:cxn modelId="{34B06384-B249-4F13-AEFA-F667747C2FAC}" srcId="{48645354-37BD-414E-B967-DB2E5E56ED88}" destId="{7297CE74-609B-483F-9AAA-A952D542EA59}" srcOrd="3" destOrd="0" parTransId="{F098DE8E-F300-4E1C-A2B9-3A4D57277636}" sibTransId="{1DF54C9D-E91D-4712-A216-0F582D61116B}"/>
    <dgm:cxn modelId="{3627D384-56A7-4083-AE6D-BD7E4FF30C50}" type="presOf" srcId="{E44EBA7B-9137-4A7E-81B6-875B594AE13E}" destId="{FD2BFAEE-644E-4DE3-A535-9D96851C3FC0}" srcOrd="0" destOrd="0" presId="urn:microsoft.com/office/officeart/2018/5/layout/IconCircleLabelList"/>
    <dgm:cxn modelId="{28B9BB9E-66D3-4E4E-B0F6-7CF744FBD7A7}" type="presOf" srcId="{11F7797B-3E04-4F0D-996E-1EF3EB6B2764}" destId="{516B2AB0-630F-4AB3-8911-A19B727F6635}" srcOrd="0" destOrd="0" presId="urn:microsoft.com/office/officeart/2018/5/layout/IconCircleLabelList"/>
    <dgm:cxn modelId="{813B61A0-86D2-4D13-B715-B514E04D9195}" type="presOf" srcId="{DBFCDA36-B0ED-4ED0-A878-ECB64EE57A1C}" destId="{1FBE3C6E-D0A8-4892-89AF-7A67B3F23A53}" srcOrd="0" destOrd="0" presId="urn:microsoft.com/office/officeart/2018/5/layout/IconCircleLabelList"/>
    <dgm:cxn modelId="{5423A9B5-36B9-47D4-83A9-87EE3802C720}" type="presOf" srcId="{F7989B51-A6CF-41CE-928A-4018070BE7EB}" destId="{AE1E7FD5-0AF7-4FD0-961B-5BEBADAA6D06}" srcOrd="0" destOrd="0" presId="urn:microsoft.com/office/officeart/2018/5/layout/IconCircleLabelList"/>
    <dgm:cxn modelId="{FD9085C7-B420-463E-83F6-FD9EC5CD796C}" srcId="{48645354-37BD-414E-B967-DB2E5E56ED88}" destId="{11F7797B-3E04-4F0D-996E-1EF3EB6B2764}" srcOrd="1" destOrd="0" parTransId="{0DDAD71E-6A89-4325-9B97-C737AFD726AD}" sibTransId="{86E85435-DE07-4491-B44F-67C6432B0088}"/>
    <dgm:cxn modelId="{5E9E79F4-3890-44AE-B16B-9987E3CA3150}" type="presOf" srcId="{48645354-37BD-414E-B967-DB2E5E56ED88}" destId="{F8268A2D-AAF4-4135-8995-3C5DACBBF906}" srcOrd="0" destOrd="0" presId="urn:microsoft.com/office/officeart/2018/5/layout/IconCircleLabelList"/>
    <dgm:cxn modelId="{070749D9-19AA-4E3D-A8D5-38D9E5AEC246}" type="presParOf" srcId="{F8268A2D-AAF4-4135-8995-3C5DACBBF906}" destId="{438D4D76-CC10-4F18-816C-48D3E9FF0CEA}" srcOrd="0" destOrd="0" presId="urn:microsoft.com/office/officeart/2018/5/layout/IconCircleLabelList"/>
    <dgm:cxn modelId="{326EEA4B-2532-4A4B-80D7-F46ECC3C7AFC}" type="presParOf" srcId="{438D4D76-CC10-4F18-816C-48D3E9FF0CEA}" destId="{79AA19B2-502D-4210-BDF6-EB93278942CE}" srcOrd="0" destOrd="0" presId="urn:microsoft.com/office/officeart/2018/5/layout/IconCircleLabelList"/>
    <dgm:cxn modelId="{547D9689-0FD1-4BA4-BE9C-23DF9469F312}" type="presParOf" srcId="{438D4D76-CC10-4F18-816C-48D3E9FF0CEA}" destId="{502B6F54-2FD4-408A-85E5-D37C9D123D1E}" srcOrd="1" destOrd="0" presId="urn:microsoft.com/office/officeart/2018/5/layout/IconCircleLabelList"/>
    <dgm:cxn modelId="{90A989E2-F314-4D80-A21A-0E309598DC62}" type="presParOf" srcId="{438D4D76-CC10-4F18-816C-48D3E9FF0CEA}" destId="{D7A447F8-105A-49DF-9796-A5F499771E8E}" srcOrd="2" destOrd="0" presId="urn:microsoft.com/office/officeart/2018/5/layout/IconCircleLabelList"/>
    <dgm:cxn modelId="{CDA82D33-6542-4252-9116-D280B87C4C27}" type="presParOf" srcId="{438D4D76-CC10-4F18-816C-48D3E9FF0CEA}" destId="{FD2BFAEE-644E-4DE3-A535-9D96851C3FC0}" srcOrd="3" destOrd="0" presId="urn:microsoft.com/office/officeart/2018/5/layout/IconCircleLabelList"/>
    <dgm:cxn modelId="{74569E61-BDED-4026-A5FD-364161F09E4B}" type="presParOf" srcId="{F8268A2D-AAF4-4135-8995-3C5DACBBF906}" destId="{1DB6FEB7-9C63-4049-9DDA-19B9F11BC547}" srcOrd="1" destOrd="0" presId="urn:microsoft.com/office/officeart/2018/5/layout/IconCircleLabelList"/>
    <dgm:cxn modelId="{1C1D7BD6-776D-4E66-8697-3D173D130783}" type="presParOf" srcId="{F8268A2D-AAF4-4135-8995-3C5DACBBF906}" destId="{9E419279-EF28-41F6-998A-2C8AEA9C8A32}" srcOrd="2" destOrd="0" presId="urn:microsoft.com/office/officeart/2018/5/layout/IconCircleLabelList"/>
    <dgm:cxn modelId="{9AE51DE4-C710-428D-8B72-1BB3BE1EDB45}" type="presParOf" srcId="{9E419279-EF28-41F6-998A-2C8AEA9C8A32}" destId="{54111375-89B7-466A-9BE3-44B88485C75D}" srcOrd="0" destOrd="0" presId="urn:microsoft.com/office/officeart/2018/5/layout/IconCircleLabelList"/>
    <dgm:cxn modelId="{7978205E-DA9E-4CF3-B70F-37674666BC35}" type="presParOf" srcId="{9E419279-EF28-41F6-998A-2C8AEA9C8A32}" destId="{2AE2D665-93A3-438E-9EED-F404E3F995EB}" srcOrd="1" destOrd="0" presId="urn:microsoft.com/office/officeart/2018/5/layout/IconCircleLabelList"/>
    <dgm:cxn modelId="{4E0BF09C-ABA2-4EAC-8654-7D961E79C9F3}" type="presParOf" srcId="{9E419279-EF28-41F6-998A-2C8AEA9C8A32}" destId="{FD168065-9BD7-4738-90F3-3B7557ED4681}" srcOrd="2" destOrd="0" presId="urn:microsoft.com/office/officeart/2018/5/layout/IconCircleLabelList"/>
    <dgm:cxn modelId="{912A19C7-9D65-4E97-A5D6-0146DC5A8A61}" type="presParOf" srcId="{9E419279-EF28-41F6-998A-2C8AEA9C8A32}" destId="{516B2AB0-630F-4AB3-8911-A19B727F6635}" srcOrd="3" destOrd="0" presId="urn:microsoft.com/office/officeart/2018/5/layout/IconCircleLabelList"/>
    <dgm:cxn modelId="{904D303B-E107-4B52-92E5-78817F248973}" type="presParOf" srcId="{F8268A2D-AAF4-4135-8995-3C5DACBBF906}" destId="{4CDBB126-F814-41B2-B747-7709651E7228}" srcOrd="3" destOrd="0" presId="urn:microsoft.com/office/officeart/2018/5/layout/IconCircleLabelList"/>
    <dgm:cxn modelId="{E5CD550C-12C3-4493-9BB7-716BBD5AA435}" type="presParOf" srcId="{F8268A2D-AAF4-4135-8995-3C5DACBBF906}" destId="{609E2CFA-B4AF-418B-B033-E4EF5300F396}" srcOrd="4" destOrd="0" presId="urn:microsoft.com/office/officeart/2018/5/layout/IconCircleLabelList"/>
    <dgm:cxn modelId="{26DAD933-7BF4-4E32-AA44-7BF218EDCC21}" type="presParOf" srcId="{609E2CFA-B4AF-418B-B033-E4EF5300F396}" destId="{17F142DF-614A-4896-A962-9592DC71A829}" srcOrd="0" destOrd="0" presId="urn:microsoft.com/office/officeart/2018/5/layout/IconCircleLabelList"/>
    <dgm:cxn modelId="{52AD2A6D-E196-4808-9E4E-4D76BD8D767D}" type="presParOf" srcId="{609E2CFA-B4AF-418B-B033-E4EF5300F396}" destId="{27273454-7D85-467E-A042-8C86B84E069F}" srcOrd="1" destOrd="0" presId="urn:microsoft.com/office/officeart/2018/5/layout/IconCircleLabelList"/>
    <dgm:cxn modelId="{09060842-3524-4778-AFF9-EA209A701856}" type="presParOf" srcId="{609E2CFA-B4AF-418B-B033-E4EF5300F396}" destId="{8C2A16DA-CE6C-4D18-929D-927208C2E49C}" srcOrd="2" destOrd="0" presId="urn:microsoft.com/office/officeart/2018/5/layout/IconCircleLabelList"/>
    <dgm:cxn modelId="{3A07E681-5E6C-46C7-8CF5-E8654CC115A1}" type="presParOf" srcId="{609E2CFA-B4AF-418B-B033-E4EF5300F396}" destId="{1FBE3C6E-D0A8-4892-89AF-7A67B3F23A53}" srcOrd="3" destOrd="0" presId="urn:microsoft.com/office/officeart/2018/5/layout/IconCircleLabelList"/>
    <dgm:cxn modelId="{83885563-3C96-4FF8-95A2-FFB3766F41D4}" type="presParOf" srcId="{F8268A2D-AAF4-4135-8995-3C5DACBBF906}" destId="{0F8F12F0-2653-41FE-9A3B-E97B8185CDE9}" srcOrd="5" destOrd="0" presId="urn:microsoft.com/office/officeart/2018/5/layout/IconCircleLabelList"/>
    <dgm:cxn modelId="{1967B487-8D7A-4678-95E4-A306B90A76E7}" type="presParOf" srcId="{F8268A2D-AAF4-4135-8995-3C5DACBBF906}" destId="{D8E4E4EA-3305-46FB-988E-CBC8B1AC8E5C}" srcOrd="6" destOrd="0" presId="urn:microsoft.com/office/officeart/2018/5/layout/IconCircleLabelList"/>
    <dgm:cxn modelId="{AAA87804-84D7-4A89-B8F6-68711AA0587E}" type="presParOf" srcId="{D8E4E4EA-3305-46FB-988E-CBC8B1AC8E5C}" destId="{77651ED3-B645-4A86-BD5F-0CCB92DABB27}" srcOrd="0" destOrd="0" presId="urn:microsoft.com/office/officeart/2018/5/layout/IconCircleLabelList"/>
    <dgm:cxn modelId="{12FB2910-D101-40D6-A2E5-28D5CA40D023}" type="presParOf" srcId="{D8E4E4EA-3305-46FB-988E-CBC8B1AC8E5C}" destId="{9D9D78A5-827A-4EC8-A37D-848C7BBBE008}" srcOrd="1" destOrd="0" presId="urn:microsoft.com/office/officeart/2018/5/layout/IconCircleLabelList"/>
    <dgm:cxn modelId="{5E5481BF-7BFF-4F4D-8D90-372D1CD800CA}" type="presParOf" srcId="{D8E4E4EA-3305-46FB-988E-CBC8B1AC8E5C}" destId="{C0B540ED-B6EF-43BF-9F69-2BC1A46A6C76}" srcOrd="2" destOrd="0" presId="urn:microsoft.com/office/officeart/2018/5/layout/IconCircleLabelList"/>
    <dgm:cxn modelId="{48BF4017-827C-4127-9A57-75D4B814ED95}" type="presParOf" srcId="{D8E4E4EA-3305-46FB-988E-CBC8B1AC8E5C}" destId="{016211CE-F906-4019-B006-EE425AAFC603}" srcOrd="3" destOrd="0" presId="urn:microsoft.com/office/officeart/2018/5/layout/IconCircleLabelList"/>
    <dgm:cxn modelId="{8FC86D6F-4C72-4B6A-ACF1-B73D1E78C80F}" type="presParOf" srcId="{F8268A2D-AAF4-4135-8995-3C5DACBBF906}" destId="{047D27B6-4783-4DE5-B710-52CA189F4DEF}" srcOrd="7" destOrd="0" presId="urn:microsoft.com/office/officeart/2018/5/layout/IconCircleLabelList"/>
    <dgm:cxn modelId="{4845EEB0-F07A-4983-931F-7C1C0DCEE436}" type="presParOf" srcId="{F8268A2D-AAF4-4135-8995-3C5DACBBF906}" destId="{7567B5A2-379E-42E4-9E0F-FDC25BB6977B}" srcOrd="8" destOrd="0" presId="urn:microsoft.com/office/officeart/2018/5/layout/IconCircleLabelList"/>
    <dgm:cxn modelId="{DBE51C18-7688-4DCD-80B3-355794F61BED}" type="presParOf" srcId="{7567B5A2-379E-42E4-9E0F-FDC25BB6977B}" destId="{02F1156A-001B-4EFC-9ADB-E02FF60B0E30}" srcOrd="0" destOrd="0" presId="urn:microsoft.com/office/officeart/2018/5/layout/IconCircleLabelList"/>
    <dgm:cxn modelId="{510B4023-5F5C-4B77-AFFB-79C648357A57}" type="presParOf" srcId="{7567B5A2-379E-42E4-9E0F-FDC25BB6977B}" destId="{D1714940-4070-4D02-B185-09491608340F}" srcOrd="1" destOrd="0" presId="urn:microsoft.com/office/officeart/2018/5/layout/IconCircleLabelList"/>
    <dgm:cxn modelId="{F097F484-D1D2-44A9-AACE-1A7468A9DEDB}" type="presParOf" srcId="{7567B5A2-379E-42E4-9E0F-FDC25BB6977B}" destId="{6BD66EA3-F5B0-4B16-AA83-9A084B2575F3}" srcOrd="2" destOrd="0" presId="urn:microsoft.com/office/officeart/2018/5/layout/IconCircleLabelList"/>
    <dgm:cxn modelId="{B76B3FA7-1E7C-4FB0-9882-2DB2D37EC86F}" type="presParOf" srcId="{7567B5A2-379E-42E4-9E0F-FDC25BB6977B}" destId="{AE1E7FD5-0AF7-4FD0-961B-5BEBADAA6D0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C5485-5FBA-4724-ACF9-130139E2247E}">
      <dsp:nvSpPr>
        <dsp:cNvPr id="0" name=""/>
        <dsp:cNvSpPr/>
      </dsp:nvSpPr>
      <dsp:spPr>
        <a:xfrm>
          <a:off x="3823551" y="0"/>
          <a:ext cx="888616" cy="6456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A7D9AB-1923-4218-A8CA-41E16150306D}">
      <dsp:nvSpPr>
        <dsp:cNvPr id="0" name=""/>
        <dsp:cNvSpPr/>
      </dsp:nvSpPr>
      <dsp:spPr>
        <a:xfrm>
          <a:off x="1720033" y="971987"/>
          <a:ext cx="6567448" cy="2413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Wardrobe projection refers to trying on digitally created garments or accessories in a virtual environment. That means you can see how those items look on you, allowing you to know if something is a good fit without physically trying it on. Hence, this technology could let you try on clothing without having it shipped or even leaving your house.</a:t>
          </a:r>
        </a:p>
        <a:p>
          <a:pPr marL="0" lvl="0" indent="0" algn="ctr" defTabSz="711200">
            <a:lnSpc>
              <a:spcPct val="90000"/>
            </a:lnSpc>
            <a:spcBef>
              <a:spcPct val="0"/>
            </a:spcBef>
            <a:spcAft>
              <a:spcPct val="35000"/>
            </a:spcAft>
            <a:buNone/>
          </a:pPr>
          <a:r>
            <a:rPr lang="en-US" sz="1600" kern="1200" dirty="0"/>
            <a:t>Our project aims to make it possible for users to virtually try on clothing. When users upload both their own and the clothes’ photograph, we will be able to create a shot of the subject wearing the clothing. </a:t>
          </a:r>
        </a:p>
      </dsp:txBody>
      <dsp:txXfrm>
        <a:off x="1720033" y="971987"/>
        <a:ext cx="6567448" cy="2413159"/>
      </dsp:txXfrm>
    </dsp:sp>
    <dsp:sp modelId="{8B19147C-3727-4385-B681-3210270A2259}">
      <dsp:nvSpPr>
        <dsp:cNvPr id="0" name=""/>
        <dsp:cNvSpPr/>
      </dsp:nvSpPr>
      <dsp:spPr>
        <a:xfrm>
          <a:off x="4908082" y="0"/>
          <a:ext cx="983673" cy="7689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31301F-3D5C-4FDD-ABB3-FBECEFF49F45}">
      <dsp:nvSpPr>
        <dsp:cNvPr id="0" name=""/>
        <dsp:cNvSpPr/>
      </dsp:nvSpPr>
      <dsp:spPr>
        <a:xfrm>
          <a:off x="7094668" y="1607694"/>
          <a:ext cx="3296250" cy="101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endParaRPr lang="en-US" sz="1600" kern="1200" dirty="0"/>
        </a:p>
      </dsp:txBody>
      <dsp:txXfrm>
        <a:off x="7094668" y="1607694"/>
        <a:ext cx="3296250" cy="1018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C11F9-C8FC-41B2-87FA-4C49A34D6FF2}">
      <dsp:nvSpPr>
        <dsp:cNvPr id="0" name=""/>
        <dsp:cNvSpPr/>
      </dsp:nvSpPr>
      <dsp:spPr>
        <a:xfrm>
          <a:off x="0" y="1465"/>
          <a:ext cx="9603275"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dk1">
              <a:shade val="80000"/>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9BAA1BC-B3C8-4E83-8080-5D75CE28A5DD}">
      <dsp:nvSpPr>
        <dsp:cNvPr id="0" name=""/>
        <dsp:cNvSpPr/>
      </dsp:nvSpPr>
      <dsp:spPr>
        <a:xfrm>
          <a:off x="0" y="1465"/>
          <a:ext cx="1920655" cy="474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OBJECTIVE</a:t>
          </a:r>
          <a:endParaRPr lang="en-US" sz="2800" b="1" kern="1200" dirty="0"/>
        </a:p>
      </dsp:txBody>
      <dsp:txXfrm>
        <a:off x="0" y="1465"/>
        <a:ext cx="1920655" cy="4746515"/>
      </dsp:txXfrm>
    </dsp:sp>
    <dsp:sp modelId="{6A80D927-22CD-4347-9852-9ACB98B2AD46}">
      <dsp:nvSpPr>
        <dsp:cNvPr id="0" name=""/>
        <dsp:cNvSpPr/>
      </dsp:nvSpPr>
      <dsp:spPr>
        <a:xfrm>
          <a:off x="2064704" y="54887"/>
          <a:ext cx="3697260" cy="106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dsp:txBody>
      <dsp:txXfrm>
        <a:off x="2064704" y="54887"/>
        <a:ext cx="3697260" cy="1068429"/>
      </dsp:txXfrm>
    </dsp:sp>
    <dsp:sp modelId="{431CF2B8-570A-41ED-AE7F-55D03DB9EF3F}">
      <dsp:nvSpPr>
        <dsp:cNvPr id="0" name=""/>
        <dsp:cNvSpPr/>
      </dsp:nvSpPr>
      <dsp:spPr>
        <a:xfrm>
          <a:off x="1920654" y="1123316"/>
          <a:ext cx="7682620" cy="0"/>
        </a:xfrm>
        <a:prstGeom prst="line">
          <a:avLst/>
        </a:prstGeom>
        <a:solidFill>
          <a:schemeClr val="dk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F651B4F7-72EC-4614-8BCA-505BE4462364}">
      <dsp:nvSpPr>
        <dsp:cNvPr id="0" name=""/>
        <dsp:cNvSpPr/>
      </dsp:nvSpPr>
      <dsp:spPr>
        <a:xfrm>
          <a:off x="2064704" y="1176738"/>
          <a:ext cx="3697260" cy="106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To allow user trying on clothes virtually</a:t>
          </a:r>
          <a:endParaRPr lang="en-US" sz="2100" kern="1200" dirty="0"/>
        </a:p>
      </dsp:txBody>
      <dsp:txXfrm>
        <a:off x="2064704" y="1176738"/>
        <a:ext cx="3697260" cy="1068429"/>
      </dsp:txXfrm>
    </dsp:sp>
    <dsp:sp modelId="{FEECD7A2-13F0-4375-B3F9-9AC86A96591A}">
      <dsp:nvSpPr>
        <dsp:cNvPr id="0" name=""/>
        <dsp:cNvSpPr/>
      </dsp:nvSpPr>
      <dsp:spPr>
        <a:xfrm>
          <a:off x="5906014" y="1176738"/>
          <a:ext cx="3697260" cy="106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We will create a clearer photo of user wearing the intended clothing by uploading both their personal photo and the intended clothing shot.</a:t>
          </a:r>
        </a:p>
      </dsp:txBody>
      <dsp:txXfrm>
        <a:off x="5906014" y="1176738"/>
        <a:ext cx="3697260" cy="1068429"/>
      </dsp:txXfrm>
    </dsp:sp>
    <dsp:sp modelId="{ADFA1215-24FE-40E8-BC62-06CDCDC1DE8D}">
      <dsp:nvSpPr>
        <dsp:cNvPr id="0" name=""/>
        <dsp:cNvSpPr/>
      </dsp:nvSpPr>
      <dsp:spPr>
        <a:xfrm>
          <a:off x="1920654" y="2245167"/>
          <a:ext cx="7682620" cy="0"/>
        </a:xfrm>
        <a:prstGeom prst="line">
          <a:avLst/>
        </a:prstGeom>
        <a:solidFill>
          <a:schemeClr val="dk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FEAB786C-3425-4836-BC4C-B9F37CE08F2B}">
      <dsp:nvSpPr>
        <dsp:cNvPr id="0" name=""/>
        <dsp:cNvSpPr/>
      </dsp:nvSpPr>
      <dsp:spPr>
        <a:xfrm>
          <a:off x="2064704" y="2298589"/>
          <a:ext cx="3697260" cy="106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To increase the number of angles in which the user can upload their photograph</a:t>
          </a:r>
          <a:r>
            <a:rPr lang="en-US" sz="2100" kern="1200"/>
            <a:t>.</a:t>
          </a:r>
        </a:p>
      </dsp:txBody>
      <dsp:txXfrm>
        <a:off x="2064704" y="2298589"/>
        <a:ext cx="3697260" cy="1068429"/>
      </dsp:txXfrm>
    </dsp:sp>
    <dsp:sp modelId="{86E82F78-3614-4C09-8433-E60359B4A24C}">
      <dsp:nvSpPr>
        <dsp:cNvPr id="0" name=""/>
        <dsp:cNvSpPr/>
      </dsp:nvSpPr>
      <dsp:spPr>
        <a:xfrm>
          <a:off x="5906014" y="2298589"/>
          <a:ext cx="3697260" cy="106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For instance, users can provide their images even with the side angles besides the front views.</a:t>
          </a:r>
        </a:p>
      </dsp:txBody>
      <dsp:txXfrm>
        <a:off x="5906014" y="2298589"/>
        <a:ext cx="3697260" cy="1068429"/>
      </dsp:txXfrm>
    </dsp:sp>
    <dsp:sp modelId="{4D1920C1-D69D-40AA-A88C-08472A0009E3}">
      <dsp:nvSpPr>
        <dsp:cNvPr id="0" name=""/>
        <dsp:cNvSpPr/>
      </dsp:nvSpPr>
      <dsp:spPr>
        <a:xfrm>
          <a:off x="1920654" y="3367018"/>
          <a:ext cx="7682620" cy="0"/>
        </a:xfrm>
        <a:prstGeom prst="line">
          <a:avLst/>
        </a:prstGeom>
        <a:solidFill>
          <a:schemeClr val="dk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6351A7E5-4D12-4C34-BEBF-4BF96C22AA0E}">
      <dsp:nvSpPr>
        <dsp:cNvPr id="0" name=""/>
        <dsp:cNvSpPr/>
      </dsp:nvSpPr>
      <dsp:spPr>
        <a:xfrm>
          <a:off x="2064704" y="3420440"/>
          <a:ext cx="3697260" cy="126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To implement real time image capturing of the users.</a:t>
          </a:r>
          <a:endParaRPr lang="en-US" sz="2100" kern="1200" dirty="0"/>
        </a:p>
      </dsp:txBody>
      <dsp:txXfrm>
        <a:off x="2064704" y="3420440"/>
        <a:ext cx="3697260" cy="1269796"/>
      </dsp:txXfrm>
    </dsp:sp>
    <dsp:sp modelId="{698E1E56-31E6-4F7B-A08F-26EEB1B73DE8}">
      <dsp:nvSpPr>
        <dsp:cNvPr id="0" name=""/>
        <dsp:cNvSpPr/>
      </dsp:nvSpPr>
      <dsp:spPr>
        <a:xfrm>
          <a:off x="1920654" y="4690236"/>
          <a:ext cx="7682620" cy="0"/>
        </a:xfrm>
        <a:prstGeom prst="line">
          <a:avLst/>
        </a:prstGeom>
        <a:solidFill>
          <a:schemeClr val="dk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E3D0FCEB-2AC7-4364-8464-6A857752C6DB}">
      <dsp:nvSpPr>
        <dsp:cNvPr id="0" name=""/>
        <dsp:cNvSpPr/>
      </dsp:nvSpPr>
      <dsp:spPr>
        <a:xfrm>
          <a:off x="0" y="4747981"/>
          <a:ext cx="9603275"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dk1">
              <a:shade val="80000"/>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C04CE1F-0CE0-4E28-A755-500D8DF7E8CE}">
      <dsp:nvSpPr>
        <dsp:cNvPr id="0" name=""/>
        <dsp:cNvSpPr/>
      </dsp:nvSpPr>
      <dsp:spPr>
        <a:xfrm>
          <a:off x="0" y="4747981"/>
          <a:ext cx="9603275" cy="53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endParaRPr lang="en-US" sz="500" kern="1200" dirty="0"/>
        </a:p>
      </dsp:txBody>
      <dsp:txXfrm>
        <a:off x="0" y="4747981"/>
        <a:ext cx="9603275" cy="533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E9D18-EA6B-4B7C-BFC4-A911BCAA342D}">
      <dsp:nvSpPr>
        <dsp:cNvPr id="0" name=""/>
        <dsp:cNvSpPr/>
      </dsp:nvSpPr>
      <dsp:spPr>
        <a:xfrm>
          <a:off x="0" y="5520"/>
          <a:ext cx="5393361" cy="701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78C38-B3FB-4A1A-97B9-BF79AE87DD99}">
      <dsp:nvSpPr>
        <dsp:cNvPr id="0" name=""/>
        <dsp:cNvSpPr/>
      </dsp:nvSpPr>
      <dsp:spPr>
        <a:xfrm>
          <a:off x="212192" y="163349"/>
          <a:ext cx="386181" cy="385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BDB82C-B1ED-400A-8C86-904BDE0C2671}">
      <dsp:nvSpPr>
        <dsp:cNvPr id="0" name=""/>
        <dsp:cNvSpPr/>
      </dsp:nvSpPr>
      <dsp:spPr>
        <a:xfrm>
          <a:off x="810565" y="5520"/>
          <a:ext cx="457031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90000"/>
            </a:lnSpc>
            <a:spcBef>
              <a:spcPct val="0"/>
            </a:spcBef>
            <a:spcAft>
              <a:spcPct val="35000"/>
            </a:spcAft>
            <a:buNone/>
          </a:pPr>
          <a:r>
            <a:rPr lang="en-US" sz="1400" b="1" kern="1200"/>
            <a:t>METHODOLOGY</a:t>
          </a:r>
          <a:endParaRPr lang="en-US" sz="1400" kern="1200"/>
        </a:p>
      </dsp:txBody>
      <dsp:txXfrm>
        <a:off x="810565" y="5520"/>
        <a:ext cx="4570312" cy="723382"/>
      </dsp:txXfrm>
    </dsp:sp>
    <dsp:sp modelId="{12E10F41-9B45-4EB4-99D7-D8B08A8C8491}">
      <dsp:nvSpPr>
        <dsp:cNvPr id="0" name=""/>
        <dsp:cNvSpPr/>
      </dsp:nvSpPr>
      <dsp:spPr>
        <a:xfrm>
          <a:off x="0" y="909749"/>
          <a:ext cx="5393361" cy="701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C817C5-D21B-4056-A0CD-EB4B93F1B773}">
      <dsp:nvSpPr>
        <dsp:cNvPr id="0" name=""/>
        <dsp:cNvSpPr/>
      </dsp:nvSpPr>
      <dsp:spPr>
        <a:xfrm>
          <a:off x="212192" y="1067578"/>
          <a:ext cx="386181" cy="385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D605E1-C18A-43B8-B379-83BB6B7CF981}">
      <dsp:nvSpPr>
        <dsp:cNvPr id="0" name=""/>
        <dsp:cNvSpPr/>
      </dsp:nvSpPr>
      <dsp:spPr>
        <a:xfrm>
          <a:off x="810565" y="909749"/>
          <a:ext cx="457031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90000"/>
            </a:lnSpc>
            <a:spcBef>
              <a:spcPct val="0"/>
            </a:spcBef>
            <a:spcAft>
              <a:spcPct val="35000"/>
            </a:spcAft>
            <a:buNone/>
          </a:pPr>
          <a:r>
            <a:rPr lang="en-US" sz="1400" kern="1200"/>
            <a:t>1.CAGAN is used to produce a preliminary result and a binary mask of where to modify from a human image and a target clothing image. </a:t>
          </a:r>
        </a:p>
      </dsp:txBody>
      <dsp:txXfrm>
        <a:off x="810565" y="909749"/>
        <a:ext cx="4570312" cy="723382"/>
      </dsp:txXfrm>
    </dsp:sp>
    <dsp:sp modelId="{37D985FD-470F-4AC9-BCF8-A02B25B0FC44}">
      <dsp:nvSpPr>
        <dsp:cNvPr id="0" name=""/>
        <dsp:cNvSpPr/>
      </dsp:nvSpPr>
      <dsp:spPr>
        <a:xfrm>
          <a:off x="0" y="1813977"/>
          <a:ext cx="5393361" cy="701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B009A7-09E9-4AEA-BC45-48E440A1DC73}">
      <dsp:nvSpPr>
        <dsp:cNvPr id="0" name=""/>
        <dsp:cNvSpPr/>
      </dsp:nvSpPr>
      <dsp:spPr>
        <a:xfrm>
          <a:off x="212192" y="1971806"/>
          <a:ext cx="386181" cy="385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71CBBB-9322-43B4-8946-76427346319C}">
      <dsp:nvSpPr>
        <dsp:cNvPr id="0" name=""/>
        <dsp:cNvSpPr/>
      </dsp:nvSpPr>
      <dsp:spPr>
        <a:xfrm>
          <a:off x="810565" y="1813977"/>
          <a:ext cx="457031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90000"/>
            </a:lnSpc>
            <a:spcBef>
              <a:spcPct val="0"/>
            </a:spcBef>
            <a:spcAft>
              <a:spcPct val="35000"/>
            </a:spcAft>
            <a:buNone/>
          </a:pPr>
          <a:r>
            <a:rPr lang="en-US" sz="1400" kern="1200"/>
            <a:t>2. Simply the clothing is extracted using a transform network. </a:t>
          </a:r>
        </a:p>
      </dsp:txBody>
      <dsp:txXfrm>
        <a:off x="810565" y="1813977"/>
        <a:ext cx="4570312" cy="723382"/>
      </dsp:txXfrm>
    </dsp:sp>
    <dsp:sp modelId="{F93661CF-F1A2-48A2-BD5F-CD6F95AD02F8}">
      <dsp:nvSpPr>
        <dsp:cNvPr id="0" name=""/>
        <dsp:cNvSpPr/>
      </dsp:nvSpPr>
      <dsp:spPr>
        <a:xfrm>
          <a:off x="0" y="2718206"/>
          <a:ext cx="5393361" cy="701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1EE57F-8596-47D5-8930-9C827326EA01}">
      <dsp:nvSpPr>
        <dsp:cNvPr id="0" name=""/>
        <dsp:cNvSpPr/>
      </dsp:nvSpPr>
      <dsp:spPr>
        <a:xfrm>
          <a:off x="212192" y="2876034"/>
          <a:ext cx="386181" cy="3858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E9EFCB-3B02-4BFB-AB1E-5E6418C0A3F4}">
      <dsp:nvSpPr>
        <dsp:cNvPr id="0" name=""/>
        <dsp:cNvSpPr/>
      </dsp:nvSpPr>
      <dsp:spPr>
        <a:xfrm>
          <a:off x="810565" y="2718206"/>
          <a:ext cx="457031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90000"/>
            </a:lnSpc>
            <a:spcBef>
              <a:spcPct val="0"/>
            </a:spcBef>
            <a:spcAft>
              <a:spcPct val="35000"/>
            </a:spcAft>
            <a:buNone/>
          </a:pPr>
          <a:r>
            <a:rPr lang="en-US" sz="1400" kern="1200"/>
            <a:t>3. The segmentation stage uses the mask and output from the previous step to create a better mask that indicates where the garments should be altered. </a:t>
          </a:r>
        </a:p>
      </dsp:txBody>
      <dsp:txXfrm>
        <a:off x="810565" y="2718206"/>
        <a:ext cx="4570312" cy="723382"/>
      </dsp:txXfrm>
    </dsp:sp>
    <dsp:sp modelId="{DE2E5396-811D-4A49-9F9B-7DCCC8A94E85}">
      <dsp:nvSpPr>
        <dsp:cNvPr id="0" name=""/>
        <dsp:cNvSpPr/>
      </dsp:nvSpPr>
      <dsp:spPr>
        <a:xfrm>
          <a:off x="0" y="3622434"/>
          <a:ext cx="5393361" cy="701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BF8CD-B667-43CA-B935-55D436C3D3AF}">
      <dsp:nvSpPr>
        <dsp:cNvPr id="0" name=""/>
        <dsp:cNvSpPr/>
      </dsp:nvSpPr>
      <dsp:spPr>
        <a:xfrm>
          <a:off x="212192" y="3780263"/>
          <a:ext cx="386181" cy="3858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4F73AC-5425-4550-939F-66AD566973C7}">
      <dsp:nvSpPr>
        <dsp:cNvPr id="0" name=""/>
        <dsp:cNvSpPr/>
      </dsp:nvSpPr>
      <dsp:spPr>
        <a:xfrm>
          <a:off x="810565" y="3622434"/>
          <a:ext cx="4570312"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90000"/>
            </a:lnSpc>
            <a:spcBef>
              <a:spcPct val="0"/>
            </a:spcBef>
            <a:spcAft>
              <a:spcPct val="35000"/>
            </a:spcAft>
            <a:buNone/>
          </a:pPr>
          <a:r>
            <a:rPr lang="en-US" sz="1400" kern="1200"/>
            <a:t>4.The target's clothing is then changed using the mask. Our ultimate product is created by combining the changed clothing with the CAGAN result.</a:t>
          </a:r>
        </a:p>
      </dsp:txBody>
      <dsp:txXfrm>
        <a:off x="810565" y="3622434"/>
        <a:ext cx="4570312" cy="7233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2B2D1-9B57-42D3-81BE-CE9E804907AB}">
      <dsp:nvSpPr>
        <dsp:cNvPr id="0" name=""/>
        <dsp:cNvSpPr/>
      </dsp:nvSpPr>
      <dsp:spPr>
        <a:xfrm>
          <a:off x="969209" y="670431"/>
          <a:ext cx="1263966" cy="126396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F0B282-79D5-463C-977B-883A22C25042}">
      <dsp:nvSpPr>
        <dsp:cNvPr id="0" name=""/>
        <dsp:cNvSpPr/>
      </dsp:nvSpPr>
      <dsp:spPr>
        <a:xfrm>
          <a:off x="1238579" y="939801"/>
          <a:ext cx="725226" cy="725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95C636-2983-414D-AB2B-F9F5ADA6E1C1}">
      <dsp:nvSpPr>
        <dsp:cNvPr id="0" name=""/>
        <dsp:cNvSpPr/>
      </dsp:nvSpPr>
      <dsp:spPr>
        <a:xfrm>
          <a:off x="565154" y="2328092"/>
          <a:ext cx="2072076" cy="1536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Technology Used</a:t>
          </a:r>
          <a:endParaRPr lang="en-US" sz="1100" kern="1200"/>
        </a:p>
      </dsp:txBody>
      <dsp:txXfrm>
        <a:off x="565154" y="2328092"/>
        <a:ext cx="2072076" cy="1536899"/>
      </dsp:txXfrm>
    </dsp:sp>
    <dsp:sp modelId="{69F79F9E-80F6-4E66-A5EA-4CE623C1360A}">
      <dsp:nvSpPr>
        <dsp:cNvPr id="0" name=""/>
        <dsp:cNvSpPr/>
      </dsp:nvSpPr>
      <dsp:spPr>
        <a:xfrm>
          <a:off x="3403899" y="670431"/>
          <a:ext cx="1263966" cy="126396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087FB-B64F-4D10-89E2-7B054CC1439E}">
      <dsp:nvSpPr>
        <dsp:cNvPr id="0" name=""/>
        <dsp:cNvSpPr/>
      </dsp:nvSpPr>
      <dsp:spPr>
        <a:xfrm>
          <a:off x="3673269" y="939801"/>
          <a:ext cx="725226" cy="725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5732E9-ECDF-4D44-BA01-DF849A8E3BE4}">
      <dsp:nvSpPr>
        <dsp:cNvPr id="0" name=""/>
        <dsp:cNvSpPr/>
      </dsp:nvSpPr>
      <dsp:spPr>
        <a:xfrm>
          <a:off x="2999844" y="2328092"/>
          <a:ext cx="2072076" cy="1536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Keras: Keras is a high-level neural network API written in Python. It is widely used for building deep learning models. In virtual try-on, Keras is used to build the CAGAN model.</a:t>
          </a:r>
          <a:endParaRPr lang="en-US" sz="1100" kern="1200"/>
        </a:p>
      </dsp:txBody>
      <dsp:txXfrm>
        <a:off x="2999844" y="2328092"/>
        <a:ext cx="2072076" cy="1536899"/>
      </dsp:txXfrm>
    </dsp:sp>
    <dsp:sp modelId="{4688208E-602B-40C9-8C00-7C7724AEBCAB}">
      <dsp:nvSpPr>
        <dsp:cNvPr id="0" name=""/>
        <dsp:cNvSpPr/>
      </dsp:nvSpPr>
      <dsp:spPr>
        <a:xfrm>
          <a:off x="5838589" y="670431"/>
          <a:ext cx="1263966" cy="126396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BD485-CF28-48AE-A078-ADFB1B96D692}">
      <dsp:nvSpPr>
        <dsp:cNvPr id="0" name=""/>
        <dsp:cNvSpPr/>
      </dsp:nvSpPr>
      <dsp:spPr>
        <a:xfrm>
          <a:off x="6107959" y="939801"/>
          <a:ext cx="725226" cy="725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3C637A-F3F3-462C-A297-14432229DE9C}">
      <dsp:nvSpPr>
        <dsp:cNvPr id="0" name=""/>
        <dsp:cNvSpPr/>
      </dsp:nvSpPr>
      <dsp:spPr>
        <a:xfrm>
          <a:off x="5434534" y="2328092"/>
          <a:ext cx="2072076" cy="1536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Convolutional Neural Networks (CNNs): CNNs are deep learning models that are commonly used for image recognition and classification tasks. In virtual try-on, CNNs are used in the CycleGAN model to extract and process features from the input images.</a:t>
          </a:r>
          <a:endParaRPr lang="en-US" sz="1100" kern="1200"/>
        </a:p>
      </dsp:txBody>
      <dsp:txXfrm>
        <a:off x="5434534" y="2328092"/>
        <a:ext cx="2072076" cy="1536899"/>
      </dsp:txXfrm>
    </dsp:sp>
    <dsp:sp modelId="{A412F192-D572-41CF-B1C0-06A1183AFAB3}">
      <dsp:nvSpPr>
        <dsp:cNvPr id="0" name=""/>
        <dsp:cNvSpPr/>
      </dsp:nvSpPr>
      <dsp:spPr>
        <a:xfrm>
          <a:off x="8273279" y="670431"/>
          <a:ext cx="1263966" cy="126396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80FF9-E4EA-41CE-AF3C-8836403B754A}">
      <dsp:nvSpPr>
        <dsp:cNvPr id="0" name=""/>
        <dsp:cNvSpPr/>
      </dsp:nvSpPr>
      <dsp:spPr>
        <a:xfrm>
          <a:off x="8542649" y="939801"/>
          <a:ext cx="725226" cy="725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4912CF-6278-4792-86DD-AD16E2B9D5F2}">
      <dsp:nvSpPr>
        <dsp:cNvPr id="0" name=""/>
        <dsp:cNvSpPr/>
      </dsp:nvSpPr>
      <dsp:spPr>
        <a:xfrm>
          <a:off x="7869224" y="2328092"/>
          <a:ext cx="2072076" cy="1536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Image Processing: Image processing techniques are used to preprocess the input images and prepare them for training the CycleGAN model. This includes techniques such as resizing, normalization, and data augmentation.</a:t>
          </a:r>
          <a:endParaRPr lang="en-US" sz="1100" kern="1200"/>
        </a:p>
      </dsp:txBody>
      <dsp:txXfrm>
        <a:off x="7869224" y="2328092"/>
        <a:ext cx="2072076" cy="15368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A19B2-502D-4210-BDF6-EB93278942CE}">
      <dsp:nvSpPr>
        <dsp:cNvPr id="0" name=""/>
        <dsp:cNvSpPr/>
      </dsp:nvSpPr>
      <dsp:spPr>
        <a:xfrm>
          <a:off x="338064" y="720700"/>
          <a:ext cx="1051892" cy="10518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2B6F54-2FD4-408A-85E5-D37C9D123D1E}">
      <dsp:nvSpPr>
        <dsp:cNvPr id="0" name=""/>
        <dsp:cNvSpPr/>
      </dsp:nvSpPr>
      <dsp:spPr>
        <a:xfrm>
          <a:off x="562237" y="944874"/>
          <a:ext cx="603544" cy="6035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2BFAEE-644E-4DE3-A535-9D96851C3FC0}">
      <dsp:nvSpPr>
        <dsp:cNvPr id="0" name=""/>
        <dsp:cNvSpPr/>
      </dsp:nvSpPr>
      <dsp:spPr>
        <a:xfrm>
          <a:off x="1803" y="2100231"/>
          <a:ext cx="1724414" cy="1980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Convenience</a:t>
          </a:r>
          <a:r>
            <a:rPr lang="en-US" sz="1100" b="0" i="0" kern="1200"/>
            <a:t>: Virtual try-on allows customers to try on clothes from the comfort of their own homes, without the need to physically visit a store. This can save time and effort, especially for customers who live far from stores or have mobility issues.</a:t>
          </a:r>
          <a:endParaRPr lang="en-US" sz="1100" kern="1200"/>
        </a:p>
      </dsp:txBody>
      <dsp:txXfrm>
        <a:off x="1803" y="2100231"/>
        <a:ext cx="1724414" cy="1980381"/>
      </dsp:txXfrm>
    </dsp:sp>
    <dsp:sp modelId="{54111375-89B7-466A-9BE3-44B88485C75D}">
      <dsp:nvSpPr>
        <dsp:cNvPr id="0" name=""/>
        <dsp:cNvSpPr/>
      </dsp:nvSpPr>
      <dsp:spPr>
        <a:xfrm>
          <a:off x="2364250" y="720700"/>
          <a:ext cx="1051892" cy="10518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2D665-93A3-438E-9EED-F404E3F995EB}">
      <dsp:nvSpPr>
        <dsp:cNvPr id="0" name=""/>
        <dsp:cNvSpPr/>
      </dsp:nvSpPr>
      <dsp:spPr>
        <a:xfrm>
          <a:off x="2588424" y="944874"/>
          <a:ext cx="603544" cy="6035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6B2AB0-630F-4AB3-8911-A19B727F6635}">
      <dsp:nvSpPr>
        <dsp:cNvPr id="0" name=""/>
        <dsp:cNvSpPr/>
      </dsp:nvSpPr>
      <dsp:spPr>
        <a:xfrm>
          <a:off x="2027989" y="2100231"/>
          <a:ext cx="1724414" cy="1980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Variety</a:t>
          </a:r>
          <a:r>
            <a:rPr lang="en-US" sz="1100" b="0" i="0" kern="1200"/>
            <a:t>: Virtual try-on enables customers to try on a wide range of clothes from different brands and stores, without being limited by the physical inventory of a single store.</a:t>
          </a:r>
          <a:endParaRPr lang="en-US" sz="1100" kern="1200"/>
        </a:p>
      </dsp:txBody>
      <dsp:txXfrm>
        <a:off x="2027989" y="2100231"/>
        <a:ext cx="1724414" cy="1980381"/>
      </dsp:txXfrm>
    </dsp:sp>
    <dsp:sp modelId="{17F142DF-614A-4896-A962-9592DC71A829}">
      <dsp:nvSpPr>
        <dsp:cNvPr id="0" name=""/>
        <dsp:cNvSpPr/>
      </dsp:nvSpPr>
      <dsp:spPr>
        <a:xfrm>
          <a:off x="4390437" y="720700"/>
          <a:ext cx="1051892" cy="10518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73454-7D85-467E-A042-8C86B84E069F}">
      <dsp:nvSpPr>
        <dsp:cNvPr id="0" name=""/>
        <dsp:cNvSpPr/>
      </dsp:nvSpPr>
      <dsp:spPr>
        <a:xfrm>
          <a:off x="4614611" y="944874"/>
          <a:ext cx="603544" cy="6035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BE3C6E-D0A8-4892-89AF-7A67B3F23A53}">
      <dsp:nvSpPr>
        <dsp:cNvPr id="0" name=""/>
        <dsp:cNvSpPr/>
      </dsp:nvSpPr>
      <dsp:spPr>
        <a:xfrm>
          <a:off x="4054176" y="2100231"/>
          <a:ext cx="1724414" cy="1980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Cost-effective</a:t>
          </a:r>
          <a:r>
            <a:rPr lang="en-US" sz="1100" b="0" i="0" kern="1200"/>
            <a:t>: Virtual try-on can reduce the costs associated with traditional in-store try-on methods, such as maintaining large inventories, hiring staff to assist customers, and providing changing rooms.</a:t>
          </a:r>
          <a:endParaRPr lang="en-US" sz="1100" kern="1200"/>
        </a:p>
      </dsp:txBody>
      <dsp:txXfrm>
        <a:off x="4054176" y="2100231"/>
        <a:ext cx="1724414" cy="1980381"/>
      </dsp:txXfrm>
    </dsp:sp>
    <dsp:sp modelId="{77651ED3-B645-4A86-BD5F-0CCB92DABB27}">
      <dsp:nvSpPr>
        <dsp:cNvPr id="0" name=""/>
        <dsp:cNvSpPr/>
      </dsp:nvSpPr>
      <dsp:spPr>
        <a:xfrm>
          <a:off x="6416623" y="720700"/>
          <a:ext cx="1051892" cy="10518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9D78A5-827A-4EC8-A37D-848C7BBBE008}">
      <dsp:nvSpPr>
        <dsp:cNvPr id="0" name=""/>
        <dsp:cNvSpPr/>
      </dsp:nvSpPr>
      <dsp:spPr>
        <a:xfrm>
          <a:off x="6640797" y="944874"/>
          <a:ext cx="603544" cy="6035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6211CE-F906-4019-B006-EE425AAFC603}">
      <dsp:nvSpPr>
        <dsp:cNvPr id="0" name=""/>
        <dsp:cNvSpPr/>
      </dsp:nvSpPr>
      <dsp:spPr>
        <a:xfrm>
          <a:off x="6080362" y="2100231"/>
          <a:ext cx="1724414" cy="1980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Personalization</a:t>
          </a:r>
          <a:r>
            <a:rPr lang="en-US" sz="1100" b="0" i="0" kern="1200"/>
            <a:t>: Virtual try-on can provide a personalized experience for each customer, by allowing them to see how clothes would look on their specific body shape and size. This can help customers make more informed purchasing decisions and improve customer satisfaction.</a:t>
          </a:r>
          <a:endParaRPr lang="en-US" sz="1100" kern="1200"/>
        </a:p>
      </dsp:txBody>
      <dsp:txXfrm>
        <a:off x="6080362" y="2100231"/>
        <a:ext cx="1724414" cy="1980381"/>
      </dsp:txXfrm>
    </dsp:sp>
    <dsp:sp modelId="{02F1156A-001B-4EFC-9ADB-E02FF60B0E30}">
      <dsp:nvSpPr>
        <dsp:cNvPr id="0" name=""/>
        <dsp:cNvSpPr/>
      </dsp:nvSpPr>
      <dsp:spPr>
        <a:xfrm>
          <a:off x="8442810" y="720700"/>
          <a:ext cx="1051892" cy="10518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714940-4070-4D02-B185-09491608340F}">
      <dsp:nvSpPr>
        <dsp:cNvPr id="0" name=""/>
        <dsp:cNvSpPr/>
      </dsp:nvSpPr>
      <dsp:spPr>
        <a:xfrm>
          <a:off x="8666984" y="944874"/>
          <a:ext cx="603544" cy="6035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1E7FD5-0AF7-4FD0-961B-5BEBADAA6D06}">
      <dsp:nvSpPr>
        <dsp:cNvPr id="0" name=""/>
        <dsp:cNvSpPr/>
      </dsp:nvSpPr>
      <dsp:spPr>
        <a:xfrm>
          <a:off x="8106549" y="2100231"/>
          <a:ext cx="1724414" cy="1980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Sustainability</a:t>
          </a:r>
          <a:r>
            <a:rPr lang="en-US" sz="1100" b="0" i="0" kern="1200"/>
            <a:t>: Virtual try-on can contribute to sustainable fashion by reducing the environmental impact of traditional in-store try-on methods, such as the energy and water used to produce and clean clothes.</a:t>
          </a:r>
          <a:endParaRPr lang="en-US" sz="1100" kern="1200"/>
        </a:p>
      </dsp:txBody>
      <dsp:txXfrm>
        <a:off x="8106549" y="2100231"/>
        <a:ext cx="1724414" cy="198038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A3A789-52FF-468B-A1B7-742EF06185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D979261-5FD1-4ABC-89A7-BB368216D1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3F499F-75F8-47A8-BC1D-7AA628C0423C}" type="datetime1">
              <a:rPr lang="en-GB" smtClean="0"/>
              <a:t>30/03/2023</a:t>
            </a:fld>
            <a:endParaRPr lang="en-GB" dirty="0"/>
          </a:p>
        </p:txBody>
      </p:sp>
      <p:sp>
        <p:nvSpPr>
          <p:cNvPr id="4" name="Footer Placeholder 3">
            <a:extLst>
              <a:ext uri="{FF2B5EF4-FFF2-40B4-BE49-F238E27FC236}">
                <a16:creationId xmlns:a16="http://schemas.microsoft.com/office/drawing/2014/main" id="{81579BF2-D7F6-4B93-AD19-76113B31FE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8D9ED00-583E-4068-8EDE-CAD5FEC3D4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CA9FCE-AF3D-4FF3-B0E8-C60E2E8EE850}" type="slidenum">
              <a:rPr lang="en-GB" smtClean="0"/>
              <a:t>‹#›</a:t>
            </a:fld>
            <a:endParaRPr lang="en-GB"/>
          </a:p>
        </p:txBody>
      </p:sp>
    </p:spTree>
    <p:extLst>
      <p:ext uri="{BB962C8B-B14F-4D97-AF65-F5344CB8AC3E}">
        <p14:creationId xmlns:p14="http://schemas.microsoft.com/office/powerpoint/2010/main" val="22062187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6001D-AEBF-4924-9F8B-40176E47B10C}" type="datetime1">
              <a:rPr lang="en-GB" smtClean="0"/>
              <a:pPr/>
              <a:t>30/03/2023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7D705-800D-4B96-A4F9-35183A65CA29}" type="slidenum">
              <a:rPr lang="en-GB" noProof="0" smtClean="0"/>
              <a:t>‹#›</a:t>
            </a:fld>
            <a:endParaRPr lang="en-GB" noProof="0"/>
          </a:p>
        </p:txBody>
      </p:sp>
    </p:spTree>
    <p:extLst>
      <p:ext uri="{BB962C8B-B14F-4D97-AF65-F5344CB8AC3E}">
        <p14:creationId xmlns:p14="http://schemas.microsoft.com/office/powerpoint/2010/main" val="12389467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BE7D705-800D-4B96-A4F9-35183A65CA29}" type="slidenum">
              <a:rPr lang="en-GB" smtClean="0"/>
              <a:t>1</a:t>
            </a:fld>
            <a:endParaRPr lang="en-GB"/>
          </a:p>
        </p:txBody>
      </p:sp>
    </p:spTree>
    <p:extLst>
      <p:ext uri="{BB962C8B-B14F-4D97-AF65-F5344CB8AC3E}">
        <p14:creationId xmlns:p14="http://schemas.microsoft.com/office/powerpoint/2010/main" val="38331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rtl="0"/>
            <a:fld id="{CC36FA67-A3C3-4056-8D60-07FBA194F4F5}" type="datetime1">
              <a:rPr lang="en-GB" noProof="0" smtClean="0"/>
              <a:t>30/03/2023</a:t>
            </a:fld>
            <a:endParaRPr lang="en-GB" noProof="0"/>
          </a:p>
        </p:txBody>
      </p:sp>
      <p:sp>
        <p:nvSpPr>
          <p:cNvPr id="5" name="Footer Placeholder 4"/>
          <p:cNvSpPr>
            <a:spLocks noGrp="1"/>
          </p:cNvSpPr>
          <p:nvPr>
            <p:ph type="ftr" sz="quarter" idx="11"/>
          </p:nvPr>
        </p:nvSpPr>
        <p:spPr/>
        <p:txBody>
          <a:bodyPr/>
          <a:lstStyle/>
          <a:p>
            <a:pPr rtl="0"/>
            <a:endParaRPr lang="en-GB" noProof="0"/>
          </a:p>
        </p:txBody>
      </p:sp>
      <p:sp>
        <p:nvSpPr>
          <p:cNvPr id="6" name="Slide Number Placeholder 5"/>
          <p:cNvSpPr>
            <a:spLocks noGrp="1"/>
          </p:cNvSpPr>
          <p:nvPr>
            <p:ph type="sldNum" sz="quarter" idx="12"/>
          </p:nvPr>
        </p:nvSpPr>
        <p:spPr/>
        <p:txBody>
          <a:body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21830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6186B3EF-5FE2-429D-8478-56AE9645AFE3}" type="datetime1">
              <a:rPr lang="en-GB" noProof="0" smtClean="0"/>
              <a:t>30/03/2023</a:t>
            </a:fld>
            <a:endParaRPr lang="en-GB" noProof="0"/>
          </a:p>
        </p:txBody>
      </p:sp>
      <p:sp>
        <p:nvSpPr>
          <p:cNvPr id="5" name="Footer Placeholder 4"/>
          <p:cNvSpPr>
            <a:spLocks noGrp="1"/>
          </p:cNvSpPr>
          <p:nvPr>
            <p:ph type="ftr" sz="quarter" idx="11"/>
          </p:nvPr>
        </p:nvSpPr>
        <p:spPr/>
        <p:txBody>
          <a:bodyPr/>
          <a:lstStyle/>
          <a:p>
            <a:pPr rtl="0"/>
            <a:endParaRPr lang="en-GB" noProof="0"/>
          </a:p>
        </p:txBody>
      </p:sp>
      <p:sp>
        <p:nvSpPr>
          <p:cNvPr id="6" name="Slide Number Placeholder 5"/>
          <p:cNvSpPr>
            <a:spLocks noGrp="1"/>
          </p:cNvSpPr>
          <p:nvPr>
            <p:ph type="sldNum" sz="quarter" idx="12"/>
          </p:nvPr>
        </p:nvSpPr>
        <p:spPr/>
        <p:txBody>
          <a:body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02029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C5C0AB14-B5B4-420C-9B58-12BD05854C3E}" type="datetime1">
              <a:rPr lang="en-GB" noProof="0" smtClean="0"/>
              <a:t>30/03/2023</a:t>
            </a:fld>
            <a:endParaRPr lang="en-GB" noProof="0"/>
          </a:p>
        </p:txBody>
      </p:sp>
      <p:sp>
        <p:nvSpPr>
          <p:cNvPr id="5" name="Footer Placeholder 4"/>
          <p:cNvSpPr>
            <a:spLocks noGrp="1"/>
          </p:cNvSpPr>
          <p:nvPr>
            <p:ph type="ftr" sz="quarter" idx="11"/>
          </p:nvPr>
        </p:nvSpPr>
        <p:spPr/>
        <p:txBody>
          <a:bodyPr/>
          <a:lstStyle/>
          <a:p>
            <a:pPr rtl="0"/>
            <a:endParaRPr lang="en-GB" noProof="0"/>
          </a:p>
        </p:txBody>
      </p:sp>
      <p:sp>
        <p:nvSpPr>
          <p:cNvPr id="6" name="Slide Number Placeholder 5"/>
          <p:cNvSpPr>
            <a:spLocks noGrp="1"/>
          </p:cNvSpPr>
          <p:nvPr>
            <p:ph type="sldNum" sz="quarter" idx="12"/>
          </p:nvPr>
        </p:nvSpPr>
        <p:spPr/>
        <p:txBody>
          <a:body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95393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992744DB-FEF7-46FA-96CD-A4FB6F4CFB10}" type="datetime1">
              <a:rPr lang="en-GB" noProof="0" smtClean="0"/>
              <a:t>30/03/2023</a:t>
            </a:fld>
            <a:endParaRPr lang="en-GB" noProof="0"/>
          </a:p>
        </p:txBody>
      </p:sp>
      <p:sp>
        <p:nvSpPr>
          <p:cNvPr id="5" name="Footer Placeholder 4"/>
          <p:cNvSpPr>
            <a:spLocks noGrp="1"/>
          </p:cNvSpPr>
          <p:nvPr>
            <p:ph type="ftr" sz="quarter" idx="11"/>
          </p:nvPr>
        </p:nvSpPr>
        <p:spPr/>
        <p:txBody>
          <a:bodyPr/>
          <a:lstStyle/>
          <a:p>
            <a:pPr rtl="0"/>
            <a:endParaRPr lang="en-GB" noProof="0"/>
          </a:p>
        </p:txBody>
      </p:sp>
      <p:sp>
        <p:nvSpPr>
          <p:cNvPr id="6" name="Slide Number Placeholder 5"/>
          <p:cNvSpPr>
            <a:spLocks noGrp="1"/>
          </p:cNvSpPr>
          <p:nvPr>
            <p:ph type="sldNum" sz="quarter" idx="12"/>
          </p:nvPr>
        </p:nvSpPr>
        <p:spPr/>
        <p:txBody>
          <a:body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47253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EE766C05-4115-4E1A-9A4B-5EEF2F2BAFE9}" type="datetime1">
              <a:rPr lang="en-GB" noProof="0" smtClean="0"/>
              <a:t>30/03/2023</a:t>
            </a:fld>
            <a:endParaRPr lang="en-GB" noProof="0"/>
          </a:p>
        </p:txBody>
      </p:sp>
      <p:sp>
        <p:nvSpPr>
          <p:cNvPr id="5" name="Footer Placeholder 4"/>
          <p:cNvSpPr>
            <a:spLocks noGrp="1"/>
          </p:cNvSpPr>
          <p:nvPr>
            <p:ph type="ftr" sz="quarter" idx="11"/>
          </p:nvPr>
        </p:nvSpPr>
        <p:spPr/>
        <p:txBody>
          <a:bodyPr/>
          <a:lstStyle/>
          <a:p>
            <a:pPr rtl="0"/>
            <a:endParaRPr lang="en-GB" noProof="0"/>
          </a:p>
        </p:txBody>
      </p:sp>
      <p:sp>
        <p:nvSpPr>
          <p:cNvPr id="6" name="Slide Number Placeholder 5"/>
          <p:cNvSpPr>
            <a:spLocks noGrp="1"/>
          </p:cNvSpPr>
          <p:nvPr>
            <p:ph type="sldNum" sz="quarter" idx="12"/>
          </p:nvPr>
        </p:nvSpPr>
        <p:spPr/>
        <p:txBody>
          <a:body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681483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rtl="0"/>
            <a:fld id="{731A8086-17C0-466C-A9D0-BC79D5B820AC}" type="datetime1">
              <a:rPr lang="en-GB" noProof="0" smtClean="0"/>
              <a:t>30/03/2023</a:t>
            </a:fld>
            <a:endParaRPr lang="en-GB" noProof="0"/>
          </a:p>
        </p:txBody>
      </p:sp>
      <p:sp>
        <p:nvSpPr>
          <p:cNvPr id="6" name="Footer Placeholder 5"/>
          <p:cNvSpPr>
            <a:spLocks noGrp="1"/>
          </p:cNvSpPr>
          <p:nvPr>
            <p:ph type="ftr" sz="quarter" idx="11"/>
          </p:nvPr>
        </p:nvSpPr>
        <p:spPr/>
        <p:txBody>
          <a:bodyPr/>
          <a:lstStyle/>
          <a:p>
            <a:pPr rtl="0"/>
            <a:endParaRPr lang="en-GB" noProof="0"/>
          </a:p>
        </p:txBody>
      </p:sp>
      <p:sp>
        <p:nvSpPr>
          <p:cNvPr id="7" name="Slide Number Placeholder 6"/>
          <p:cNvSpPr>
            <a:spLocks noGrp="1"/>
          </p:cNvSpPr>
          <p:nvPr>
            <p:ph type="sldNum" sz="quarter" idx="12"/>
          </p:nvPr>
        </p:nvSpPr>
        <p:spPr/>
        <p:txBody>
          <a:body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724838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fld id="{CA2B49AE-18DF-41CC-A81A-2ACE513A8DB8}" type="datetime1">
              <a:rPr lang="en-GB" noProof="0" smtClean="0"/>
              <a:t>30/03/2023</a:t>
            </a:fld>
            <a:endParaRPr lang="en-GB" noProof="0"/>
          </a:p>
        </p:txBody>
      </p:sp>
      <p:sp>
        <p:nvSpPr>
          <p:cNvPr id="8" name="Footer Placeholder 7"/>
          <p:cNvSpPr>
            <a:spLocks noGrp="1"/>
          </p:cNvSpPr>
          <p:nvPr>
            <p:ph type="ftr" sz="quarter" idx="11"/>
          </p:nvPr>
        </p:nvSpPr>
        <p:spPr/>
        <p:txBody>
          <a:bodyPr/>
          <a:lstStyle/>
          <a:p>
            <a:pPr rtl="0"/>
            <a:endParaRPr lang="en-GB" noProof="0"/>
          </a:p>
        </p:txBody>
      </p:sp>
      <p:sp>
        <p:nvSpPr>
          <p:cNvPr id="9" name="Slide Number Placeholder 8"/>
          <p:cNvSpPr>
            <a:spLocks noGrp="1"/>
          </p:cNvSpPr>
          <p:nvPr>
            <p:ph type="sldNum" sz="quarter" idx="12"/>
          </p:nvPr>
        </p:nvSpPr>
        <p:spPr/>
        <p:txBody>
          <a:body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01508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rtl="0"/>
            <a:fld id="{2263D515-0E9A-4BAC-A721-C2806A5C387A}" type="datetime1">
              <a:rPr lang="en-GB" noProof="0" smtClean="0"/>
              <a:t>30/03/2023</a:t>
            </a:fld>
            <a:endParaRPr lang="en-GB" noProof="0"/>
          </a:p>
        </p:txBody>
      </p:sp>
      <p:sp>
        <p:nvSpPr>
          <p:cNvPr id="4" name="Footer Placeholder 3"/>
          <p:cNvSpPr>
            <a:spLocks noGrp="1"/>
          </p:cNvSpPr>
          <p:nvPr>
            <p:ph type="ftr" sz="quarter" idx="11"/>
          </p:nvPr>
        </p:nvSpPr>
        <p:spPr/>
        <p:txBody>
          <a:bodyPr/>
          <a:lstStyle/>
          <a:p>
            <a:pPr rtl="0"/>
            <a:endParaRPr lang="en-GB" noProof="0"/>
          </a:p>
        </p:txBody>
      </p:sp>
      <p:sp>
        <p:nvSpPr>
          <p:cNvPr id="5" name="Slide Number Placeholder 4"/>
          <p:cNvSpPr>
            <a:spLocks noGrp="1"/>
          </p:cNvSpPr>
          <p:nvPr>
            <p:ph type="sldNum" sz="quarter" idx="12"/>
          </p:nvPr>
        </p:nvSpPr>
        <p:spPr/>
        <p:txBody>
          <a:body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24746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BF35BD42-B1D8-4D1E-B9D2-C237F83234F1}" type="datetime1">
              <a:rPr lang="en-GB" noProof="0" smtClean="0"/>
              <a:t>30/03/2023</a:t>
            </a:fld>
            <a:endParaRPr lang="en-GB" noProof="0"/>
          </a:p>
        </p:txBody>
      </p:sp>
      <p:sp>
        <p:nvSpPr>
          <p:cNvPr id="3" name="Footer Placeholder 2"/>
          <p:cNvSpPr>
            <a:spLocks noGrp="1"/>
          </p:cNvSpPr>
          <p:nvPr>
            <p:ph type="ftr" sz="quarter" idx="11"/>
          </p:nvPr>
        </p:nvSpPr>
        <p:spPr/>
        <p:txBody>
          <a:bodyPr/>
          <a:lstStyle/>
          <a:p>
            <a:pPr rtl="0"/>
            <a:endParaRPr lang="en-GB" noProof="0"/>
          </a:p>
        </p:txBody>
      </p:sp>
      <p:sp>
        <p:nvSpPr>
          <p:cNvPr id="4" name="Slide Number Placeholder 3"/>
          <p:cNvSpPr>
            <a:spLocks noGrp="1"/>
          </p:cNvSpPr>
          <p:nvPr>
            <p:ph type="sldNum" sz="quarter" idx="12"/>
          </p:nvPr>
        </p:nvSpPr>
        <p:spPr/>
        <p:txBody>
          <a:body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94601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9B25ED40-F918-4165-8F26-B3AECC09D7FC}" type="datetime1">
              <a:rPr lang="en-GB" noProof="0" smtClean="0"/>
              <a:t>30/03/2023</a:t>
            </a:fld>
            <a:endParaRPr lang="en-GB" noProof="0"/>
          </a:p>
        </p:txBody>
      </p:sp>
      <p:sp>
        <p:nvSpPr>
          <p:cNvPr id="6" name="Footer Placeholder 5"/>
          <p:cNvSpPr>
            <a:spLocks noGrp="1"/>
          </p:cNvSpPr>
          <p:nvPr>
            <p:ph type="ftr" sz="quarter" idx="11"/>
          </p:nvPr>
        </p:nvSpPr>
        <p:spPr/>
        <p:txBody>
          <a:bodyPr/>
          <a:lstStyle/>
          <a:p>
            <a:pPr rtl="0"/>
            <a:endParaRPr lang="en-GB" noProof="0"/>
          </a:p>
        </p:txBody>
      </p:sp>
      <p:sp>
        <p:nvSpPr>
          <p:cNvPr id="7" name="Slide Number Placeholder 6"/>
          <p:cNvSpPr>
            <a:spLocks noGrp="1"/>
          </p:cNvSpPr>
          <p:nvPr>
            <p:ph type="sldNum" sz="quarter" idx="12"/>
          </p:nvPr>
        </p:nvSpPr>
        <p:spPr/>
        <p:txBody>
          <a:body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60109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0D476FD6-4081-47EC-87DA-C6398C623926}" type="datetime1">
              <a:rPr lang="en-GB" noProof="0" smtClean="0"/>
              <a:t>30/03/2023</a:t>
            </a:fld>
            <a:endParaRPr lang="en-GB" noProof="0"/>
          </a:p>
        </p:txBody>
      </p:sp>
      <p:sp>
        <p:nvSpPr>
          <p:cNvPr id="6" name="Footer Placeholder 5"/>
          <p:cNvSpPr>
            <a:spLocks noGrp="1"/>
          </p:cNvSpPr>
          <p:nvPr>
            <p:ph type="ftr" sz="quarter" idx="11"/>
          </p:nvPr>
        </p:nvSpPr>
        <p:spPr/>
        <p:txBody>
          <a:bodyPr/>
          <a:lstStyle/>
          <a:p>
            <a:pPr rtl="0"/>
            <a:endParaRPr lang="en-GB" noProof="0"/>
          </a:p>
        </p:txBody>
      </p:sp>
      <p:sp>
        <p:nvSpPr>
          <p:cNvPr id="7" name="Slide Number Placeholder 6"/>
          <p:cNvSpPr>
            <a:spLocks noGrp="1"/>
          </p:cNvSpPr>
          <p:nvPr>
            <p:ph type="sldNum" sz="quarter" idx="12"/>
          </p:nvPr>
        </p:nvSpPr>
        <p:spPr/>
        <p:txBody>
          <a:body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408529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29B2D724-47F2-4B1A-B515-7CFB9F6C178D}" type="datetime1">
              <a:rPr lang="en-GB" noProof="0" smtClean="0"/>
              <a:t>30/03/2023</a:t>
            </a:fld>
            <a:endParaRPr lang="en-GB" noProof="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436443238"/>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rtlCol="0" anchor="ctr">
            <a:normAutofit/>
          </a:bodyPr>
          <a:lstStyle/>
          <a:p>
            <a:r>
              <a:rPr lang="en-GB" sz="7200" b="1" dirty="0"/>
              <a:t>WARDROBE PROJECTION</a:t>
            </a:r>
          </a:p>
        </p:txBody>
      </p:sp>
      <p:sp>
        <p:nvSpPr>
          <p:cNvPr id="3" name="Subtitle 2"/>
          <p:cNvSpPr>
            <a:spLocks noGrp="1"/>
          </p:cNvSpPr>
          <p:nvPr>
            <p:ph type="subTitle" idx="1"/>
          </p:nvPr>
        </p:nvSpPr>
        <p:spPr>
          <a:xfrm>
            <a:off x="1966912" y="5645150"/>
            <a:ext cx="8258176" cy="631825"/>
          </a:xfrm>
        </p:spPr>
        <p:txBody>
          <a:bodyPr rtlCol="0" anchor="ctr">
            <a:normAutofit/>
          </a:bodyPr>
          <a:lstStyle/>
          <a:p>
            <a:r>
              <a:rPr lang="en-GB" sz="2800" dirty="0">
                <a:latin typeface="Calibri"/>
                <a:cs typeface="Calibri"/>
              </a:rPr>
              <a:t>BY- PRACHI VERMA, PRAGATI TOMAR</a:t>
            </a:r>
          </a:p>
        </p:txBody>
      </p:sp>
      <p:sp>
        <p:nvSpPr>
          <p:cNvPr id="26"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262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4167C4-719D-5E0D-02B8-3D3CE904DE3E}"/>
              </a:ext>
            </a:extLst>
          </p:cNvPr>
          <p:cNvSpPr txBox="1"/>
          <p:nvPr/>
        </p:nvSpPr>
        <p:spPr>
          <a:xfrm>
            <a:off x="7145654" y="991443"/>
            <a:ext cx="4603001" cy="1087819"/>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400" b="1" kern="1200">
                <a:solidFill>
                  <a:schemeClr val="tx1"/>
                </a:solidFill>
                <a:latin typeface="+mj-lt"/>
                <a:ea typeface="+mj-ea"/>
                <a:cs typeface="+mj-cs"/>
              </a:rPr>
              <a:t>IMPLEMENTATION</a:t>
            </a:r>
          </a:p>
        </p:txBody>
      </p:sp>
      <p:pic>
        <p:nvPicPr>
          <p:cNvPr id="7" name="Picture 6">
            <a:extLst>
              <a:ext uri="{FF2B5EF4-FFF2-40B4-BE49-F238E27FC236}">
                <a16:creationId xmlns:a16="http://schemas.microsoft.com/office/drawing/2014/main" id="{18E7496A-26F3-2B8E-1BA1-F7E839C0701F}"/>
              </a:ext>
            </a:extLst>
          </p:cNvPr>
          <p:cNvPicPr>
            <a:picLocks noChangeAspect="1"/>
          </p:cNvPicPr>
          <p:nvPr/>
        </p:nvPicPr>
        <p:blipFill>
          <a:blip r:embed="rId2"/>
          <a:stretch>
            <a:fillRect/>
          </a:stretch>
        </p:blipFill>
        <p:spPr>
          <a:xfrm>
            <a:off x="443345" y="1323177"/>
            <a:ext cx="6250063" cy="4156292"/>
          </a:xfrm>
          <a:prstGeom prst="rect">
            <a:avLst/>
          </a:prstGeom>
        </p:spPr>
      </p:pic>
      <p:sp>
        <p:nvSpPr>
          <p:cNvPr id="3" name="TextBox 2">
            <a:extLst>
              <a:ext uri="{FF2B5EF4-FFF2-40B4-BE49-F238E27FC236}">
                <a16:creationId xmlns:a16="http://schemas.microsoft.com/office/drawing/2014/main" id="{3F7074E1-5889-D7C2-EB23-9D0DD1D82109}"/>
              </a:ext>
            </a:extLst>
          </p:cNvPr>
          <p:cNvSpPr txBox="1"/>
          <p:nvPr/>
        </p:nvSpPr>
        <p:spPr>
          <a:xfrm>
            <a:off x="7145654" y="2684095"/>
            <a:ext cx="4603001" cy="349286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a:t>TWO MODELS ARE STUDIED FOR THE PROJECT:</a:t>
            </a:r>
          </a:p>
          <a:p>
            <a:pPr indent="-228600" defTabSz="914400">
              <a:lnSpc>
                <a:spcPct val="90000"/>
              </a:lnSpc>
              <a:spcAft>
                <a:spcPts val="600"/>
              </a:spcAft>
              <a:buFont typeface="Arial" panose="020B0604020202020204" pitchFamily="34" charset="0"/>
              <a:buChar char="•"/>
            </a:pPr>
            <a:endParaRPr lang="en-US"/>
          </a:p>
          <a:p>
            <a:pPr indent="-228600" defTabSz="914400">
              <a:lnSpc>
                <a:spcPct val="90000"/>
              </a:lnSpc>
              <a:spcAft>
                <a:spcPts val="600"/>
              </a:spcAft>
              <a:buFont typeface="Arial" panose="020B0604020202020204" pitchFamily="34" charset="0"/>
              <a:buChar char="•"/>
            </a:pPr>
            <a:r>
              <a:rPr lang="en-US"/>
              <a:t>1.VITON</a:t>
            </a:r>
          </a:p>
          <a:p>
            <a:pPr indent="-228600" defTabSz="914400">
              <a:lnSpc>
                <a:spcPct val="90000"/>
              </a:lnSpc>
              <a:spcAft>
                <a:spcPts val="600"/>
              </a:spcAft>
              <a:buFont typeface="Arial" panose="020B0604020202020204" pitchFamily="34" charset="0"/>
              <a:buChar char="•"/>
            </a:pPr>
            <a:endParaRPr lang="en-US"/>
          </a:p>
          <a:p>
            <a:pPr indent="-228600" defTabSz="914400">
              <a:lnSpc>
                <a:spcPct val="90000"/>
              </a:lnSpc>
              <a:spcAft>
                <a:spcPts val="600"/>
              </a:spcAft>
              <a:buFont typeface="Arial" panose="020B0604020202020204" pitchFamily="34" charset="0"/>
              <a:buChar char="•"/>
            </a:pPr>
            <a:endParaRPr lang="en-US"/>
          </a:p>
          <a:p>
            <a:pPr indent="-228600" defTabSz="914400">
              <a:lnSpc>
                <a:spcPct val="90000"/>
              </a:lnSpc>
              <a:spcAft>
                <a:spcPts val="600"/>
              </a:spcAft>
              <a:buFont typeface="Arial" panose="020B0604020202020204" pitchFamily="34" charset="0"/>
              <a:buChar char="•"/>
            </a:pPr>
            <a:endParaRPr lang="en-US"/>
          </a:p>
          <a:p>
            <a:pPr indent="-228600" defTabSz="914400">
              <a:lnSpc>
                <a:spcPct val="90000"/>
              </a:lnSpc>
              <a:spcAft>
                <a:spcPts val="600"/>
              </a:spcAft>
              <a:buFont typeface="Arial" panose="020B0604020202020204" pitchFamily="34" charset="0"/>
              <a:buChar char="•"/>
            </a:pPr>
            <a:endParaRPr lang="en-US"/>
          </a:p>
          <a:p>
            <a:pPr indent="-228600" defTabSz="914400">
              <a:lnSpc>
                <a:spcPct val="90000"/>
              </a:lnSpc>
              <a:spcAft>
                <a:spcPts val="600"/>
              </a:spcAft>
              <a:buFont typeface="Arial" panose="020B0604020202020204" pitchFamily="34" charset="0"/>
              <a:buChar char="•"/>
            </a:pPr>
            <a:endParaRPr lang="en-US"/>
          </a:p>
          <a:p>
            <a:pPr indent="-228600" defTabSz="9144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606233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C3B1A4-3870-0F09-07EA-C8148C82CC9A}"/>
              </a:ext>
            </a:extLst>
          </p:cNvPr>
          <p:cNvPicPr>
            <a:picLocks noChangeAspect="1"/>
          </p:cNvPicPr>
          <p:nvPr/>
        </p:nvPicPr>
        <p:blipFill rotWithShape="1">
          <a:blip r:embed="rId2"/>
          <a:srcRect l="444"/>
          <a:stretch/>
        </p:blipFill>
        <p:spPr>
          <a:xfrm>
            <a:off x="-246602" y="0"/>
            <a:ext cx="12191980" cy="6857990"/>
          </a:xfrm>
          <a:prstGeom prst="rect">
            <a:avLst/>
          </a:prstGeom>
        </p:spPr>
      </p:pic>
      <p:sp>
        <p:nvSpPr>
          <p:cNvPr id="4" name="TextBox 3">
            <a:extLst>
              <a:ext uri="{FF2B5EF4-FFF2-40B4-BE49-F238E27FC236}">
                <a16:creationId xmlns:a16="http://schemas.microsoft.com/office/drawing/2014/main" id="{60B70639-96C1-2226-E4A9-2DE540A9F150}"/>
              </a:ext>
            </a:extLst>
          </p:cNvPr>
          <p:cNvSpPr txBox="1"/>
          <p:nvPr/>
        </p:nvSpPr>
        <p:spPr>
          <a:xfrm>
            <a:off x="5849388" y="4907629"/>
            <a:ext cx="3212386" cy="118535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600">
                <a:latin typeface="+mj-lt"/>
                <a:ea typeface="+mj-ea"/>
                <a:cs typeface="+mj-cs"/>
              </a:rPr>
              <a:t>2.CAGAN </a:t>
            </a:r>
          </a:p>
        </p:txBody>
      </p:sp>
    </p:spTree>
    <p:extLst>
      <p:ext uri="{BB962C8B-B14F-4D97-AF65-F5344CB8AC3E}">
        <p14:creationId xmlns:p14="http://schemas.microsoft.com/office/powerpoint/2010/main" val="223354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34933EC8-222E-8058-C9C0-50EF9F7321D1}"/>
              </a:ext>
            </a:extLst>
          </p:cNvPr>
          <p:cNvSpPr txBox="1"/>
          <p:nvPr/>
        </p:nvSpPr>
        <p:spPr>
          <a:xfrm>
            <a:off x="5434149" y="932688"/>
            <a:ext cx="5916603" cy="4992624"/>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b="1" i="0">
                <a:effectLst/>
              </a:rPr>
              <a:t>WHAT EXACTLY IS CAGAN?</a:t>
            </a:r>
          </a:p>
          <a:p>
            <a:pPr indent="-228600" defTabSz="914400">
              <a:lnSpc>
                <a:spcPct val="90000"/>
              </a:lnSpc>
              <a:spcAft>
                <a:spcPts val="600"/>
              </a:spcAft>
              <a:buFont typeface="Arial" panose="020B0604020202020204" pitchFamily="34" charset="0"/>
              <a:buChar char="•"/>
            </a:pPr>
            <a:endParaRPr lang="en-US" sz="2000"/>
          </a:p>
          <a:p>
            <a:pPr indent="-228600" defTabSz="914400">
              <a:lnSpc>
                <a:spcPct val="90000"/>
              </a:lnSpc>
              <a:spcAft>
                <a:spcPts val="600"/>
              </a:spcAft>
              <a:buFont typeface="Arial" panose="020B0604020202020204" pitchFamily="34" charset="0"/>
              <a:buChar char="•"/>
            </a:pPr>
            <a:r>
              <a:rPr lang="en-US" sz="2000"/>
              <a:t>It </a:t>
            </a:r>
            <a:r>
              <a:rPr lang="en-US" sz="2000" b="0" i="0">
                <a:effectLst/>
              </a:rPr>
              <a:t>is a type of generative adversarial network (GAN), which consists of two neural networks: a </a:t>
            </a:r>
            <a:r>
              <a:rPr lang="en-US" sz="2000" b="1" i="0">
                <a:effectLst/>
              </a:rPr>
              <a:t>generator</a:t>
            </a:r>
            <a:r>
              <a:rPr lang="en-US" sz="2000" b="0" i="0">
                <a:effectLst/>
              </a:rPr>
              <a:t> and a </a:t>
            </a:r>
            <a:r>
              <a:rPr lang="en-US" sz="2000" b="1" i="0">
                <a:effectLst/>
              </a:rPr>
              <a:t>discriminator</a:t>
            </a:r>
            <a:r>
              <a:rPr lang="en-US" sz="2000" b="0" i="0">
                <a:effectLst/>
              </a:rPr>
              <a:t>. The generator learns to transform images from one domain to another, while the discriminator learns to distinguish between the generated images and the real images. The goal is for the generator to produce images that are indistinguishable from the real images, fooling the discriminator into thinking that the generated images are real.</a:t>
            </a:r>
          </a:p>
        </p:txBody>
      </p:sp>
    </p:spTree>
    <p:extLst>
      <p:ext uri="{BB962C8B-B14F-4D97-AF65-F5344CB8AC3E}">
        <p14:creationId xmlns:p14="http://schemas.microsoft.com/office/powerpoint/2010/main" val="359053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TextBox 4">
            <a:extLst>
              <a:ext uri="{FF2B5EF4-FFF2-40B4-BE49-F238E27FC236}">
                <a16:creationId xmlns:a16="http://schemas.microsoft.com/office/drawing/2014/main" id="{F17F8D50-0C3F-A50D-FD51-E2B778AA6727}"/>
              </a:ext>
            </a:extLst>
          </p:cNvPr>
          <p:cNvGraphicFramePr/>
          <p:nvPr>
            <p:extLst>
              <p:ext uri="{D42A27DB-BD31-4B8C-83A1-F6EECF244321}">
                <p14:modId xmlns:p14="http://schemas.microsoft.com/office/powerpoint/2010/main" val="2009155858"/>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96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1D394A0-8EBB-D6BD-51C7-344B30F55DE4}"/>
              </a:ext>
            </a:extLst>
          </p:cNvPr>
          <p:cNvSpPr txBox="1"/>
          <p:nvPr/>
        </p:nvSpPr>
        <p:spPr>
          <a:xfrm>
            <a:off x="621792" y="1161288"/>
            <a:ext cx="3602736" cy="4526280"/>
          </a:xfrm>
          <a:prstGeom prst="rect">
            <a:avLst/>
          </a:prstGeom>
        </p:spPr>
        <p:txBody>
          <a:bodyPr vert="horz" lIns="91440" tIns="45720" rIns="91440" bIns="45720" rtlCol="0" anchor="ctr">
            <a:normAutofit/>
          </a:bodyPr>
          <a:lstStyle/>
          <a:p>
            <a:pPr marR="0" defTabSz="914400">
              <a:lnSpc>
                <a:spcPct val="90000"/>
              </a:lnSpc>
              <a:spcBef>
                <a:spcPct val="0"/>
              </a:spcBef>
              <a:spcAft>
                <a:spcPts val="600"/>
              </a:spcAft>
            </a:pPr>
            <a:r>
              <a:rPr lang="en-US" sz="4000" b="1" kern="1200">
                <a:solidFill>
                  <a:schemeClr val="tx1"/>
                </a:solidFill>
                <a:latin typeface="+mj-lt"/>
                <a:ea typeface="+mj-ea"/>
                <a:cs typeface="+mj-cs"/>
              </a:rPr>
              <a:t>END USERS</a:t>
            </a:r>
            <a:endParaRPr lang="en-US" sz="4000" kern="1200">
              <a:solidFill>
                <a:schemeClr val="tx1"/>
              </a:solidFill>
              <a:effectLst/>
              <a:latin typeface="+mj-lt"/>
              <a:ea typeface="+mj-ea"/>
              <a:cs typeface="+mj-cs"/>
            </a:endParaRP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8E5EB482-0835-06C8-DF81-EDD97068059B}"/>
              </a:ext>
            </a:extLst>
          </p:cNvPr>
          <p:cNvSpPr txBox="1"/>
          <p:nvPr/>
        </p:nvSpPr>
        <p:spPr>
          <a:xfrm>
            <a:off x="5434149" y="932688"/>
            <a:ext cx="5916603" cy="4992624"/>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dirty="0"/>
              <a:t>The term "end user" is common when it comes to technology, where it may also go by the more technical term "revenue-generating unit" or RGU. Our software, for instance, has end users that contain anybody who is a digital buyer.</a:t>
            </a:r>
          </a:p>
        </p:txBody>
      </p:sp>
    </p:spTree>
    <p:extLst>
      <p:ext uri="{BB962C8B-B14F-4D97-AF65-F5344CB8AC3E}">
        <p14:creationId xmlns:p14="http://schemas.microsoft.com/office/powerpoint/2010/main" val="564324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D394A0-8EBB-D6BD-51C7-344B30F55DE4}"/>
              </a:ext>
            </a:extLst>
          </p:cNvPr>
          <p:cNvSpPr txBox="1"/>
          <p:nvPr/>
        </p:nvSpPr>
        <p:spPr>
          <a:xfrm>
            <a:off x="720933" y="604467"/>
            <a:ext cx="10168128" cy="2624328"/>
          </a:xfrm>
          <a:prstGeom prst="rect">
            <a:avLst/>
          </a:prstGeom>
        </p:spPr>
        <p:txBody>
          <a:bodyPr vert="horz" lIns="91440" tIns="45720" rIns="91440" bIns="45720" rtlCol="0">
            <a:normAutofit/>
          </a:bodyPr>
          <a:lstStyle/>
          <a:p>
            <a:pPr marR="0" defTabSz="914400">
              <a:lnSpc>
                <a:spcPct val="90000"/>
              </a:lnSpc>
              <a:spcBef>
                <a:spcPts val="0"/>
              </a:spcBef>
              <a:spcAft>
                <a:spcPts val="600"/>
              </a:spcAft>
            </a:pPr>
            <a:r>
              <a:rPr lang="en-US" sz="3200" b="1">
                <a:effectLst/>
              </a:rPr>
              <a:t>ADVANTAGES</a:t>
            </a:r>
            <a:endParaRPr lang="en-US" sz="3200" b="1" dirty="0">
              <a:effectLst/>
            </a:endParaRPr>
          </a:p>
        </p:txBody>
      </p:sp>
      <p:graphicFrame>
        <p:nvGraphicFramePr>
          <p:cNvPr id="8" name="TextBox 2">
            <a:extLst>
              <a:ext uri="{FF2B5EF4-FFF2-40B4-BE49-F238E27FC236}">
                <a16:creationId xmlns:a16="http://schemas.microsoft.com/office/drawing/2014/main" id="{E6B554C0-E536-AC13-AF18-3637D09F62C9}"/>
              </a:ext>
            </a:extLst>
          </p:cNvPr>
          <p:cNvGraphicFramePr/>
          <p:nvPr/>
        </p:nvGraphicFramePr>
        <p:xfrm>
          <a:off x="720932" y="1367048"/>
          <a:ext cx="9832767" cy="480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5973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4327FE-C6B3-6457-C7E7-E7920D38CEA3}"/>
              </a:ext>
            </a:extLst>
          </p:cNvPr>
          <p:cNvSpPr txBox="1"/>
          <p:nvPr/>
        </p:nvSpPr>
        <p:spPr>
          <a:xfrm>
            <a:off x="621792" y="1161288"/>
            <a:ext cx="3602736" cy="4526280"/>
          </a:xfrm>
          <a:prstGeom prst="rect">
            <a:avLst/>
          </a:prstGeom>
        </p:spPr>
        <p:txBody>
          <a:bodyPr vert="horz" lIns="91440" tIns="45720" rIns="91440" bIns="45720" rtlCol="0" anchor="ctr">
            <a:normAutofit/>
          </a:bodyPr>
          <a:lstStyle/>
          <a:p>
            <a:pPr marL="228600" defTabSz="914400">
              <a:lnSpc>
                <a:spcPct val="90000"/>
              </a:lnSpc>
              <a:spcBef>
                <a:spcPct val="0"/>
              </a:spcBef>
              <a:spcAft>
                <a:spcPts val="600"/>
              </a:spcAft>
              <a:buClr>
                <a:schemeClr val="accent1"/>
              </a:buClr>
            </a:pPr>
            <a:r>
              <a:rPr lang="en-US" sz="4000" b="1" kern="1200">
                <a:solidFill>
                  <a:schemeClr val="tx1"/>
                </a:solidFill>
                <a:latin typeface="+mj-lt"/>
                <a:ea typeface="+mj-ea"/>
                <a:cs typeface="+mj-cs"/>
              </a:rPr>
              <a:t>Summary</a:t>
            </a:r>
          </a:p>
        </p:txBody>
      </p:sp>
      <p:sp>
        <p:nvSpPr>
          <p:cNvPr id="6" name="TextBox 5">
            <a:extLst>
              <a:ext uri="{FF2B5EF4-FFF2-40B4-BE49-F238E27FC236}">
                <a16:creationId xmlns:a16="http://schemas.microsoft.com/office/drawing/2014/main" id="{68CA23F4-A4C6-C3B0-2467-D87D3F7A3B00}"/>
              </a:ext>
            </a:extLst>
          </p:cNvPr>
          <p:cNvSpPr txBox="1"/>
          <p:nvPr/>
        </p:nvSpPr>
        <p:spPr>
          <a:xfrm>
            <a:off x="5434149" y="932688"/>
            <a:ext cx="5916603" cy="4992624"/>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700"/>
              <a:t>The fashion industry is experiencing a drastic change due to digital wardrobe projections, which is good for both buyers and sellers. And we are working on making that better using Machine learning algorithms not only the frontview but also side views. The users will also have the opportunity to explore choices, make adjustments, and try on a broader selection of items in less time, resulting in better conversion and spending.</a:t>
            </a:r>
          </a:p>
          <a:p>
            <a:pPr indent="-228600" defTabSz="914400">
              <a:lnSpc>
                <a:spcPct val="90000"/>
              </a:lnSpc>
              <a:spcAft>
                <a:spcPts val="600"/>
              </a:spcAft>
              <a:buFont typeface="Arial" panose="020B0604020202020204" pitchFamily="34" charset="0"/>
              <a:buChar char="•"/>
            </a:pPr>
            <a:endParaRPr lang="en-US" sz="1700" b="0" i="0">
              <a:effectLst/>
            </a:endParaRPr>
          </a:p>
          <a:p>
            <a:pPr indent="-228600" defTabSz="914400">
              <a:lnSpc>
                <a:spcPct val="90000"/>
              </a:lnSpc>
              <a:spcAft>
                <a:spcPts val="600"/>
              </a:spcAft>
              <a:buFont typeface="Arial" panose="020B0604020202020204" pitchFamily="34" charset="0"/>
              <a:buChar char="•"/>
            </a:pPr>
            <a:r>
              <a:rPr lang="en-US" sz="1700" b="0" i="0">
                <a:effectLst/>
              </a:rPr>
              <a:t>This project involves building a deep learning model using cGAN architecture to generate realistic images of people wearing clothes. The model is implemented using the Keras library and trained on a dataset of fashion images and 3D garment models. The virtual try-on technology enables customers to try on clothes virtually and make more informed purchasing decisions, while also reducing the need for physical inventory and improving the accuracy of sizing and fit recommendations. The project highlights the potential of deep learning and cGANs in the fashion and retail industries, and their ability to transform the way we shop for clothes.</a:t>
            </a:r>
            <a:endParaRPr lang="en-US" sz="1700"/>
          </a:p>
        </p:txBody>
      </p:sp>
      <p:sp>
        <p:nvSpPr>
          <p:cNvPr id="4" name="TextBox 3">
            <a:extLst>
              <a:ext uri="{FF2B5EF4-FFF2-40B4-BE49-F238E27FC236}">
                <a16:creationId xmlns:a16="http://schemas.microsoft.com/office/drawing/2014/main" id="{A1D394A0-8EBB-D6BD-51C7-344B30F55DE4}"/>
              </a:ext>
            </a:extLst>
          </p:cNvPr>
          <p:cNvSpPr txBox="1"/>
          <p:nvPr/>
        </p:nvSpPr>
        <p:spPr>
          <a:xfrm>
            <a:off x="730558" y="604467"/>
            <a:ext cx="10168128" cy="1310960"/>
          </a:xfrm>
          <a:prstGeom prst="rect">
            <a:avLst/>
          </a:prstGeom>
        </p:spPr>
        <p:txBody>
          <a:bodyPr vert="horz" lIns="91440" tIns="45720" rIns="91440" bIns="45720" rtlCol="0">
            <a:normAutofit/>
          </a:bodyPr>
          <a:lstStyle/>
          <a:p>
            <a:pPr marR="0" defTabSz="914400">
              <a:lnSpc>
                <a:spcPct val="90000"/>
              </a:lnSpc>
              <a:spcBef>
                <a:spcPts val="0"/>
              </a:spcBef>
              <a:spcAft>
                <a:spcPts val="600"/>
              </a:spcAft>
            </a:pPr>
            <a:endParaRPr lang="en-US" sz="2000" dirty="0">
              <a:effectLst/>
            </a:endParaRPr>
          </a:p>
        </p:txBody>
      </p:sp>
    </p:spTree>
    <p:extLst>
      <p:ext uri="{BB962C8B-B14F-4D97-AF65-F5344CB8AC3E}">
        <p14:creationId xmlns:p14="http://schemas.microsoft.com/office/powerpoint/2010/main" val="141026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etal tic-tac-toe game pieces">
            <a:extLst>
              <a:ext uri="{FF2B5EF4-FFF2-40B4-BE49-F238E27FC236}">
                <a16:creationId xmlns:a16="http://schemas.microsoft.com/office/drawing/2014/main" id="{7C4E051A-77D4-3319-6655-8D84CC764DD8}"/>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3" name="TextBox 2">
            <a:extLst>
              <a:ext uri="{FF2B5EF4-FFF2-40B4-BE49-F238E27FC236}">
                <a16:creationId xmlns:a16="http://schemas.microsoft.com/office/drawing/2014/main" id="{9A3AA357-F8F6-BCFF-B77F-044F3367B389}"/>
              </a:ext>
            </a:extLst>
          </p:cNvPr>
          <p:cNvSpPr txBox="1"/>
          <p:nvPr/>
        </p:nvSpPr>
        <p:spPr>
          <a:xfrm>
            <a:off x="477981" y="1122363"/>
            <a:ext cx="4023360" cy="320413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a:latin typeface="+mj-lt"/>
                <a:ea typeface="+mj-ea"/>
                <a:cs typeface="+mj-cs"/>
              </a:rPr>
              <a:t>THANKYOU</a:t>
            </a:r>
          </a:p>
        </p:txBody>
      </p:sp>
    </p:spTree>
    <p:extLst>
      <p:ext uri="{BB962C8B-B14F-4D97-AF65-F5344CB8AC3E}">
        <p14:creationId xmlns:p14="http://schemas.microsoft.com/office/powerpoint/2010/main" val="161927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TextBox 3">
            <a:extLst>
              <a:ext uri="{FF2B5EF4-FFF2-40B4-BE49-F238E27FC236}">
                <a16:creationId xmlns:a16="http://schemas.microsoft.com/office/drawing/2014/main" id="{14A91C59-6783-4740-2489-75D74DFFA7FB}"/>
              </a:ext>
            </a:extLst>
          </p:cNvPr>
          <p:cNvSpPr txBox="1"/>
          <p:nvPr/>
        </p:nvSpPr>
        <p:spPr>
          <a:xfrm>
            <a:off x="838200" y="1825625"/>
            <a:ext cx="5393361"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buClr>
                <a:schemeClr val="accent1"/>
              </a:buClr>
            </a:pPr>
            <a:r>
              <a:rPr lang="en-US" sz="3200" b="1" u="sng" dirty="0"/>
              <a:t>INDEX</a:t>
            </a:r>
          </a:p>
          <a:p>
            <a:pPr indent="-228600">
              <a:lnSpc>
                <a:spcPct val="90000"/>
              </a:lnSpc>
              <a:spcBef>
                <a:spcPts val="1000"/>
              </a:spcBef>
              <a:buClr>
                <a:schemeClr val="accent1"/>
              </a:buClr>
              <a:buFont typeface="Arial" panose="020B0604020202020204" pitchFamily="34" charset="0"/>
              <a:buChar char="•"/>
            </a:pPr>
            <a:endParaRPr lang="en-US" b="1" u="sng" dirty="0"/>
          </a:p>
          <a:p>
            <a:pPr marL="457200" indent="-228600">
              <a:lnSpc>
                <a:spcPct val="90000"/>
              </a:lnSpc>
              <a:spcBef>
                <a:spcPts val="1000"/>
              </a:spcBef>
              <a:buClr>
                <a:schemeClr val="accent1"/>
              </a:buClr>
              <a:buFont typeface="Arial" panose="020B0604020202020204" pitchFamily="34" charset="0"/>
              <a:buChar char="•"/>
            </a:pPr>
            <a:r>
              <a:rPr lang="en-US" dirty="0"/>
              <a:t>Abstract</a:t>
            </a:r>
          </a:p>
          <a:p>
            <a:pPr marL="457200" indent="-228600">
              <a:lnSpc>
                <a:spcPct val="90000"/>
              </a:lnSpc>
              <a:spcBef>
                <a:spcPts val="1000"/>
              </a:spcBef>
              <a:buClr>
                <a:schemeClr val="accent1"/>
              </a:buClr>
              <a:buFont typeface="Arial" panose="020B0604020202020204" pitchFamily="34" charset="0"/>
              <a:buChar char="•"/>
            </a:pPr>
            <a:r>
              <a:rPr lang="en-US" dirty="0"/>
              <a:t>Field of Invention</a:t>
            </a:r>
          </a:p>
          <a:p>
            <a:pPr marL="457200" indent="-228600">
              <a:lnSpc>
                <a:spcPct val="90000"/>
              </a:lnSpc>
              <a:spcBef>
                <a:spcPts val="1000"/>
              </a:spcBef>
              <a:buClr>
                <a:schemeClr val="accent1"/>
              </a:buClr>
              <a:buFont typeface="Arial" panose="020B0604020202020204" pitchFamily="34" charset="0"/>
              <a:buChar char="•"/>
            </a:pPr>
            <a:r>
              <a:rPr lang="en-US" dirty="0"/>
              <a:t>Objective</a:t>
            </a:r>
          </a:p>
          <a:p>
            <a:pPr marL="457200" indent="-228600">
              <a:lnSpc>
                <a:spcPct val="90000"/>
              </a:lnSpc>
              <a:spcBef>
                <a:spcPts val="1000"/>
              </a:spcBef>
              <a:buClr>
                <a:schemeClr val="accent1"/>
              </a:buClr>
              <a:buFont typeface="Arial" panose="020B0604020202020204" pitchFamily="34" charset="0"/>
              <a:buChar char="•"/>
            </a:pPr>
            <a:r>
              <a:rPr lang="en-US" dirty="0"/>
              <a:t>Methodology</a:t>
            </a:r>
          </a:p>
          <a:p>
            <a:pPr marL="457200" indent="-228600">
              <a:lnSpc>
                <a:spcPct val="90000"/>
              </a:lnSpc>
              <a:spcBef>
                <a:spcPts val="1000"/>
              </a:spcBef>
              <a:buClr>
                <a:schemeClr val="accent1"/>
              </a:buClr>
              <a:buFont typeface="Arial" panose="020B0604020202020204" pitchFamily="34" charset="0"/>
              <a:buChar char="•"/>
            </a:pPr>
            <a:r>
              <a:rPr lang="en-US" dirty="0"/>
              <a:t>Architecture</a:t>
            </a:r>
          </a:p>
          <a:p>
            <a:pPr marL="457200" indent="-228600">
              <a:lnSpc>
                <a:spcPct val="90000"/>
              </a:lnSpc>
              <a:spcBef>
                <a:spcPts val="1000"/>
              </a:spcBef>
              <a:buClr>
                <a:schemeClr val="accent1"/>
              </a:buClr>
              <a:buFont typeface="Arial" panose="020B0604020202020204" pitchFamily="34" charset="0"/>
              <a:buChar char="•"/>
            </a:pPr>
            <a:r>
              <a:rPr lang="en-US" dirty="0"/>
              <a:t>Implementation</a:t>
            </a:r>
          </a:p>
          <a:p>
            <a:pPr marL="457200" indent="-228600">
              <a:lnSpc>
                <a:spcPct val="90000"/>
              </a:lnSpc>
              <a:spcBef>
                <a:spcPts val="1000"/>
              </a:spcBef>
              <a:buClr>
                <a:schemeClr val="accent1"/>
              </a:buClr>
              <a:buFont typeface="Arial" panose="020B0604020202020204" pitchFamily="34" charset="0"/>
              <a:buChar char="•"/>
            </a:pPr>
            <a:r>
              <a:rPr lang="en-US" dirty="0"/>
              <a:t>End Users</a:t>
            </a:r>
          </a:p>
          <a:p>
            <a:pPr marL="457200" indent="-228600">
              <a:lnSpc>
                <a:spcPct val="90000"/>
              </a:lnSpc>
              <a:spcBef>
                <a:spcPts val="1000"/>
              </a:spcBef>
              <a:buClr>
                <a:schemeClr val="accent1"/>
              </a:buClr>
              <a:buFont typeface="Arial" panose="020B0604020202020204" pitchFamily="34" charset="0"/>
              <a:buChar char="•"/>
            </a:pPr>
            <a:r>
              <a:rPr lang="en-US" dirty="0"/>
              <a:t>Advantages</a:t>
            </a:r>
          </a:p>
          <a:p>
            <a:pPr marL="457200" indent="-228600">
              <a:lnSpc>
                <a:spcPct val="90000"/>
              </a:lnSpc>
              <a:spcBef>
                <a:spcPts val="1000"/>
              </a:spcBef>
              <a:buClr>
                <a:schemeClr val="accent1"/>
              </a:buClr>
              <a:buFont typeface="Arial" panose="020B0604020202020204" pitchFamily="34" charset="0"/>
              <a:buChar char="•"/>
            </a:pPr>
            <a:r>
              <a:rPr lang="en-US" dirty="0"/>
              <a:t>Summary</a:t>
            </a:r>
          </a:p>
          <a:p>
            <a:pPr marL="457200" indent="-228600">
              <a:lnSpc>
                <a:spcPct val="90000"/>
              </a:lnSpc>
              <a:spcBef>
                <a:spcPts val="1000"/>
              </a:spcBef>
              <a:buClr>
                <a:schemeClr val="accent1"/>
              </a:buClr>
              <a:buFont typeface="Arial" panose="020B0604020202020204" pitchFamily="34" charset="0"/>
              <a:buChar char="•"/>
            </a:pPr>
            <a:endParaRPr lang="en-US" dirty="0"/>
          </a:p>
          <a:p>
            <a:pPr indent="-228600">
              <a:lnSpc>
                <a:spcPct val="90000"/>
              </a:lnSpc>
              <a:spcBef>
                <a:spcPts val="1000"/>
              </a:spcBef>
              <a:buClr>
                <a:schemeClr val="accent1"/>
              </a:buClr>
              <a:buFont typeface="Arial" panose="020B0604020202020204" pitchFamily="34" charset="0"/>
              <a:buChar char="•"/>
            </a:pPr>
            <a:endParaRPr lang="en-US" dirty="0"/>
          </a:p>
        </p:txBody>
      </p:sp>
      <p:pic>
        <p:nvPicPr>
          <p:cNvPr id="103" name="Picture 5" descr="Person writing on a notepad">
            <a:extLst>
              <a:ext uri="{FF2B5EF4-FFF2-40B4-BE49-F238E27FC236}">
                <a16:creationId xmlns:a16="http://schemas.microsoft.com/office/drawing/2014/main" id="{6F83151D-9F2F-2422-B6C4-8FD543FE0401}"/>
              </a:ext>
            </a:extLst>
          </p:cNvPr>
          <p:cNvPicPr>
            <a:picLocks noChangeAspect="1"/>
          </p:cNvPicPr>
          <p:nvPr/>
        </p:nvPicPr>
        <p:blipFill rotWithShape="1">
          <a:blip r:embed="rId2"/>
          <a:srcRect l="15739" r="5008" b="-3"/>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Tree>
    <p:extLst>
      <p:ext uri="{BB962C8B-B14F-4D97-AF65-F5344CB8AC3E}">
        <p14:creationId xmlns:p14="http://schemas.microsoft.com/office/powerpoint/2010/main" val="374867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97F5-097F-712C-9D4E-CAB0BBA81907}"/>
              </a:ext>
            </a:extLst>
          </p:cNvPr>
          <p:cNvSpPr>
            <a:spLocks noGrp="1"/>
          </p:cNvSpPr>
          <p:nvPr>
            <p:ph type="title"/>
          </p:nvPr>
        </p:nvSpPr>
        <p:spPr>
          <a:xfrm>
            <a:off x="838200" y="557188"/>
            <a:ext cx="10515600" cy="1133499"/>
          </a:xfrm>
        </p:spPr>
        <p:txBody>
          <a:bodyPr>
            <a:normAutofit/>
          </a:bodyPr>
          <a:lstStyle/>
          <a:p>
            <a:pPr algn="ctr"/>
            <a:r>
              <a:rPr lang="en-GB" sz="5200" b="1" u="sng" dirty="0"/>
              <a:t>ABSTRACT</a:t>
            </a:r>
          </a:p>
        </p:txBody>
      </p:sp>
      <p:graphicFrame>
        <p:nvGraphicFramePr>
          <p:cNvPr id="5" name="Content Placeholder 2">
            <a:extLst>
              <a:ext uri="{FF2B5EF4-FFF2-40B4-BE49-F238E27FC236}">
                <a16:creationId xmlns:a16="http://schemas.microsoft.com/office/drawing/2014/main" id="{029D1505-5422-9450-00FD-49836B9B639D}"/>
              </a:ext>
            </a:extLst>
          </p:cNvPr>
          <p:cNvGraphicFramePr>
            <a:graphicFrameLocks noGrp="1"/>
          </p:cNvGraphicFramePr>
          <p:nvPr>
            <p:ph idx="1"/>
            <p:extLst>
              <p:ext uri="{D42A27DB-BD31-4B8C-83A1-F6EECF244321}">
                <p14:modId xmlns:p14="http://schemas.microsoft.com/office/powerpoint/2010/main" val="146075378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393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F933-AFB5-A7A2-0022-8371070C9EE7}"/>
              </a:ext>
            </a:extLst>
          </p:cNvPr>
          <p:cNvSpPr>
            <a:spLocks noGrp="1"/>
          </p:cNvSpPr>
          <p:nvPr>
            <p:ph type="title"/>
          </p:nvPr>
        </p:nvSpPr>
        <p:spPr>
          <a:xfrm>
            <a:off x="838200" y="365125"/>
            <a:ext cx="5393361" cy="1325563"/>
          </a:xfrm>
        </p:spPr>
        <p:txBody>
          <a:bodyPr>
            <a:normAutofit/>
          </a:bodyPr>
          <a:lstStyle/>
          <a:p>
            <a:r>
              <a:rPr lang="en-US"/>
              <a:t>Field of Invention</a:t>
            </a:r>
            <a:br>
              <a:rPr lang="en-US"/>
            </a:br>
            <a:endParaRPr lang="en-US"/>
          </a:p>
        </p:txBody>
      </p:sp>
      <p:sp>
        <p:nvSpPr>
          <p:cNvPr id="25" name="Content Placeholder 2">
            <a:extLst>
              <a:ext uri="{FF2B5EF4-FFF2-40B4-BE49-F238E27FC236}">
                <a16:creationId xmlns:a16="http://schemas.microsoft.com/office/drawing/2014/main" id="{62E9495D-8CD1-B2FC-9B72-14FF04843AD6}"/>
              </a:ext>
            </a:extLst>
          </p:cNvPr>
          <p:cNvSpPr>
            <a:spLocks noGrp="1"/>
          </p:cNvSpPr>
          <p:nvPr>
            <p:ph idx="1"/>
          </p:nvPr>
        </p:nvSpPr>
        <p:spPr>
          <a:xfrm>
            <a:off x="838200" y="1825625"/>
            <a:ext cx="5393361" cy="4351338"/>
          </a:xfrm>
        </p:spPr>
        <p:txBody>
          <a:bodyPr>
            <a:normAutofit/>
          </a:bodyPr>
          <a:lstStyle/>
          <a:p>
            <a:r>
              <a:rPr lang="en-US" sz="1500" b="0" i="0">
                <a:effectLst/>
                <a:latin typeface="Söhne"/>
              </a:rPr>
              <a:t>Virtual try-on technology has the potential to impact several industries, but it is primarily associated with the fashion and retail industries. Virtual try-on is transforming the way we shop for clothes, by providing customers with a more personalized and convenient shopping experience, and reducing the need for physical inventory. Virtual try-on can also improve the accuracy of sizing and fit recommendations, reducing the number of returns and improving customer satisfaction.</a:t>
            </a:r>
          </a:p>
          <a:p>
            <a:r>
              <a:rPr lang="en-US" sz="1500" b="0" i="0">
                <a:effectLst/>
                <a:latin typeface="Söhne"/>
              </a:rPr>
              <a:t>Virtual try-on can also have applications in other industries, such as the beauty industry, where it can be used to simulate the effects of makeup or hair styling, or the furniture industry, where it can be used to visualize how furniture would look in a given space. Virtual try-on can also be used in the field of medicine, where it can be used to simulate surgical procedures or visualize the effects of treatments on the human body.</a:t>
            </a:r>
          </a:p>
          <a:p>
            <a:endParaRPr lang="en-US" sz="1500"/>
          </a:p>
        </p:txBody>
      </p:sp>
      <p:pic>
        <p:nvPicPr>
          <p:cNvPr id="24" name="Graphic 6" descr="Suit">
            <a:extLst>
              <a:ext uri="{FF2B5EF4-FFF2-40B4-BE49-F238E27FC236}">
                <a16:creationId xmlns:a16="http://schemas.microsoft.com/office/drawing/2014/main" id="{F8FC08A3-C488-7902-0D0F-D2C9C212A7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Tree>
    <p:extLst>
      <p:ext uri="{BB962C8B-B14F-4D97-AF65-F5344CB8AC3E}">
        <p14:creationId xmlns:p14="http://schemas.microsoft.com/office/powerpoint/2010/main" val="162938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8" name="TextBox 1">
            <a:extLst>
              <a:ext uri="{FF2B5EF4-FFF2-40B4-BE49-F238E27FC236}">
                <a16:creationId xmlns:a16="http://schemas.microsoft.com/office/drawing/2014/main" id="{6A2603B4-8CC0-F2EB-FEAC-93D40748E2A0}"/>
              </a:ext>
            </a:extLst>
          </p:cNvPr>
          <p:cNvGraphicFramePr/>
          <p:nvPr>
            <p:extLst>
              <p:ext uri="{D42A27DB-BD31-4B8C-83A1-F6EECF244321}">
                <p14:modId xmlns:p14="http://schemas.microsoft.com/office/powerpoint/2010/main" val="2408239708"/>
              </p:ext>
            </p:extLst>
          </p:nvPr>
        </p:nvGraphicFramePr>
        <p:xfrm>
          <a:off x="1451579" y="663548"/>
          <a:ext cx="9603275" cy="4802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089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6C04FE-52B7-734B-F300-5A86C9D13BDA}"/>
              </a:ext>
            </a:extLst>
          </p:cNvPr>
          <p:cNvPicPr>
            <a:picLocks noChangeAspect="1"/>
          </p:cNvPicPr>
          <p:nvPr/>
        </p:nvPicPr>
        <p:blipFill rotWithShape="1">
          <a:blip r:embed="rId2"/>
          <a:srcRect l="26588" r="5161" b="-1"/>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graphicFrame>
        <p:nvGraphicFramePr>
          <p:cNvPr id="4" name="TextBox 1">
            <a:extLst>
              <a:ext uri="{FF2B5EF4-FFF2-40B4-BE49-F238E27FC236}">
                <a16:creationId xmlns:a16="http://schemas.microsoft.com/office/drawing/2014/main" id="{32BC62DF-DC28-595C-C5F8-38696176BFDF}"/>
              </a:ext>
            </a:extLst>
          </p:cNvPr>
          <p:cNvGraphicFramePr/>
          <p:nvPr>
            <p:extLst>
              <p:ext uri="{D42A27DB-BD31-4B8C-83A1-F6EECF244321}">
                <p14:modId xmlns:p14="http://schemas.microsoft.com/office/powerpoint/2010/main" val="3232520166"/>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688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455403-F923-5A79-9998-B779EE7CD3D7}"/>
              </a:ext>
            </a:extLst>
          </p:cNvPr>
          <p:cNvSpPr txBox="1"/>
          <p:nvPr/>
        </p:nvSpPr>
        <p:spPr>
          <a:xfrm>
            <a:off x="838201" y="2623381"/>
            <a:ext cx="3888528" cy="3553581"/>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a:t>FLOWCHART</a:t>
            </a:r>
          </a:p>
        </p:txBody>
      </p:sp>
      <p:pic>
        <p:nvPicPr>
          <p:cNvPr id="3" name="Picture 2" descr="Diagram&#10;&#10;Description automatically generated">
            <a:extLst>
              <a:ext uri="{FF2B5EF4-FFF2-40B4-BE49-F238E27FC236}">
                <a16:creationId xmlns:a16="http://schemas.microsoft.com/office/drawing/2014/main" id="{FBBE2A68-36A2-2C1D-BD2E-38D12A400860}"/>
              </a:ext>
            </a:extLst>
          </p:cNvPr>
          <p:cNvPicPr>
            <a:picLocks noChangeAspect="1"/>
          </p:cNvPicPr>
          <p:nvPr/>
        </p:nvPicPr>
        <p:blipFill>
          <a:blip r:embed="rId2"/>
          <a:stretch>
            <a:fillRect/>
          </a:stretch>
        </p:blipFill>
        <p:spPr>
          <a:xfrm>
            <a:off x="7487797" y="643234"/>
            <a:ext cx="3373925" cy="5599876"/>
          </a:xfrm>
          <a:prstGeom prst="rect">
            <a:avLst/>
          </a:prstGeom>
        </p:spPr>
      </p:pic>
    </p:spTree>
    <p:extLst>
      <p:ext uri="{BB962C8B-B14F-4D97-AF65-F5344CB8AC3E}">
        <p14:creationId xmlns:p14="http://schemas.microsoft.com/office/powerpoint/2010/main" val="789160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B99C9A-51A2-2976-0D59-C670DC087668}"/>
              </a:ext>
            </a:extLst>
          </p:cNvPr>
          <p:cNvSpPr txBox="1"/>
          <p:nvPr/>
        </p:nvSpPr>
        <p:spPr>
          <a:xfrm>
            <a:off x="2103121" y="310343"/>
            <a:ext cx="7985759" cy="868823"/>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kern="1200">
                <a:solidFill>
                  <a:schemeClr val="tx1"/>
                </a:solidFill>
                <a:latin typeface="+mj-lt"/>
                <a:ea typeface="+mj-ea"/>
                <a:cs typeface="+mj-cs"/>
              </a:rPr>
              <a:t>ER DIAGRAM</a:t>
            </a:r>
          </a:p>
        </p:txBody>
      </p:sp>
      <p:pic>
        <p:nvPicPr>
          <p:cNvPr id="3" name="Picture 2" descr="Diagram&#10;&#10;Description automatically generated">
            <a:extLst>
              <a:ext uri="{FF2B5EF4-FFF2-40B4-BE49-F238E27FC236}">
                <a16:creationId xmlns:a16="http://schemas.microsoft.com/office/drawing/2014/main" id="{E86BB87F-0F08-F38A-AC7B-1B564F59506D}"/>
              </a:ext>
            </a:extLst>
          </p:cNvPr>
          <p:cNvPicPr>
            <a:picLocks noChangeAspect="1"/>
          </p:cNvPicPr>
          <p:nvPr/>
        </p:nvPicPr>
        <p:blipFill>
          <a:blip r:embed="rId2"/>
          <a:stretch>
            <a:fillRect/>
          </a:stretch>
        </p:blipFill>
        <p:spPr>
          <a:xfrm>
            <a:off x="385572" y="2217642"/>
            <a:ext cx="11420856" cy="3940195"/>
          </a:xfrm>
          <a:prstGeom prst="rect">
            <a:avLst/>
          </a:prstGeom>
        </p:spPr>
      </p:pic>
    </p:spTree>
    <p:extLst>
      <p:ext uri="{BB962C8B-B14F-4D97-AF65-F5344CB8AC3E}">
        <p14:creationId xmlns:p14="http://schemas.microsoft.com/office/powerpoint/2010/main" val="1593691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D7A4A-5E48-D140-7BC0-18257CDA10F9}"/>
              </a:ext>
            </a:extLst>
          </p:cNvPr>
          <p:cNvSpPr txBox="1"/>
          <p:nvPr/>
        </p:nvSpPr>
        <p:spPr>
          <a:xfrm>
            <a:off x="477981" y="1122363"/>
            <a:ext cx="4023360" cy="320413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kern="1200" cap="all">
                <a:solidFill>
                  <a:schemeClr val="tx1"/>
                </a:solidFill>
                <a:latin typeface="+mj-lt"/>
                <a:ea typeface="+mj-ea"/>
                <a:cs typeface="+mj-cs"/>
              </a:rPr>
              <a:t>Architecture</a:t>
            </a:r>
          </a:p>
          <a:p>
            <a:pPr defTabSz="914400">
              <a:lnSpc>
                <a:spcPct val="90000"/>
              </a:lnSpc>
              <a:spcBef>
                <a:spcPct val="0"/>
              </a:spcBef>
              <a:spcAft>
                <a:spcPts val="600"/>
              </a:spcAft>
            </a:pPr>
            <a:endParaRPr lang="en-US" sz="4800" kern="1200" cap="all">
              <a:solidFill>
                <a:schemeClr val="tx1"/>
              </a:solidFill>
              <a:latin typeface="+mj-lt"/>
              <a:ea typeface="+mj-ea"/>
              <a:cs typeface="+mj-cs"/>
            </a:endParaRPr>
          </a:p>
          <a:p>
            <a:pPr defTabSz="914400">
              <a:lnSpc>
                <a:spcPct val="90000"/>
              </a:lnSpc>
              <a:spcBef>
                <a:spcPct val="0"/>
              </a:spcBef>
              <a:spcAft>
                <a:spcPts val="600"/>
              </a:spcAft>
            </a:pPr>
            <a:endParaRPr lang="en-US" sz="4800" kern="1200" cap="all">
              <a:solidFill>
                <a:schemeClr val="tx1"/>
              </a:solidFill>
              <a:latin typeface="+mj-lt"/>
              <a:ea typeface="+mj-ea"/>
              <a:cs typeface="+mj-cs"/>
            </a:endParaRPr>
          </a:p>
        </p:txBody>
      </p:sp>
      <p:pic>
        <p:nvPicPr>
          <p:cNvPr id="7" name="Picture 6" descr="Diagram">
            <a:extLst>
              <a:ext uri="{FF2B5EF4-FFF2-40B4-BE49-F238E27FC236}">
                <a16:creationId xmlns:a16="http://schemas.microsoft.com/office/drawing/2014/main" id="{A6762675-A09D-59BF-52F4-A967A2AD9D80}"/>
              </a:ext>
            </a:extLst>
          </p:cNvPr>
          <p:cNvPicPr>
            <a:picLocks noChangeAspect="1"/>
          </p:cNvPicPr>
          <p:nvPr/>
        </p:nvPicPr>
        <p:blipFill>
          <a:blip r:embed="rId2"/>
          <a:stretch>
            <a:fillRect/>
          </a:stretch>
        </p:blipFill>
        <p:spPr>
          <a:xfrm>
            <a:off x="5414356" y="1238459"/>
            <a:ext cx="6408836" cy="4229830"/>
          </a:xfrm>
          <a:prstGeom prst="rect">
            <a:avLst/>
          </a:prstGeom>
        </p:spPr>
      </p:pic>
    </p:spTree>
    <p:extLst>
      <p:ext uri="{BB962C8B-B14F-4D97-AF65-F5344CB8AC3E}">
        <p14:creationId xmlns:p14="http://schemas.microsoft.com/office/powerpoint/2010/main" val="33249846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720</TotalTime>
  <Words>1110</Words>
  <Application>Microsoft Office PowerPoint</Application>
  <PresentationFormat>Widescreen</PresentationFormat>
  <Paragraphs>63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Office Theme</vt:lpstr>
      <vt:lpstr>WARDROBE PROJECTION</vt:lpstr>
      <vt:lpstr>PowerPoint Presentation</vt:lpstr>
      <vt:lpstr>ABSTRACT</vt:lpstr>
      <vt:lpstr>Field of Invention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Pragati Tomar</dc:creator>
  <cp:lastModifiedBy>Pragati</cp:lastModifiedBy>
  <cp:revision>232</cp:revision>
  <dcterms:created xsi:type="dcterms:W3CDTF">2014-09-12T02:13:59Z</dcterms:created>
  <dcterms:modified xsi:type="dcterms:W3CDTF">2023-03-30T20:08:23Z</dcterms:modified>
</cp:coreProperties>
</file>