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1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36F656-8505-4065-83F9-3C9890EBA78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A9A1-1D5A-48A5-AC8A-CFD86C76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6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3902-1865-8D40-1375-E08D5466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13" y="415829"/>
            <a:ext cx="8825658" cy="3329581"/>
          </a:xfrm>
        </p:spPr>
        <p:txBody>
          <a:bodyPr/>
          <a:lstStyle/>
          <a:p>
            <a:r>
              <a:rPr lang="en-US" dirty="0"/>
              <a:t>Gesture-Controlled Virtual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5884B-6A0B-6CC5-7F9E-D5E71AC03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made by Ayush Kumar  and</a:t>
            </a:r>
          </a:p>
          <a:p>
            <a:r>
              <a:rPr lang="en-US" dirty="0"/>
              <a:t>											     </a:t>
            </a:r>
            <a:r>
              <a:rPr lang="en-US" dirty="0" err="1"/>
              <a:t>deepanshu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7090-221D-F9C2-656F-93EC6DCB7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3475" y="452438"/>
            <a:ext cx="11058525" cy="6802437"/>
          </a:xfrm>
        </p:spPr>
        <p:txBody>
          <a:bodyPr/>
          <a:lstStyle/>
          <a:p>
            <a:r>
              <a:rPr lang="en-US" dirty="0" err="1"/>
              <a:t>Indroduction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A wireless mouse or a Bluetooth mouse still uses devices because a battery is needed for power and a dongle is needed to connect the mouse to the PC. The proposed AI virtual mouse system can solve this problem by using a webcam or built-in camera to record hand motions and identify hand tips using computer vision and with voice command. The computer can be controlled digitally and can do left-click, right-click, scrolling, and computer cursor functions based on hand motions without the need for a physical mouse. Deep learning is the basis for the hand detection method. The mouse is one of HCI's (Human Computer Interaction) incredible inventions. As a result, by eliminating human contact and the requirement for external devices to operate the computer. Gesture Controlled Virtual Mouse makes human-computer interaction simple by making use of Hand Gestures. </a:t>
            </a:r>
          </a:p>
        </p:txBody>
      </p:sp>
    </p:spTree>
    <p:extLst>
      <p:ext uri="{BB962C8B-B14F-4D97-AF65-F5344CB8AC3E}">
        <p14:creationId xmlns:p14="http://schemas.microsoft.com/office/powerpoint/2010/main" val="308068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EEF82-D806-D08C-8CEE-322E4BAAD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43" y="0"/>
            <a:ext cx="525221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E794C-AC31-EBA3-77DB-BAD2073A3C43}"/>
              </a:ext>
            </a:extLst>
          </p:cNvPr>
          <p:cNvSpPr txBox="1"/>
          <p:nvPr/>
        </p:nvSpPr>
        <p:spPr>
          <a:xfrm>
            <a:off x="665825" y="568169"/>
            <a:ext cx="3249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kern="1200" dirty="0">
                <a:solidFill>
                  <a:srgbClr val="DBEFF9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Flow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343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7116-299D-1D8E-1CD3-1FA34452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50" y="222682"/>
            <a:ext cx="5148191" cy="1752600"/>
          </a:xfrm>
        </p:spPr>
        <p:txBody>
          <a:bodyPr/>
          <a:lstStyle/>
          <a:p>
            <a:pPr algn="ctr"/>
            <a:r>
              <a:rPr lang="en-US" dirty="0"/>
              <a:t>Algorithm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E1641-3BFD-078B-7B1B-EA2F85AD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725" y="1376039"/>
            <a:ext cx="9622537" cy="144844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 err="1"/>
              <a:t>MediaPipe</a:t>
            </a:r>
            <a:endParaRPr lang="en-US" sz="2800" dirty="0"/>
          </a:p>
          <a:p>
            <a:r>
              <a:rPr lang="en-US" dirty="0"/>
              <a:t> </a:t>
            </a:r>
            <a:r>
              <a:rPr lang="en-US" dirty="0" err="1"/>
              <a:t>MediaPipe</a:t>
            </a:r>
            <a:r>
              <a:rPr lang="en-US" dirty="0"/>
              <a:t> is an open-source, cross-platform Machine Learning framework used for building complex and multimodal applied machine learning pipelines. It can be used in Machine Learning Models like face detection, multi-hand tracking, object detection, and tracking, and many more.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AEF2688-5B84-ABAF-EE22-528AEB41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99" y="2909528"/>
            <a:ext cx="9410391" cy="349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4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330E-D7B0-4CFD-CAFE-F114B3B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53602"/>
          </a:xfrm>
        </p:spPr>
        <p:txBody>
          <a:bodyPr/>
          <a:lstStyle/>
          <a:p>
            <a:pPr marL="0" indent="0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2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Deep Learning OpenCV</a:t>
            </a:r>
            <a:br>
              <a:rPr lang="en-US" dirty="0">
                <a:effectLst/>
              </a:rPr>
            </a:b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</a:t>
            </a:r>
            <a:r>
              <a:rPr lang="en-US" sz="1800" b="0" i="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OpenCV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is a library of programming functions mainly aimed at real-time computer vision. Hand </a:t>
            </a:r>
            <a:r>
              <a:rPr lang="en-US" sz="1800" b="0" i="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Keypoint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detection is the process of finding the joints on the fingers as well as the finger-tips in a given image. a. Human–computer interaction (HCI) b. Motion understanding c. </a:t>
            </a:r>
            <a:r>
              <a:rPr lang="en-US" sz="1800" b="0" i="0" kern="120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Object detection</a:t>
            </a:r>
            <a:endParaRPr lang="en-US" dirty="0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A302D9B4-BF81-1C57-8FB9-9E1671407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0" y="2641600"/>
            <a:ext cx="8008674" cy="32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9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869ECC-19DA-6918-D039-4020F84616CC}"/>
              </a:ext>
            </a:extLst>
          </p:cNvPr>
          <p:cNvSpPr/>
          <p:nvPr/>
        </p:nvSpPr>
        <p:spPr>
          <a:xfrm rot="21172544">
            <a:off x="1672781" y="2644171"/>
            <a:ext cx="78930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531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299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Gesture-Controlled Virtual Mouse</vt:lpstr>
      <vt:lpstr>Indroduction  A wireless mouse or a Bluetooth mouse still uses devices because a battery is needed for power and a dongle is needed to connect the mouse to the PC. The proposed AI virtual mouse system can solve this problem by using a webcam or built-in camera to record hand motions and identify hand tips using computer vision and with voice command. The computer can be controlled digitally and can do left-click, right-click, scrolling, and computer cursor functions based on hand motions without the need for a physical mouse. Deep learning is the basis for the hand detection method. The mouse is one of HCI's (Human Computer Interaction) incredible inventions. As a result, by eliminating human contact and the requirement for external devices to operate the computer. Gesture Controlled Virtual Mouse makes human-computer interaction simple by making use of Hand Gestures. </vt:lpstr>
      <vt:lpstr>PowerPoint Presentation</vt:lpstr>
      <vt:lpstr>Algorithm used</vt:lpstr>
      <vt:lpstr>Deep Learning OpenCV  OpenCV is a library of programming functions mainly aimed at real-time computer vision. Hand Keypoint detection is the process of finding the joints on the fingers as well as the finger-tips in a given image. a. Human–computer interaction (HCI) b. Motion understanding c. Object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Gesture-Controlled Virtual Mouse</dc:title>
  <dc:creator>Ayush Kumar</dc:creator>
  <cp:lastModifiedBy>Ayush Kumar</cp:lastModifiedBy>
  <cp:revision>4</cp:revision>
  <dcterms:created xsi:type="dcterms:W3CDTF">2022-11-14T18:47:35Z</dcterms:created>
  <dcterms:modified xsi:type="dcterms:W3CDTF">2022-11-15T05:45:50Z</dcterms:modified>
</cp:coreProperties>
</file>