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angyaboly" charset="1" panose="00000500000000000000"/>
      <p:regular r:id="rId10"/>
    </p:embeddedFont>
    <p:embeddedFont>
      <p:font typeface="KG Primary Penmanship" charset="1" panose="02000506000000020003"/>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svg" Type="http://schemas.openxmlformats.org/officeDocument/2006/relationships/image"/><Relationship Id="rId12" Target="../media/image51.png" Type="http://schemas.openxmlformats.org/officeDocument/2006/relationships/image"/><Relationship Id="rId13" Target="../media/image52.svg" Type="http://schemas.openxmlformats.org/officeDocument/2006/relationships/image"/><Relationship Id="rId14" Target="../media/image53.png" Type="http://schemas.openxmlformats.org/officeDocument/2006/relationships/image"/><Relationship Id="rId15" Target="../media/image54.sv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47.png" Type="http://schemas.openxmlformats.org/officeDocument/2006/relationships/image"/><Relationship Id="rId9" Target="../media/image4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svg" Type="http://schemas.openxmlformats.org/officeDocument/2006/relationships/image"/><Relationship Id="rId11" Target="../media/image61.png" Type="http://schemas.openxmlformats.org/officeDocument/2006/relationships/image"/><Relationship Id="rId12" Target="../media/image62.svg" Type="http://schemas.openxmlformats.org/officeDocument/2006/relationships/image"/><Relationship Id="rId13" Target="../media/image63.png" Type="http://schemas.openxmlformats.org/officeDocument/2006/relationships/image"/><Relationship Id="rId14" Target="../media/image64.svg" Type="http://schemas.openxmlformats.org/officeDocument/2006/relationships/image"/><Relationship Id="rId15" Target="../media/image22.png" Type="http://schemas.openxmlformats.org/officeDocument/2006/relationships/image"/><Relationship Id="rId16" Target="../media/image23.svg" Type="http://schemas.openxmlformats.org/officeDocument/2006/relationships/image"/><Relationship Id="rId17" Target="../media/image65.png" Type="http://schemas.openxmlformats.org/officeDocument/2006/relationships/image"/><Relationship Id="rId18" Target="../media/image66.svg" Type="http://schemas.openxmlformats.org/officeDocument/2006/relationships/image"/><Relationship Id="rId2" Target="../media/image9.pn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57.png" Type="http://schemas.openxmlformats.org/officeDocument/2006/relationships/image"/><Relationship Id="rId6" Target="../media/image58.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5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 Id="rId3" Target="../media/image68.svg" Type="http://schemas.openxmlformats.org/officeDocument/2006/relationships/image"/><Relationship Id="rId4" Target="../media/image69.png" Type="http://schemas.openxmlformats.org/officeDocument/2006/relationships/image"/><Relationship Id="rId5" Target="../media/image70.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jpeg" Type="http://schemas.openxmlformats.org/officeDocument/2006/relationships/image"/><Relationship Id="rId11" Target="../media/image27.jpe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jpeg" Type="http://schemas.openxmlformats.org/officeDocument/2006/relationships/image"/><Relationship Id="rId9" Target="../media/image2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2" Target="../media/image9.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3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246" t="47253" r="1616" b="2302"/>
          <a:stretch>
            <a:fillRect/>
          </a:stretch>
        </p:blipFill>
        <p:spPr>
          <a:xfrm>
            <a:off x="0" y="0"/>
            <a:ext cx="9753600" cy="7315200"/>
          </a:xfrm>
          <a:prstGeom prst="rect">
            <a:avLst/>
          </a:prstGeom>
        </p:spPr>
      </p:pic>
      <p:grpSp>
        <p:nvGrpSpPr>
          <p:cNvPr name="Group 3" id="3"/>
          <p:cNvGrpSpPr/>
          <p:nvPr/>
        </p:nvGrpSpPr>
        <p:grpSpPr>
          <a:xfrm rot="0">
            <a:off x="-422487" y="731520"/>
            <a:ext cx="5732439" cy="5960380"/>
            <a:chOff x="0" y="0"/>
            <a:chExt cx="6322543" cy="6573948"/>
          </a:xfrm>
        </p:grpSpPr>
        <p:sp>
          <p:nvSpPr>
            <p:cNvPr name="Freeform 4" id="4"/>
            <p:cNvSpPr/>
            <p:nvPr/>
          </p:nvSpPr>
          <p:spPr>
            <a:xfrm>
              <a:off x="10160" y="16510"/>
              <a:ext cx="6299683" cy="6546009"/>
            </a:xfrm>
            <a:custGeom>
              <a:avLst/>
              <a:gdLst/>
              <a:ahLst/>
              <a:cxnLst/>
              <a:rect r="r" b="b" t="t" l="l"/>
              <a:pathLst>
                <a:path h="6546009" w="6299683">
                  <a:moveTo>
                    <a:pt x="6299683" y="6546009"/>
                  </a:moveTo>
                  <a:lnTo>
                    <a:pt x="0" y="6538388"/>
                  </a:lnTo>
                  <a:lnTo>
                    <a:pt x="0" y="2283554"/>
                  </a:lnTo>
                  <a:lnTo>
                    <a:pt x="17780" y="19050"/>
                  </a:lnTo>
                  <a:lnTo>
                    <a:pt x="3139464" y="0"/>
                  </a:lnTo>
                  <a:lnTo>
                    <a:pt x="6280633" y="5080"/>
                  </a:lnTo>
                  <a:close/>
                </a:path>
              </a:pathLst>
            </a:custGeom>
            <a:solidFill>
              <a:srgbClr val="FFF5DE"/>
            </a:solidFill>
          </p:spPr>
        </p:sp>
        <p:sp>
          <p:nvSpPr>
            <p:cNvPr name="Freeform 5" id="5"/>
            <p:cNvSpPr/>
            <p:nvPr/>
          </p:nvSpPr>
          <p:spPr>
            <a:xfrm>
              <a:off x="-3810" y="0"/>
              <a:ext cx="6328893" cy="6572679"/>
            </a:xfrm>
            <a:custGeom>
              <a:avLst/>
              <a:gdLst/>
              <a:ahLst/>
              <a:cxnLst/>
              <a:rect r="r" b="b" t="t" l="l"/>
              <a:pathLst>
                <a:path h="6572679" w="6328893">
                  <a:moveTo>
                    <a:pt x="6294603" y="21590"/>
                  </a:moveTo>
                  <a:cubicBezTo>
                    <a:pt x="6295873" y="34290"/>
                    <a:pt x="6295873" y="44450"/>
                    <a:pt x="6297143" y="54610"/>
                  </a:cubicBezTo>
                  <a:cubicBezTo>
                    <a:pt x="6299683" y="164090"/>
                    <a:pt x="6300953" y="308552"/>
                    <a:pt x="6303493" y="447854"/>
                  </a:cubicBezTo>
                  <a:cubicBezTo>
                    <a:pt x="6303493" y="649069"/>
                    <a:pt x="6316193" y="4616615"/>
                    <a:pt x="6322543" y="4817830"/>
                  </a:cubicBezTo>
                  <a:cubicBezTo>
                    <a:pt x="6328893" y="5122232"/>
                    <a:pt x="6325083" y="5431793"/>
                    <a:pt x="6325083" y="5736195"/>
                  </a:cubicBezTo>
                  <a:cubicBezTo>
                    <a:pt x="6325083" y="6004482"/>
                    <a:pt x="6326353" y="6252131"/>
                    <a:pt x="6327623" y="6511718"/>
                  </a:cubicBezTo>
                  <a:cubicBezTo>
                    <a:pt x="6327623" y="6533308"/>
                    <a:pt x="6327623" y="6547279"/>
                    <a:pt x="6327623" y="6571408"/>
                  </a:cubicBezTo>
                  <a:cubicBezTo>
                    <a:pt x="6304763" y="6571408"/>
                    <a:pt x="6284443" y="6572679"/>
                    <a:pt x="6249156" y="6571408"/>
                  </a:cubicBezTo>
                  <a:cubicBezTo>
                    <a:pt x="5928739" y="6566329"/>
                    <a:pt x="5603393" y="6572679"/>
                    <a:pt x="5282975" y="6567598"/>
                  </a:cubicBezTo>
                  <a:cubicBezTo>
                    <a:pt x="5090725" y="6563789"/>
                    <a:pt x="4903404" y="6566329"/>
                    <a:pt x="4711154" y="6563789"/>
                  </a:cubicBezTo>
                  <a:cubicBezTo>
                    <a:pt x="4622423" y="6562518"/>
                    <a:pt x="4533692" y="6561248"/>
                    <a:pt x="4444961" y="6559979"/>
                  </a:cubicBezTo>
                  <a:cubicBezTo>
                    <a:pt x="4390737" y="6559979"/>
                    <a:pt x="4341442" y="6561248"/>
                    <a:pt x="4287218" y="6561248"/>
                  </a:cubicBezTo>
                  <a:cubicBezTo>
                    <a:pt x="4149192" y="6559979"/>
                    <a:pt x="3769621" y="6561248"/>
                    <a:pt x="3631595" y="6559979"/>
                  </a:cubicBezTo>
                  <a:cubicBezTo>
                    <a:pt x="3533005" y="6558708"/>
                    <a:pt x="1561207" y="6567598"/>
                    <a:pt x="1462618" y="6566329"/>
                  </a:cubicBezTo>
                  <a:cubicBezTo>
                    <a:pt x="1437970" y="6566329"/>
                    <a:pt x="1408393" y="6567598"/>
                    <a:pt x="1383746" y="6567598"/>
                  </a:cubicBezTo>
                  <a:cubicBezTo>
                    <a:pt x="1324592" y="6567598"/>
                    <a:pt x="1270367" y="6568868"/>
                    <a:pt x="1211213" y="6568868"/>
                  </a:cubicBezTo>
                  <a:cubicBezTo>
                    <a:pt x="1063328" y="6568868"/>
                    <a:pt x="920373" y="6567598"/>
                    <a:pt x="772488" y="6566329"/>
                  </a:cubicBezTo>
                  <a:cubicBezTo>
                    <a:pt x="683757" y="6565058"/>
                    <a:pt x="595027" y="6563789"/>
                    <a:pt x="511225" y="6562518"/>
                  </a:cubicBezTo>
                  <a:cubicBezTo>
                    <a:pt x="353481" y="6561248"/>
                    <a:pt x="195738" y="6559979"/>
                    <a:pt x="48260" y="6559979"/>
                  </a:cubicBezTo>
                  <a:cubicBezTo>
                    <a:pt x="38100" y="6559979"/>
                    <a:pt x="29210" y="6559979"/>
                    <a:pt x="19050" y="6558708"/>
                  </a:cubicBezTo>
                  <a:cubicBezTo>
                    <a:pt x="10160" y="6557439"/>
                    <a:pt x="5080" y="6551089"/>
                    <a:pt x="7620" y="6542198"/>
                  </a:cubicBezTo>
                  <a:cubicBezTo>
                    <a:pt x="16510" y="6510099"/>
                    <a:pt x="12700" y="6381115"/>
                    <a:pt x="11430" y="6246971"/>
                  </a:cubicBezTo>
                  <a:cubicBezTo>
                    <a:pt x="10160" y="5973525"/>
                    <a:pt x="6350" y="5705239"/>
                    <a:pt x="7620" y="5431793"/>
                  </a:cubicBezTo>
                  <a:cubicBezTo>
                    <a:pt x="5080" y="5091275"/>
                    <a:pt x="0" y="876081"/>
                    <a:pt x="7620" y="530404"/>
                  </a:cubicBezTo>
                  <a:cubicBezTo>
                    <a:pt x="8890" y="463332"/>
                    <a:pt x="7620" y="391101"/>
                    <a:pt x="8890" y="324030"/>
                  </a:cubicBezTo>
                  <a:cubicBezTo>
                    <a:pt x="10160" y="215683"/>
                    <a:pt x="12700" y="97018"/>
                    <a:pt x="13970" y="44450"/>
                  </a:cubicBezTo>
                  <a:cubicBezTo>
                    <a:pt x="13970" y="41910"/>
                    <a:pt x="15240" y="39370"/>
                    <a:pt x="16510" y="38100"/>
                  </a:cubicBezTo>
                  <a:cubicBezTo>
                    <a:pt x="38100" y="35560"/>
                    <a:pt x="72500" y="30480"/>
                    <a:pt x="151372" y="29210"/>
                  </a:cubicBezTo>
                  <a:cubicBezTo>
                    <a:pt x="284469" y="25400"/>
                    <a:pt x="417565" y="22860"/>
                    <a:pt x="555591" y="20320"/>
                  </a:cubicBezTo>
                  <a:cubicBezTo>
                    <a:pt x="649251" y="17780"/>
                    <a:pt x="742911" y="16510"/>
                    <a:pt x="831642" y="13970"/>
                  </a:cubicBezTo>
                  <a:cubicBezTo>
                    <a:pt x="920373" y="11430"/>
                    <a:pt x="1014034" y="8890"/>
                    <a:pt x="1102765" y="8890"/>
                  </a:cubicBezTo>
                  <a:cubicBezTo>
                    <a:pt x="1201354" y="7620"/>
                    <a:pt x="1299944" y="10160"/>
                    <a:pt x="1398534" y="8890"/>
                  </a:cubicBezTo>
                  <a:cubicBezTo>
                    <a:pt x="1521772" y="8890"/>
                    <a:pt x="3754832" y="6350"/>
                    <a:pt x="3878070" y="5080"/>
                  </a:cubicBezTo>
                  <a:cubicBezTo>
                    <a:pt x="3996378" y="3810"/>
                    <a:pt x="4114685" y="2540"/>
                    <a:pt x="4237922" y="2540"/>
                  </a:cubicBezTo>
                  <a:cubicBezTo>
                    <a:pt x="4440032" y="1270"/>
                    <a:pt x="4637212" y="0"/>
                    <a:pt x="4839321" y="0"/>
                  </a:cubicBezTo>
                  <a:cubicBezTo>
                    <a:pt x="4923123" y="0"/>
                    <a:pt x="5011853" y="2540"/>
                    <a:pt x="5095655" y="2540"/>
                  </a:cubicBezTo>
                  <a:cubicBezTo>
                    <a:pt x="5327341" y="3810"/>
                    <a:pt x="5563957" y="5080"/>
                    <a:pt x="5795643" y="7620"/>
                  </a:cubicBezTo>
                  <a:cubicBezTo>
                    <a:pt x="5918880" y="8890"/>
                    <a:pt x="6042117" y="12700"/>
                    <a:pt x="6165355" y="16510"/>
                  </a:cubicBezTo>
                  <a:cubicBezTo>
                    <a:pt x="6194932" y="16510"/>
                    <a:pt x="6224509" y="16510"/>
                    <a:pt x="6249156" y="16510"/>
                  </a:cubicBezTo>
                  <a:cubicBezTo>
                    <a:pt x="6275553" y="17780"/>
                    <a:pt x="6284443" y="20320"/>
                    <a:pt x="6294603" y="21590"/>
                  </a:cubicBezTo>
                  <a:close/>
                  <a:moveTo>
                    <a:pt x="6304763" y="6554898"/>
                  </a:moveTo>
                  <a:cubicBezTo>
                    <a:pt x="6306033" y="6538389"/>
                    <a:pt x="6307303" y="6525689"/>
                    <a:pt x="6307303" y="6512989"/>
                  </a:cubicBezTo>
                  <a:cubicBezTo>
                    <a:pt x="6306033" y="6226334"/>
                    <a:pt x="6304763" y="5952888"/>
                    <a:pt x="6304763" y="5658805"/>
                  </a:cubicBezTo>
                  <a:cubicBezTo>
                    <a:pt x="6304763" y="5524662"/>
                    <a:pt x="6307303" y="5390518"/>
                    <a:pt x="6306033" y="5256375"/>
                  </a:cubicBezTo>
                  <a:cubicBezTo>
                    <a:pt x="6306033" y="5132550"/>
                    <a:pt x="6304763" y="5003567"/>
                    <a:pt x="6303493" y="4879742"/>
                  </a:cubicBezTo>
                  <a:cubicBezTo>
                    <a:pt x="6298413" y="4688846"/>
                    <a:pt x="6286983" y="736778"/>
                    <a:pt x="6286983" y="545882"/>
                  </a:cubicBezTo>
                  <a:cubicBezTo>
                    <a:pt x="6284443" y="385942"/>
                    <a:pt x="6281903" y="220843"/>
                    <a:pt x="6279363" y="63500"/>
                  </a:cubicBezTo>
                  <a:cubicBezTo>
                    <a:pt x="6278093" y="44450"/>
                    <a:pt x="6276823" y="43180"/>
                    <a:pt x="6234368" y="41910"/>
                  </a:cubicBezTo>
                  <a:cubicBezTo>
                    <a:pt x="6219579" y="41910"/>
                    <a:pt x="6209720" y="41910"/>
                    <a:pt x="6194932" y="40640"/>
                  </a:cubicBezTo>
                  <a:cubicBezTo>
                    <a:pt x="6071695" y="36830"/>
                    <a:pt x="5943528" y="31750"/>
                    <a:pt x="5820290" y="30480"/>
                  </a:cubicBezTo>
                  <a:cubicBezTo>
                    <a:pt x="5519591" y="26670"/>
                    <a:pt x="5213963" y="25400"/>
                    <a:pt x="4913263" y="22860"/>
                  </a:cubicBezTo>
                  <a:cubicBezTo>
                    <a:pt x="4868898" y="22860"/>
                    <a:pt x="4819603" y="22860"/>
                    <a:pt x="4775238" y="22860"/>
                  </a:cubicBezTo>
                  <a:cubicBezTo>
                    <a:pt x="4701295" y="22860"/>
                    <a:pt x="4627353" y="22860"/>
                    <a:pt x="4558340" y="22860"/>
                  </a:cubicBezTo>
                  <a:cubicBezTo>
                    <a:pt x="4400596" y="22860"/>
                    <a:pt x="4242852" y="22860"/>
                    <a:pt x="4090038" y="24130"/>
                  </a:cubicBezTo>
                  <a:cubicBezTo>
                    <a:pt x="3956942" y="25400"/>
                    <a:pt x="1714022" y="29210"/>
                    <a:pt x="1580926" y="29210"/>
                  </a:cubicBezTo>
                  <a:cubicBezTo>
                    <a:pt x="1364028" y="29210"/>
                    <a:pt x="1147130" y="26670"/>
                    <a:pt x="930232" y="33020"/>
                  </a:cubicBezTo>
                  <a:cubicBezTo>
                    <a:pt x="816854" y="36830"/>
                    <a:pt x="708405" y="36830"/>
                    <a:pt x="599956" y="38100"/>
                  </a:cubicBezTo>
                  <a:cubicBezTo>
                    <a:pt x="412635" y="41910"/>
                    <a:pt x="225315" y="45720"/>
                    <a:pt x="49530" y="50800"/>
                  </a:cubicBezTo>
                  <a:cubicBezTo>
                    <a:pt x="36830" y="50800"/>
                    <a:pt x="34290" y="53340"/>
                    <a:pt x="33020" y="81540"/>
                  </a:cubicBezTo>
                  <a:cubicBezTo>
                    <a:pt x="31750" y="174409"/>
                    <a:pt x="31750" y="267277"/>
                    <a:pt x="30480" y="360145"/>
                  </a:cubicBezTo>
                  <a:cubicBezTo>
                    <a:pt x="29210" y="514926"/>
                    <a:pt x="26670" y="664547"/>
                    <a:pt x="25400" y="819328"/>
                  </a:cubicBezTo>
                  <a:cubicBezTo>
                    <a:pt x="20320" y="984428"/>
                    <a:pt x="26670" y="5019045"/>
                    <a:pt x="29210" y="5184144"/>
                  </a:cubicBezTo>
                  <a:cubicBezTo>
                    <a:pt x="29210" y="5359562"/>
                    <a:pt x="29210" y="5540140"/>
                    <a:pt x="30480" y="5715558"/>
                  </a:cubicBezTo>
                  <a:cubicBezTo>
                    <a:pt x="30480" y="5844542"/>
                    <a:pt x="33020" y="5973526"/>
                    <a:pt x="33020" y="6102510"/>
                  </a:cubicBezTo>
                  <a:cubicBezTo>
                    <a:pt x="33020" y="6241812"/>
                    <a:pt x="33020" y="6381115"/>
                    <a:pt x="31750" y="6512989"/>
                  </a:cubicBezTo>
                  <a:cubicBezTo>
                    <a:pt x="31750" y="6516798"/>
                    <a:pt x="31750" y="6519339"/>
                    <a:pt x="31750" y="6523148"/>
                  </a:cubicBezTo>
                  <a:cubicBezTo>
                    <a:pt x="31750" y="6533308"/>
                    <a:pt x="35560" y="6537118"/>
                    <a:pt x="44450" y="6537118"/>
                  </a:cubicBezTo>
                  <a:cubicBezTo>
                    <a:pt x="82359" y="6537118"/>
                    <a:pt x="151372" y="6538389"/>
                    <a:pt x="215456" y="6538389"/>
                  </a:cubicBezTo>
                  <a:cubicBezTo>
                    <a:pt x="309116" y="6538389"/>
                    <a:pt x="407706" y="6535848"/>
                    <a:pt x="501366" y="6538389"/>
                  </a:cubicBezTo>
                  <a:cubicBezTo>
                    <a:pt x="654181" y="6542198"/>
                    <a:pt x="806995" y="6544739"/>
                    <a:pt x="959809" y="6543468"/>
                  </a:cubicBezTo>
                  <a:cubicBezTo>
                    <a:pt x="1058399" y="6542198"/>
                    <a:pt x="1152059" y="6544739"/>
                    <a:pt x="1250649" y="6544739"/>
                  </a:cubicBezTo>
                  <a:cubicBezTo>
                    <a:pt x="1393605" y="6544739"/>
                    <a:pt x="1536560" y="6543468"/>
                    <a:pt x="1679515" y="6544739"/>
                  </a:cubicBezTo>
                  <a:cubicBezTo>
                    <a:pt x="1891484" y="6546008"/>
                    <a:pt x="4218205" y="6535848"/>
                    <a:pt x="4435103" y="6538389"/>
                  </a:cubicBezTo>
                  <a:cubicBezTo>
                    <a:pt x="4528763" y="6539658"/>
                    <a:pt x="4622423" y="6540929"/>
                    <a:pt x="4711154" y="6540929"/>
                  </a:cubicBezTo>
                  <a:cubicBezTo>
                    <a:pt x="4873827" y="6543468"/>
                    <a:pt x="5031571" y="6539658"/>
                    <a:pt x="5194245" y="6543468"/>
                  </a:cubicBezTo>
                  <a:cubicBezTo>
                    <a:pt x="5327341" y="6546008"/>
                    <a:pt x="5460437" y="6546008"/>
                    <a:pt x="5593534" y="6548548"/>
                  </a:cubicBezTo>
                  <a:cubicBezTo>
                    <a:pt x="5790713" y="6552358"/>
                    <a:pt x="5987893" y="6554898"/>
                    <a:pt x="6185073" y="6556168"/>
                  </a:cubicBezTo>
                  <a:cubicBezTo>
                    <a:pt x="6259015" y="6556169"/>
                    <a:pt x="6284443" y="6554898"/>
                    <a:pt x="6304763" y="6554898"/>
                  </a:cubicBezTo>
                  <a:close/>
                </a:path>
              </a:pathLst>
            </a:custGeom>
            <a:solidFill>
              <a:srgbClr val="000000"/>
            </a:solidFill>
          </p:spPr>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7864479">
            <a:off x="6095914" y="6310447"/>
            <a:ext cx="896266" cy="1538654"/>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true" flipV="false" rot="0">
            <a:off x="-171142" y="223920"/>
            <a:ext cx="1462118" cy="1204253"/>
          </a:xfrm>
          <a:prstGeom prst="rect">
            <a:avLst/>
          </a:prstGeom>
        </p:spPr>
      </p:pic>
      <p:grpSp>
        <p:nvGrpSpPr>
          <p:cNvPr name="Group 8" id="8"/>
          <p:cNvGrpSpPr/>
          <p:nvPr/>
        </p:nvGrpSpPr>
        <p:grpSpPr>
          <a:xfrm rot="0">
            <a:off x="559916" y="4741827"/>
            <a:ext cx="4117951" cy="1031731"/>
            <a:chOff x="0" y="0"/>
            <a:chExt cx="4541858" cy="1137939"/>
          </a:xfrm>
        </p:grpSpPr>
        <p:sp>
          <p:nvSpPr>
            <p:cNvPr name="Freeform 9" id="9"/>
            <p:cNvSpPr/>
            <p:nvPr/>
          </p:nvSpPr>
          <p:spPr>
            <a:xfrm>
              <a:off x="10160" y="16510"/>
              <a:ext cx="4518998" cy="1109999"/>
            </a:xfrm>
            <a:custGeom>
              <a:avLst/>
              <a:gdLst/>
              <a:ahLst/>
              <a:cxnLst/>
              <a:rect r="r" b="b" t="t" l="l"/>
              <a:pathLst>
                <a:path h="1109999" w="4518998">
                  <a:moveTo>
                    <a:pt x="4518998" y="1109999"/>
                  </a:moveTo>
                  <a:lnTo>
                    <a:pt x="0" y="1102379"/>
                  </a:lnTo>
                  <a:lnTo>
                    <a:pt x="0" y="398204"/>
                  </a:lnTo>
                  <a:lnTo>
                    <a:pt x="17780" y="19050"/>
                  </a:lnTo>
                  <a:lnTo>
                    <a:pt x="2251411" y="0"/>
                  </a:lnTo>
                  <a:lnTo>
                    <a:pt x="4499948" y="5080"/>
                  </a:lnTo>
                  <a:close/>
                </a:path>
              </a:pathLst>
            </a:custGeom>
            <a:solidFill>
              <a:srgbClr val="F6C59A"/>
            </a:solidFill>
          </p:spPr>
        </p:sp>
        <p:sp>
          <p:nvSpPr>
            <p:cNvPr name="Freeform 10" id="10"/>
            <p:cNvSpPr/>
            <p:nvPr/>
          </p:nvSpPr>
          <p:spPr>
            <a:xfrm>
              <a:off x="-3810" y="0"/>
              <a:ext cx="4548207" cy="1136669"/>
            </a:xfrm>
            <a:custGeom>
              <a:avLst/>
              <a:gdLst/>
              <a:ahLst/>
              <a:cxnLst/>
              <a:rect r="r" b="b" t="t" l="l"/>
              <a:pathLst>
                <a:path h="1136669" w="4548207">
                  <a:moveTo>
                    <a:pt x="4513918" y="21590"/>
                  </a:moveTo>
                  <a:cubicBezTo>
                    <a:pt x="4515188" y="34290"/>
                    <a:pt x="4515188" y="44450"/>
                    <a:pt x="4516457" y="54610"/>
                  </a:cubicBezTo>
                  <a:cubicBezTo>
                    <a:pt x="4518998" y="79979"/>
                    <a:pt x="4520268" y="102618"/>
                    <a:pt x="4522807" y="124449"/>
                  </a:cubicBezTo>
                  <a:cubicBezTo>
                    <a:pt x="4522807" y="155981"/>
                    <a:pt x="4535507" y="777747"/>
                    <a:pt x="4541857" y="809280"/>
                  </a:cubicBezTo>
                  <a:cubicBezTo>
                    <a:pt x="4548207" y="856984"/>
                    <a:pt x="4544398" y="905496"/>
                    <a:pt x="4544398" y="953200"/>
                  </a:cubicBezTo>
                  <a:cubicBezTo>
                    <a:pt x="4544398" y="995244"/>
                    <a:pt x="4545668" y="1034054"/>
                    <a:pt x="4546938" y="1075709"/>
                  </a:cubicBezTo>
                  <a:cubicBezTo>
                    <a:pt x="4546938" y="1097299"/>
                    <a:pt x="4546938" y="1111269"/>
                    <a:pt x="4546938" y="1135399"/>
                  </a:cubicBezTo>
                  <a:cubicBezTo>
                    <a:pt x="4524077" y="1135399"/>
                    <a:pt x="4503757" y="1136669"/>
                    <a:pt x="4474246" y="1135399"/>
                  </a:cubicBezTo>
                  <a:cubicBezTo>
                    <a:pt x="4245622" y="1130319"/>
                    <a:pt x="4013480" y="1136669"/>
                    <a:pt x="3784855" y="1131589"/>
                  </a:cubicBezTo>
                  <a:cubicBezTo>
                    <a:pt x="3647680" y="1127779"/>
                    <a:pt x="3514023" y="1130319"/>
                    <a:pt x="3376848" y="1127779"/>
                  </a:cubicBezTo>
                  <a:cubicBezTo>
                    <a:pt x="3313537" y="1126509"/>
                    <a:pt x="3250225" y="1125239"/>
                    <a:pt x="3186914" y="1123969"/>
                  </a:cubicBezTo>
                  <a:cubicBezTo>
                    <a:pt x="3148223" y="1123969"/>
                    <a:pt x="3113050" y="1125239"/>
                    <a:pt x="3074360" y="1125239"/>
                  </a:cubicBezTo>
                  <a:cubicBezTo>
                    <a:pt x="2975876" y="1123969"/>
                    <a:pt x="2705043" y="1125239"/>
                    <a:pt x="2606559" y="1123969"/>
                  </a:cubicBezTo>
                  <a:cubicBezTo>
                    <a:pt x="2536213" y="1122699"/>
                    <a:pt x="1129292" y="1131589"/>
                    <a:pt x="1058946" y="1130319"/>
                  </a:cubicBezTo>
                  <a:cubicBezTo>
                    <a:pt x="1041359" y="1130319"/>
                    <a:pt x="1020256" y="1131589"/>
                    <a:pt x="1002669" y="1131589"/>
                  </a:cubicBezTo>
                  <a:cubicBezTo>
                    <a:pt x="960461" y="1131589"/>
                    <a:pt x="921771" y="1132859"/>
                    <a:pt x="879564" y="1132859"/>
                  </a:cubicBezTo>
                  <a:cubicBezTo>
                    <a:pt x="774044" y="1132859"/>
                    <a:pt x="672043" y="1131589"/>
                    <a:pt x="566524" y="1130319"/>
                  </a:cubicBezTo>
                  <a:cubicBezTo>
                    <a:pt x="503212" y="1129049"/>
                    <a:pt x="439901" y="1127779"/>
                    <a:pt x="380107" y="1126509"/>
                  </a:cubicBezTo>
                  <a:cubicBezTo>
                    <a:pt x="267553" y="1125239"/>
                    <a:pt x="154999" y="1123969"/>
                    <a:pt x="48260" y="1123969"/>
                  </a:cubicBezTo>
                  <a:cubicBezTo>
                    <a:pt x="38100" y="1123969"/>
                    <a:pt x="29210" y="1123969"/>
                    <a:pt x="19050" y="1122699"/>
                  </a:cubicBezTo>
                  <a:cubicBezTo>
                    <a:pt x="10160" y="1121429"/>
                    <a:pt x="5080" y="1115079"/>
                    <a:pt x="7620" y="1106189"/>
                  </a:cubicBezTo>
                  <a:cubicBezTo>
                    <a:pt x="16510" y="1074481"/>
                    <a:pt x="12700" y="1054267"/>
                    <a:pt x="11430" y="1033245"/>
                  </a:cubicBezTo>
                  <a:cubicBezTo>
                    <a:pt x="10160" y="990393"/>
                    <a:pt x="6350" y="948349"/>
                    <a:pt x="7620" y="905496"/>
                  </a:cubicBezTo>
                  <a:cubicBezTo>
                    <a:pt x="5080" y="852133"/>
                    <a:pt x="0" y="191557"/>
                    <a:pt x="7620" y="137385"/>
                  </a:cubicBezTo>
                  <a:cubicBezTo>
                    <a:pt x="8890" y="126874"/>
                    <a:pt x="7620" y="115555"/>
                    <a:pt x="8890" y="105044"/>
                  </a:cubicBezTo>
                  <a:cubicBezTo>
                    <a:pt x="10160" y="88064"/>
                    <a:pt x="12700" y="69468"/>
                    <a:pt x="13970" y="44450"/>
                  </a:cubicBezTo>
                  <a:cubicBezTo>
                    <a:pt x="13970" y="41910"/>
                    <a:pt x="15240" y="39370"/>
                    <a:pt x="16510" y="38100"/>
                  </a:cubicBezTo>
                  <a:cubicBezTo>
                    <a:pt x="38100" y="35560"/>
                    <a:pt x="67067" y="30480"/>
                    <a:pt x="123344" y="29210"/>
                  </a:cubicBezTo>
                  <a:cubicBezTo>
                    <a:pt x="218311" y="25400"/>
                    <a:pt x="313278" y="22860"/>
                    <a:pt x="411762" y="20320"/>
                  </a:cubicBezTo>
                  <a:cubicBezTo>
                    <a:pt x="478591" y="17780"/>
                    <a:pt x="545420" y="16510"/>
                    <a:pt x="608731" y="13970"/>
                  </a:cubicBezTo>
                  <a:cubicBezTo>
                    <a:pt x="672043" y="11430"/>
                    <a:pt x="738871" y="8890"/>
                    <a:pt x="802183" y="8890"/>
                  </a:cubicBezTo>
                  <a:cubicBezTo>
                    <a:pt x="872529" y="7620"/>
                    <a:pt x="942875" y="10160"/>
                    <a:pt x="1013221" y="8890"/>
                  </a:cubicBezTo>
                  <a:cubicBezTo>
                    <a:pt x="1101154" y="8890"/>
                    <a:pt x="2694492" y="6350"/>
                    <a:pt x="2782424" y="5080"/>
                  </a:cubicBezTo>
                  <a:cubicBezTo>
                    <a:pt x="2866839" y="3810"/>
                    <a:pt x="2951255" y="2540"/>
                    <a:pt x="3039187" y="2540"/>
                  </a:cubicBezTo>
                  <a:cubicBezTo>
                    <a:pt x="3183397" y="1270"/>
                    <a:pt x="3324089" y="0"/>
                    <a:pt x="3468298" y="0"/>
                  </a:cubicBezTo>
                  <a:cubicBezTo>
                    <a:pt x="3528092" y="0"/>
                    <a:pt x="3591403" y="2540"/>
                    <a:pt x="3651198" y="2540"/>
                  </a:cubicBezTo>
                  <a:cubicBezTo>
                    <a:pt x="3816511" y="3810"/>
                    <a:pt x="3985341" y="5080"/>
                    <a:pt x="4150655" y="7620"/>
                  </a:cubicBezTo>
                  <a:cubicBezTo>
                    <a:pt x="4238587" y="8890"/>
                    <a:pt x="4326520" y="12700"/>
                    <a:pt x="4414452" y="16510"/>
                  </a:cubicBezTo>
                  <a:cubicBezTo>
                    <a:pt x="4435556" y="16510"/>
                    <a:pt x="4456660" y="16510"/>
                    <a:pt x="4474246" y="16510"/>
                  </a:cubicBezTo>
                  <a:cubicBezTo>
                    <a:pt x="4494868" y="17780"/>
                    <a:pt x="4503757" y="20320"/>
                    <a:pt x="4513918" y="21590"/>
                  </a:cubicBezTo>
                  <a:close/>
                  <a:moveTo>
                    <a:pt x="4524077" y="1118889"/>
                  </a:moveTo>
                  <a:cubicBezTo>
                    <a:pt x="4525348" y="1102379"/>
                    <a:pt x="4526618" y="1089679"/>
                    <a:pt x="4526618" y="1076979"/>
                  </a:cubicBezTo>
                  <a:cubicBezTo>
                    <a:pt x="4525348" y="1030011"/>
                    <a:pt x="4524077" y="987158"/>
                    <a:pt x="4524077" y="941072"/>
                  </a:cubicBezTo>
                  <a:cubicBezTo>
                    <a:pt x="4524077" y="920050"/>
                    <a:pt x="4526618" y="899028"/>
                    <a:pt x="4525348" y="878006"/>
                  </a:cubicBezTo>
                  <a:cubicBezTo>
                    <a:pt x="4525348" y="858601"/>
                    <a:pt x="4524077" y="838387"/>
                    <a:pt x="4522808" y="818983"/>
                  </a:cubicBezTo>
                  <a:cubicBezTo>
                    <a:pt x="4517727" y="789067"/>
                    <a:pt x="4506298" y="169727"/>
                    <a:pt x="4506298" y="139811"/>
                  </a:cubicBezTo>
                  <a:cubicBezTo>
                    <a:pt x="4503758" y="114746"/>
                    <a:pt x="4501218" y="88873"/>
                    <a:pt x="4498677" y="63500"/>
                  </a:cubicBezTo>
                  <a:cubicBezTo>
                    <a:pt x="4497408" y="44450"/>
                    <a:pt x="4496138" y="43180"/>
                    <a:pt x="4463695" y="41910"/>
                  </a:cubicBezTo>
                  <a:cubicBezTo>
                    <a:pt x="4453143" y="41910"/>
                    <a:pt x="4446108" y="41910"/>
                    <a:pt x="4435556" y="40640"/>
                  </a:cubicBezTo>
                  <a:cubicBezTo>
                    <a:pt x="4347624" y="36830"/>
                    <a:pt x="4256174" y="31750"/>
                    <a:pt x="4168241" y="30480"/>
                  </a:cubicBezTo>
                  <a:cubicBezTo>
                    <a:pt x="3953686" y="26670"/>
                    <a:pt x="3735613" y="25400"/>
                    <a:pt x="3521058" y="22860"/>
                  </a:cubicBezTo>
                  <a:cubicBezTo>
                    <a:pt x="3489402" y="22860"/>
                    <a:pt x="3454229" y="22860"/>
                    <a:pt x="3422573" y="22860"/>
                  </a:cubicBezTo>
                  <a:cubicBezTo>
                    <a:pt x="3369813" y="22860"/>
                    <a:pt x="3317054" y="22860"/>
                    <a:pt x="3267812" y="22860"/>
                  </a:cubicBezTo>
                  <a:cubicBezTo>
                    <a:pt x="3155258" y="22860"/>
                    <a:pt x="3042705" y="22860"/>
                    <a:pt x="2933668" y="24130"/>
                  </a:cubicBezTo>
                  <a:cubicBezTo>
                    <a:pt x="2838701" y="25400"/>
                    <a:pt x="1238328" y="29210"/>
                    <a:pt x="1143361" y="29210"/>
                  </a:cubicBezTo>
                  <a:cubicBezTo>
                    <a:pt x="988600" y="29210"/>
                    <a:pt x="833839" y="26670"/>
                    <a:pt x="679077" y="33020"/>
                  </a:cubicBezTo>
                  <a:cubicBezTo>
                    <a:pt x="598179" y="36830"/>
                    <a:pt x="520799" y="36830"/>
                    <a:pt x="443418" y="38100"/>
                  </a:cubicBezTo>
                  <a:cubicBezTo>
                    <a:pt x="309761" y="41910"/>
                    <a:pt x="176103" y="45720"/>
                    <a:pt x="49530" y="50800"/>
                  </a:cubicBezTo>
                  <a:cubicBezTo>
                    <a:pt x="36830" y="50800"/>
                    <a:pt x="34290" y="53340"/>
                    <a:pt x="33020" y="67042"/>
                  </a:cubicBezTo>
                  <a:cubicBezTo>
                    <a:pt x="31750" y="81596"/>
                    <a:pt x="31750" y="96150"/>
                    <a:pt x="30480" y="110703"/>
                  </a:cubicBezTo>
                  <a:cubicBezTo>
                    <a:pt x="29210" y="134960"/>
                    <a:pt x="26670" y="158407"/>
                    <a:pt x="25400" y="182663"/>
                  </a:cubicBezTo>
                  <a:cubicBezTo>
                    <a:pt x="20320" y="208536"/>
                    <a:pt x="26670" y="840813"/>
                    <a:pt x="29210" y="866686"/>
                  </a:cubicBezTo>
                  <a:cubicBezTo>
                    <a:pt x="29210" y="894177"/>
                    <a:pt x="29210" y="922475"/>
                    <a:pt x="30480" y="949966"/>
                  </a:cubicBezTo>
                  <a:cubicBezTo>
                    <a:pt x="30480" y="970179"/>
                    <a:pt x="33020" y="990393"/>
                    <a:pt x="33020" y="1010606"/>
                  </a:cubicBezTo>
                  <a:cubicBezTo>
                    <a:pt x="33020" y="1032437"/>
                    <a:pt x="33020" y="1054267"/>
                    <a:pt x="31750" y="1076979"/>
                  </a:cubicBezTo>
                  <a:cubicBezTo>
                    <a:pt x="31750" y="1080789"/>
                    <a:pt x="31750" y="1083329"/>
                    <a:pt x="31750" y="1087139"/>
                  </a:cubicBezTo>
                  <a:cubicBezTo>
                    <a:pt x="31750" y="1097299"/>
                    <a:pt x="35560" y="1101109"/>
                    <a:pt x="44450" y="1101109"/>
                  </a:cubicBezTo>
                  <a:cubicBezTo>
                    <a:pt x="74101" y="1101109"/>
                    <a:pt x="123344" y="1102379"/>
                    <a:pt x="169068" y="1102379"/>
                  </a:cubicBezTo>
                  <a:cubicBezTo>
                    <a:pt x="235897" y="1102379"/>
                    <a:pt x="306243" y="1099839"/>
                    <a:pt x="373072" y="1102379"/>
                  </a:cubicBezTo>
                  <a:cubicBezTo>
                    <a:pt x="482108" y="1106189"/>
                    <a:pt x="591145" y="1108729"/>
                    <a:pt x="700181" y="1107459"/>
                  </a:cubicBezTo>
                  <a:cubicBezTo>
                    <a:pt x="770527" y="1106189"/>
                    <a:pt x="837356" y="1108729"/>
                    <a:pt x="907702" y="1108729"/>
                  </a:cubicBezTo>
                  <a:cubicBezTo>
                    <a:pt x="1009704" y="1108729"/>
                    <a:pt x="1111705" y="1107459"/>
                    <a:pt x="1213707" y="1108729"/>
                  </a:cubicBezTo>
                  <a:cubicBezTo>
                    <a:pt x="1364951" y="1109999"/>
                    <a:pt x="3025118" y="1099839"/>
                    <a:pt x="3179879" y="1102379"/>
                  </a:cubicBezTo>
                  <a:cubicBezTo>
                    <a:pt x="3246708" y="1103649"/>
                    <a:pt x="3313537" y="1104919"/>
                    <a:pt x="3376848" y="1104919"/>
                  </a:cubicBezTo>
                  <a:cubicBezTo>
                    <a:pt x="3492919" y="1107459"/>
                    <a:pt x="3605473" y="1103649"/>
                    <a:pt x="3721544" y="1107459"/>
                  </a:cubicBezTo>
                  <a:cubicBezTo>
                    <a:pt x="3816511" y="1109999"/>
                    <a:pt x="3911478" y="1109999"/>
                    <a:pt x="4006445" y="1112539"/>
                  </a:cubicBezTo>
                  <a:cubicBezTo>
                    <a:pt x="4147137" y="1116349"/>
                    <a:pt x="4287830" y="1118889"/>
                    <a:pt x="4428522" y="1120159"/>
                  </a:cubicBezTo>
                  <a:cubicBezTo>
                    <a:pt x="4481281" y="1120159"/>
                    <a:pt x="4503757" y="1118889"/>
                    <a:pt x="4524077" y="1118889"/>
                  </a:cubicBezTo>
                  <a:close/>
                </a:path>
              </a:pathLst>
            </a:custGeom>
            <a:solidFill>
              <a:srgbClr val="000000"/>
            </a:solidFill>
          </p:spPr>
        </p:sp>
      </p:grpSp>
      <p:pic>
        <p:nvPicPr>
          <p:cNvPr name="Picture 11" id="11"/>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6130974" y="731520"/>
            <a:ext cx="2574950" cy="2926080"/>
          </a:xfrm>
          <a:prstGeom prst="rect">
            <a:avLst/>
          </a:prstGeom>
        </p:spPr>
      </p:pic>
      <p:pic>
        <p:nvPicPr>
          <p:cNvPr name="Picture 12" id="12"/>
          <p:cNvPicPr>
            <a:picLocks noChangeAspect="true"/>
          </p:cNvPicPr>
          <p:nvPr/>
        </p:nvPicPr>
        <p:blipFill>
          <a:blip r:embed="rId9"/>
          <a:srcRect l="0" t="0" r="0" b="0"/>
          <a:stretch>
            <a:fillRect/>
          </a:stretch>
        </p:blipFill>
        <p:spPr>
          <a:xfrm flipH="false" flipV="false" rot="0">
            <a:off x="5906918" y="4741827"/>
            <a:ext cx="3498558" cy="874640"/>
          </a:xfrm>
          <a:prstGeom prst="rect">
            <a:avLst/>
          </a:prstGeom>
        </p:spPr>
      </p:pic>
      <p:sp>
        <p:nvSpPr>
          <p:cNvPr name="TextBox 13" id="13"/>
          <p:cNvSpPr txBox="true"/>
          <p:nvPr/>
        </p:nvSpPr>
        <p:spPr>
          <a:xfrm rot="0">
            <a:off x="559916" y="1842199"/>
            <a:ext cx="4117951" cy="2143125"/>
          </a:xfrm>
          <a:prstGeom prst="rect">
            <a:avLst/>
          </a:prstGeom>
        </p:spPr>
        <p:txBody>
          <a:bodyPr anchor="t" rtlCol="false" tIns="0" lIns="0" bIns="0" rIns="0">
            <a:spAutoFit/>
          </a:bodyPr>
          <a:lstStyle/>
          <a:p>
            <a:pPr algn="ctr">
              <a:lnSpc>
                <a:spcPts val="8100"/>
              </a:lnSpc>
            </a:pPr>
            <a:r>
              <a:rPr lang="en-US" sz="9000">
                <a:solidFill>
                  <a:srgbClr val="000000"/>
                </a:solidFill>
                <a:latin typeface="Hangyaboly"/>
              </a:rPr>
              <a:t>Connect</a:t>
            </a:r>
          </a:p>
          <a:p>
            <a:pPr algn="ctr">
              <a:lnSpc>
                <a:spcPts val="8100"/>
              </a:lnSpc>
            </a:pPr>
            <a:r>
              <a:rPr lang="en-US" sz="9000">
                <a:solidFill>
                  <a:srgbClr val="000000"/>
                </a:solidFill>
                <a:latin typeface="Hangyaboly"/>
              </a:rPr>
              <a:t>Easy</a:t>
            </a:r>
          </a:p>
        </p:txBody>
      </p:sp>
      <p:sp>
        <p:nvSpPr>
          <p:cNvPr name="TextBox 14" id="14"/>
          <p:cNvSpPr txBox="true"/>
          <p:nvPr/>
        </p:nvSpPr>
        <p:spPr>
          <a:xfrm rot="0">
            <a:off x="819174" y="4928128"/>
            <a:ext cx="3599436" cy="668655"/>
          </a:xfrm>
          <a:prstGeom prst="rect">
            <a:avLst/>
          </a:prstGeom>
        </p:spPr>
        <p:txBody>
          <a:bodyPr anchor="t" rtlCol="false" tIns="0" lIns="0" bIns="0" rIns="0">
            <a:spAutoFit/>
          </a:bodyPr>
          <a:lstStyle/>
          <a:p>
            <a:pPr algn="ctr">
              <a:lnSpc>
                <a:spcPts val="2519"/>
              </a:lnSpc>
            </a:pPr>
            <a:r>
              <a:rPr lang="en-US" sz="2799" spc="55">
                <a:solidFill>
                  <a:srgbClr val="000000"/>
                </a:solidFill>
                <a:latin typeface="KG Primary Penmanship Bold"/>
              </a:rPr>
              <a:t>Presented by Team Incredibles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9F8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876800" y="-199678"/>
            <a:ext cx="1690293" cy="931198"/>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03083">
            <a:off x="2107281" y="6039470"/>
            <a:ext cx="1831507" cy="1508496"/>
          </a:xfrm>
          <a:prstGeom prst="rect">
            <a:avLst/>
          </a:prstGeom>
        </p:spPr>
      </p:pic>
      <p:grpSp>
        <p:nvGrpSpPr>
          <p:cNvPr name="Group 4" id="4"/>
          <p:cNvGrpSpPr/>
          <p:nvPr/>
        </p:nvGrpSpPr>
        <p:grpSpPr>
          <a:xfrm rot="0">
            <a:off x="558165" y="914400"/>
            <a:ext cx="8656320" cy="5486400"/>
            <a:chOff x="0" y="0"/>
            <a:chExt cx="9547412" cy="6051176"/>
          </a:xfrm>
        </p:grpSpPr>
        <p:sp>
          <p:nvSpPr>
            <p:cNvPr name="Freeform 5" id="5"/>
            <p:cNvSpPr/>
            <p:nvPr/>
          </p:nvSpPr>
          <p:spPr>
            <a:xfrm>
              <a:off x="10160" y="16510"/>
              <a:ext cx="9524552" cy="6023236"/>
            </a:xfrm>
            <a:custGeom>
              <a:avLst/>
              <a:gdLst/>
              <a:ahLst/>
              <a:cxnLst/>
              <a:rect r="r" b="b" t="t" l="l"/>
              <a:pathLst>
                <a:path h="6023236" w="9524552">
                  <a:moveTo>
                    <a:pt x="9524552" y="6023236"/>
                  </a:moveTo>
                  <a:lnTo>
                    <a:pt x="0" y="6015616"/>
                  </a:lnTo>
                  <a:lnTo>
                    <a:pt x="0" y="2102243"/>
                  </a:lnTo>
                  <a:lnTo>
                    <a:pt x="17780" y="19050"/>
                  </a:lnTo>
                  <a:lnTo>
                    <a:pt x="4747752" y="0"/>
                  </a:lnTo>
                  <a:lnTo>
                    <a:pt x="9505502" y="5080"/>
                  </a:lnTo>
                  <a:close/>
                </a:path>
              </a:pathLst>
            </a:custGeom>
            <a:solidFill>
              <a:srgbClr val="FFF5DE"/>
            </a:solidFill>
          </p:spPr>
        </p:sp>
        <p:sp>
          <p:nvSpPr>
            <p:cNvPr name="Freeform 6" id="6"/>
            <p:cNvSpPr/>
            <p:nvPr/>
          </p:nvSpPr>
          <p:spPr>
            <a:xfrm>
              <a:off x="-3810" y="0"/>
              <a:ext cx="9553762" cy="6049906"/>
            </a:xfrm>
            <a:custGeom>
              <a:avLst/>
              <a:gdLst/>
              <a:ahLst/>
              <a:cxnLst/>
              <a:rect r="r" b="b" t="t" l="l"/>
              <a:pathLst>
                <a:path h="6049906" w="9553762">
                  <a:moveTo>
                    <a:pt x="9519472" y="21590"/>
                  </a:moveTo>
                  <a:cubicBezTo>
                    <a:pt x="9520742" y="34290"/>
                    <a:pt x="9520742" y="44450"/>
                    <a:pt x="9522012" y="54610"/>
                  </a:cubicBezTo>
                  <a:cubicBezTo>
                    <a:pt x="9524552" y="156001"/>
                    <a:pt x="9525822" y="288747"/>
                    <a:pt x="9528362" y="416753"/>
                  </a:cubicBezTo>
                  <a:cubicBezTo>
                    <a:pt x="9528362" y="601650"/>
                    <a:pt x="9541062" y="4247437"/>
                    <a:pt x="9547412" y="4432334"/>
                  </a:cubicBezTo>
                  <a:cubicBezTo>
                    <a:pt x="9553762" y="4712050"/>
                    <a:pt x="9549952" y="4996507"/>
                    <a:pt x="9549952" y="5276223"/>
                  </a:cubicBezTo>
                  <a:cubicBezTo>
                    <a:pt x="9549952" y="5522752"/>
                    <a:pt x="9551222" y="5750317"/>
                    <a:pt x="9552492" y="5988946"/>
                  </a:cubicBezTo>
                  <a:cubicBezTo>
                    <a:pt x="9552492" y="6010537"/>
                    <a:pt x="9552492" y="6024506"/>
                    <a:pt x="9552492" y="6048637"/>
                  </a:cubicBezTo>
                  <a:cubicBezTo>
                    <a:pt x="9529632" y="6048637"/>
                    <a:pt x="9509312" y="6049906"/>
                    <a:pt x="9463565" y="6048637"/>
                  </a:cubicBezTo>
                  <a:cubicBezTo>
                    <a:pt x="8976909" y="6043556"/>
                    <a:pt x="8482766" y="6049906"/>
                    <a:pt x="7996111" y="6044826"/>
                  </a:cubicBezTo>
                  <a:cubicBezTo>
                    <a:pt x="7704118" y="6041017"/>
                    <a:pt x="7419611" y="6043556"/>
                    <a:pt x="7127618" y="6041017"/>
                  </a:cubicBezTo>
                  <a:cubicBezTo>
                    <a:pt x="6992852" y="6039746"/>
                    <a:pt x="6858085" y="6038476"/>
                    <a:pt x="6723319" y="6037206"/>
                  </a:cubicBezTo>
                  <a:cubicBezTo>
                    <a:pt x="6640961" y="6037206"/>
                    <a:pt x="6566092" y="6038476"/>
                    <a:pt x="6483735" y="6038476"/>
                  </a:cubicBezTo>
                  <a:cubicBezTo>
                    <a:pt x="6274098" y="6037206"/>
                    <a:pt x="5697599" y="6038476"/>
                    <a:pt x="5487962" y="6037206"/>
                  </a:cubicBezTo>
                  <a:cubicBezTo>
                    <a:pt x="5338222" y="6035937"/>
                    <a:pt x="2343418" y="6044826"/>
                    <a:pt x="2193677" y="6043556"/>
                  </a:cubicBezTo>
                  <a:cubicBezTo>
                    <a:pt x="2156242" y="6043556"/>
                    <a:pt x="2111320" y="6044826"/>
                    <a:pt x="2073885" y="6044826"/>
                  </a:cubicBezTo>
                  <a:cubicBezTo>
                    <a:pt x="1984041" y="6044826"/>
                    <a:pt x="1901684" y="6046096"/>
                    <a:pt x="1811840" y="6046096"/>
                  </a:cubicBezTo>
                  <a:cubicBezTo>
                    <a:pt x="1587230" y="6046096"/>
                    <a:pt x="1370106" y="6044826"/>
                    <a:pt x="1145496" y="6043556"/>
                  </a:cubicBezTo>
                  <a:cubicBezTo>
                    <a:pt x="1010730" y="6042287"/>
                    <a:pt x="875964" y="6041017"/>
                    <a:pt x="748684" y="6039746"/>
                  </a:cubicBezTo>
                  <a:cubicBezTo>
                    <a:pt x="509100" y="6038476"/>
                    <a:pt x="269516" y="6037206"/>
                    <a:pt x="48260" y="6037206"/>
                  </a:cubicBezTo>
                  <a:cubicBezTo>
                    <a:pt x="38100" y="6037206"/>
                    <a:pt x="29210" y="6037206"/>
                    <a:pt x="19050" y="6035937"/>
                  </a:cubicBezTo>
                  <a:cubicBezTo>
                    <a:pt x="10160" y="6034667"/>
                    <a:pt x="5080" y="6028317"/>
                    <a:pt x="7620" y="6019426"/>
                  </a:cubicBezTo>
                  <a:cubicBezTo>
                    <a:pt x="16510" y="5987364"/>
                    <a:pt x="12700" y="5868841"/>
                    <a:pt x="11430" y="5745576"/>
                  </a:cubicBezTo>
                  <a:cubicBezTo>
                    <a:pt x="10160" y="5494306"/>
                    <a:pt x="6350" y="5247777"/>
                    <a:pt x="7620" y="4996507"/>
                  </a:cubicBezTo>
                  <a:cubicBezTo>
                    <a:pt x="5080" y="4683604"/>
                    <a:pt x="0" y="810251"/>
                    <a:pt x="7620" y="492608"/>
                  </a:cubicBezTo>
                  <a:cubicBezTo>
                    <a:pt x="8890" y="430976"/>
                    <a:pt x="7620" y="364602"/>
                    <a:pt x="8890" y="302970"/>
                  </a:cubicBezTo>
                  <a:cubicBezTo>
                    <a:pt x="10160" y="203410"/>
                    <a:pt x="12700" y="94369"/>
                    <a:pt x="13970" y="44450"/>
                  </a:cubicBezTo>
                  <a:cubicBezTo>
                    <a:pt x="13970" y="41910"/>
                    <a:pt x="15240" y="39370"/>
                    <a:pt x="16510" y="38100"/>
                  </a:cubicBezTo>
                  <a:cubicBezTo>
                    <a:pt x="38100" y="35560"/>
                    <a:pt x="82341" y="30480"/>
                    <a:pt x="202133" y="29210"/>
                  </a:cubicBezTo>
                  <a:cubicBezTo>
                    <a:pt x="404282" y="25400"/>
                    <a:pt x="606431" y="22860"/>
                    <a:pt x="816068" y="20320"/>
                  </a:cubicBezTo>
                  <a:cubicBezTo>
                    <a:pt x="958321" y="17780"/>
                    <a:pt x="1100574" y="16510"/>
                    <a:pt x="1235340" y="13970"/>
                  </a:cubicBezTo>
                  <a:cubicBezTo>
                    <a:pt x="1370106" y="11430"/>
                    <a:pt x="1512360" y="8890"/>
                    <a:pt x="1647126" y="8890"/>
                  </a:cubicBezTo>
                  <a:cubicBezTo>
                    <a:pt x="1796866" y="7620"/>
                    <a:pt x="1946606" y="10160"/>
                    <a:pt x="2096346" y="8890"/>
                  </a:cubicBezTo>
                  <a:cubicBezTo>
                    <a:pt x="2283522" y="8890"/>
                    <a:pt x="5675137" y="6350"/>
                    <a:pt x="5862313" y="5080"/>
                  </a:cubicBezTo>
                  <a:cubicBezTo>
                    <a:pt x="6042001" y="3810"/>
                    <a:pt x="6221689" y="2540"/>
                    <a:pt x="6408864" y="2540"/>
                  </a:cubicBezTo>
                  <a:cubicBezTo>
                    <a:pt x="6715832" y="1270"/>
                    <a:pt x="7015312" y="0"/>
                    <a:pt x="7322280" y="0"/>
                  </a:cubicBezTo>
                  <a:cubicBezTo>
                    <a:pt x="7449559" y="0"/>
                    <a:pt x="7584325" y="2540"/>
                    <a:pt x="7711605" y="2540"/>
                  </a:cubicBezTo>
                  <a:cubicBezTo>
                    <a:pt x="8063494" y="3810"/>
                    <a:pt x="8422871" y="5080"/>
                    <a:pt x="8774760" y="7620"/>
                  </a:cubicBezTo>
                  <a:cubicBezTo>
                    <a:pt x="8961935" y="8890"/>
                    <a:pt x="9149111" y="12700"/>
                    <a:pt x="9336285" y="16510"/>
                  </a:cubicBezTo>
                  <a:cubicBezTo>
                    <a:pt x="9381207" y="16510"/>
                    <a:pt x="9426129" y="16510"/>
                    <a:pt x="9463565" y="16510"/>
                  </a:cubicBezTo>
                  <a:cubicBezTo>
                    <a:pt x="9500422" y="17780"/>
                    <a:pt x="9509312" y="20320"/>
                    <a:pt x="9519472" y="21590"/>
                  </a:cubicBezTo>
                  <a:close/>
                  <a:moveTo>
                    <a:pt x="9529632" y="6032126"/>
                  </a:moveTo>
                  <a:cubicBezTo>
                    <a:pt x="9530902" y="6015617"/>
                    <a:pt x="9532172" y="6002917"/>
                    <a:pt x="9532172" y="5990217"/>
                  </a:cubicBezTo>
                  <a:cubicBezTo>
                    <a:pt x="9530902" y="5726612"/>
                    <a:pt x="9529632" y="5475342"/>
                    <a:pt x="9529632" y="5205108"/>
                  </a:cubicBezTo>
                  <a:cubicBezTo>
                    <a:pt x="9529632" y="5081844"/>
                    <a:pt x="9532172" y="4958579"/>
                    <a:pt x="9530902" y="4835315"/>
                  </a:cubicBezTo>
                  <a:cubicBezTo>
                    <a:pt x="9530902" y="4721532"/>
                    <a:pt x="9529632" y="4603008"/>
                    <a:pt x="9528362" y="4489226"/>
                  </a:cubicBezTo>
                  <a:cubicBezTo>
                    <a:pt x="9523282" y="4313810"/>
                    <a:pt x="9511852" y="682246"/>
                    <a:pt x="9511852" y="506831"/>
                  </a:cubicBezTo>
                  <a:cubicBezTo>
                    <a:pt x="9509312" y="359862"/>
                    <a:pt x="9506772" y="208151"/>
                    <a:pt x="9504232" y="63500"/>
                  </a:cubicBezTo>
                  <a:cubicBezTo>
                    <a:pt x="9502962" y="44450"/>
                    <a:pt x="9501692" y="43180"/>
                    <a:pt x="9441104" y="41910"/>
                  </a:cubicBezTo>
                  <a:cubicBezTo>
                    <a:pt x="9418643" y="41910"/>
                    <a:pt x="9403669" y="41910"/>
                    <a:pt x="9381208" y="40640"/>
                  </a:cubicBezTo>
                  <a:cubicBezTo>
                    <a:pt x="9194033" y="36830"/>
                    <a:pt x="8999370" y="31750"/>
                    <a:pt x="8812195" y="30480"/>
                  </a:cubicBezTo>
                  <a:cubicBezTo>
                    <a:pt x="8355488" y="26670"/>
                    <a:pt x="7891293" y="25400"/>
                    <a:pt x="7434585" y="22860"/>
                  </a:cubicBezTo>
                  <a:cubicBezTo>
                    <a:pt x="7367202" y="22860"/>
                    <a:pt x="7292332" y="22860"/>
                    <a:pt x="7224949" y="22860"/>
                  </a:cubicBezTo>
                  <a:cubicBezTo>
                    <a:pt x="7112644" y="22860"/>
                    <a:pt x="7000339" y="22860"/>
                    <a:pt x="6895520" y="22860"/>
                  </a:cubicBezTo>
                  <a:cubicBezTo>
                    <a:pt x="6655936" y="22860"/>
                    <a:pt x="6416352" y="22860"/>
                    <a:pt x="6184254" y="24130"/>
                  </a:cubicBezTo>
                  <a:cubicBezTo>
                    <a:pt x="5982105" y="25400"/>
                    <a:pt x="2575515" y="29210"/>
                    <a:pt x="2373366" y="29210"/>
                  </a:cubicBezTo>
                  <a:cubicBezTo>
                    <a:pt x="2043937" y="29210"/>
                    <a:pt x="1714509" y="26670"/>
                    <a:pt x="1385081" y="33020"/>
                  </a:cubicBezTo>
                  <a:cubicBezTo>
                    <a:pt x="1212879" y="36830"/>
                    <a:pt x="1048165" y="36830"/>
                    <a:pt x="883451" y="38100"/>
                  </a:cubicBezTo>
                  <a:cubicBezTo>
                    <a:pt x="598944" y="41910"/>
                    <a:pt x="314438" y="45720"/>
                    <a:pt x="49530" y="50800"/>
                  </a:cubicBezTo>
                  <a:cubicBezTo>
                    <a:pt x="36830" y="50800"/>
                    <a:pt x="34290" y="53340"/>
                    <a:pt x="33020" y="80146"/>
                  </a:cubicBezTo>
                  <a:cubicBezTo>
                    <a:pt x="31750" y="165483"/>
                    <a:pt x="31750" y="250820"/>
                    <a:pt x="30480" y="336157"/>
                  </a:cubicBezTo>
                  <a:cubicBezTo>
                    <a:pt x="29210" y="478385"/>
                    <a:pt x="26670" y="615873"/>
                    <a:pt x="25400" y="758101"/>
                  </a:cubicBezTo>
                  <a:cubicBezTo>
                    <a:pt x="20320" y="909811"/>
                    <a:pt x="26670" y="4617231"/>
                    <a:pt x="29210" y="4768941"/>
                  </a:cubicBezTo>
                  <a:cubicBezTo>
                    <a:pt x="29210" y="4930134"/>
                    <a:pt x="29210" y="5096066"/>
                    <a:pt x="30480" y="5257259"/>
                  </a:cubicBezTo>
                  <a:cubicBezTo>
                    <a:pt x="30480" y="5375782"/>
                    <a:pt x="33020" y="5494306"/>
                    <a:pt x="33020" y="5612829"/>
                  </a:cubicBezTo>
                  <a:cubicBezTo>
                    <a:pt x="33020" y="5740835"/>
                    <a:pt x="33020" y="5868841"/>
                    <a:pt x="31750" y="5990217"/>
                  </a:cubicBezTo>
                  <a:cubicBezTo>
                    <a:pt x="31750" y="5994026"/>
                    <a:pt x="31750" y="5996567"/>
                    <a:pt x="31750" y="6000376"/>
                  </a:cubicBezTo>
                  <a:cubicBezTo>
                    <a:pt x="31750" y="6010537"/>
                    <a:pt x="35560" y="6014346"/>
                    <a:pt x="44450" y="6014346"/>
                  </a:cubicBezTo>
                  <a:cubicBezTo>
                    <a:pt x="97315" y="6014346"/>
                    <a:pt x="202133" y="6015617"/>
                    <a:pt x="299464" y="6015617"/>
                  </a:cubicBezTo>
                  <a:cubicBezTo>
                    <a:pt x="441717" y="6015617"/>
                    <a:pt x="591457" y="6013076"/>
                    <a:pt x="733711" y="6015617"/>
                  </a:cubicBezTo>
                  <a:cubicBezTo>
                    <a:pt x="965808" y="6019426"/>
                    <a:pt x="1197905" y="6021967"/>
                    <a:pt x="1430003" y="6020696"/>
                  </a:cubicBezTo>
                  <a:cubicBezTo>
                    <a:pt x="1579743" y="6019426"/>
                    <a:pt x="1721996" y="6021967"/>
                    <a:pt x="1871736" y="6021967"/>
                  </a:cubicBezTo>
                  <a:cubicBezTo>
                    <a:pt x="2088859" y="6021967"/>
                    <a:pt x="2305983" y="6020696"/>
                    <a:pt x="2523106" y="6021967"/>
                  </a:cubicBezTo>
                  <a:cubicBezTo>
                    <a:pt x="2845047" y="6023237"/>
                    <a:pt x="6378917" y="6013076"/>
                    <a:pt x="6708345" y="6015617"/>
                  </a:cubicBezTo>
                  <a:cubicBezTo>
                    <a:pt x="6850598" y="6016887"/>
                    <a:pt x="6992852" y="6018156"/>
                    <a:pt x="7127618" y="6018156"/>
                  </a:cubicBezTo>
                  <a:cubicBezTo>
                    <a:pt x="7374689" y="6020696"/>
                    <a:pt x="7614273" y="6016887"/>
                    <a:pt x="7861344" y="6020696"/>
                  </a:cubicBezTo>
                  <a:cubicBezTo>
                    <a:pt x="8063494" y="6023237"/>
                    <a:pt x="8265643" y="6023237"/>
                    <a:pt x="8467793" y="6025776"/>
                  </a:cubicBezTo>
                  <a:cubicBezTo>
                    <a:pt x="8767273" y="6029587"/>
                    <a:pt x="9066754" y="6032126"/>
                    <a:pt x="9366234" y="6033396"/>
                  </a:cubicBezTo>
                  <a:cubicBezTo>
                    <a:pt x="9478539" y="6033396"/>
                    <a:pt x="9509312" y="6032126"/>
                    <a:pt x="9529632" y="6032126"/>
                  </a:cubicBezTo>
                  <a:close/>
                </a:path>
              </a:pathLst>
            </a:custGeom>
            <a:solidFill>
              <a:srgbClr val="000000"/>
            </a:solidFill>
          </p:spPr>
        </p:sp>
      </p:grpSp>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236715" y="5000752"/>
            <a:ext cx="1391994" cy="1792966"/>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114697" y="2788734"/>
            <a:ext cx="2662099" cy="1026118"/>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75360" y="4485207"/>
            <a:ext cx="3901440" cy="1120777"/>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4876800" y="2788734"/>
            <a:ext cx="3151094" cy="1100018"/>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6102778" y="4395520"/>
            <a:ext cx="1393341" cy="1210465"/>
          </a:xfrm>
          <a:prstGeom prst="rect">
            <a:avLst/>
          </a:prstGeom>
        </p:spPr>
      </p:pic>
      <p:sp>
        <p:nvSpPr>
          <p:cNvPr name="TextBox 12" id="12"/>
          <p:cNvSpPr txBox="true"/>
          <p:nvPr/>
        </p:nvSpPr>
        <p:spPr>
          <a:xfrm rot="0">
            <a:off x="1485643" y="1160931"/>
            <a:ext cx="6782314" cy="1122978"/>
          </a:xfrm>
          <a:prstGeom prst="rect">
            <a:avLst/>
          </a:prstGeom>
        </p:spPr>
        <p:txBody>
          <a:bodyPr anchor="t" rtlCol="false" tIns="0" lIns="0" bIns="0" rIns="0">
            <a:spAutoFit/>
          </a:bodyPr>
          <a:lstStyle/>
          <a:p>
            <a:pPr algn="ctr">
              <a:lnSpc>
                <a:spcPts val="8493"/>
              </a:lnSpc>
            </a:pPr>
            <a:r>
              <a:rPr lang="en-US" sz="8493">
                <a:solidFill>
                  <a:srgbClr val="000000"/>
                </a:solidFill>
                <a:latin typeface="Hangyaboly"/>
              </a:rPr>
              <a:t>Technology Used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3488" r="0" b="23488"/>
          <a:stretch>
            <a:fillRect/>
          </a:stretch>
        </p:blipFill>
        <p:spPr>
          <a:xfrm>
            <a:off x="0" y="0"/>
            <a:ext cx="9753600" cy="73152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670602">
            <a:off x="-251136" y="1135124"/>
            <a:ext cx="1249553" cy="1547870"/>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213296">
            <a:off x="8307694" y="109613"/>
            <a:ext cx="1062190" cy="1987090"/>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6571285">
            <a:off x="2208708" y="6096139"/>
            <a:ext cx="1190767" cy="1728026"/>
          </a:xfrm>
          <a:prstGeom prst="rect">
            <a:avLst/>
          </a:prstGeom>
        </p:spPr>
      </p:pic>
      <p:grpSp>
        <p:nvGrpSpPr>
          <p:cNvPr name="Group 6" id="6"/>
          <p:cNvGrpSpPr/>
          <p:nvPr/>
        </p:nvGrpSpPr>
        <p:grpSpPr>
          <a:xfrm rot="0">
            <a:off x="580439" y="3169974"/>
            <a:ext cx="2768741" cy="3109970"/>
            <a:chOff x="0" y="0"/>
            <a:chExt cx="3053759" cy="3430114"/>
          </a:xfrm>
        </p:grpSpPr>
        <p:sp>
          <p:nvSpPr>
            <p:cNvPr name="Freeform 7" id="7"/>
            <p:cNvSpPr/>
            <p:nvPr/>
          </p:nvSpPr>
          <p:spPr>
            <a:xfrm>
              <a:off x="10160" y="16510"/>
              <a:ext cx="3030899" cy="3402174"/>
            </a:xfrm>
            <a:custGeom>
              <a:avLst/>
              <a:gdLst/>
              <a:ahLst/>
              <a:cxnLst/>
              <a:rect r="r" b="b" t="t" l="l"/>
              <a:pathLst>
                <a:path h="3402174" w="3030899">
                  <a:moveTo>
                    <a:pt x="3030899" y="3402174"/>
                  </a:moveTo>
                  <a:lnTo>
                    <a:pt x="0" y="3394554"/>
                  </a:lnTo>
                  <a:lnTo>
                    <a:pt x="0" y="1193190"/>
                  </a:lnTo>
                  <a:lnTo>
                    <a:pt x="17780" y="19050"/>
                  </a:lnTo>
                  <a:lnTo>
                    <a:pt x="1509274" y="0"/>
                  </a:lnTo>
                  <a:lnTo>
                    <a:pt x="3011849" y="5080"/>
                  </a:lnTo>
                  <a:close/>
                </a:path>
              </a:pathLst>
            </a:custGeom>
            <a:solidFill>
              <a:srgbClr val="F6C59A"/>
            </a:solidFill>
          </p:spPr>
        </p:sp>
        <p:sp>
          <p:nvSpPr>
            <p:cNvPr name="Freeform 8" id="8"/>
            <p:cNvSpPr/>
            <p:nvPr/>
          </p:nvSpPr>
          <p:spPr>
            <a:xfrm>
              <a:off x="-3810" y="0"/>
              <a:ext cx="3060109" cy="3428844"/>
            </a:xfrm>
            <a:custGeom>
              <a:avLst/>
              <a:gdLst/>
              <a:ahLst/>
              <a:cxnLst/>
              <a:rect r="r" b="b" t="t" l="l"/>
              <a:pathLst>
                <a:path h="3428844" w="3060109">
                  <a:moveTo>
                    <a:pt x="3025819" y="21590"/>
                  </a:moveTo>
                  <a:cubicBezTo>
                    <a:pt x="3027089" y="34290"/>
                    <a:pt x="3027089" y="44450"/>
                    <a:pt x="3028359" y="54610"/>
                  </a:cubicBezTo>
                  <a:cubicBezTo>
                    <a:pt x="3030899" y="115446"/>
                    <a:pt x="3032169" y="189453"/>
                    <a:pt x="3034709" y="260817"/>
                  </a:cubicBezTo>
                  <a:cubicBezTo>
                    <a:pt x="3034709" y="363899"/>
                    <a:pt x="3047409" y="2396464"/>
                    <a:pt x="3053759" y="2499545"/>
                  </a:cubicBezTo>
                  <a:cubicBezTo>
                    <a:pt x="3060109" y="2655490"/>
                    <a:pt x="3056299" y="2814077"/>
                    <a:pt x="3056299" y="2970022"/>
                  </a:cubicBezTo>
                  <a:cubicBezTo>
                    <a:pt x="3056299" y="3107464"/>
                    <a:pt x="3057569" y="3234334"/>
                    <a:pt x="3058839" y="3367884"/>
                  </a:cubicBezTo>
                  <a:cubicBezTo>
                    <a:pt x="3058839" y="3389474"/>
                    <a:pt x="3058839" y="3403444"/>
                    <a:pt x="3058839" y="3427574"/>
                  </a:cubicBezTo>
                  <a:cubicBezTo>
                    <a:pt x="3035979" y="3427574"/>
                    <a:pt x="3015659" y="3428844"/>
                    <a:pt x="2990974" y="3427574"/>
                  </a:cubicBezTo>
                  <a:cubicBezTo>
                    <a:pt x="2839060" y="3422494"/>
                    <a:pt x="2684808" y="3428844"/>
                    <a:pt x="2532893" y="3423764"/>
                  </a:cubicBezTo>
                  <a:cubicBezTo>
                    <a:pt x="2441744" y="3419954"/>
                    <a:pt x="2352933" y="3422494"/>
                    <a:pt x="2261784" y="3419954"/>
                  </a:cubicBezTo>
                  <a:cubicBezTo>
                    <a:pt x="2219715" y="3418684"/>
                    <a:pt x="2177646" y="3417414"/>
                    <a:pt x="2135578" y="3416144"/>
                  </a:cubicBezTo>
                  <a:cubicBezTo>
                    <a:pt x="2109869" y="3416144"/>
                    <a:pt x="2086497" y="3417414"/>
                    <a:pt x="2060789" y="3417414"/>
                  </a:cubicBezTo>
                  <a:cubicBezTo>
                    <a:pt x="1995349" y="3416144"/>
                    <a:pt x="1815388" y="3417414"/>
                    <a:pt x="1749948" y="3416144"/>
                  </a:cubicBezTo>
                  <a:cubicBezTo>
                    <a:pt x="1703205" y="3414874"/>
                    <a:pt x="768345" y="3423764"/>
                    <a:pt x="721602" y="3422494"/>
                  </a:cubicBezTo>
                  <a:cubicBezTo>
                    <a:pt x="709916" y="3422494"/>
                    <a:pt x="695893" y="3423764"/>
                    <a:pt x="684208" y="3423764"/>
                  </a:cubicBezTo>
                  <a:cubicBezTo>
                    <a:pt x="656162" y="3423764"/>
                    <a:pt x="630453" y="3425034"/>
                    <a:pt x="602407" y="3425034"/>
                  </a:cubicBezTo>
                  <a:cubicBezTo>
                    <a:pt x="532293" y="3425034"/>
                    <a:pt x="464516" y="3423764"/>
                    <a:pt x="394401" y="3422494"/>
                  </a:cubicBezTo>
                  <a:cubicBezTo>
                    <a:pt x="352333" y="3421224"/>
                    <a:pt x="310264" y="3419954"/>
                    <a:pt x="270532" y="3418684"/>
                  </a:cubicBezTo>
                  <a:cubicBezTo>
                    <a:pt x="195743" y="3417414"/>
                    <a:pt x="120955" y="3416144"/>
                    <a:pt x="48260" y="3416144"/>
                  </a:cubicBezTo>
                  <a:cubicBezTo>
                    <a:pt x="38100" y="3416144"/>
                    <a:pt x="29210" y="3416144"/>
                    <a:pt x="19050" y="3414874"/>
                  </a:cubicBezTo>
                  <a:cubicBezTo>
                    <a:pt x="10160" y="3413604"/>
                    <a:pt x="5080" y="3407254"/>
                    <a:pt x="7620" y="3398364"/>
                  </a:cubicBezTo>
                  <a:cubicBezTo>
                    <a:pt x="16510" y="3366491"/>
                    <a:pt x="12700" y="3300412"/>
                    <a:pt x="11430" y="3231691"/>
                  </a:cubicBezTo>
                  <a:cubicBezTo>
                    <a:pt x="10160" y="3091606"/>
                    <a:pt x="6350" y="2954163"/>
                    <a:pt x="7620" y="2814077"/>
                  </a:cubicBezTo>
                  <a:cubicBezTo>
                    <a:pt x="5080" y="2639631"/>
                    <a:pt x="0" y="480197"/>
                    <a:pt x="7620" y="303107"/>
                  </a:cubicBezTo>
                  <a:cubicBezTo>
                    <a:pt x="8890" y="268747"/>
                    <a:pt x="7620" y="231743"/>
                    <a:pt x="8890" y="197382"/>
                  </a:cubicBezTo>
                  <a:cubicBezTo>
                    <a:pt x="10160" y="141877"/>
                    <a:pt x="12700" y="81085"/>
                    <a:pt x="13970" y="44450"/>
                  </a:cubicBezTo>
                  <a:cubicBezTo>
                    <a:pt x="13970" y="41910"/>
                    <a:pt x="15240" y="39370"/>
                    <a:pt x="16510" y="38100"/>
                  </a:cubicBezTo>
                  <a:cubicBezTo>
                    <a:pt x="38100" y="35560"/>
                    <a:pt x="62526" y="30480"/>
                    <a:pt x="99920" y="29210"/>
                  </a:cubicBezTo>
                  <a:cubicBezTo>
                    <a:pt x="163023" y="25400"/>
                    <a:pt x="226126" y="22860"/>
                    <a:pt x="291567" y="20320"/>
                  </a:cubicBezTo>
                  <a:cubicBezTo>
                    <a:pt x="335972" y="17780"/>
                    <a:pt x="380378" y="16510"/>
                    <a:pt x="422447" y="13970"/>
                  </a:cubicBezTo>
                  <a:cubicBezTo>
                    <a:pt x="464516" y="11430"/>
                    <a:pt x="508922" y="8890"/>
                    <a:pt x="550990" y="8890"/>
                  </a:cubicBezTo>
                  <a:cubicBezTo>
                    <a:pt x="597733" y="7620"/>
                    <a:pt x="644476" y="10160"/>
                    <a:pt x="691219" y="8890"/>
                  </a:cubicBezTo>
                  <a:cubicBezTo>
                    <a:pt x="749648" y="8890"/>
                    <a:pt x="1808377" y="6350"/>
                    <a:pt x="1866805" y="5080"/>
                  </a:cubicBezTo>
                  <a:cubicBezTo>
                    <a:pt x="1922897" y="3810"/>
                    <a:pt x="1978988" y="2540"/>
                    <a:pt x="2037417" y="2540"/>
                  </a:cubicBezTo>
                  <a:cubicBezTo>
                    <a:pt x="2133240" y="1270"/>
                    <a:pt x="2226726" y="0"/>
                    <a:pt x="2322549" y="0"/>
                  </a:cubicBezTo>
                  <a:cubicBezTo>
                    <a:pt x="2362281" y="0"/>
                    <a:pt x="2404350" y="2540"/>
                    <a:pt x="2444081" y="2540"/>
                  </a:cubicBezTo>
                  <a:cubicBezTo>
                    <a:pt x="2553927" y="3810"/>
                    <a:pt x="2666110" y="5080"/>
                    <a:pt x="2775956" y="7620"/>
                  </a:cubicBezTo>
                  <a:cubicBezTo>
                    <a:pt x="2834385" y="8890"/>
                    <a:pt x="2892814" y="12700"/>
                    <a:pt x="2951243" y="16510"/>
                  </a:cubicBezTo>
                  <a:cubicBezTo>
                    <a:pt x="2965266" y="16510"/>
                    <a:pt x="2979288" y="16510"/>
                    <a:pt x="2990974" y="16510"/>
                  </a:cubicBezTo>
                  <a:cubicBezTo>
                    <a:pt x="3006769" y="17780"/>
                    <a:pt x="3015659" y="20320"/>
                    <a:pt x="3025819" y="21590"/>
                  </a:cubicBezTo>
                  <a:close/>
                  <a:moveTo>
                    <a:pt x="3035979" y="3411064"/>
                  </a:moveTo>
                  <a:cubicBezTo>
                    <a:pt x="3037249" y="3394554"/>
                    <a:pt x="3038519" y="3381854"/>
                    <a:pt x="3038519" y="3369154"/>
                  </a:cubicBezTo>
                  <a:cubicBezTo>
                    <a:pt x="3037249" y="3221119"/>
                    <a:pt x="3035979" y="3081033"/>
                    <a:pt x="3035979" y="2930375"/>
                  </a:cubicBezTo>
                  <a:cubicBezTo>
                    <a:pt x="3035979" y="2861654"/>
                    <a:pt x="3038519" y="2792932"/>
                    <a:pt x="3037249" y="2724211"/>
                  </a:cubicBezTo>
                  <a:cubicBezTo>
                    <a:pt x="3037249" y="2660776"/>
                    <a:pt x="3035979" y="2594698"/>
                    <a:pt x="3034709" y="2531263"/>
                  </a:cubicBezTo>
                  <a:cubicBezTo>
                    <a:pt x="3029629" y="2433467"/>
                    <a:pt x="3018199" y="408832"/>
                    <a:pt x="3018199" y="311037"/>
                  </a:cubicBezTo>
                  <a:cubicBezTo>
                    <a:pt x="3015659" y="229100"/>
                    <a:pt x="3013119" y="144520"/>
                    <a:pt x="3010579" y="63500"/>
                  </a:cubicBezTo>
                  <a:cubicBezTo>
                    <a:pt x="3009309" y="44450"/>
                    <a:pt x="3008039" y="43180"/>
                    <a:pt x="2983963" y="41910"/>
                  </a:cubicBezTo>
                  <a:cubicBezTo>
                    <a:pt x="2976951" y="41910"/>
                    <a:pt x="2972277" y="41910"/>
                    <a:pt x="2965266" y="40640"/>
                  </a:cubicBezTo>
                  <a:cubicBezTo>
                    <a:pt x="2906837" y="36830"/>
                    <a:pt x="2846071" y="31750"/>
                    <a:pt x="2787642" y="30480"/>
                  </a:cubicBezTo>
                  <a:cubicBezTo>
                    <a:pt x="2645076" y="26670"/>
                    <a:pt x="2500173" y="25400"/>
                    <a:pt x="2357607" y="22860"/>
                  </a:cubicBezTo>
                  <a:cubicBezTo>
                    <a:pt x="2336572" y="22860"/>
                    <a:pt x="2313201" y="22860"/>
                    <a:pt x="2292167" y="22860"/>
                  </a:cubicBezTo>
                  <a:cubicBezTo>
                    <a:pt x="2257109" y="22860"/>
                    <a:pt x="2222052" y="22860"/>
                    <a:pt x="2189332" y="22860"/>
                  </a:cubicBezTo>
                  <a:cubicBezTo>
                    <a:pt x="2114543" y="22860"/>
                    <a:pt x="2039755" y="22860"/>
                    <a:pt x="1967303" y="24130"/>
                  </a:cubicBezTo>
                  <a:cubicBezTo>
                    <a:pt x="1904200" y="25400"/>
                    <a:pt x="840797" y="29210"/>
                    <a:pt x="777694" y="29210"/>
                  </a:cubicBezTo>
                  <a:cubicBezTo>
                    <a:pt x="674859" y="29210"/>
                    <a:pt x="572025" y="26670"/>
                    <a:pt x="469190" y="33020"/>
                  </a:cubicBezTo>
                  <a:cubicBezTo>
                    <a:pt x="415436" y="36830"/>
                    <a:pt x="364018" y="36830"/>
                    <a:pt x="312601" y="38100"/>
                  </a:cubicBezTo>
                  <a:cubicBezTo>
                    <a:pt x="223789" y="41910"/>
                    <a:pt x="134978" y="45720"/>
                    <a:pt x="49530" y="50800"/>
                  </a:cubicBezTo>
                  <a:cubicBezTo>
                    <a:pt x="36830" y="50800"/>
                    <a:pt x="34290" y="53340"/>
                    <a:pt x="33020" y="73156"/>
                  </a:cubicBezTo>
                  <a:cubicBezTo>
                    <a:pt x="31750" y="120732"/>
                    <a:pt x="31750" y="168308"/>
                    <a:pt x="30480" y="215884"/>
                  </a:cubicBezTo>
                  <a:cubicBezTo>
                    <a:pt x="29210" y="295178"/>
                    <a:pt x="26670" y="371829"/>
                    <a:pt x="25400" y="451123"/>
                  </a:cubicBezTo>
                  <a:cubicBezTo>
                    <a:pt x="20320" y="535703"/>
                    <a:pt x="26670" y="2602627"/>
                    <a:pt x="29210" y="2687207"/>
                  </a:cubicBezTo>
                  <a:cubicBezTo>
                    <a:pt x="29210" y="2777074"/>
                    <a:pt x="29210" y="2869583"/>
                    <a:pt x="30480" y="2959449"/>
                  </a:cubicBezTo>
                  <a:cubicBezTo>
                    <a:pt x="30480" y="3025528"/>
                    <a:pt x="33020" y="3091606"/>
                    <a:pt x="33020" y="3157684"/>
                  </a:cubicBezTo>
                  <a:cubicBezTo>
                    <a:pt x="33020" y="3229048"/>
                    <a:pt x="33020" y="3300412"/>
                    <a:pt x="31750" y="3369154"/>
                  </a:cubicBezTo>
                  <a:cubicBezTo>
                    <a:pt x="31750" y="3372964"/>
                    <a:pt x="31750" y="3375504"/>
                    <a:pt x="31750" y="3379314"/>
                  </a:cubicBezTo>
                  <a:cubicBezTo>
                    <a:pt x="31750" y="3389474"/>
                    <a:pt x="35560" y="3393284"/>
                    <a:pt x="44450" y="3393284"/>
                  </a:cubicBezTo>
                  <a:cubicBezTo>
                    <a:pt x="67200" y="3393284"/>
                    <a:pt x="99920" y="3394554"/>
                    <a:pt x="130303" y="3394554"/>
                  </a:cubicBezTo>
                  <a:cubicBezTo>
                    <a:pt x="174709" y="3394554"/>
                    <a:pt x="221452" y="3392014"/>
                    <a:pt x="265858" y="3394554"/>
                  </a:cubicBezTo>
                  <a:cubicBezTo>
                    <a:pt x="338310" y="3398364"/>
                    <a:pt x="410761" y="3400904"/>
                    <a:pt x="483213" y="3399634"/>
                  </a:cubicBezTo>
                  <a:cubicBezTo>
                    <a:pt x="529956" y="3398364"/>
                    <a:pt x="574362" y="3400904"/>
                    <a:pt x="621105" y="3400904"/>
                  </a:cubicBezTo>
                  <a:cubicBezTo>
                    <a:pt x="688882" y="3400904"/>
                    <a:pt x="756659" y="3399634"/>
                    <a:pt x="824437" y="3400904"/>
                  </a:cubicBezTo>
                  <a:cubicBezTo>
                    <a:pt x="924934" y="3402174"/>
                    <a:pt x="2028069" y="3392014"/>
                    <a:pt x="2130903" y="3394554"/>
                  </a:cubicBezTo>
                  <a:cubicBezTo>
                    <a:pt x="2175309" y="3395824"/>
                    <a:pt x="2219715" y="3397094"/>
                    <a:pt x="2261784" y="3397094"/>
                  </a:cubicBezTo>
                  <a:cubicBezTo>
                    <a:pt x="2338910" y="3399634"/>
                    <a:pt x="2413698" y="3395824"/>
                    <a:pt x="2490824" y="3399634"/>
                  </a:cubicBezTo>
                  <a:cubicBezTo>
                    <a:pt x="2553927" y="3402174"/>
                    <a:pt x="2617030" y="3402174"/>
                    <a:pt x="2680133" y="3404714"/>
                  </a:cubicBezTo>
                  <a:cubicBezTo>
                    <a:pt x="2773619" y="3408524"/>
                    <a:pt x="2867105" y="3411064"/>
                    <a:pt x="2960591" y="3412334"/>
                  </a:cubicBezTo>
                  <a:cubicBezTo>
                    <a:pt x="2995649" y="3412334"/>
                    <a:pt x="3015659" y="3411064"/>
                    <a:pt x="3035979" y="3411064"/>
                  </a:cubicBezTo>
                  <a:close/>
                </a:path>
              </a:pathLst>
            </a:custGeom>
            <a:solidFill>
              <a:srgbClr val="000000"/>
            </a:solidFill>
          </p:spPr>
        </p:sp>
      </p:grpSp>
      <p:pic>
        <p:nvPicPr>
          <p:cNvPr name="Picture 9" id="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554352" y="2470924"/>
            <a:ext cx="820917" cy="814760"/>
          </a:xfrm>
          <a:prstGeom prst="rect">
            <a:avLst/>
          </a:prstGeom>
        </p:spPr>
      </p:pic>
      <p:pic>
        <p:nvPicPr>
          <p:cNvPr name="Picture 10" id="10"/>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1780790" y="2636750"/>
            <a:ext cx="368041" cy="483108"/>
          </a:xfrm>
          <a:prstGeom prst="rect">
            <a:avLst/>
          </a:prstGeom>
        </p:spPr>
      </p:pic>
      <p:grpSp>
        <p:nvGrpSpPr>
          <p:cNvPr name="Group 11" id="11"/>
          <p:cNvGrpSpPr/>
          <p:nvPr/>
        </p:nvGrpSpPr>
        <p:grpSpPr>
          <a:xfrm rot="0">
            <a:off x="3561594" y="3169974"/>
            <a:ext cx="2768741" cy="3109970"/>
            <a:chOff x="0" y="0"/>
            <a:chExt cx="3053759" cy="3430114"/>
          </a:xfrm>
        </p:grpSpPr>
        <p:sp>
          <p:nvSpPr>
            <p:cNvPr name="Freeform 12" id="12"/>
            <p:cNvSpPr/>
            <p:nvPr/>
          </p:nvSpPr>
          <p:spPr>
            <a:xfrm>
              <a:off x="10160" y="16510"/>
              <a:ext cx="3030899" cy="3402174"/>
            </a:xfrm>
            <a:custGeom>
              <a:avLst/>
              <a:gdLst/>
              <a:ahLst/>
              <a:cxnLst/>
              <a:rect r="r" b="b" t="t" l="l"/>
              <a:pathLst>
                <a:path h="3402174" w="3030899">
                  <a:moveTo>
                    <a:pt x="3030899" y="3402174"/>
                  </a:moveTo>
                  <a:lnTo>
                    <a:pt x="0" y="3394554"/>
                  </a:lnTo>
                  <a:lnTo>
                    <a:pt x="0" y="1193190"/>
                  </a:lnTo>
                  <a:lnTo>
                    <a:pt x="17780" y="19050"/>
                  </a:lnTo>
                  <a:lnTo>
                    <a:pt x="1509274" y="0"/>
                  </a:lnTo>
                  <a:lnTo>
                    <a:pt x="3011849" y="5080"/>
                  </a:lnTo>
                  <a:close/>
                </a:path>
              </a:pathLst>
            </a:custGeom>
            <a:solidFill>
              <a:srgbClr val="F4A671"/>
            </a:solidFill>
          </p:spPr>
        </p:sp>
        <p:sp>
          <p:nvSpPr>
            <p:cNvPr name="Freeform 13" id="13"/>
            <p:cNvSpPr/>
            <p:nvPr/>
          </p:nvSpPr>
          <p:spPr>
            <a:xfrm>
              <a:off x="-3810" y="0"/>
              <a:ext cx="3060109" cy="3428844"/>
            </a:xfrm>
            <a:custGeom>
              <a:avLst/>
              <a:gdLst/>
              <a:ahLst/>
              <a:cxnLst/>
              <a:rect r="r" b="b" t="t" l="l"/>
              <a:pathLst>
                <a:path h="3428844" w="3060109">
                  <a:moveTo>
                    <a:pt x="3025819" y="21590"/>
                  </a:moveTo>
                  <a:cubicBezTo>
                    <a:pt x="3027089" y="34290"/>
                    <a:pt x="3027089" y="44450"/>
                    <a:pt x="3028359" y="54610"/>
                  </a:cubicBezTo>
                  <a:cubicBezTo>
                    <a:pt x="3030899" y="115446"/>
                    <a:pt x="3032169" y="189453"/>
                    <a:pt x="3034709" y="260817"/>
                  </a:cubicBezTo>
                  <a:cubicBezTo>
                    <a:pt x="3034709" y="363899"/>
                    <a:pt x="3047409" y="2396464"/>
                    <a:pt x="3053759" y="2499545"/>
                  </a:cubicBezTo>
                  <a:cubicBezTo>
                    <a:pt x="3060109" y="2655490"/>
                    <a:pt x="3056299" y="2814077"/>
                    <a:pt x="3056299" y="2970022"/>
                  </a:cubicBezTo>
                  <a:cubicBezTo>
                    <a:pt x="3056299" y="3107464"/>
                    <a:pt x="3057569" y="3234334"/>
                    <a:pt x="3058839" y="3367884"/>
                  </a:cubicBezTo>
                  <a:cubicBezTo>
                    <a:pt x="3058839" y="3389474"/>
                    <a:pt x="3058839" y="3403444"/>
                    <a:pt x="3058839" y="3427574"/>
                  </a:cubicBezTo>
                  <a:cubicBezTo>
                    <a:pt x="3035979" y="3427574"/>
                    <a:pt x="3015659" y="3428844"/>
                    <a:pt x="2990974" y="3427574"/>
                  </a:cubicBezTo>
                  <a:cubicBezTo>
                    <a:pt x="2839060" y="3422494"/>
                    <a:pt x="2684808" y="3428844"/>
                    <a:pt x="2532893" y="3423764"/>
                  </a:cubicBezTo>
                  <a:cubicBezTo>
                    <a:pt x="2441744" y="3419954"/>
                    <a:pt x="2352933" y="3422494"/>
                    <a:pt x="2261784" y="3419954"/>
                  </a:cubicBezTo>
                  <a:cubicBezTo>
                    <a:pt x="2219715" y="3418684"/>
                    <a:pt x="2177646" y="3417414"/>
                    <a:pt x="2135578" y="3416144"/>
                  </a:cubicBezTo>
                  <a:cubicBezTo>
                    <a:pt x="2109869" y="3416144"/>
                    <a:pt x="2086497" y="3417414"/>
                    <a:pt x="2060789" y="3417414"/>
                  </a:cubicBezTo>
                  <a:cubicBezTo>
                    <a:pt x="1995349" y="3416144"/>
                    <a:pt x="1815388" y="3417414"/>
                    <a:pt x="1749948" y="3416144"/>
                  </a:cubicBezTo>
                  <a:cubicBezTo>
                    <a:pt x="1703205" y="3414874"/>
                    <a:pt x="768345" y="3423764"/>
                    <a:pt x="721602" y="3422494"/>
                  </a:cubicBezTo>
                  <a:cubicBezTo>
                    <a:pt x="709916" y="3422494"/>
                    <a:pt x="695893" y="3423764"/>
                    <a:pt x="684208" y="3423764"/>
                  </a:cubicBezTo>
                  <a:cubicBezTo>
                    <a:pt x="656162" y="3423764"/>
                    <a:pt x="630453" y="3425034"/>
                    <a:pt x="602407" y="3425034"/>
                  </a:cubicBezTo>
                  <a:cubicBezTo>
                    <a:pt x="532293" y="3425034"/>
                    <a:pt x="464516" y="3423764"/>
                    <a:pt x="394401" y="3422494"/>
                  </a:cubicBezTo>
                  <a:cubicBezTo>
                    <a:pt x="352333" y="3421224"/>
                    <a:pt x="310264" y="3419954"/>
                    <a:pt x="270532" y="3418684"/>
                  </a:cubicBezTo>
                  <a:cubicBezTo>
                    <a:pt x="195743" y="3417414"/>
                    <a:pt x="120955" y="3416144"/>
                    <a:pt x="48260" y="3416144"/>
                  </a:cubicBezTo>
                  <a:cubicBezTo>
                    <a:pt x="38100" y="3416144"/>
                    <a:pt x="29210" y="3416144"/>
                    <a:pt x="19050" y="3414874"/>
                  </a:cubicBezTo>
                  <a:cubicBezTo>
                    <a:pt x="10160" y="3413604"/>
                    <a:pt x="5080" y="3407254"/>
                    <a:pt x="7620" y="3398364"/>
                  </a:cubicBezTo>
                  <a:cubicBezTo>
                    <a:pt x="16510" y="3366491"/>
                    <a:pt x="12700" y="3300412"/>
                    <a:pt x="11430" y="3231691"/>
                  </a:cubicBezTo>
                  <a:cubicBezTo>
                    <a:pt x="10160" y="3091606"/>
                    <a:pt x="6350" y="2954163"/>
                    <a:pt x="7620" y="2814077"/>
                  </a:cubicBezTo>
                  <a:cubicBezTo>
                    <a:pt x="5080" y="2639631"/>
                    <a:pt x="0" y="480197"/>
                    <a:pt x="7620" y="303107"/>
                  </a:cubicBezTo>
                  <a:cubicBezTo>
                    <a:pt x="8890" y="268747"/>
                    <a:pt x="7620" y="231743"/>
                    <a:pt x="8890" y="197382"/>
                  </a:cubicBezTo>
                  <a:cubicBezTo>
                    <a:pt x="10160" y="141877"/>
                    <a:pt x="12700" y="81085"/>
                    <a:pt x="13970" y="44450"/>
                  </a:cubicBezTo>
                  <a:cubicBezTo>
                    <a:pt x="13970" y="41910"/>
                    <a:pt x="15240" y="39370"/>
                    <a:pt x="16510" y="38100"/>
                  </a:cubicBezTo>
                  <a:cubicBezTo>
                    <a:pt x="38100" y="35560"/>
                    <a:pt x="62526" y="30480"/>
                    <a:pt x="99920" y="29210"/>
                  </a:cubicBezTo>
                  <a:cubicBezTo>
                    <a:pt x="163023" y="25400"/>
                    <a:pt x="226126" y="22860"/>
                    <a:pt x="291567" y="20320"/>
                  </a:cubicBezTo>
                  <a:cubicBezTo>
                    <a:pt x="335972" y="17780"/>
                    <a:pt x="380378" y="16510"/>
                    <a:pt x="422447" y="13970"/>
                  </a:cubicBezTo>
                  <a:cubicBezTo>
                    <a:pt x="464516" y="11430"/>
                    <a:pt x="508922" y="8890"/>
                    <a:pt x="550990" y="8890"/>
                  </a:cubicBezTo>
                  <a:cubicBezTo>
                    <a:pt x="597733" y="7620"/>
                    <a:pt x="644476" y="10160"/>
                    <a:pt x="691219" y="8890"/>
                  </a:cubicBezTo>
                  <a:cubicBezTo>
                    <a:pt x="749648" y="8890"/>
                    <a:pt x="1808377" y="6350"/>
                    <a:pt x="1866805" y="5080"/>
                  </a:cubicBezTo>
                  <a:cubicBezTo>
                    <a:pt x="1922897" y="3810"/>
                    <a:pt x="1978988" y="2540"/>
                    <a:pt x="2037417" y="2540"/>
                  </a:cubicBezTo>
                  <a:cubicBezTo>
                    <a:pt x="2133240" y="1270"/>
                    <a:pt x="2226726" y="0"/>
                    <a:pt x="2322549" y="0"/>
                  </a:cubicBezTo>
                  <a:cubicBezTo>
                    <a:pt x="2362281" y="0"/>
                    <a:pt x="2404350" y="2540"/>
                    <a:pt x="2444081" y="2540"/>
                  </a:cubicBezTo>
                  <a:cubicBezTo>
                    <a:pt x="2553927" y="3810"/>
                    <a:pt x="2666110" y="5080"/>
                    <a:pt x="2775956" y="7620"/>
                  </a:cubicBezTo>
                  <a:cubicBezTo>
                    <a:pt x="2834385" y="8890"/>
                    <a:pt x="2892814" y="12700"/>
                    <a:pt x="2951243" y="16510"/>
                  </a:cubicBezTo>
                  <a:cubicBezTo>
                    <a:pt x="2965266" y="16510"/>
                    <a:pt x="2979288" y="16510"/>
                    <a:pt x="2990974" y="16510"/>
                  </a:cubicBezTo>
                  <a:cubicBezTo>
                    <a:pt x="3006769" y="17780"/>
                    <a:pt x="3015659" y="20320"/>
                    <a:pt x="3025819" y="21590"/>
                  </a:cubicBezTo>
                  <a:close/>
                  <a:moveTo>
                    <a:pt x="3035979" y="3411064"/>
                  </a:moveTo>
                  <a:cubicBezTo>
                    <a:pt x="3037249" y="3394554"/>
                    <a:pt x="3038519" y="3381854"/>
                    <a:pt x="3038519" y="3369154"/>
                  </a:cubicBezTo>
                  <a:cubicBezTo>
                    <a:pt x="3037249" y="3221119"/>
                    <a:pt x="3035979" y="3081033"/>
                    <a:pt x="3035979" y="2930375"/>
                  </a:cubicBezTo>
                  <a:cubicBezTo>
                    <a:pt x="3035979" y="2861654"/>
                    <a:pt x="3038519" y="2792932"/>
                    <a:pt x="3037249" y="2724211"/>
                  </a:cubicBezTo>
                  <a:cubicBezTo>
                    <a:pt x="3037249" y="2660776"/>
                    <a:pt x="3035979" y="2594698"/>
                    <a:pt x="3034709" y="2531263"/>
                  </a:cubicBezTo>
                  <a:cubicBezTo>
                    <a:pt x="3029629" y="2433467"/>
                    <a:pt x="3018199" y="408832"/>
                    <a:pt x="3018199" y="311037"/>
                  </a:cubicBezTo>
                  <a:cubicBezTo>
                    <a:pt x="3015659" y="229100"/>
                    <a:pt x="3013119" y="144520"/>
                    <a:pt x="3010579" y="63500"/>
                  </a:cubicBezTo>
                  <a:cubicBezTo>
                    <a:pt x="3009309" y="44450"/>
                    <a:pt x="3008039" y="43180"/>
                    <a:pt x="2983963" y="41910"/>
                  </a:cubicBezTo>
                  <a:cubicBezTo>
                    <a:pt x="2976951" y="41910"/>
                    <a:pt x="2972277" y="41910"/>
                    <a:pt x="2965266" y="40640"/>
                  </a:cubicBezTo>
                  <a:cubicBezTo>
                    <a:pt x="2906837" y="36830"/>
                    <a:pt x="2846071" y="31750"/>
                    <a:pt x="2787642" y="30480"/>
                  </a:cubicBezTo>
                  <a:cubicBezTo>
                    <a:pt x="2645076" y="26670"/>
                    <a:pt x="2500173" y="25400"/>
                    <a:pt x="2357607" y="22860"/>
                  </a:cubicBezTo>
                  <a:cubicBezTo>
                    <a:pt x="2336572" y="22860"/>
                    <a:pt x="2313201" y="22860"/>
                    <a:pt x="2292167" y="22860"/>
                  </a:cubicBezTo>
                  <a:cubicBezTo>
                    <a:pt x="2257109" y="22860"/>
                    <a:pt x="2222052" y="22860"/>
                    <a:pt x="2189332" y="22860"/>
                  </a:cubicBezTo>
                  <a:cubicBezTo>
                    <a:pt x="2114543" y="22860"/>
                    <a:pt x="2039755" y="22860"/>
                    <a:pt x="1967303" y="24130"/>
                  </a:cubicBezTo>
                  <a:cubicBezTo>
                    <a:pt x="1904200" y="25400"/>
                    <a:pt x="840797" y="29210"/>
                    <a:pt x="777694" y="29210"/>
                  </a:cubicBezTo>
                  <a:cubicBezTo>
                    <a:pt x="674859" y="29210"/>
                    <a:pt x="572025" y="26670"/>
                    <a:pt x="469190" y="33020"/>
                  </a:cubicBezTo>
                  <a:cubicBezTo>
                    <a:pt x="415436" y="36830"/>
                    <a:pt x="364018" y="36830"/>
                    <a:pt x="312601" y="38100"/>
                  </a:cubicBezTo>
                  <a:cubicBezTo>
                    <a:pt x="223789" y="41910"/>
                    <a:pt x="134978" y="45720"/>
                    <a:pt x="49530" y="50800"/>
                  </a:cubicBezTo>
                  <a:cubicBezTo>
                    <a:pt x="36830" y="50800"/>
                    <a:pt x="34290" y="53340"/>
                    <a:pt x="33020" y="73156"/>
                  </a:cubicBezTo>
                  <a:cubicBezTo>
                    <a:pt x="31750" y="120732"/>
                    <a:pt x="31750" y="168308"/>
                    <a:pt x="30480" y="215884"/>
                  </a:cubicBezTo>
                  <a:cubicBezTo>
                    <a:pt x="29210" y="295178"/>
                    <a:pt x="26670" y="371829"/>
                    <a:pt x="25400" y="451123"/>
                  </a:cubicBezTo>
                  <a:cubicBezTo>
                    <a:pt x="20320" y="535703"/>
                    <a:pt x="26670" y="2602627"/>
                    <a:pt x="29210" y="2687207"/>
                  </a:cubicBezTo>
                  <a:cubicBezTo>
                    <a:pt x="29210" y="2777074"/>
                    <a:pt x="29210" y="2869583"/>
                    <a:pt x="30480" y="2959449"/>
                  </a:cubicBezTo>
                  <a:cubicBezTo>
                    <a:pt x="30480" y="3025528"/>
                    <a:pt x="33020" y="3091606"/>
                    <a:pt x="33020" y="3157684"/>
                  </a:cubicBezTo>
                  <a:cubicBezTo>
                    <a:pt x="33020" y="3229048"/>
                    <a:pt x="33020" y="3300412"/>
                    <a:pt x="31750" y="3369154"/>
                  </a:cubicBezTo>
                  <a:cubicBezTo>
                    <a:pt x="31750" y="3372964"/>
                    <a:pt x="31750" y="3375504"/>
                    <a:pt x="31750" y="3379314"/>
                  </a:cubicBezTo>
                  <a:cubicBezTo>
                    <a:pt x="31750" y="3389474"/>
                    <a:pt x="35560" y="3393284"/>
                    <a:pt x="44450" y="3393284"/>
                  </a:cubicBezTo>
                  <a:cubicBezTo>
                    <a:pt x="67200" y="3393284"/>
                    <a:pt x="99920" y="3394554"/>
                    <a:pt x="130303" y="3394554"/>
                  </a:cubicBezTo>
                  <a:cubicBezTo>
                    <a:pt x="174709" y="3394554"/>
                    <a:pt x="221452" y="3392014"/>
                    <a:pt x="265858" y="3394554"/>
                  </a:cubicBezTo>
                  <a:cubicBezTo>
                    <a:pt x="338310" y="3398364"/>
                    <a:pt x="410761" y="3400904"/>
                    <a:pt x="483213" y="3399634"/>
                  </a:cubicBezTo>
                  <a:cubicBezTo>
                    <a:pt x="529956" y="3398364"/>
                    <a:pt x="574362" y="3400904"/>
                    <a:pt x="621105" y="3400904"/>
                  </a:cubicBezTo>
                  <a:cubicBezTo>
                    <a:pt x="688882" y="3400904"/>
                    <a:pt x="756659" y="3399634"/>
                    <a:pt x="824437" y="3400904"/>
                  </a:cubicBezTo>
                  <a:cubicBezTo>
                    <a:pt x="924934" y="3402174"/>
                    <a:pt x="2028069" y="3392014"/>
                    <a:pt x="2130903" y="3394554"/>
                  </a:cubicBezTo>
                  <a:cubicBezTo>
                    <a:pt x="2175309" y="3395824"/>
                    <a:pt x="2219715" y="3397094"/>
                    <a:pt x="2261784" y="3397094"/>
                  </a:cubicBezTo>
                  <a:cubicBezTo>
                    <a:pt x="2338910" y="3399634"/>
                    <a:pt x="2413698" y="3395824"/>
                    <a:pt x="2490824" y="3399634"/>
                  </a:cubicBezTo>
                  <a:cubicBezTo>
                    <a:pt x="2553927" y="3402174"/>
                    <a:pt x="2617030" y="3402174"/>
                    <a:pt x="2680133" y="3404714"/>
                  </a:cubicBezTo>
                  <a:cubicBezTo>
                    <a:pt x="2773619" y="3408524"/>
                    <a:pt x="2867105" y="3411064"/>
                    <a:pt x="2960591" y="3412334"/>
                  </a:cubicBezTo>
                  <a:cubicBezTo>
                    <a:pt x="2995649" y="3412334"/>
                    <a:pt x="3015659" y="3411064"/>
                    <a:pt x="3035979" y="3411064"/>
                  </a:cubicBezTo>
                  <a:close/>
                </a:path>
              </a:pathLst>
            </a:custGeom>
            <a:solidFill>
              <a:srgbClr val="000000"/>
            </a:solidFill>
          </p:spPr>
        </p:sp>
      </p:grpSp>
      <p:pic>
        <p:nvPicPr>
          <p:cNvPr name="Picture 14" id="14"/>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4535506" y="2470924"/>
            <a:ext cx="820917" cy="814760"/>
          </a:xfrm>
          <a:prstGeom prst="rect">
            <a:avLst/>
          </a:prstGeom>
        </p:spPr>
      </p:pic>
      <p:pic>
        <p:nvPicPr>
          <p:cNvPr name="Picture 15" id="15"/>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4739555" y="2658935"/>
            <a:ext cx="412820" cy="404563"/>
          </a:xfrm>
          <a:prstGeom prst="rect">
            <a:avLst/>
          </a:prstGeom>
        </p:spPr>
      </p:pic>
      <p:pic>
        <p:nvPicPr>
          <p:cNvPr name="Picture 16" id="16"/>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8838789" y="4254201"/>
            <a:ext cx="1179995" cy="2025742"/>
          </a:xfrm>
          <a:prstGeom prst="rect">
            <a:avLst/>
          </a:prstGeom>
        </p:spPr>
      </p:pic>
      <p:grpSp>
        <p:nvGrpSpPr>
          <p:cNvPr name="Group 17" id="17"/>
          <p:cNvGrpSpPr/>
          <p:nvPr/>
        </p:nvGrpSpPr>
        <p:grpSpPr>
          <a:xfrm rot="0">
            <a:off x="6436219" y="3169974"/>
            <a:ext cx="2768741" cy="3109970"/>
            <a:chOff x="0" y="0"/>
            <a:chExt cx="3053759" cy="3430114"/>
          </a:xfrm>
        </p:grpSpPr>
        <p:sp>
          <p:nvSpPr>
            <p:cNvPr name="Freeform 18" id="18"/>
            <p:cNvSpPr/>
            <p:nvPr/>
          </p:nvSpPr>
          <p:spPr>
            <a:xfrm>
              <a:off x="10160" y="16510"/>
              <a:ext cx="3030899" cy="3402174"/>
            </a:xfrm>
            <a:custGeom>
              <a:avLst/>
              <a:gdLst/>
              <a:ahLst/>
              <a:cxnLst/>
              <a:rect r="r" b="b" t="t" l="l"/>
              <a:pathLst>
                <a:path h="3402174" w="3030899">
                  <a:moveTo>
                    <a:pt x="3030899" y="3402174"/>
                  </a:moveTo>
                  <a:lnTo>
                    <a:pt x="0" y="3394554"/>
                  </a:lnTo>
                  <a:lnTo>
                    <a:pt x="0" y="1193190"/>
                  </a:lnTo>
                  <a:lnTo>
                    <a:pt x="17780" y="19050"/>
                  </a:lnTo>
                  <a:lnTo>
                    <a:pt x="1509274" y="0"/>
                  </a:lnTo>
                  <a:lnTo>
                    <a:pt x="3011849" y="5080"/>
                  </a:lnTo>
                  <a:close/>
                </a:path>
              </a:pathLst>
            </a:custGeom>
            <a:solidFill>
              <a:srgbClr val="F6C59A"/>
            </a:solidFill>
          </p:spPr>
        </p:sp>
        <p:sp>
          <p:nvSpPr>
            <p:cNvPr name="Freeform 19" id="19"/>
            <p:cNvSpPr/>
            <p:nvPr/>
          </p:nvSpPr>
          <p:spPr>
            <a:xfrm>
              <a:off x="-3810" y="0"/>
              <a:ext cx="3060109" cy="3428844"/>
            </a:xfrm>
            <a:custGeom>
              <a:avLst/>
              <a:gdLst/>
              <a:ahLst/>
              <a:cxnLst/>
              <a:rect r="r" b="b" t="t" l="l"/>
              <a:pathLst>
                <a:path h="3428844" w="3060109">
                  <a:moveTo>
                    <a:pt x="3025819" y="21590"/>
                  </a:moveTo>
                  <a:cubicBezTo>
                    <a:pt x="3027089" y="34290"/>
                    <a:pt x="3027089" y="44450"/>
                    <a:pt x="3028359" y="54610"/>
                  </a:cubicBezTo>
                  <a:cubicBezTo>
                    <a:pt x="3030899" y="115446"/>
                    <a:pt x="3032169" y="189453"/>
                    <a:pt x="3034709" y="260817"/>
                  </a:cubicBezTo>
                  <a:cubicBezTo>
                    <a:pt x="3034709" y="363899"/>
                    <a:pt x="3047409" y="2396464"/>
                    <a:pt x="3053759" y="2499545"/>
                  </a:cubicBezTo>
                  <a:cubicBezTo>
                    <a:pt x="3060109" y="2655490"/>
                    <a:pt x="3056299" y="2814077"/>
                    <a:pt x="3056299" y="2970022"/>
                  </a:cubicBezTo>
                  <a:cubicBezTo>
                    <a:pt x="3056299" y="3107464"/>
                    <a:pt x="3057569" y="3234334"/>
                    <a:pt x="3058839" y="3367884"/>
                  </a:cubicBezTo>
                  <a:cubicBezTo>
                    <a:pt x="3058839" y="3389474"/>
                    <a:pt x="3058839" y="3403444"/>
                    <a:pt x="3058839" y="3427574"/>
                  </a:cubicBezTo>
                  <a:cubicBezTo>
                    <a:pt x="3035979" y="3427574"/>
                    <a:pt x="3015659" y="3428844"/>
                    <a:pt x="2990974" y="3427574"/>
                  </a:cubicBezTo>
                  <a:cubicBezTo>
                    <a:pt x="2839060" y="3422494"/>
                    <a:pt x="2684808" y="3428844"/>
                    <a:pt x="2532893" y="3423764"/>
                  </a:cubicBezTo>
                  <a:cubicBezTo>
                    <a:pt x="2441744" y="3419954"/>
                    <a:pt x="2352933" y="3422494"/>
                    <a:pt x="2261784" y="3419954"/>
                  </a:cubicBezTo>
                  <a:cubicBezTo>
                    <a:pt x="2219715" y="3418684"/>
                    <a:pt x="2177646" y="3417414"/>
                    <a:pt x="2135578" y="3416144"/>
                  </a:cubicBezTo>
                  <a:cubicBezTo>
                    <a:pt x="2109869" y="3416144"/>
                    <a:pt x="2086497" y="3417414"/>
                    <a:pt x="2060789" y="3417414"/>
                  </a:cubicBezTo>
                  <a:cubicBezTo>
                    <a:pt x="1995349" y="3416144"/>
                    <a:pt x="1815388" y="3417414"/>
                    <a:pt x="1749948" y="3416144"/>
                  </a:cubicBezTo>
                  <a:cubicBezTo>
                    <a:pt x="1703205" y="3414874"/>
                    <a:pt x="768345" y="3423764"/>
                    <a:pt x="721602" y="3422494"/>
                  </a:cubicBezTo>
                  <a:cubicBezTo>
                    <a:pt x="709916" y="3422494"/>
                    <a:pt x="695893" y="3423764"/>
                    <a:pt x="684208" y="3423764"/>
                  </a:cubicBezTo>
                  <a:cubicBezTo>
                    <a:pt x="656162" y="3423764"/>
                    <a:pt x="630453" y="3425034"/>
                    <a:pt x="602407" y="3425034"/>
                  </a:cubicBezTo>
                  <a:cubicBezTo>
                    <a:pt x="532293" y="3425034"/>
                    <a:pt x="464516" y="3423764"/>
                    <a:pt x="394401" y="3422494"/>
                  </a:cubicBezTo>
                  <a:cubicBezTo>
                    <a:pt x="352333" y="3421224"/>
                    <a:pt x="310264" y="3419954"/>
                    <a:pt x="270532" y="3418684"/>
                  </a:cubicBezTo>
                  <a:cubicBezTo>
                    <a:pt x="195743" y="3417414"/>
                    <a:pt x="120955" y="3416144"/>
                    <a:pt x="48260" y="3416144"/>
                  </a:cubicBezTo>
                  <a:cubicBezTo>
                    <a:pt x="38100" y="3416144"/>
                    <a:pt x="29210" y="3416144"/>
                    <a:pt x="19050" y="3414874"/>
                  </a:cubicBezTo>
                  <a:cubicBezTo>
                    <a:pt x="10160" y="3413604"/>
                    <a:pt x="5080" y="3407254"/>
                    <a:pt x="7620" y="3398364"/>
                  </a:cubicBezTo>
                  <a:cubicBezTo>
                    <a:pt x="16510" y="3366491"/>
                    <a:pt x="12700" y="3300412"/>
                    <a:pt x="11430" y="3231691"/>
                  </a:cubicBezTo>
                  <a:cubicBezTo>
                    <a:pt x="10160" y="3091606"/>
                    <a:pt x="6350" y="2954163"/>
                    <a:pt x="7620" y="2814077"/>
                  </a:cubicBezTo>
                  <a:cubicBezTo>
                    <a:pt x="5080" y="2639631"/>
                    <a:pt x="0" y="480197"/>
                    <a:pt x="7620" y="303107"/>
                  </a:cubicBezTo>
                  <a:cubicBezTo>
                    <a:pt x="8890" y="268747"/>
                    <a:pt x="7620" y="231743"/>
                    <a:pt x="8890" y="197382"/>
                  </a:cubicBezTo>
                  <a:cubicBezTo>
                    <a:pt x="10160" y="141877"/>
                    <a:pt x="12700" y="81085"/>
                    <a:pt x="13970" y="44450"/>
                  </a:cubicBezTo>
                  <a:cubicBezTo>
                    <a:pt x="13970" y="41910"/>
                    <a:pt x="15240" y="39370"/>
                    <a:pt x="16510" y="38100"/>
                  </a:cubicBezTo>
                  <a:cubicBezTo>
                    <a:pt x="38100" y="35560"/>
                    <a:pt x="62526" y="30480"/>
                    <a:pt x="99920" y="29210"/>
                  </a:cubicBezTo>
                  <a:cubicBezTo>
                    <a:pt x="163023" y="25400"/>
                    <a:pt x="226126" y="22860"/>
                    <a:pt x="291567" y="20320"/>
                  </a:cubicBezTo>
                  <a:cubicBezTo>
                    <a:pt x="335972" y="17780"/>
                    <a:pt x="380378" y="16510"/>
                    <a:pt x="422447" y="13970"/>
                  </a:cubicBezTo>
                  <a:cubicBezTo>
                    <a:pt x="464516" y="11430"/>
                    <a:pt x="508922" y="8890"/>
                    <a:pt x="550990" y="8890"/>
                  </a:cubicBezTo>
                  <a:cubicBezTo>
                    <a:pt x="597733" y="7620"/>
                    <a:pt x="644476" y="10160"/>
                    <a:pt x="691219" y="8890"/>
                  </a:cubicBezTo>
                  <a:cubicBezTo>
                    <a:pt x="749648" y="8890"/>
                    <a:pt x="1808377" y="6350"/>
                    <a:pt x="1866805" y="5080"/>
                  </a:cubicBezTo>
                  <a:cubicBezTo>
                    <a:pt x="1922897" y="3810"/>
                    <a:pt x="1978988" y="2540"/>
                    <a:pt x="2037417" y="2540"/>
                  </a:cubicBezTo>
                  <a:cubicBezTo>
                    <a:pt x="2133240" y="1270"/>
                    <a:pt x="2226726" y="0"/>
                    <a:pt x="2322549" y="0"/>
                  </a:cubicBezTo>
                  <a:cubicBezTo>
                    <a:pt x="2362281" y="0"/>
                    <a:pt x="2404350" y="2540"/>
                    <a:pt x="2444081" y="2540"/>
                  </a:cubicBezTo>
                  <a:cubicBezTo>
                    <a:pt x="2553927" y="3810"/>
                    <a:pt x="2666110" y="5080"/>
                    <a:pt x="2775956" y="7620"/>
                  </a:cubicBezTo>
                  <a:cubicBezTo>
                    <a:pt x="2834385" y="8890"/>
                    <a:pt x="2892814" y="12700"/>
                    <a:pt x="2951243" y="16510"/>
                  </a:cubicBezTo>
                  <a:cubicBezTo>
                    <a:pt x="2965266" y="16510"/>
                    <a:pt x="2979288" y="16510"/>
                    <a:pt x="2990974" y="16510"/>
                  </a:cubicBezTo>
                  <a:cubicBezTo>
                    <a:pt x="3006769" y="17780"/>
                    <a:pt x="3015659" y="20320"/>
                    <a:pt x="3025819" y="21590"/>
                  </a:cubicBezTo>
                  <a:close/>
                  <a:moveTo>
                    <a:pt x="3035979" y="3411064"/>
                  </a:moveTo>
                  <a:cubicBezTo>
                    <a:pt x="3037249" y="3394554"/>
                    <a:pt x="3038519" y="3381854"/>
                    <a:pt x="3038519" y="3369154"/>
                  </a:cubicBezTo>
                  <a:cubicBezTo>
                    <a:pt x="3037249" y="3221119"/>
                    <a:pt x="3035979" y="3081033"/>
                    <a:pt x="3035979" y="2930375"/>
                  </a:cubicBezTo>
                  <a:cubicBezTo>
                    <a:pt x="3035979" y="2861654"/>
                    <a:pt x="3038519" y="2792932"/>
                    <a:pt x="3037249" y="2724211"/>
                  </a:cubicBezTo>
                  <a:cubicBezTo>
                    <a:pt x="3037249" y="2660776"/>
                    <a:pt x="3035979" y="2594698"/>
                    <a:pt x="3034709" y="2531263"/>
                  </a:cubicBezTo>
                  <a:cubicBezTo>
                    <a:pt x="3029629" y="2433467"/>
                    <a:pt x="3018199" y="408832"/>
                    <a:pt x="3018199" y="311037"/>
                  </a:cubicBezTo>
                  <a:cubicBezTo>
                    <a:pt x="3015659" y="229100"/>
                    <a:pt x="3013119" y="144520"/>
                    <a:pt x="3010579" y="63500"/>
                  </a:cubicBezTo>
                  <a:cubicBezTo>
                    <a:pt x="3009309" y="44450"/>
                    <a:pt x="3008039" y="43180"/>
                    <a:pt x="2983963" y="41910"/>
                  </a:cubicBezTo>
                  <a:cubicBezTo>
                    <a:pt x="2976951" y="41910"/>
                    <a:pt x="2972277" y="41910"/>
                    <a:pt x="2965266" y="40640"/>
                  </a:cubicBezTo>
                  <a:cubicBezTo>
                    <a:pt x="2906837" y="36830"/>
                    <a:pt x="2846071" y="31750"/>
                    <a:pt x="2787642" y="30480"/>
                  </a:cubicBezTo>
                  <a:cubicBezTo>
                    <a:pt x="2645076" y="26670"/>
                    <a:pt x="2500173" y="25400"/>
                    <a:pt x="2357607" y="22860"/>
                  </a:cubicBezTo>
                  <a:cubicBezTo>
                    <a:pt x="2336572" y="22860"/>
                    <a:pt x="2313201" y="22860"/>
                    <a:pt x="2292167" y="22860"/>
                  </a:cubicBezTo>
                  <a:cubicBezTo>
                    <a:pt x="2257109" y="22860"/>
                    <a:pt x="2222052" y="22860"/>
                    <a:pt x="2189332" y="22860"/>
                  </a:cubicBezTo>
                  <a:cubicBezTo>
                    <a:pt x="2114543" y="22860"/>
                    <a:pt x="2039755" y="22860"/>
                    <a:pt x="1967303" y="24130"/>
                  </a:cubicBezTo>
                  <a:cubicBezTo>
                    <a:pt x="1904200" y="25400"/>
                    <a:pt x="840797" y="29210"/>
                    <a:pt x="777694" y="29210"/>
                  </a:cubicBezTo>
                  <a:cubicBezTo>
                    <a:pt x="674859" y="29210"/>
                    <a:pt x="572025" y="26670"/>
                    <a:pt x="469190" y="33020"/>
                  </a:cubicBezTo>
                  <a:cubicBezTo>
                    <a:pt x="415436" y="36830"/>
                    <a:pt x="364018" y="36830"/>
                    <a:pt x="312601" y="38100"/>
                  </a:cubicBezTo>
                  <a:cubicBezTo>
                    <a:pt x="223789" y="41910"/>
                    <a:pt x="134978" y="45720"/>
                    <a:pt x="49530" y="50800"/>
                  </a:cubicBezTo>
                  <a:cubicBezTo>
                    <a:pt x="36830" y="50800"/>
                    <a:pt x="34290" y="53340"/>
                    <a:pt x="33020" y="73156"/>
                  </a:cubicBezTo>
                  <a:cubicBezTo>
                    <a:pt x="31750" y="120732"/>
                    <a:pt x="31750" y="168308"/>
                    <a:pt x="30480" y="215884"/>
                  </a:cubicBezTo>
                  <a:cubicBezTo>
                    <a:pt x="29210" y="295178"/>
                    <a:pt x="26670" y="371829"/>
                    <a:pt x="25400" y="451123"/>
                  </a:cubicBezTo>
                  <a:cubicBezTo>
                    <a:pt x="20320" y="535703"/>
                    <a:pt x="26670" y="2602627"/>
                    <a:pt x="29210" y="2687207"/>
                  </a:cubicBezTo>
                  <a:cubicBezTo>
                    <a:pt x="29210" y="2777074"/>
                    <a:pt x="29210" y="2869583"/>
                    <a:pt x="30480" y="2959449"/>
                  </a:cubicBezTo>
                  <a:cubicBezTo>
                    <a:pt x="30480" y="3025528"/>
                    <a:pt x="33020" y="3091606"/>
                    <a:pt x="33020" y="3157684"/>
                  </a:cubicBezTo>
                  <a:cubicBezTo>
                    <a:pt x="33020" y="3229048"/>
                    <a:pt x="33020" y="3300412"/>
                    <a:pt x="31750" y="3369154"/>
                  </a:cubicBezTo>
                  <a:cubicBezTo>
                    <a:pt x="31750" y="3372964"/>
                    <a:pt x="31750" y="3375504"/>
                    <a:pt x="31750" y="3379314"/>
                  </a:cubicBezTo>
                  <a:cubicBezTo>
                    <a:pt x="31750" y="3389474"/>
                    <a:pt x="35560" y="3393284"/>
                    <a:pt x="44450" y="3393284"/>
                  </a:cubicBezTo>
                  <a:cubicBezTo>
                    <a:pt x="67200" y="3393284"/>
                    <a:pt x="99920" y="3394554"/>
                    <a:pt x="130303" y="3394554"/>
                  </a:cubicBezTo>
                  <a:cubicBezTo>
                    <a:pt x="174709" y="3394554"/>
                    <a:pt x="221452" y="3392014"/>
                    <a:pt x="265858" y="3394554"/>
                  </a:cubicBezTo>
                  <a:cubicBezTo>
                    <a:pt x="338310" y="3398364"/>
                    <a:pt x="410761" y="3400904"/>
                    <a:pt x="483213" y="3399634"/>
                  </a:cubicBezTo>
                  <a:cubicBezTo>
                    <a:pt x="529956" y="3398364"/>
                    <a:pt x="574362" y="3400904"/>
                    <a:pt x="621105" y="3400904"/>
                  </a:cubicBezTo>
                  <a:cubicBezTo>
                    <a:pt x="688882" y="3400904"/>
                    <a:pt x="756659" y="3399634"/>
                    <a:pt x="824437" y="3400904"/>
                  </a:cubicBezTo>
                  <a:cubicBezTo>
                    <a:pt x="924934" y="3402174"/>
                    <a:pt x="2028069" y="3392014"/>
                    <a:pt x="2130903" y="3394554"/>
                  </a:cubicBezTo>
                  <a:cubicBezTo>
                    <a:pt x="2175309" y="3395824"/>
                    <a:pt x="2219715" y="3397094"/>
                    <a:pt x="2261784" y="3397094"/>
                  </a:cubicBezTo>
                  <a:cubicBezTo>
                    <a:pt x="2338910" y="3399634"/>
                    <a:pt x="2413698" y="3395824"/>
                    <a:pt x="2490824" y="3399634"/>
                  </a:cubicBezTo>
                  <a:cubicBezTo>
                    <a:pt x="2553927" y="3402174"/>
                    <a:pt x="2617030" y="3402174"/>
                    <a:pt x="2680133" y="3404714"/>
                  </a:cubicBezTo>
                  <a:cubicBezTo>
                    <a:pt x="2773619" y="3408524"/>
                    <a:pt x="2867105" y="3411064"/>
                    <a:pt x="2960591" y="3412334"/>
                  </a:cubicBezTo>
                  <a:cubicBezTo>
                    <a:pt x="2995649" y="3412334"/>
                    <a:pt x="3015659" y="3411064"/>
                    <a:pt x="3035979" y="3411064"/>
                  </a:cubicBezTo>
                  <a:close/>
                </a:path>
              </a:pathLst>
            </a:custGeom>
            <a:solidFill>
              <a:srgbClr val="000000"/>
            </a:solidFill>
          </p:spPr>
        </p:sp>
      </p:grpSp>
      <p:pic>
        <p:nvPicPr>
          <p:cNvPr name="Picture 20" id="20"/>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7396090" y="2470924"/>
            <a:ext cx="820917" cy="814760"/>
          </a:xfrm>
          <a:prstGeom prst="rect">
            <a:avLst/>
          </a:prstGeom>
        </p:spPr>
      </p:pic>
      <p:pic>
        <p:nvPicPr>
          <p:cNvPr name="Picture 21" id="21"/>
          <p:cNvPicPr>
            <a:picLocks noChangeAspect="true"/>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0" t="0" r="0" b="0"/>
          <a:stretch>
            <a:fillRect/>
          </a:stretch>
        </p:blipFill>
        <p:spPr>
          <a:xfrm flipH="false" flipV="false" rot="0">
            <a:off x="7637184" y="2624488"/>
            <a:ext cx="308667" cy="462580"/>
          </a:xfrm>
          <a:prstGeom prst="rect">
            <a:avLst/>
          </a:prstGeom>
        </p:spPr>
      </p:pic>
      <p:sp>
        <p:nvSpPr>
          <p:cNvPr name="TextBox 22" id="22"/>
          <p:cNvSpPr txBox="true"/>
          <p:nvPr/>
        </p:nvSpPr>
        <p:spPr>
          <a:xfrm rot="0">
            <a:off x="1790792" y="1164969"/>
            <a:ext cx="6370093" cy="744090"/>
          </a:xfrm>
          <a:prstGeom prst="rect">
            <a:avLst/>
          </a:prstGeom>
        </p:spPr>
        <p:txBody>
          <a:bodyPr anchor="t" rtlCol="false" tIns="0" lIns="0" bIns="0" rIns="0">
            <a:spAutoFit/>
          </a:bodyPr>
          <a:lstStyle/>
          <a:p>
            <a:pPr algn="ctr">
              <a:lnSpc>
                <a:spcPts val="5507"/>
              </a:lnSpc>
            </a:pPr>
            <a:r>
              <a:rPr lang="en-US" sz="5507">
                <a:solidFill>
                  <a:srgbClr val="000000"/>
                </a:solidFill>
                <a:latin typeface="Hangyaboly"/>
              </a:rPr>
              <a:t>Conclusion</a:t>
            </a:r>
          </a:p>
        </p:txBody>
      </p:sp>
      <p:sp>
        <p:nvSpPr>
          <p:cNvPr name="TextBox 23" id="23"/>
          <p:cNvSpPr txBox="true"/>
          <p:nvPr/>
        </p:nvSpPr>
        <p:spPr>
          <a:xfrm rot="0">
            <a:off x="836236" y="3339389"/>
            <a:ext cx="2257147" cy="2771140"/>
          </a:xfrm>
          <a:prstGeom prst="rect">
            <a:avLst/>
          </a:prstGeom>
        </p:spPr>
        <p:txBody>
          <a:bodyPr anchor="t" rtlCol="false" tIns="0" lIns="0" bIns="0" rIns="0">
            <a:spAutoFit/>
          </a:bodyPr>
          <a:lstStyle/>
          <a:p>
            <a:pPr algn="ctr">
              <a:lnSpc>
                <a:spcPts val="2419"/>
              </a:lnSpc>
            </a:pPr>
            <a:r>
              <a:rPr lang="en-US" sz="2199" spc="43">
                <a:solidFill>
                  <a:srgbClr val="000000"/>
                </a:solidFill>
                <a:latin typeface="KG Primary Penmanship"/>
              </a:rPr>
              <a:t>The student can easily add their used products in ConnectEasy website where the other students would be able to see for buying purpose with the detailed description</a:t>
            </a:r>
          </a:p>
        </p:txBody>
      </p:sp>
      <p:sp>
        <p:nvSpPr>
          <p:cNvPr name="TextBox 24" id="24"/>
          <p:cNvSpPr txBox="true"/>
          <p:nvPr/>
        </p:nvSpPr>
        <p:spPr>
          <a:xfrm rot="0">
            <a:off x="3817391" y="3597462"/>
            <a:ext cx="2257147" cy="2161540"/>
          </a:xfrm>
          <a:prstGeom prst="rect">
            <a:avLst/>
          </a:prstGeom>
        </p:spPr>
        <p:txBody>
          <a:bodyPr anchor="t" rtlCol="false" tIns="0" lIns="0" bIns="0" rIns="0">
            <a:spAutoFit/>
          </a:bodyPr>
          <a:lstStyle/>
          <a:p>
            <a:pPr algn="ctr">
              <a:lnSpc>
                <a:spcPts val="2419"/>
              </a:lnSpc>
            </a:pPr>
            <a:r>
              <a:rPr lang="en-US" sz="2199" spc="43">
                <a:solidFill>
                  <a:srgbClr val="000000"/>
                </a:solidFill>
                <a:latin typeface="KG Primary Penmanship"/>
              </a:rPr>
              <a:t>College hosteler student can register their complaints regarding hostel facility to be done in a shorter period of time </a:t>
            </a:r>
          </a:p>
          <a:p>
            <a:pPr algn="ctr">
              <a:lnSpc>
                <a:spcPts val="2419"/>
              </a:lnSpc>
            </a:pPr>
            <a:r>
              <a:rPr lang="en-US" sz="2199" spc="43">
                <a:solidFill>
                  <a:srgbClr val="000000"/>
                </a:solidFill>
                <a:latin typeface="KG Primary Penmanship"/>
              </a:rPr>
              <a:t>using Google Form</a:t>
            </a:r>
          </a:p>
        </p:txBody>
      </p:sp>
      <p:sp>
        <p:nvSpPr>
          <p:cNvPr name="TextBox 25" id="25"/>
          <p:cNvSpPr txBox="true"/>
          <p:nvPr/>
        </p:nvSpPr>
        <p:spPr>
          <a:xfrm rot="0">
            <a:off x="6677975" y="3657600"/>
            <a:ext cx="2257147" cy="1856740"/>
          </a:xfrm>
          <a:prstGeom prst="rect">
            <a:avLst/>
          </a:prstGeom>
        </p:spPr>
        <p:txBody>
          <a:bodyPr anchor="t" rtlCol="false" tIns="0" lIns="0" bIns="0" rIns="0">
            <a:spAutoFit/>
          </a:bodyPr>
          <a:lstStyle/>
          <a:p>
            <a:pPr algn="ctr">
              <a:lnSpc>
                <a:spcPts val="2419"/>
              </a:lnSpc>
            </a:pPr>
            <a:r>
              <a:rPr lang="en-US" sz="2199" spc="43">
                <a:solidFill>
                  <a:srgbClr val="000000"/>
                </a:solidFill>
                <a:latin typeface="KG Primary Penmanship"/>
              </a:rPr>
              <a:t>Student can easily connect with the senior students according to their respective development fields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9F8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61053">
            <a:off x="877215" y="5169416"/>
            <a:ext cx="2193638" cy="1451789"/>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69331">
            <a:off x="6753889" y="653303"/>
            <a:ext cx="2122299" cy="1489468"/>
          </a:xfrm>
          <a:prstGeom prst="rect">
            <a:avLst/>
          </a:prstGeom>
        </p:spPr>
      </p:pic>
      <p:grpSp>
        <p:nvGrpSpPr>
          <p:cNvPr name="Group 4" id="4"/>
          <p:cNvGrpSpPr/>
          <p:nvPr/>
        </p:nvGrpSpPr>
        <p:grpSpPr>
          <a:xfrm rot="0">
            <a:off x="1505637" y="1928132"/>
            <a:ext cx="6742327" cy="3458937"/>
            <a:chOff x="0" y="0"/>
            <a:chExt cx="7436390" cy="3815004"/>
          </a:xfrm>
        </p:grpSpPr>
        <p:sp>
          <p:nvSpPr>
            <p:cNvPr name="Freeform 5" id="5"/>
            <p:cNvSpPr/>
            <p:nvPr/>
          </p:nvSpPr>
          <p:spPr>
            <a:xfrm>
              <a:off x="10160" y="16510"/>
              <a:ext cx="7413530" cy="3787064"/>
            </a:xfrm>
            <a:custGeom>
              <a:avLst/>
              <a:gdLst/>
              <a:ahLst/>
              <a:cxnLst/>
              <a:rect r="r" b="b" t="t" l="l"/>
              <a:pathLst>
                <a:path h="3787064" w="7413530">
                  <a:moveTo>
                    <a:pt x="7413530" y="3787064"/>
                  </a:moveTo>
                  <a:lnTo>
                    <a:pt x="0" y="3779444"/>
                  </a:lnTo>
                  <a:lnTo>
                    <a:pt x="0" y="1326680"/>
                  </a:lnTo>
                  <a:lnTo>
                    <a:pt x="17780" y="19050"/>
                  </a:lnTo>
                  <a:lnTo>
                    <a:pt x="3694955" y="0"/>
                  </a:lnTo>
                  <a:lnTo>
                    <a:pt x="7394480" y="5080"/>
                  </a:lnTo>
                  <a:close/>
                </a:path>
              </a:pathLst>
            </a:custGeom>
            <a:solidFill>
              <a:srgbClr val="FFF5DE"/>
            </a:solidFill>
          </p:spPr>
        </p:sp>
        <p:sp>
          <p:nvSpPr>
            <p:cNvPr name="Freeform 6" id="6"/>
            <p:cNvSpPr/>
            <p:nvPr/>
          </p:nvSpPr>
          <p:spPr>
            <a:xfrm>
              <a:off x="-3810" y="0"/>
              <a:ext cx="7442740" cy="3813733"/>
            </a:xfrm>
            <a:custGeom>
              <a:avLst/>
              <a:gdLst/>
              <a:ahLst/>
              <a:cxnLst/>
              <a:rect r="r" b="b" t="t" l="l"/>
              <a:pathLst>
                <a:path h="3813733" w="7442740">
                  <a:moveTo>
                    <a:pt x="7408450" y="21590"/>
                  </a:moveTo>
                  <a:cubicBezTo>
                    <a:pt x="7409720" y="34290"/>
                    <a:pt x="7409720" y="44450"/>
                    <a:pt x="7410990" y="54610"/>
                  </a:cubicBezTo>
                  <a:cubicBezTo>
                    <a:pt x="7413530" y="121401"/>
                    <a:pt x="7414800" y="204034"/>
                    <a:pt x="7417340" y="283716"/>
                  </a:cubicBezTo>
                  <a:cubicBezTo>
                    <a:pt x="7417340" y="398812"/>
                    <a:pt x="7430040" y="2668269"/>
                    <a:pt x="7436390" y="2783365"/>
                  </a:cubicBezTo>
                  <a:cubicBezTo>
                    <a:pt x="7442740" y="2957485"/>
                    <a:pt x="7438930" y="3134556"/>
                    <a:pt x="7438930" y="3308675"/>
                  </a:cubicBezTo>
                  <a:cubicBezTo>
                    <a:pt x="7438930" y="3462137"/>
                    <a:pt x="7440200" y="3603793"/>
                    <a:pt x="7441470" y="3752774"/>
                  </a:cubicBezTo>
                  <a:cubicBezTo>
                    <a:pt x="7441470" y="3774363"/>
                    <a:pt x="7441470" y="3788333"/>
                    <a:pt x="7441470" y="3812463"/>
                  </a:cubicBezTo>
                  <a:cubicBezTo>
                    <a:pt x="7418609" y="3812463"/>
                    <a:pt x="7398290" y="3813733"/>
                    <a:pt x="7359390" y="3812463"/>
                  </a:cubicBezTo>
                  <a:cubicBezTo>
                    <a:pt x="6981555" y="3807383"/>
                    <a:pt x="6597908" y="3813733"/>
                    <a:pt x="6220073" y="3808654"/>
                  </a:cubicBezTo>
                  <a:cubicBezTo>
                    <a:pt x="5993372" y="3804843"/>
                    <a:pt x="5772484" y="3807383"/>
                    <a:pt x="5545783" y="3804843"/>
                  </a:cubicBezTo>
                  <a:cubicBezTo>
                    <a:pt x="5441152" y="3803574"/>
                    <a:pt x="5336521" y="3802304"/>
                    <a:pt x="5231890" y="3801033"/>
                  </a:cubicBezTo>
                  <a:cubicBezTo>
                    <a:pt x="5167948" y="3801033"/>
                    <a:pt x="5109820" y="3802304"/>
                    <a:pt x="5045879" y="3802304"/>
                  </a:cubicBezTo>
                  <a:cubicBezTo>
                    <a:pt x="4883119" y="3801033"/>
                    <a:pt x="4435530" y="3802304"/>
                    <a:pt x="4272771" y="3801033"/>
                  </a:cubicBezTo>
                  <a:cubicBezTo>
                    <a:pt x="4156514" y="3799763"/>
                    <a:pt x="1831377" y="3808654"/>
                    <a:pt x="1715120" y="3807383"/>
                  </a:cubicBezTo>
                  <a:cubicBezTo>
                    <a:pt x="1686056" y="3807383"/>
                    <a:pt x="1651179" y="3808654"/>
                    <a:pt x="1622115" y="3808654"/>
                  </a:cubicBezTo>
                  <a:cubicBezTo>
                    <a:pt x="1552361" y="3808654"/>
                    <a:pt x="1488420" y="3809924"/>
                    <a:pt x="1418665" y="3809924"/>
                  </a:cubicBezTo>
                  <a:cubicBezTo>
                    <a:pt x="1244280" y="3809924"/>
                    <a:pt x="1075708" y="3808654"/>
                    <a:pt x="901323" y="3807383"/>
                  </a:cubicBezTo>
                  <a:cubicBezTo>
                    <a:pt x="796691" y="3806113"/>
                    <a:pt x="692060" y="3804843"/>
                    <a:pt x="593242" y="3803574"/>
                  </a:cubicBezTo>
                  <a:cubicBezTo>
                    <a:pt x="407231" y="3802304"/>
                    <a:pt x="221220" y="3801033"/>
                    <a:pt x="48260" y="3801033"/>
                  </a:cubicBezTo>
                  <a:cubicBezTo>
                    <a:pt x="38100" y="3801033"/>
                    <a:pt x="29210" y="3801033"/>
                    <a:pt x="19050" y="3799763"/>
                  </a:cubicBezTo>
                  <a:cubicBezTo>
                    <a:pt x="10160" y="3798493"/>
                    <a:pt x="5080" y="3792143"/>
                    <a:pt x="7620" y="3783254"/>
                  </a:cubicBezTo>
                  <a:cubicBezTo>
                    <a:pt x="16510" y="3751352"/>
                    <a:pt x="12700" y="3677573"/>
                    <a:pt x="11430" y="3600842"/>
                  </a:cubicBezTo>
                  <a:cubicBezTo>
                    <a:pt x="10160" y="3444430"/>
                    <a:pt x="6350" y="3290968"/>
                    <a:pt x="7620" y="3134556"/>
                  </a:cubicBezTo>
                  <a:cubicBezTo>
                    <a:pt x="5080" y="2939778"/>
                    <a:pt x="0" y="528664"/>
                    <a:pt x="7620" y="330935"/>
                  </a:cubicBezTo>
                  <a:cubicBezTo>
                    <a:pt x="8890" y="292569"/>
                    <a:pt x="7620" y="251253"/>
                    <a:pt x="8890" y="212887"/>
                  </a:cubicBezTo>
                  <a:cubicBezTo>
                    <a:pt x="10160" y="150913"/>
                    <a:pt x="12700" y="83036"/>
                    <a:pt x="13970" y="44450"/>
                  </a:cubicBezTo>
                  <a:cubicBezTo>
                    <a:pt x="13970" y="41910"/>
                    <a:pt x="15240" y="39370"/>
                    <a:pt x="16510" y="38100"/>
                  </a:cubicBezTo>
                  <a:cubicBezTo>
                    <a:pt x="38100" y="35560"/>
                    <a:pt x="75899" y="30480"/>
                    <a:pt x="168905" y="29210"/>
                  </a:cubicBezTo>
                  <a:cubicBezTo>
                    <a:pt x="325851" y="25400"/>
                    <a:pt x="482798" y="22860"/>
                    <a:pt x="645558" y="20320"/>
                  </a:cubicBezTo>
                  <a:cubicBezTo>
                    <a:pt x="756002" y="17780"/>
                    <a:pt x="866446" y="16510"/>
                    <a:pt x="971077" y="13970"/>
                  </a:cubicBezTo>
                  <a:cubicBezTo>
                    <a:pt x="1075708" y="11430"/>
                    <a:pt x="1186152" y="8890"/>
                    <a:pt x="1290783" y="8890"/>
                  </a:cubicBezTo>
                  <a:cubicBezTo>
                    <a:pt x="1407040" y="7620"/>
                    <a:pt x="1523297" y="10160"/>
                    <a:pt x="1639554" y="8890"/>
                  </a:cubicBezTo>
                  <a:cubicBezTo>
                    <a:pt x="1784875" y="8890"/>
                    <a:pt x="4418092" y="6350"/>
                    <a:pt x="4563413" y="5080"/>
                  </a:cubicBezTo>
                  <a:cubicBezTo>
                    <a:pt x="4702921" y="3810"/>
                    <a:pt x="4842429" y="2540"/>
                    <a:pt x="4987750" y="2540"/>
                  </a:cubicBezTo>
                  <a:cubicBezTo>
                    <a:pt x="5226077" y="1270"/>
                    <a:pt x="5458591" y="0"/>
                    <a:pt x="5696917" y="0"/>
                  </a:cubicBezTo>
                  <a:cubicBezTo>
                    <a:pt x="5795736" y="0"/>
                    <a:pt x="5900366" y="2540"/>
                    <a:pt x="5999185" y="2540"/>
                  </a:cubicBezTo>
                  <a:cubicBezTo>
                    <a:pt x="6272388" y="3810"/>
                    <a:pt x="6551405" y="5080"/>
                    <a:pt x="6824608" y="7620"/>
                  </a:cubicBezTo>
                  <a:cubicBezTo>
                    <a:pt x="6969930" y="8890"/>
                    <a:pt x="7115250" y="12700"/>
                    <a:pt x="7260572" y="16510"/>
                  </a:cubicBezTo>
                  <a:cubicBezTo>
                    <a:pt x="7295449" y="16510"/>
                    <a:pt x="7330326" y="16510"/>
                    <a:pt x="7359390" y="16510"/>
                  </a:cubicBezTo>
                  <a:cubicBezTo>
                    <a:pt x="7389400" y="17780"/>
                    <a:pt x="7398290" y="20320"/>
                    <a:pt x="7408450" y="21590"/>
                  </a:cubicBezTo>
                  <a:close/>
                  <a:moveTo>
                    <a:pt x="7418609" y="3795954"/>
                  </a:moveTo>
                  <a:cubicBezTo>
                    <a:pt x="7419880" y="3779443"/>
                    <a:pt x="7421150" y="3766743"/>
                    <a:pt x="7421150" y="3754043"/>
                  </a:cubicBezTo>
                  <a:cubicBezTo>
                    <a:pt x="7419880" y="3589038"/>
                    <a:pt x="7418609" y="3432625"/>
                    <a:pt x="7418609" y="3264408"/>
                  </a:cubicBezTo>
                  <a:cubicBezTo>
                    <a:pt x="7418609" y="3187677"/>
                    <a:pt x="7421150" y="3110946"/>
                    <a:pt x="7419880" y="3034216"/>
                  </a:cubicBezTo>
                  <a:cubicBezTo>
                    <a:pt x="7419880" y="2963387"/>
                    <a:pt x="7418609" y="2889608"/>
                    <a:pt x="7417340" y="2818779"/>
                  </a:cubicBezTo>
                  <a:cubicBezTo>
                    <a:pt x="7412259" y="2709586"/>
                    <a:pt x="7400830" y="448982"/>
                    <a:pt x="7400830" y="339788"/>
                  </a:cubicBezTo>
                  <a:cubicBezTo>
                    <a:pt x="7398290" y="248302"/>
                    <a:pt x="7395750" y="153864"/>
                    <a:pt x="7393209" y="63500"/>
                  </a:cubicBezTo>
                  <a:cubicBezTo>
                    <a:pt x="7391940" y="44450"/>
                    <a:pt x="7390670" y="43180"/>
                    <a:pt x="7341951" y="41910"/>
                  </a:cubicBezTo>
                  <a:cubicBezTo>
                    <a:pt x="7324513" y="41910"/>
                    <a:pt x="7312887" y="41910"/>
                    <a:pt x="7295449" y="40640"/>
                  </a:cubicBezTo>
                  <a:cubicBezTo>
                    <a:pt x="7150128" y="36830"/>
                    <a:pt x="6998994" y="31750"/>
                    <a:pt x="6853673" y="30480"/>
                  </a:cubicBezTo>
                  <a:cubicBezTo>
                    <a:pt x="6499090" y="26670"/>
                    <a:pt x="6138693" y="25400"/>
                    <a:pt x="5784110" y="22860"/>
                  </a:cubicBezTo>
                  <a:cubicBezTo>
                    <a:pt x="5731794" y="22860"/>
                    <a:pt x="5673666" y="22860"/>
                    <a:pt x="5621350" y="22860"/>
                  </a:cubicBezTo>
                  <a:cubicBezTo>
                    <a:pt x="5534158" y="22860"/>
                    <a:pt x="5446965" y="22860"/>
                    <a:pt x="5365585" y="22860"/>
                  </a:cubicBezTo>
                  <a:cubicBezTo>
                    <a:pt x="5179574" y="22860"/>
                    <a:pt x="4993564" y="22860"/>
                    <a:pt x="4813365" y="24130"/>
                  </a:cubicBezTo>
                  <a:cubicBezTo>
                    <a:pt x="4656418" y="25400"/>
                    <a:pt x="2011575" y="29210"/>
                    <a:pt x="1854629" y="29210"/>
                  </a:cubicBezTo>
                  <a:cubicBezTo>
                    <a:pt x="1598864" y="29210"/>
                    <a:pt x="1343099" y="26670"/>
                    <a:pt x="1087334" y="33020"/>
                  </a:cubicBezTo>
                  <a:cubicBezTo>
                    <a:pt x="953638" y="36830"/>
                    <a:pt x="825756" y="36830"/>
                    <a:pt x="697873" y="38100"/>
                  </a:cubicBezTo>
                  <a:cubicBezTo>
                    <a:pt x="476985" y="41910"/>
                    <a:pt x="256097" y="45720"/>
                    <a:pt x="49530" y="50800"/>
                  </a:cubicBezTo>
                  <a:cubicBezTo>
                    <a:pt x="36830" y="50800"/>
                    <a:pt x="34290" y="53340"/>
                    <a:pt x="33020" y="74182"/>
                  </a:cubicBezTo>
                  <a:cubicBezTo>
                    <a:pt x="31750" y="127303"/>
                    <a:pt x="31750" y="180425"/>
                    <a:pt x="30480" y="233546"/>
                  </a:cubicBezTo>
                  <a:cubicBezTo>
                    <a:pt x="29210" y="322081"/>
                    <a:pt x="26670" y="407665"/>
                    <a:pt x="25400" y="496201"/>
                  </a:cubicBezTo>
                  <a:cubicBezTo>
                    <a:pt x="20320" y="590639"/>
                    <a:pt x="26670" y="2898461"/>
                    <a:pt x="29210" y="2992899"/>
                  </a:cubicBezTo>
                  <a:cubicBezTo>
                    <a:pt x="29210" y="3093239"/>
                    <a:pt x="29210" y="3196530"/>
                    <a:pt x="30480" y="3296870"/>
                  </a:cubicBezTo>
                  <a:cubicBezTo>
                    <a:pt x="30480" y="3370650"/>
                    <a:pt x="33020" y="3444430"/>
                    <a:pt x="33020" y="3518209"/>
                  </a:cubicBezTo>
                  <a:cubicBezTo>
                    <a:pt x="33020" y="3597891"/>
                    <a:pt x="33020" y="3677573"/>
                    <a:pt x="31750" y="3754043"/>
                  </a:cubicBezTo>
                  <a:cubicBezTo>
                    <a:pt x="31750" y="3757854"/>
                    <a:pt x="31750" y="3760393"/>
                    <a:pt x="31750" y="3764204"/>
                  </a:cubicBezTo>
                  <a:cubicBezTo>
                    <a:pt x="31750" y="3774363"/>
                    <a:pt x="35560" y="3778174"/>
                    <a:pt x="44450" y="3778174"/>
                  </a:cubicBezTo>
                  <a:cubicBezTo>
                    <a:pt x="87525" y="3778174"/>
                    <a:pt x="168905" y="3779443"/>
                    <a:pt x="244471" y="3779443"/>
                  </a:cubicBezTo>
                  <a:cubicBezTo>
                    <a:pt x="354915" y="3779443"/>
                    <a:pt x="471172" y="3776904"/>
                    <a:pt x="581616" y="3779443"/>
                  </a:cubicBezTo>
                  <a:cubicBezTo>
                    <a:pt x="761814" y="3783254"/>
                    <a:pt x="942013" y="3785793"/>
                    <a:pt x="1122211" y="3784524"/>
                  </a:cubicBezTo>
                  <a:cubicBezTo>
                    <a:pt x="1238467" y="3783254"/>
                    <a:pt x="1348911" y="3785793"/>
                    <a:pt x="1465168" y="3785793"/>
                  </a:cubicBezTo>
                  <a:cubicBezTo>
                    <a:pt x="1633741" y="3785793"/>
                    <a:pt x="1802313" y="3784524"/>
                    <a:pt x="1970885" y="3785793"/>
                  </a:cubicBezTo>
                  <a:cubicBezTo>
                    <a:pt x="2220838" y="3787063"/>
                    <a:pt x="4964499" y="3776904"/>
                    <a:pt x="5220264" y="3779443"/>
                  </a:cubicBezTo>
                  <a:cubicBezTo>
                    <a:pt x="5330708" y="3780713"/>
                    <a:pt x="5441152" y="3781983"/>
                    <a:pt x="5545783" y="3781983"/>
                  </a:cubicBezTo>
                  <a:cubicBezTo>
                    <a:pt x="5737607" y="3784524"/>
                    <a:pt x="5923618" y="3780713"/>
                    <a:pt x="6115442" y="3784524"/>
                  </a:cubicBezTo>
                  <a:cubicBezTo>
                    <a:pt x="6272389" y="3787063"/>
                    <a:pt x="6429335" y="3787063"/>
                    <a:pt x="6586282" y="3789604"/>
                  </a:cubicBezTo>
                  <a:cubicBezTo>
                    <a:pt x="6818796" y="3793413"/>
                    <a:pt x="7051309" y="3795954"/>
                    <a:pt x="7283823" y="3797224"/>
                  </a:cubicBezTo>
                  <a:cubicBezTo>
                    <a:pt x="7371015" y="3797224"/>
                    <a:pt x="7398290" y="3795954"/>
                    <a:pt x="7418609" y="3795954"/>
                  </a:cubicBezTo>
                  <a:close/>
                </a:path>
              </a:pathLst>
            </a:custGeom>
            <a:solidFill>
              <a:srgbClr val="000000"/>
            </a:solidFill>
          </p:spPr>
        </p:sp>
      </p:grpSp>
      <p:sp>
        <p:nvSpPr>
          <p:cNvPr name="TextBox 7" id="7"/>
          <p:cNvSpPr txBox="true"/>
          <p:nvPr/>
        </p:nvSpPr>
        <p:spPr>
          <a:xfrm rot="0">
            <a:off x="2591441" y="2960179"/>
            <a:ext cx="4570718" cy="621179"/>
          </a:xfrm>
          <a:prstGeom prst="rect">
            <a:avLst/>
          </a:prstGeom>
        </p:spPr>
        <p:txBody>
          <a:bodyPr anchor="t" rtlCol="false" tIns="0" lIns="0" bIns="0" rIns="0">
            <a:spAutoFit/>
          </a:bodyPr>
          <a:lstStyle/>
          <a:p>
            <a:pPr algn="ctr">
              <a:lnSpc>
                <a:spcPts val="4399"/>
              </a:lnSpc>
            </a:pPr>
            <a:r>
              <a:rPr lang="en-US" sz="5499">
                <a:solidFill>
                  <a:srgbClr val="000000"/>
                </a:solidFill>
                <a:latin typeface="Hangyaboly"/>
              </a:rPr>
              <a:t>Thank You!</a:t>
            </a:r>
          </a:p>
        </p:txBody>
      </p:sp>
      <p:sp>
        <p:nvSpPr>
          <p:cNvPr name="TextBox 8" id="8"/>
          <p:cNvSpPr txBox="true"/>
          <p:nvPr/>
        </p:nvSpPr>
        <p:spPr>
          <a:xfrm rot="0">
            <a:off x="2279753" y="4220810"/>
            <a:ext cx="5194093" cy="342975"/>
          </a:xfrm>
          <a:prstGeom prst="rect">
            <a:avLst/>
          </a:prstGeom>
        </p:spPr>
        <p:txBody>
          <a:bodyPr anchor="t" rtlCol="false" tIns="0" lIns="0" bIns="0" rIns="0">
            <a:spAutoFit/>
          </a:bodyPr>
          <a:lstStyle/>
          <a:p>
            <a:pPr algn="ctr">
              <a:lnSpc>
                <a:spcPts val="2530"/>
              </a:lnSpc>
            </a:pPr>
            <a:r>
              <a:rPr lang="en-US" sz="2300" spc="46">
                <a:solidFill>
                  <a:srgbClr val="000000"/>
                </a:solidFill>
                <a:latin typeface="KG Primary Penmanship Bold"/>
              </a:rPr>
              <a:t>DO YOU HAVE ANY QUESTIONS FOR US?</a:t>
            </a:r>
          </a:p>
        </p:txBody>
      </p:sp>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440485">
            <a:off x="-123129" y="3165993"/>
            <a:ext cx="989075" cy="1697983"/>
          </a:xfrm>
          <a:prstGeom prst="rect">
            <a:avLst/>
          </a:prstGeom>
        </p:spPr>
      </p:pic>
      <p:pic>
        <p:nvPicPr>
          <p:cNvPr name="Picture 10" id="10"/>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2287089">
            <a:off x="8740925" y="3045068"/>
            <a:ext cx="995955" cy="137287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3488" r="0" b="23488"/>
          <a:stretch>
            <a:fillRect/>
          </a:stretch>
        </p:blipFill>
        <p:spPr>
          <a:xfrm>
            <a:off x="0" y="0"/>
            <a:ext cx="9753600" cy="7315200"/>
          </a:xfrm>
          <a:prstGeom prst="rect">
            <a:avLst/>
          </a:prstGeom>
        </p:spPr>
      </p:pic>
      <p:grpSp>
        <p:nvGrpSpPr>
          <p:cNvPr name="Group 3" id="3"/>
          <p:cNvGrpSpPr/>
          <p:nvPr/>
        </p:nvGrpSpPr>
        <p:grpSpPr>
          <a:xfrm rot="0">
            <a:off x="816382" y="1495799"/>
            <a:ext cx="8120835" cy="4323601"/>
            <a:chOff x="0" y="0"/>
            <a:chExt cx="8956803" cy="4768678"/>
          </a:xfrm>
        </p:grpSpPr>
        <p:sp>
          <p:nvSpPr>
            <p:cNvPr name="Freeform 4" id="4"/>
            <p:cNvSpPr/>
            <p:nvPr/>
          </p:nvSpPr>
          <p:spPr>
            <a:xfrm>
              <a:off x="10160" y="16510"/>
              <a:ext cx="8933944" cy="4740738"/>
            </a:xfrm>
            <a:custGeom>
              <a:avLst/>
              <a:gdLst/>
              <a:ahLst/>
              <a:cxnLst/>
              <a:rect r="r" b="b" t="t" l="l"/>
              <a:pathLst>
                <a:path h="4740738" w="8933944">
                  <a:moveTo>
                    <a:pt x="8933944" y="4740738"/>
                  </a:moveTo>
                  <a:lnTo>
                    <a:pt x="0" y="4733118"/>
                  </a:lnTo>
                  <a:lnTo>
                    <a:pt x="0" y="1657439"/>
                  </a:lnTo>
                  <a:lnTo>
                    <a:pt x="17780" y="19050"/>
                  </a:lnTo>
                  <a:lnTo>
                    <a:pt x="4453207" y="0"/>
                  </a:lnTo>
                  <a:lnTo>
                    <a:pt x="8914894" y="5080"/>
                  </a:lnTo>
                  <a:close/>
                </a:path>
              </a:pathLst>
            </a:custGeom>
            <a:solidFill>
              <a:srgbClr val="0E67A3"/>
            </a:solidFill>
          </p:spPr>
        </p:sp>
        <p:sp>
          <p:nvSpPr>
            <p:cNvPr name="Freeform 5" id="5"/>
            <p:cNvSpPr/>
            <p:nvPr/>
          </p:nvSpPr>
          <p:spPr>
            <a:xfrm>
              <a:off x="-3810" y="0"/>
              <a:ext cx="8963153" cy="4767408"/>
            </a:xfrm>
            <a:custGeom>
              <a:avLst/>
              <a:gdLst/>
              <a:ahLst/>
              <a:cxnLst/>
              <a:rect r="r" b="b" t="t" l="l"/>
              <a:pathLst>
                <a:path h="4767408" w="8963153">
                  <a:moveTo>
                    <a:pt x="8928864" y="21590"/>
                  </a:moveTo>
                  <a:cubicBezTo>
                    <a:pt x="8930133" y="34290"/>
                    <a:pt x="8930133" y="44450"/>
                    <a:pt x="8931403" y="54610"/>
                  </a:cubicBezTo>
                  <a:cubicBezTo>
                    <a:pt x="8933943" y="136157"/>
                    <a:pt x="8935214" y="240162"/>
                    <a:pt x="8937753" y="340453"/>
                  </a:cubicBezTo>
                  <a:cubicBezTo>
                    <a:pt x="8937753" y="485317"/>
                    <a:pt x="8950453" y="3341747"/>
                    <a:pt x="8956803" y="3486611"/>
                  </a:cubicBezTo>
                  <a:cubicBezTo>
                    <a:pt x="8963153" y="3705765"/>
                    <a:pt x="8959343" y="3928633"/>
                    <a:pt x="8959343" y="4147787"/>
                  </a:cubicBezTo>
                  <a:cubicBezTo>
                    <a:pt x="8959343" y="4340940"/>
                    <a:pt x="8960614" y="4519234"/>
                    <a:pt x="8961883" y="4706448"/>
                  </a:cubicBezTo>
                  <a:cubicBezTo>
                    <a:pt x="8961883" y="4728038"/>
                    <a:pt x="8961883" y="4742008"/>
                    <a:pt x="8961883" y="4766138"/>
                  </a:cubicBezTo>
                  <a:cubicBezTo>
                    <a:pt x="8939024" y="4766138"/>
                    <a:pt x="8918703" y="4767408"/>
                    <a:pt x="8874872" y="4766138"/>
                  </a:cubicBezTo>
                  <a:cubicBezTo>
                    <a:pt x="8418661" y="4761058"/>
                    <a:pt x="7955432" y="4767408"/>
                    <a:pt x="7499222" y="4762328"/>
                  </a:cubicBezTo>
                  <a:cubicBezTo>
                    <a:pt x="7225496" y="4758518"/>
                    <a:pt x="6958789" y="4761058"/>
                    <a:pt x="6685062" y="4758518"/>
                  </a:cubicBezTo>
                  <a:cubicBezTo>
                    <a:pt x="6558727" y="4757248"/>
                    <a:pt x="6432392" y="4755978"/>
                    <a:pt x="6306056" y="4754708"/>
                  </a:cubicBezTo>
                  <a:cubicBezTo>
                    <a:pt x="6228851" y="4754708"/>
                    <a:pt x="6158665" y="4755978"/>
                    <a:pt x="6081460" y="4755978"/>
                  </a:cubicBezTo>
                  <a:cubicBezTo>
                    <a:pt x="5884939" y="4754708"/>
                    <a:pt x="5344505" y="4755978"/>
                    <a:pt x="5147984" y="4754708"/>
                  </a:cubicBezTo>
                  <a:cubicBezTo>
                    <a:pt x="5007611" y="4753438"/>
                    <a:pt x="2200162" y="4762328"/>
                    <a:pt x="2059790" y="4761058"/>
                  </a:cubicBezTo>
                  <a:cubicBezTo>
                    <a:pt x="2024697" y="4761058"/>
                    <a:pt x="1982585" y="4762328"/>
                    <a:pt x="1947492" y="4762328"/>
                  </a:cubicBezTo>
                  <a:cubicBezTo>
                    <a:pt x="1863268" y="4762328"/>
                    <a:pt x="1786064" y="4763598"/>
                    <a:pt x="1701840" y="4763598"/>
                  </a:cubicBezTo>
                  <a:cubicBezTo>
                    <a:pt x="1491281" y="4763598"/>
                    <a:pt x="1287741" y="4762328"/>
                    <a:pt x="1077183" y="4761058"/>
                  </a:cubicBezTo>
                  <a:cubicBezTo>
                    <a:pt x="950848" y="4759788"/>
                    <a:pt x="824512" y="4758518"/>
                    <a:pt x="705196" y="4757248"/>
                  </a:cubicBezTo>
                  <a:cubicBezTo>
                    <a:pt x="480600" y="4755978"/>
                    <a:pt x="256004" y="4754708"/>
                    <a:pt x="48260" y="4754708"/>
                  </a:cubicBezTo>
                  <a:cubicBezTo>
                    <a:pt x="38100" y="4754708"/>
                    <a:pt x="29210" y="4754708"/>
                    <a:pt x="19050" y="4753438"/>
                  </a:cubicBezTo>
                  <a:cubicBezTo>
                    <a:pt x="10160" y="4752168"/>
                    <a:pt x="5080" y="4745818"/>
                    <a:pt x="7620" y="4736928"/>
                  </a:cubicBezTo>
                  <a:cubicBezTo>
                    <a:pt x="16510" y="4704958"/>
                    <a:pt x="12700" y="4612096"/>
                    <a:pt x="11430" y="4515520"/>
                  </a:cubicBezTo>
                  <a:cubicBezTo>
                    <a:pt x="10160" y="4318653"/>
                    <a:pt x="6350" y="4125500"/>
                    <a:pt x="7620" y="3928633"/>
                  </a:cubicBezTo>
                  <a:cubicBezTo>
                    <a:pt x="5080" y="3683478"/>
                    <a:pt x="0" y="648754"/>
                    <a:pt x="7620" y="399884"/>
                  </a:cubicBezTo>
                  <a:cubicBezTo>
                    <a:pt x="8890" y="351596"/>
                    <a:pt x="7620" y="299594"/>
                    <a:pt x="8890" y="251306"/>
                  </a:cubicBezTo>
                  <a:cubicBezTo>
                    <a:pt x="10160" y="173302"/>
                    <a:pt x="12700" y="87869"/>
                    <a:pt x="13970" y="44450"/>
                  </a:cubicBezTo>
                  <a:cubicBezTo>
                    <a:pt x="13970" y="41910"/>
                    <a:pt x="15240" y="39370"/>
                    <a:pt x="16510" y="38100"/>
                  </a:cubicBezTo>
                  <a:cubicBezTo>
                    <a:pt x="38100" y="35560"/>
                    <a:pt x="80538" y="30480"/>
                    <a:pt x="192836" y="29210"/>
                  </a:cubicBezTo>
                  <a:cubicBezTo>
                    <a:pt x="382339" y="25400"/>
                    <a:pt x="571842" y="22860"/>
                    <a:pt x="768363" y="20320"/>
                  </a:cubicBezTo>
                  <a:cubicBezTo>
                    <a:pt x="901717" y="17780"/>
                    <a:pt x="1035071" y="16510"/>
                    <a:pt x="1161406" y="13970"/>
                  </a:cubicBezTo>
                  <a:cubicBezTo>
                    <a:pt x="1287741" y="11430"/>
                    <a:pt x="1421095" y="8890"/>
                    <a:pt x="1547430" y="8890"/>
                  </a:cubicBezTo>
                  <a:cubicBezTo>
                    <a:pt x="1687803" y="7620"/>
                    <a:pt x="1828175" y="10160"/>
                    <a:pt x="1968548" y="8890"/>
                  </a:cubicBezTo>
                  <a:cubicBezTo>
                    <a:pt x="2144013" y="8890"/>
                    <a:pt x="5323449" y="6350"/>
                    <a:pt x="5498915" y="5080"/>
                  </a:cubicBezTo>
                  <a:cubicBezTo>
                    <a:pt x="5667362" y="3810"/>
                    <a:pt x="5835809" y="2540"/>
                    <a:pt x="6011274" y="2540"/>
                  </a:cubicBezTo>
                  <a:cubicBezTo>
                    <a:pt x="6299038" y="1270"/>
                    <a:pt x="6579783" y="0"/>
                    <a:pt x="6867546" y="0"/>
                  </a:cubicBezTo>
                  <a:cubicBezTo>
                    <a:pt x="6986863" y="0"/>
                    <a:pt x="7113198" y="2540"/>
                    <a:pt x="7232515" y="2540"/>
                  </a:cubicBezTo>
                  <a:cubicBezTo>
                    <a:pt x="7562390" y="3810"/>
                    <a:pt x="7899284" y="5080"/>
                    <a:pt x="8229159" y="7620"/>
                  </a:cubicBezTo>
                  <a:cubicBezTo>
                    <a:pt x="8404624" y="8890"/>
                    <a:pt x="8580090" y="12700"/>
                    <a:pt x="8755556" y="16510"/>
                  </a:cubicBezTo>
                  <a:cubicBezTo>
                    <a:pt x="8797667" y="16510"/>
                    <a:pt x="8839779" y="16510"/>
                    <a:pt x="8874872" y="16510"/>
                  </a:cubicBezTo>
                  <a:cubicBezTo>
                    <a:pt x="8909814" y="17780"/>
                    <a:pt x="8918703" y="20320"/>
                    <a:pt x="8928864" y="21590"/>
                  </a:cubicBezTo>
                  <a:close/>
                  <a:moveTo>
                    <a:pt x="8939024" y="4749628"/>
                  </a:moveTo>
                  <a:cubicBezTo>
                    <a:pt x="8940293" y="4733118"/>
                    <a:pt x="8941564" y="4720418"/>
                    <a:pt x="8941564" y="4707718"/>
                  </a:cubicBezTo>
                  <a:cubicBezTo>
                    <a:pt x="8940293" y="4500662"/>
                    <a:pt x="8939024" y="4303795"/>
                    <a:pt x="8939024" y="4092070"/>
                  </a:cubicBezTo>
                  <a:cubicBezTo>
                    <a:pt x="8939024" y="3995494"/>
                    <a:pt x="8941564" y="3898917"/>
                    <a:pt x="8940293" y="3802341"/>
                  </a:cubicBezTo>
                  <a:cubicBezTo>
                    <a:pt x="8940293" y="3713194"/>
                    <a:pt x="8939024" y="3620332"/>
                    <a:pt x="8937753" y="3531185"/>
                  </a:cubicBezTo>
                  <a:cubicBezTo>
                    <a:pt x="8932674" y="3393749"/>
                    <a:pt x="8921243" y="548463"/>
                    <a:pt x="8921243" y="411028"/>
                  </a:cubicBezTo>
                  <a:cubicBezTo>
                    <a:pt x="8918703" y="295879"/>
                    <a:pt x="8916164" y="177016"/>
                    <a:pt x="8913624" y="63500"/>
                  </a:cubicBezTo>
                  <a:cubicBezTo>
                    <a:pt x="8912353" y="44450"/>
                    <a:pt x="8911083" y="43180"/>
                    <a:pt x="8853816" y="41910"/>
                  </a:cubicBezTo>
                  <a:cubicBezTo>
                    <a:pt x="8832760" y="41910"/>
                    <a:pt x="8818723" y="41910"/>
                    <a:pt x="8797668" y="40640"/>
                  </a:cubicBezTo>
                  <a:cubicBezTo>
                    <a:pt x="8622202" y="36830"/>
                    <a:pt x="8439718" y="31750"/>
                    <a:pt x="8264252" y="30480"/>
                  </a:cubicBezTo>
                  <a:cubicBezTo>
                    <a:pt x="7836116" y="26670"/>
                    <a:pt x="7400962" y="25400"/>
                    <a:pt x="6972826" y="22860"/>
                  </a:cubicBezTo>
                  <a:cubicBezTo>
                    <a:pt x="6909658" y="22860"/>
                    <a:pt x="6839472" y="22860"/>
                    <a:pt x="6776304" y="22860"/>
                  </a:cubicBezTo>
                  <a:cubicBezTo>
                    <a:pt x="6671025" y="22860"/>
                    <a:pt x="6565746" y="22860"/>
                    <a:pt x="6467485" y="22860"/>
                  </a:cubicBezTo>
                  <a:cubicBezTo>
                    <a:pt x="6242889" y="22860"/>
                    <a:pt x="6018293" y="22860"/>
                    <a:pt x="5800716" y="24130"/>
                  </a:cubicBezTo>
                  <a:cubicBezTo>
                    <a:pt x="5611213" y="25400"/>
                    <a:pt x="2417740" y="29210"/>
                    <a:pt x="2228237" y="29210"/>
                  </a:cubicBezTo>
                  <a:cubicBezTo>
                    <a:pt x="1919417" y="29210"/>
                    <a:pt x="1610598" y="26670"/>
                    <a:pt x="1301779" y="33020"/>
                  </a:cubicBezTo>
                  <a:cubicBezTo>
                    <a:pt x="1140350" y="36830"/>
                    <a:pt x="985941" y="36830"/>
                    <a:pt x="831531" y="38100"/>
                  </a:cubicBezTo>
                  <a:cubicBezTo>
                    <a:pt x="564823" y="41910"/>
                    <a:pt x="298116" y="45720"/>
                    <a:pt x="49530" y="50800"/>
                  </a:cubicBezTo>
                  <a:cubicBezTo>
                    <a:pt x="36830" y="50800"/>
                    <a:pt x="34290" y="53340"/>
                    <a:pt x="33020" y="76725"/>
                  </a:cubicBezTo>
                  <a:cubicBezTo>
                    <a:pt x="31750" y="143586"/>
                    <a:pt x="31750" y="210446"/>
                    <a:pt x="30480" y="277307"/>
                  </a:cubicBezTo>
                  <a:cubicBezTo>
                    <a:pt x="29210" y="388741"/>
                    <a:pt x="26670" y="496461"/>
                    <a:pt x="25400" y="607895"/>
                  </a:cubicBezTo>
                  <a:cubicBezTo>
                    <a:pt x="20320" y="726758"/>
                    <a:pt x="26670" y="3631476"/>
                    <a:pt x="29210" y="3750339"/>
                  </a:cubicBezTo>
                  <a:cubicBezTo>
                    <a:pt x="29210" y="3876631"/>
                    <a:pt x="29210" y="4006637"/>
                    <a:pt x="30480" y="4132929"/>
                  </a:cubicBezTo>
                  <a:cubicBezTo>
                    <a:pt x="30480" y="4225791"/>
                    <a:pt x="33020" y="4318653"/>
                    <a:pt x="33020" y="4411515"/>
                  </a:cubicBezTo>
                  <a:cubicBezTo>
                    <a:pt x="33020" y="4511806"/>
                    <a:pt x="33020" y="4612096"/>
                    <a:pt x="31750" y="4707718"/>
                  </a:cubicBezTo>
                  <a:cubicBezTo>
                    <a:pt x="31750" y="4711528"/>
                    <a:pt x="31750" y="4714068"/>
                    <a:pt x="31750" y="4717878"/>
                  </a:cubicBezTo>
                  <a:cubicBezTo>
                    <a:pt x="31750" y="4728038"/>
                    <a:pt x="35560" y="4731848"/>
                    <a:pt x="44450" y="4731848"/>
                  </a:cubicBezTo>
                  <a:cubicBezTo>
                    <a:pt x="94576" y="4731848"/>
                    <a:pt x="192836" y="4733118"/>
                    <a:pt x="284078" y="4733118"/>
                  </a:cubicBezTo>
                  <a:cubicBezTo>
                    <a:pt x="417432" y="4733118"/>
                    <a:pt x="557805" y="4730578"/>
                    <a:pt x="691159" y="4733118"/>
                  </a:cubicBezTo>
                  <a:cubicBezTo>
                    <a:pt x="908736" y="4736928"/>
                    <a:pt x="1126313" y="4739468"/>
                    <a:pt x="1343890" y="4738198"/>
                  </a:cubicBezTo>
                  <a:cubicBezTo>
                    <a:pt x="1484263" y="4736928"/>
                    <a:pt x="1617617" y="4739468"/>
                    <a:pt x="1757989" y="4739468"/>
                  </a:cubicBezTo>
                  <a:cubicBezTo>
                    <a:pt x="1961529" y="4739468"/>
                    <a:pt x="2165069" y="4738198"/>
                    <a:pt x="2368609" y="4739468"/>
                  </a:cubicBezTo>
                  <a:cubicBezTo>
                    <a:pt x="2670410" y="4740738"/>
                    <a:pt x="5983200" y="4730578"/>
                    <a:pt x="6292019" y="4733118"/>
                  </a:cubicBezTo>
                  <a:cubicBezTo>
                    <a:pt x="6425373" y="4734388"/>
                    <a:pt x="6558727" y="4735658"/>
                    <a:pt x="6685062" y="4735658"/>
                  </a:cubicBezTo>
                  <a:cubicBezTo>
                    <a:pt x="6916676" y="4738198"/>
                    <a:pt x="7141273" y="4734388"/>
                    <a:pt x="7372887" y="4738198"/>
                  </a:cubicBezTo>
                  <a:cubicBezTo>
                    <a:pt x="7562390" y="4740738"/>
                    <a:pt x="7751893" y="4740738"/>
                    <a:pt x="7941395" y="4743278"/>
                  </a:cubicBezTo>
                  <a:cubicBezTo>
                    <a:pt x="8222140" y="4747088"/>
                    <a:pt x="8502885" y="4749628"/>
                    <a:pt x="8783630" y="4750898"/>
                  </a:cubicBezTo>
                  <a:cubicBezTo>
                    <a:pt x="8888910" y="4750898"/>
                    <a:pt x="8918703" y="4749628"/>
                    <a:pt x="8939024" y="4749628"/>
                  </a:cubicBezTo>
                  <a:close/>
                </a:path>
              </a:pathLst>
            </a:custGeom>
            <a:solidFill>
              <a:srgbClr val="000000"/>
            </a:solidFill>
          </p:spPr>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708014">
            <a:off x="438906" y="648099"/>
            <a:ext cx="1152873" cy="1695401"/>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6158887" y="380571"/>
            <a:ext cx="1657434" cy="1686956"/>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788607">
            <a:off x="6992901" y="5134855"/>
            <a:ext cx="2191862" cy="1450614"/>
          </a:xfrm>
          <a:prstGeom prst="rect">
            <a:avLst/>
          </a:prstGeom>
        </p:spPr>
      </p:pic>
      <p:pic>
        <p:nvPicPr>
          <p:cNvPr name="Picture 9" id="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323778" y="4654991"/>
            <a:ext cx="1203021" cy="1745809"/>
          </a:xfrm>
          <a:prstGeom prst="rect">
            <a:avLst/>
          </a:prstGeom>
        </p:spPr>
      </p:pic>
      <p:pic>
        <p:nvPicPr>
          <p:cNvPr name="Picture 10" id="10"/>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8937218" y="1224049"/>
            <a:ext cx="1157083" cy="1594976"/>
          </a:xfrm>
          <a:prstGeom prst="rect">
            <a:avLst/>
          </a:prstGeom>
        </p:spPr>
      </p:pic>
      <p:sp>
        <p:nvSpPr>
          <p:cNvPr name="TextBox 11" id="11"/>
          <p:cNvSpPr txBox="true"/>
          <p:nvPr/>
        </p:nvSpPr>
        <p:spPr>
          <a:xfrm rot="0">
            <a:off x="1302283" y="2260511"/>
            <a:ext cx="7151896" cy="2567940"/>
          </a:xfrm>
          <a:prstGeom prst="rect">
            <a:avLst/>
          </a:prstGeom>
        </p:spPr>
        <p:txBody>
          <a:bodyPr anchor="t" rtlCol="false" tIns="0" lIns="0" bIns="0" rIns="0">
            <a:spAutoFit/>
          </a:bodyPr>
          <a:lstStyle/>
          <a:p>
            <a:pPr algn="ctr">
              <a:lnSpc>
                <a:spcPts val="6600"/>
              </a:lnSpc>
            </a:pPr>
            <a:r>
              <a:rPr lang="en-US" sz="6600">
                <a:solidFill>
                  <a:srgbClr val="FFF5DE"/>
                </a:solidFill>
                <a:latin typeface="Hangyaboly"/>
              </a:rPr>
              <a:t>Hello everyone</a:t>
            </a:r>
          </a:p>
          <a:p>
            <a:pPr algn="ctr">
              <a:lnSpc>
                <a:spcPts val="6600"/>
              </a:lnSpc>
            </a:pPr>
            <a:r>
              <a:rPr lang="en-US" sz="6600">
                <a:solidFill>
                  <a:srgbClr val="FFF5DE"/>
                </a:solidFill>
                <a:latin typeface="Hangyaboly"/>
              </a:rPr>
              <a:t>We are Team Incredibles!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9F8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28413" y="3771607"/>
            <a:ext cx="1513376" cy="12464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773267" y="-40041"/>
            <a:ext cx="1400523" cy="771561"/>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123757">
            <a:off x="337499" y="6191723"/>
            <a:ext cx="788042" cy="1352862"/>
          </a:xfrm>
          <a:prstGeom prst="rect">
            <a:avLst/>
          </a:prstGeom>
        </p:spPr>
      </p:pic>
      <p:grpSp>
        <p:nvGrpSpPr>
          <p:cNvPr name="Group 5" id="5"/>
          <p:cNvGrpSpPr>
            <a:grpSpLocks noChangeAspect="true"/>
          </p:cNvGrpSpPr>
          <p:nvPr/>
        </p:nvGrpSpPr>
        <p:grpSpPr>
          <a:xfrm rot="0">
            <a:off x="7272152" y="2940142"/>
            <a:ext cx="1803276" cy="2005831"/>
            <a:chOff x="687070" y="247650"/>
            <a:chExt cx="11148060" cy="12400280"/>
          </a:xfrm>
        </p:grpSpPr>
        <p:sp>
          <p:nvSpPr>
            <p:cNvPr name="Freeform 6" id="6"/>
            <p:cNvSpPr/>
            <p:nvPr/>
          </p:nvSpPr>
          <p:spPr>
            <a:xfrm>
              <a:off x="687070" y="247650"/>
              <a:ext cx="11148061" cy="12400280"/>
            </a:xfrm>
            <a:custGeom>
              <a:avLst/>
              <a:gdLst/>
              <a:ahLst/>
              <a:cxnLst/>
              <a:rect r="r" b="b" t="t" l="l"/>
              <a:pathLst>
                <a:path h="12400280" w="11148061">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blipFill>
              <a:blip r:embed="rId8"/>
              <a:stretch>
                <a:fillRect l="-10439" r="2860" t="-2044" b="2044"/>
              </a:stretch>
            </a:blipFill>
          </p:spPr>
        </p:sp>
      </p:grpSp>
      <p:grpSp>
        <p:nvGrpSpPr>
          <p:cNvPr name="Group 7" id="7"/>
          <p:cNvGrpSpPr>
            <a:grpSpLocks noChangeAspect="true"/>
          </p:cNvGrpSpPr>
          <p:nvPr/>
        </p:nvGrpSpPr>
        <p:grpSpPr>
          <a:xfrm rot="0">
            <a:off x="5194687" y="2923273"/>
            <a:ext cx="1803276" cy="2005831"/>
            <a:chOff x="687070" y="247650"/>
            <a:chExt cx="11148060" cy="12400280"/>
          </a:xfrm>
        </p:grpSpPr>
        <p:sp>
          <p:nvSpPr>
            <p:cNvPr name="Freeform 8" id="8"/>
            <p:cNvSpPr/>
            <p:nvPr/>
          </p:nvSpPr>
          <p:spPr>
            <a:xfrm>
              <a:off x="687070" y="247650"/>
              <a:ext cx="11148061" cy="12400280"/>
            </a:xfrm>
            <a:custGeom>
              <a:avLst/>
              <a:gdLst/>
              <a:ahLst/>
              <a:cxnLst/>
              <a:rect r="r" b="b" t="t" l="l"/>
              <a:pathLst>
                <a:path h="12400280" w="11148061">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blipFill>
              <a:blip r:embed="rId9"/>
              <a:stretch>
                <a:fillRect l="-32498" r="-3771" t="-24556" b="-79288"/>
              </a:stretch>
            </a:blipFill>
          </p:spPr>
        </p:sp>
      </p:grpSp>
      <p:grpSp>
        <p:nvGrpSpPr>
          <p:cNvPr name="Group 9" id="9"/>
          <p:cNvGrpSpPr>
            <a:grpSpLocks noChangeAspect="true"/>
          </p:cNvGrpSpPr>
          <p:nvPr/>
        </p:nvGrpSpPr>
        <p:grpSpPr>
          <a:xfrm rot="0">
            <a:off x="811941" y="3012248"/>
            <a:ext cx="1803276" cy="2005831"/>
            <a:chOff x="687070" y="247650"/>
            <a:chExt cx="11148060" cy="12400280"/>
          </a:xfrm>
        </p:grpSpPr>
        <p:sp>
          <p:nvSpPr>
            <p:cNvPr name="Freeform 10" id="10"/>
            <p:cNvSpPr/>
            <p:nvPr/>
          </p:nvSpPr>
          <p:spPr>
            <a:xfrm>
              <a:off x="687070" y="247650"/>
              <a:ext cx="11148061" cy="12400280"/>
            </a:xfrm>
            <a:custGeom>
              <a:avLst/>
              <a:gdLst/>
              <a:ahLst/>
              <a:cxnLst/>
              <a:rect r="r" b="b" t="t" l="l"/>
              <a:pathLst>
                <a:path h="12400280" w="11148061">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blipFill>
              <a:blip r:embed="rId10"/>
              <a:stretch>
                <a:fillRect l="-6777" r="2481" t="-21204" b="-55921"/>
              </a:stretch>
            </a:blipFill>
          </p:spPr>
        </p:sp>
      </p:grpSp>
      <p:grpSp>
        <p:nvGrpSpPr>
          <p:cNvPr name="Group 11" id="11"/>
          <p:cNvGrpSpPr>
            <a:grpSpLocks noChangeAspect="true"/>
          </p:cNvGrpSpPr>
          <p:nvPr/>
        </p:nvGrpSpPr>
        <p:grpSpPr>
          <a:xfrm rot="0">
            <a:off x="2945170" y="2940142"/>
            <a:ext cx="1803276" cy="2005831"/>
            <a:chOff x="687070" y="247650"/>
            <a:chExt cx="11148060" cy="12400280"/>
          </a:xfrm>
        </p:grpSpPr>
        <p:sp>
          <p:nvSpPr>
            <p:cNvPr name="Freeform 12" id="12"/>
            <p:cNvSpPr/>
            <p:nvPr/>
          </p:nvSpPr>
          <p:spPr>
            <a:xfrm>
              <a:off x="687070" y="247650"/>
              <a:ext cx="11148061" cy="12400280"/>
            </a:xfrm>
            <a:custGeom>
              <a:avLst/>
              <a:gdLst/>
              <a:ahLst/>
              <a:cxnLst/>
              <a:rect r="r" b="b" t="t" l="l"/>
              <a:pathLst>
                <a:path h="12400280" w="11148061">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blipFill>
              <a:blip r:embed="rId11"/>
              <a:stretch>
                <a:fillRect l="-7431" r="6649" t="-14887" b="-14131"/>
              </a:stretch>
            </a:blipFill>
          </p:spPr>
        </p:sp>
      </p:grpSp>
      <p:sp>
        <p:nvSpPr>
          <p:cNvPr name="TextBox 13" id="13"/>
          <p:cNvSpPr txBox="true"/>
          <p:nvPr/>
        </p:nvSpPr>
        <p:spPr>
          <a:xfrm rot="0">
            <a:off x="725888" y="1253233"/>
            <a:ext cx="8194926" cy="1098540"/>
          </a:xfrm>
          <a:prstGeom prst="rect">
            <a:avLst/>
          </a:prstGeom>
        </p:spPr>
        <p:txBody>
          <a:bodyPr anchor="t" rtlCol="false" tIns="0" lIns="0" bIns="0" rIns="0">
            <a:spAutoFit/>
          </a:bodyPr>
          <a:lstStyle/>
          <a:p>
            <a:pPr algn="ctr">
              <a:lnSpc>
                <a:spcPts val="8393"/>
              </a:lnSpc>
            </a:pPr>
            <a:r>
              <a:rPr lang="en-US" sz="8393">
                <a:solidFill>
                  <a:srgbClr val="000000"/>
                </a:solidFill>
                <a:latin typeface="Hangyaboly"/>
              </a:rPr>
              <a:t>Meet the Group</a:t>
            </a:r>
          </a:p>
        </p:txBody>
      </p:sp>
      <p:sp>
        <p:nvSpPr>
          <p:cNvPr name="TextBox 14" id="14"/>
          <p:cNvSpPr txBox="true"/>
          <p:nvPr/>
        </p:nvSpPr>
        <p:spPr>
          <a:xfrm rot="0">
            <a:off x="726133" y="5335387"/>
            <a:ext cx="1974892" cy="513715"/>
          </a:xfrm>
          <a:prstGeom prst="rect">
            <a:avLst/>
          </a:prstGeom>
        </p:spPr>
        <p:txBody>
          <a:bodyPr anchor="t" rtlCol="false" tIns="0" lIns="0" bIns="0" rIns="0">
            <a:spAutoFit/>
          </a:bodyPr>
          <a:lstStyle/>
          <a:p>
            <a:pPr algn="ctr">
              <a:lnSpc>
                <a:spcPts val="1919"/>
              </a:lnSpc>
            </a:pPr>
            <a:r>
              <a:rPr lang="en-US" sz="2399" spc="47">
                <a:solidFill>
                  <a:srgbClr val="000000"/>
                </a:solidFill>
                <a:latin typeface="KG Primary Penmanship"/>
              </a:rPr>
              <a:t>HARSHIT</a:t>
            </a:r>
          </a:p>
          <a:p>
            <a:pPr algn="ctr">
              <a:lnSpc>
                <a:spcPts val="1919"/>
              </a:lnSpc>
            </a:pPr>
            <a:r>
              <a:rPr lang="en-US" sz="2399" spc="47">
                <a:solidFill>
                  <a:srgbClr val="000000"/>
                </a:solidFill>
                <a:latin typeface="KG Primary Penmanship"/>
              </a:rPr>
              <a:t> GUPTA</a:t>
            </a:r>
          </a:p>
        </p:txBody>
      </p:sp>
      <p:sp>
        <p:nvSpPr>
          <p:cNvPr name="TextBox 15" id="15"/>
          <p:cNvSpPr txBox="true"/>
          <p:nvPr/>
        </p:nvSpPr>
        <p:spPr>
          <a:xfrm rot="0">
            <a:off x="2848459" y="5335387"/>
            <a:ext cx="1974892" cy="513715"/>
          </a:xfrm>
          <a:prstGeom prst="rect">
            <a:avLst/>
          </a:prstGeom>
        </p:spPr>
        <p:txBody>
          <a:bodyPr anchor="t" rtlCol="false" tIns="0" lIns="0" bIns="0" rIns="0">
            <a:spAutoFit/>
          </a:bodyPr>
          <a:lstStyle/>
          <a:p>
            <a:pPr algn="ctr">
              <a:lnSpc>
                <a:spcPts val="1919"/>
              </a:lnSpc>
            </a:pPr>
            <a:r>
              <a:rPr lang="en-US" sz="2399" spc="47">
                <a:solidFill>
                  <a:srgbClr val="000000"/>
                </a:solidFill>
                <a:latin typeface="KG Primary Penmanship"/>
              </a:rPr>
              <a:t>IFFAT</a:t>
            </a:r>
          </a:p>
          <a:p>
            <a:pPr algn="ctr">
              <a:lnSpc>
                <a:spcPts val="1919"/>
              </a:lnSpc>
            </a:pPr>
            <a:r>
              <a:rPr lang="en-US" sz="2399" spc="47">
                <a:solidFill>
                  <a:srgbClr val="000000"/>
                </a:solidFill>
                <a:latin typeface="KG Primary Penmanship"/>
              </a:rPr>
              <a:t> RIZVI</a:t>
            </a:r>
          </a:p>
        </p:txBody>
      </p:sp>
      <p:sp>
        <p:nvSpPr>
          <p:cNvPr name="TextBox 16" id="16"/>
          <p:cNvSpPr txBox="true"/>
          <p:nvPr/>
        </p:nvSpPr>
        <p:spPr>
          <a:xfrm rot="0">
            <a:off x="5028522" y="5374817"/>
            <a:ext cx="1974892" cy="513715"/>
          </a:xfrm>
          <a:prstGeom prst="rect">
            <a:avLst/>
          </a:prstGeom>
        </p:spPr>
        <p:txBody>
          <a:bodyPr anchor="t" rtlCol="false" tIns="0" lIns="0" bIns="0" rIns="0">
            <a:spAutoFit/>
          </a:bodyPr>
          <a:lstStyle/>
          <a:p>
            <a:pPr algn="ctr">
              <a:lnSpc>
                <a:spcPts val="1919"/>
              </a:lnSpc>
            </a:pPr>
            <a:r>
              <a:rPr lang="en-US" sz="2399" spc="47">
                <a:solidFill>
                  <a:srgbClr val="000000"/>
                </a:solidFill>
                <a:latin typeface="KG Primary Penmanship"/>
              </a:rPr>
              <a:t>ISHITA BHARADWAJ</a:t>
            </a:r>
          </a:p>
        </p:txBody>
      </p:sp>
      <p:sp>
        <p:nvSpPr>
          <p:cNvPr name="TextBox 17" id="17"/>
          <p:cNvSpPr txBox="true"/>
          <p:nvPr/>
        </p:nvSpPr>
        <p:spPr>
          <a:xfrm rot="0">
            <a:off x="7197682" y="5374817"/>
            <a:ext cx="1974892" cy="274955"/>
          </a:xfrm>
          <a:prstGeom prst="rect">
            <a:avLst/>
          </a:prstGeom>
        </p:spPr>
        <p:txBody>
          <a:bodyPr anchor="t" rtlCol="false" tIns="0" lIns="0" bIns="0" rIns="0">
            <a:spAutoFit/>
          </a:bodyPr>
          <a:lstStyle/>
          <a:p>
            <a:pPr algn="ctr">
              <a:lnSpc>
                <a:spcPts val="1919"/>
              </a:lnSpc>
            </a:pPr>
            <a:r>
              <a:rPr lang="en-US" sz="2399" spc="47">
                <a:solidFill>
                  <a:srgbClr val="000000"/>
                </a:solidFill>
                <a:latin typeface="KG Primary Penmanship"/>
              </a:rPr>
              <a:t>MS. SHIVANI</a:t>
            </a:r>
          </a:p>
        </p:txBody>
      </p:sp>
      <p:sp>
        <p:nvSpPr>
          <p:cNvPr name="TextBox 18" id="18"/>
          <p:cNvSpPr txBox="true"/>
          <p:nvPr/>
        </p:nvSpPr>
        <p:spPr>
          <a:xfrm rot="0">
            <a:off x="731520" y="6081736"/>
            <a:ext cx="1974892" cy="449580"/>
          </a:xfrm>
          <a:prstGeom prst="rect">
            <a:avLst/>
          </a:prstGeom>
        </p:spPr>
        <p:txBody>
          <a:bodyPr anchor="t" rtlCol="false" tIns="0" lIns="0" bIns="0" rIns="0">
            <a:spAutoFit/>
          </a:bodyPr>
          <a:lstStyle/>
          <a:p>
            <a:pPr algn="ctr">
              <a:lnSpc>
                <a:spcPts val="1680"/>
              </a:lnSpc>
            </a:pPr>
            <a:r>
              <a:rPr lang="en-US" sz="2100" spc="42">
                <a:solidFill>
                  <a:srgbClr val="000000"/>
                </a:solidFill>
                <a:latin typeface="KG Primary Penmanship Bold"/>
              </a:rPr>
              <a:t>Backend </a:t>
            </a:r>
          </a:p>
          <a:p>
            <a:pPr algn="ctr">
              <a:lnSpc>
                <a:spcPts val="1680"/>
              </a:lnSpc>
            </a:pPr>
            <a:r>
              <a:rPr lang="en-US" sz="2100" spc="42">
                <a:solidFill>
                  <a:srgbClr val="000000"/>
                </a:solidFill>
                <a:latin typeface="KG Primary Penmanship Bold"/>
              </a:rPr>
              <a:t>Developer</a:t>
            </a:r>
          </a:p>
        </p:txBody>
      </p:sp>
      <p:sp>
        <p:nvSpPr>
          <p:cNvPr name="TextBox 19" id="19"/>
          <p:cNvSpPr txBox="true"/>
          <p:nvPr/>
        </p:nvSpPr>
        <p:spPr>
          <a:xfrm rot="0">
            <a:off x="3048549" y="6081736"/>
            <a:ext cx="1596517" cy="449580"/>
          </a:xfrm>
          <a:prstGeom prst="rect">
            <a:avLst/>
          </a:prstGeom>
        </p:spPr>
        <p:txBody>
          <a:bodyPr anchor="t" rtlCol="false" tIns="0" lIns="0" bIns="0" rIns="0">
            <a:spAutoFit/>
          </a:bodyPr>
          <a:lstStyle/>
          <a:p>
            <a:pPr algn="ctr">
              <a:lnSpc>
                <a:spcPts val="1680"/>
              </a:lnSpc>
            </a:pPr>
            <a:r>
              <a:rPr lang="en-US" sz="2100" spc="42">
                <a:solidFill>
                  <a:srgbClr val="000000"/>
                </a:solidFill>
                <a:latin typeface="KG Primary Penmanship"/>
              </a:rPr>
              <a:t>Frontend Developer</a:t>
            </a:r>
          </a:p>
        </p:txBody>
      </p:sp>
      <p:sp>
        <p:nvSpPr>
          <p:cNvPr name="TextBox 20" id="20"/>
          <p:cNvSpPr txBox="true"/>
          <p:nvPr/>
        </p:nvSpPr>
        <p:spPr>
          <a:xfrm rot="0">
            <a:off x="4828802" y="6081736"/>
            <a:ext cx="2374330" cy="449580"/>
          </a:xfrm>
          <a:prstGeom prst="rect">
            <a:avLst/>
          </a:prstGeom>
        </p:spPr>
        <p:txBody>
          <a:bodyPr anchor="t" rtlCol="false" tIns="0" lIns="0" bIns="0" rIns="0">
            <a:spAutoFit/>
          </a:bodyPr>
          <a:lstStyle/>
          <a:p>
            <a:pPr algn="ctr">
              <a:lnSpc>
                <a:spcPts val="1680"/>
              </a:lnSpc>
            </a:pPr>
            <a:r>
              <a:rPr lang="en-US" sz="2100" spc="42">
                <a:solidFill>
                  <a:srgbClr val="000000"/>
                </a:solidFill>
                <a:latin typeface="KG Primary Penmanship Bold"/>
              </a:rPr>
              <a:t>Content </a:t>
            </a:r>
          </a:p>
          <a:p>
            <a:pPr algn="ctr">
              <a:lnSpc>
                <a:spcPts val="1680"/>
              </a:lnSpc>
            </a:pPr>
            <a:r>
              <a:rPr lang="en-US" sz="2100" spc="42">
                <a:solidFill>
                  <a:srgbClr val="000000"/>
                </a:solidFill>
                <a:latin typeface="KG Primary Penmanship Bold"/>
              </a:rPr>
              <a:t>Writer</a:t>
            </a:r>
          </a:p>
        </p:txBody>
      </p:sp>
      <p:sp>
        <p:nvSpPr>
          <p:cNvPr name="TextBox 21" id="21"/>
          <p:cNvSpPr txBox="true"/>
          <p:nvPr/>
        </p:nvSpPr>
        <p:spPr>
          <a:xfrm rot="0">
            <a:off x="6986625" y="5964732"/>
            <a:ext cx="2374330" cy="868680"/>
          </a:xfrm>
          <a:prstGeom prst="rect">
            <a:avLst/>
          </a:prstGeom>
        </p:spPr>
        <p:txBody>
          <a:bodyPr anchor="t" rtlCol="false" tIns="0" lIns="0" bIns="0" rIns="0">
            <a:spAutoFit/>
          </a:bodyPr>
          <a:lstStyle/>
          <a:p>
            <a:pPr algn="ctr">
              <a:lnSpc>
                <a:spcPts val="1680"/>
              </a:lnSpc>
            </a:pPr>
            <a:r>
              <a:rPr lang="en-US" sz="2100" spc="42">
                <a:solidFill>
                  <a:srgbClr val="000000"/>
                </a:solidFill>
                <a:latin typeface="KG Primary Penmanship"/>
              </a:rPr>
              <a:t>Assistant Professor</a:t>
            </a:r>
          </a:p>
          <a:p>
            <a:pPr algn="ctr">
              <a:lnSpc>
                <a:spcPts val="1680"/>
              </a:lnSpc>
            </a:pPr>
            <a:r>
              <a:rPr lang="en-US" sz="2100" spc="42">
                <a:solidFill>
                  <a:srgbClr val="000000"/>
                </a:solidFill>
                <a:latin typeface="KG Primary Penmanship"/>
              </a:rPr>
              <a:t>Department of Computer Scienc</a:t>
            </a:r>
          </a:p>
          <a:p>
            <a:pPr algn="ctr">
              <a:lnSpc>
                <a:spcPts val="168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3488" r="0" b="23488"/>
          <a:stretch>
            <a:fillRect/>
          </a:stretch>
        </p:blipFill>
        <p:spPr>
          <a:xfrm>
            <a:off x="0" y="0"/>
            <a:ext cx="9753600" cy="7315200"/>
          </a:xfrm>
          <a:prstGeom prst="rect">
            <a:avLst/>
          </a:prstGeom>
        </p:spPr>
      </p:pic>
      <p:grpSp>
        <p:nvGrpSpPr>
          <p:cNvPr name="Group 3" id="3"/>
          <p:cNvGrpSpPr/>
          <p:nvPr/>
        </p:nvGrpSpPr>
        <p:grpSpPr>
          <a:xfrm rot="0">
            <a:off x="946032" y="509904"/>
            <a:ext cx="7861535" cy="6477378"/>
            <a:chOff x="0" y="0"/>
            <a:chExt cx="8670811" cy="7144167"/>
          </a:xfrm>
        </p:grpSpPr>
        <p:sp>
          <p:nvSpPr>
            <p:cNvPr name="Freeform 4" id="4"/>
            <p:cNvSpPr/>
            <p:nvPr/>
          </p:nvSpPr>
          <p:spPr>
            <a:xfrm>
              <a:off x="10160" y="16510"/>
              <a:ext cx="8647951" cy="7116227"/>
            </a:xfrm>
            <a:custGeom>
              <a:avLst/>
              <a:gdLst/>
              <a:ahLst/>
              <a:cxnLst/>
              <a:rect r="r" b="b" t="t" l="l"/>
              <a:pathLst>
                <a:path h="7116227" w="8647951">
                  <a:moveTo>
                    <a:pt x="8647951" y="7116227"/>
                  </a:moveTo>
                  <a:lnTo>
                    <a:pt x="0" y="7108607"/>
                  </a:lnTo>
                  <a:lnTo>
                    <a:pt x="0" y="2481320"/>
                  </a:lnTo>
                  <a:lnTo>
                    <a:pt x="17780" y="19050"/>
                  </a:lnTo>
                  <a:lnTo>
                    <a:pt x="4310579" y="0"/>
                  </a:lnTo>
                  <a:lnTo>
                    <a:pt x="8628901" y="5080"/>
                  </a:lnTo>
                  <a:close/>
                </a:path>
              </a:pathLst>
            </a:custGeom>
            <a:solidFill>
              <a:srgbClr val="FFF5DE"/>
            </a:solidFill>
          </p:spPr>
        </p:sp>
        <p:sp>
          <p:nvSpPr>
            <p:cNvPr name="Freeform 5" id="5"/>
            <p:cNvSpPr/>
            <p:nvPr/>
          </p:nvSpPr>
          <p:spPr>
            <a:xfrm>
              <a:off x="-3810" y="0"/>
              <a:ext cx="8677161" cy="7142897"/>
            </a:xfrm>
            <a:custGeom>
              <a:avLst/>
              <a:gdLst/>
              <a:ahLst/>
              <a:cxnLst/>
              <a:rect r="r" b="b" t="t" l="l"/>
              <a:pathLst>
                <a:path h="7142897" w="8677161">
                  <a:moveTo>
                    <a:pt x="8642871" y="21590"/>
                  </a:moveTo>
                  <a:cubicBezTo>
                    <a:pt x="8644141" y="34290"/>
                    <a:pt x="8644141" y="44450"/>
                    <a:pt x="8645411" y="54610"/>
                  </a:cubicBezTo>
                  <a:cubicBezTo>
                    <a:pt x="8647951" y="172913"/>
                    <a:pt x="8649221" y="330154"/>
                    <a:pt x="8651761" y="481779"/>
                  </a:cubicBezTo>
                  <a:cubicBezTo>
                    <a:pt x="8651761" y="700793"/>
                    <a:pt x="8664461" y="5019299"/>
                    <a:pt x="8670811" y="5238312"/>
                  </a:cubicBezTo>
                  <a:cubicBezTo>
                    <a:pt x="8677161" y="5569641"/>
                    <a:pt x="8673351" y="5906586"/>
                    <a:pt x="8673351" y="6237915"/>
                  </a:cubicBezTo>
                  <a:cubicBezTo>
                    <a:pt x="8673351" y="6529933"/>
                    <a:pt x="8674621" y="6799489"/>
                    <a:pt x="8675891" y="7081937"/>
                  </a:cubicBezTo>
                  <a:cubicBezTo>
                    <a:pt x="8675891" y="7103527"/>
                    <a:pt x="8675891" y="7117497"/>
                    <a:pt x="8675891" y="7141627"/>
                  </a:cubicBezTo>
                  <a:cubicBezTo>
                    <a:pt x="8653031" y="7141627"/>
                    <a:pt x="8632711" y="7142897"/>
                    <a:pt x="8589808" y="7141627"/>
                  </a:cubicBezTo>
                  <a:cubicBezTo>
                    <a:pt x="8148339" y="7136547"/>
                    <a:pt x="7700080" y="7142897"/>
                    <a:pt x="7258612" y="7137817"/>
                  </a:cubicBezTo>
                  <a:cubicBezTo>
                    <a:pt x="6993731" y="7134007"/>
                    <a:pt x="6735643" y="7136547"/>
                    <a:pt x="6470762" y="7134007"/>
                  </a:cubicBezTo>
                  <a:cubicBezTo>
                    <a:pt x="6348509" y="7132737"/>
                    <a:pt x="6226257" y="7131467"/>
                    <a:pt x="6104004" y="7130197"/>
                  </a:cubicBezTo>
                  <a:cubicBezTo>
                    <a:pt x="6029294" y="7130197"/>
                    <a:pt x="5961376" y="7131467"/>
                    <a:pt x="5886666" y="7131467"/>
                  </a:cubicBezTo>
                  <a:cubicBezTo>
                    <a:pt x="5696495" y="7130197"/>
                    <a:pt x="5173525" y="7131467"/>
                    <a:pt x="4983355" y="7130197"/>
                  </a:cubicBezTo>
                  <a:cubicBezTo>
                    <a:pt x="4847518" y="7128927"/>
                    <a:pt x="2130793" y="7137817"/>
                    <a:pt x="1994957" y="7136547"/>
                  </a:cubicBezTo>
                  <a:cubicBezTo>
                    <a:pt x="1960998" y="7136547"/>
                    <a:pt x="1920247" y="7137817"/>
                    <a:pt x="1886288" y="7137817"/>
                  </a:cubicBezTo>
                  <a:cubicBezTo>
                    <a:pt x="1804786" y="7137817"/>
                    <a:pt x="1730076" y="7139087"/>
                    <a:pt x="1648575" y="7139087"/>
                  </a:cubicBezTo>
                  <a:cubicBezTo>
                    <a:pt x="1444820" y="7139087"/>
                    <a:pt x="1247858" y="7137817"/>
                    <a:pt x="1044103" y="7136547"/>
                  </a:cubicBezTo>
                  <a:cubicBezTo>
                    <a:pt x="921850" y="7135277"/>
                    <a:pt x="799598" y="7134007"/>
                    <a:pt x="684137" y="7132737"/>
                  </a:cubicBezTo>
                  <a:cubicBezTo>
                    <a:pt x="466799" y="7131467"/>
                    <a:pt x="249461" y="7130197"/>
                    <a:pt x="48260" y="7130197"/>
                  </a:cubicBezTo>
                  <a:cubicBezTo>
                    <a:pt x="38100" y="7130197"/>
                    <a:pt x="29210" y="7130197"/>
                    <a:pt x="19050" y="7128927"/>
                  </a:cubicBezTo>
                  <a:cubicBezTo>
                    <a:pt x="10160" y="7127657"/>
                    <a:pt x="5080" y="7121307"/>
                    <a:pt x="7620" y="7112417"/>
                  </a:cubicBezTo>
                  <a:cubicBezTo>
                    <a:pt x="16510" y="7080276"/>
                    <a:pt x="12700" y="6939883"/>
                    <a:pt x="11430" y="6793873"/>
                  </a:cubicBezTo>
                  <a:cubicBezTo>
                    <a:pt x="10160" y="6496239"/>
                    <a:pt x="6350" y="6204220"/>
                    <a:pt x="7620" y="5906586"/>
                  </a:cubicBezTo>
                  <a:cubicBezTo>
                    <a:pt x="5080" y="5535947"/>
                    <a:pt x="0" y="947885"/>
                    <a:pt x="7620" y="571630"/>
                  </a:cubicBezTo>
                  <a:cubicBezTo>
                    <a:pt x="8890" y="498626"/>
                    <a:pt x="7620" y="420005"/>
                    <a:pt x="8890" y="347001"/>
                  </a:cubicBezTo>
                  <a:cubicBezTo>
                    <a:pt x="10160" y="229070"/>
                    <a:pt x="12700" y="99908"/>
                    <a:pt x="13970" y="44450"/>
                  </a:cubicBezTo>
                  <a:cubicBezTo>
                    <a:pt x="13970" y="41910"/>
                    <a:pt x="15240" y="39370"/>
                    <a:pt x="16510" y="38100"/>
                  </a:cubicBezTo>
                  <a:cubicBezTo>
                    <a:pt x="38100" y="35560"/>
                    <a:pt x="79666" y="30480"/>
                    <a:pt x="188335" y="29210"/>
                  </a:cubicBezTo>
                  <a:cubicBezTo>
                    <a:pt x="371714" y="25400"/>
                    <a:pt x="555093" y="22860"/>
                    <a:pt x="745263" y="20320"/>
                  </a:cubicBezTo>
                  <a:cubicBezTo>
                    <a:pt x="874308" y="17780"/>
                    <a:pt x="1003352" y="16510"/>
                    <a:pt x="1125605" y="13970"/>
                  </a:cubicBezTo>
                  <a:cubicBezTo>
                    <a:pt x="1247858" y="11430"/>
                    <a:pt x="1376902" y="8890"/>
                    <a:pt x="1499155" y="8890"/>
                  </a:cubicBezTo>
                  <a:cubicBezTo>
                    <a:pt x="1634991" y="7620"/>
                    <a:pt x="1770827" y="10160"/>
                    <a:pt x="1906663" y="8890"/>
                  </a:cubicBezTo>
                  <a:cubicBezTo>
                    <a:pt x="2076459" y="8890"/>
                    <a:pt x="5153150" y="6350"/>
                    <a:pt x="5322945" y="5080"/>
                  </a:cubicBezTo>
                  <a:cubicBezTo>
                    <a:pt x="5485949" y="3810"/>
                    <a:pt x="5648952" y="2540"/>
                    <a:pt x="5818748" y="2540"/>
                  </a:cubicBezTo>
                  <a:cubicBezTo>
                    <a:pt x="6097212" y="1270"/>
                    <a:pt x="6368885" y="0"/>
                    <a:pt x="6647349" y="0"/>
                  </a:cubicBezTo>
                  <a:cubicBezTo>
                    <a:pt x="6762810" y="0"/>
                    <a:pt x="6885062" y="2540"/>
                    <a:pt x="7000523" y="2540"/>
                  </a:cubicBezTo>
                  <a:cubicBezTo>
                    <a:pt x="7319739" y="3810"/>
                    <a:pt x="7645745" y="5080"/>
                    <a:pt x="7964960" y="7620"/>
                  </a:cubicBezTo>
                  <a:cubicBezTo>
                    <a:pt x="8134756" y="8890"/>
                    <a:pt x="8304551" y="12700"/>
                    <a:pt x="8474346" y="16510"/>
                  </a:cubicBezTo>
                  <a:cubicBezTo>
                    <a:pt x="8515097" y="16510"/>
                    <a:pt x="8555848" y="16510"/>
                    <a:pt x="8589808" y="16510"/>
                  </a:cubicBezTo>
                  <a:cubicBezTo>
                    <a:pt x="8623821" y="17780"/>
                    <a:pt x="8632711" y="20320"/>
                    <a:pt x="8642871" y="21590"/>
                  </a:cubicBezTo>
                  <a:close/>
                  <a:moveTo>
                    <a:pt x="8653031" y="7125117"/>
                  </a:moveTo>
                  <a:cubicBezTo>
                    <a:pt x="8654301" y="7108607"/>
                    <a:pt x="8655571" y="7095907"/>
                    <a:pt x="8655571" y="7083207"/>
                  </a:cubicBezTo>
                  <a:cubicBezTo>
                    <a:pt x="8654301" y="6771411"/>
                    <a:pt x="8653031" y="6473776"/>
                    <a:pt x="8653031" y="6153679"/>
                  </a:cubicBezTo>
                  <a:cubicBezTo>
                    <a:pt x="8653031" y="6007669"/>
                    <a:pt x="8655571" y="5861660"/>
                    <a:pt x="8654301" y="5715651"/>
                  </a:cubicBezTo>
                  <a:cubicBezTo>
                    <a:pt x="8654301" y="5580873"/>
                    <a:pt x="8653031" y="5440479"/>
                    <a:pt x="8651761" y="5305701"/>
                  </a:cubicBezTo>
                  <a:cubicBezTo>
                    <a:pt x="8646681" y="5097919"/>
                    <a:pt x="8635251" y="796260"/>
                    <a:pt x="8635251" y="588478"/>
                  </a:cubicBezTo>
                  <a:cubicBezTo>
                    <a:pt x="8632711" y="414390"/>
                    <a:pt x="8630171" y="234686"/>
                    <a:pt x="8627631" y="63500"/>
                  </a:cubicBezTo>
                  <a:cubicBezTo>
                    <a:pt x="8626361" y="44450"/>
                    <a:pt x="8625091" y="43180"/>
                    <a:pt x="8569432" y="41910"/>
                  </a:cubicBezTo>
                  <a:cubicBezTo>
                    <a:pt x="8549057" y="41910"/>
                    <a:pt x="8535473" y="41910"/>
                    <a:pt x="8515097" y="40640"/>
                  </a:cubicBezTo>
                  <a:cubicBezTo>
                    <a:pt x="8345302" y="36830"/>
                    <a:pt x="8168715" y="31750"/>
                    <a:pt x="7998920" y="30480"/>
                  </a:cubicBezTo>
                  <a:cubicBezTo>
                    <a:pt x="7584619" y="26670"/>
                    <a:pt x="7163527" y="25400"/>
                    <a:pt x="6749226" y="22860"/>
                  </a:cubicBezTo>
                  <a:cubicBezTo>
                    <a:pt x="6688100" y="22860"/>
                    <a:pt x="6620182" y="22860"/>
                    <a:pt x="6559056" y="22860"/>
                  </a:cubicBezTo>
                  <a:cubicBezTo>
                    <a:pt x="6457178" y="22860"/>
                    <a:pt x="6355301" y="22860"/>
                    <a:pt x="6260216" y="22860"/>
                  </a:cubicBezTo>
                  <a:cubicBezTo>
                    <a:pt x="6042878" y="22860"/>
                    <a:pt x="5825540" y="22860"/>
                    <a:pt x="5614993" y="24130"/>
                  </a:cubicBezTo>
                  <a:cubicBezTo>
                    <a:pt x="5431614" y="25400"/>
                    <a:pt x="2341339" y="29210"/>
                    <a:pt x="2157961" y="29210"/>
                  </a:cubicBezTo>
                  <a:cubicBezTo>
                    <a:pt x="1859121" y="29210"/>
                    <a:pt x="1560281" y="26670"/>
                    <a:pt x="1261441" y="33020"/>
                  </a:cubicBezTo>
                  <a:cubicBezTo>
                    <a:pt x="1105229" y="36830"/>
                    <a:pt x="955810" y="36830"/>
                    <a:pt x="806390" y="38100"/>
                  </a:cubicBezTo>
                  <a:cubicBezTo>
                    <a:pt x="548301" y="41910"/>
                    <a:pt x="290212" y="45720"/>
                    <a:pt x="49530" y="50800"/>
                  </a:cubicBezTo>
                  <a:cubicBezTo>
                    <a:pt x="36830" y="50800"/>
                    <a:pt x="34290" y="53340"/>
                    <a:pt x="33020" y="83061"/>
                  </a:cubicBezTo>
                  <a:cubicBezTo>
                    <a:pt x="31750" y="184144"/>
                    <a:pt x="31750" y="285228"/>
                    <a:pt x="30480" y="386311"/>
                  </a:cubicBezTo>
                  <a:cubicBezTo>
                    <a:pt x="29210" y="554783"/>
                    <a:pt x="26670" y="717640"/>
                    <a:pt x="25400" y="886112"/>
                  </a:cubicBezTo>
                  <a:cubicBezTo>
                    <a:pt x="20320" y="1065816"/>
                    <a:pt x="26670" y="5457327"/>
                    <a:pt x="29210" y="5637030"/>
                  </a:cubicBezTo>
                  <a:cubicBezTo>
                    <a:pt x="29210" y="5827966"/>
                    <a:pt x="29210" y="6024516"/>
                    <a:pt x="30480" y="6215452"/>
                  </a:cubicBezTo>
                  <a:cubicBezTo>
                    <a:pt x="30480" y="6355845"/>
                    <a:pt x="33020" y="6496239"/>
                    <a:pt x="33020" y="6636632"/>
                  </a:cubicBezTo>
                  <a:cubicBezTo>
                    <a:pt x="33020" y="6788258"/>
                    <a:pt x="33020" y="6939883"/>
                    <a:pt x="31750" y="7083207"/>
                  </a:cubicBezTo>
                  <a:cubicBezTo>
                    <a:pt x="31750" y="7087017"/>
                    <a:pt x="31750" y="7089557"/>
                    <a:pt x="31750" y="7093367"/>
                  </a:cubicBezTo>
                  <a:cubicBezTo>
                    <a:pt x="31750" y="7103527"/>
                    <a:pt x="35560" y="7107337"/>
                    <a:pt x="44450" y="7107337"/>
                  </a:cubicBezTo>
                  <a:cubicBezTo>
                    <a:pt x="93249" y="7107337"/>
                    <a:pt x="188335" y="7108607"/>
                    <a:pt x="276628" y="7108607"/>
                  </a:cubicBezTo>
                  <a:cubicBezTo>
                    <a:pt x="405673" y="7108607"/>
                    <a:pt x="541509" y="7106067"/>
                    <a:pt x="670553" y="7108607"/>
                  </a:cubicBezTo>
                  <a:cubicBezTo>
                    <a:pt x="881100" y="7112417"/>
                    <a:pt x="1091646" y="7114957"/>
                    <a:pt x="1302192" y="7113687"/>
                  </a:cubicBezTo>
                  <a:cubicBezTo>
                    <a:pt x="1438028" y="7112417"/>
                    <a:pt x="1567073" y="7114957"/>
                    <a:pt x="1702909" y="7114957"/>
                  </a:cubicBezTo>
                  <a:cubicBezTo>
                    <a:pt x="1899872" y="7114957"/>
                    <a:pt x="2096834" y="7113687"/>
                    <a:pt x="2293797" y="7114957"/>
                  </a:cubicBezTo>
                  <a:cubicBezTo>
                    <a:pt x="2585845" y="7116227"/>
                    <a:pt x="5791580" y="7106067"/>
                    <a:pt x="6090420" y="7108607"/>
                  </a:cubicBezTo>
                  <a:cubicBezTo>
                    <a:pt x="6219465" y="7109877"/>
                    <a:pt x="6348509" y="7111147"/>
                    <a:pt x="6470762" y="7111147"/>
                  </a:cubicBezTo>
                  <a:cubicBezTo>
                    <a:pt x="6694892" y="7113687"/>
                    <a:pt x="6912229" y="7109877"/>
                    <a:pt x="7136360" y="7113687"/>
                  </a:cubicBezTo>
                  <a:cubicBezTo>
                    <a:pt x="7319739" y="7116227"/>
                    <a:pt x="7503117" y="7116227"/>
                    <a:pt x="7686496" y="7118767"/>
                  </a:cubicBezTo>
                  <a:cubicBezTo>
                    <a:pt x="7958169" y="7122577"/>
                    <a:pt x="8229841" y="7125117"/>
                    <a:pt x="8501514" y="7126387"/>
                  </a:cubicBezTo>
                  <a:cubicBezTo>
                    <a:pt x="8603391" y="7126387"/>
                    <a:pt x="8632711" y="7125117"/>
                    <a:pt x="8653031" y="7125117"/>
                  </a:cubicBezTo>
                  <a:close/>
                </a:path>
              </a:pathLst>
            </a:custGeom>
            <a:solidFill>
              <a:srgbClr val="000000"/>
            </a:solidFill>
          </p:spPr>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6714" y="6118315"/>
            <a:ext cx="1931703" cy="930730"/>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8807568" y="2276530"/>
            <a:ext cx="1179132" cy="1711141"/>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262761" y="509904"/>
            <a:ext cx="1151899" cy="1977509"/>
          </a:xfrm>
          <a:prstGeom prst="rect">
            <a:avLst/>
          </a:prstGeom>
        </p:spPr>
      </p:pic>
      <p:sp>
        <p:nvSpPr>
          <p:cNvPr name="TextBox 9" id="9"/>
          <p:cNvSpPr txBox="true"/>
          <p:nvPr/>
        </p:nvSpPr>
        <p:spPr>
          <a:xfrm rot="0">
            <a:off x="2104223" y="826770"/>
            <a:ext cx="5372950" cy="781778"/>
          </a:xfrm>
          <a:prstGeom prst="rect">
            <a:avLst/>
          </a:prstGeom>
        </p:spPr>
        <p:txBody>
          <a:bodyPr anchor="t" rtlCol="false" tIns="0" lIns="0" bIns="0" rIns="0">
            <a:spAutoFit/>
          </a:bodyPr>
          <a:lstStyle/>
          <a:p>
            <a:pPr algn="ctr">
              <a:lnSpc>
                <a:spcPts val="5800"/>
              </a:lnSpc>
            </a:pPr>
            <a:r>
              <a:rPr lang="en-US" sz="5800">
                <a:solidFill>
                  <a:srgbClr val="000000"/>
                </a:solidFill>
                <a:latin typeface="Hangyaboly"/>
              </a:rPr>
              <a:t>Abstract</a:t>
            </a:r>
          </a:p>
        </p:txBody>
      </p:sp>
      <p:sp>
        <p:nvSpPr>
          <p:cNvPr name="TextBox 10" id="10"/>
          <p:cNvSpPr txBox="true"/>
          <p:nvPr/>
        </p:nvSpPr>
        <p:spPr>
          <a:xfrm rot="0">
            <a:off x="2104223" y="1918394"/>
            <a:ext cx="5487108" cy="4877957"/>
          </a:xfrm>
          <a:prstGeom prst="rect">
            <a:avLst/>
          </a:prstGeom>
        </p:spPr>
        <p:txBody>
          <a:bodyPr anchor="t" rtlCol="false" tIns="0" lIns="0" bIns="0" rIns="0">
            <a:spAutoFit/>
          </a:bodyPr>
          <a:lstStyle/>
          <a:p>
            <a:pPr algn="ctr">
              <a:lnSpc>
                <a:spcPts val="2751"/>
              </a:lnSpc>
            </a:pPr>
            <a:r>
              <a:rPr lang="en-US" sz="2501" spc="50">
                <a:solidFill>
                  <a:srgbClr val="000000"/>
                </a:solidFill>
                <a:latin typeface="KG Primary Penmanship"/>
              </a:rPr>
              <a:t>Avoiding the production of waste is the most efficient strategy to reduce it. This project addresses a real-world issue that the kids are experiencing. Final-year students are anxious about their products because they are no longer helpful to them. Here, we offer a solution to their issue by establishing a connection between recently admitted students and college seniors. Avoiding scrapping of the items and assisting both seniors and juniors with this endeavour are the main goals. Additionally, the development of our website's chat system has allowed us to address the issue of interactions between majors and minors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3488" r="0" b="23488"/>
          <a:stretch>
            <a:fillRect/>
          </a:stretch>
        </p:blipFill>
        <p:spPr>
          <a:xfrm>
            <a:off x="0" y="0"/>
            <a:ext cx="9753600" cy="73152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0">
            <a:off x="2367124" y="4700105"/>
            <a:ext cx="1666840" cy="1372870"/>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292703">
            <a:off x="9046693" y="5005658"/>
            <a:ext cx="1112482" cy="1533496"/>
          </a:xfrm>
          <a:prstGeom prst="rect">
            <a:avLst/>
          </a:prstGeom>
        </p:spPr>
      </p:pic>
      <p:pic>
        <p:nvPicPr>
          <p:cNvPr name="Picture 5" id="5"/>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true" flipV="false" rot="0">
            <a:off x="-185965" y="2319271"/>
            <a:ext cx="1044817" cy="1793677"/>
          </a:xfrm>
          <a:prstGeom prst="rect">
            <a:avLst/>
          </a:prstGeom>
        </p:spPr>
      </p:pic>
      <p:pic>
        <p:nvPicPr>
          <p:cNvPr name="Picture 6" id="6"/>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766709">
            <a:off x="1147806" y="3372458"/>
            <a:ext cx="1900908" cy="2825674"/>
          </a:xfrm>
          <a:prstGeom prst="rect">
            <a:avLst/>
          </a:prstGeom>
        </p:spPr>
      </p:pic>
      <p:grpSp>
        <p:nvGrpSpPr>
          <p:cNvPr name="Group 7" id="7"/>
          <p:cNvGrpSpPr/>
          <p:nvPr/>
        </p:nvGrpSpPr>
        <p:grpSpPr>
          <a:xfrm rot="0">
            <a:off x="3701229" y="460868"/>
            <a:ext cx="5320851" cy="6393464"/>
            <a:chOff x="0" y="0"/>
            <a:chExt cx="5722259" cy="6875791"/>
          </a:xfrm>
        </p:grpSpPr>
        <p:sp>
          <p:nvSpPr>
            <p:cNvPr name="Freeform 8" id="8"/>
            <p:cNvSpPr/>
            <p:nvPr/>
          </p:nvSpPr>
          <p:spPr>
            <a:xfrm>
              <a:off x="10160" y="16510"/>
              <a:ext cx="5699399" cy="6847851"/>
            </a:xfrm>
            <a:custGeom>
              <a:avLst/>
              <a:gdLst/>
              <a:ahLst/>
              <a:cxnLst/>
              <a:rect r="r" b="b" t="t" l="l"/>
              <a:pathLst>
                <a:path h="6847851" w="5699399">
                  <a:moveTo>
                    <a:pt x="5699399" y="6847851"/>
                  </a:moveTo>
                  <a:lnTo>
                    <a:pt x="0" y="6840230"/>
                  </a:lnTo>
                  <a:lnTo>
                    <a:pt x="0" y="2388240"/>
                  </a:lnTo>
                  <a:lnTo>
                    <a:pt x="17780" y="19050"/>
                  </a:lnTo>
                  <a:lnTo>
                    <a:pt x="2840094" y="0"/>
                  </a:lnTo>
                  <a:lnTo>
                    <a:pt x="5680349" y="5080"/>
                  </a:lnTo>
                  <a:close/>
                </a:path>
              </a:pathLst>
            </a:custGeom>
            <a:solidFill>
              <a:srgbClr val="0E67A3"/>
            </a:solidFill>
          </p:spPr>
        </p:sp>
        <p:sp>
          <p:nvSpPr>
            <p:cNvPr name="Freeform 9" id="9"/>
            <p:cNvSpPr/>
            <p:nvPr/>
          </p:nvSpPr>
          <p:spPr>
            <a:xfrm>
              <a:off x="-3810" y="0"/>
              <a:ext cx="5728609" cy="6874521"/>
            </a:xfrm>
            <a:custGeom>
              <a:avLst/>
              <a:gdLst/>
              <a:ahLst/>
              <a:cxnLst/>
              <a:rect r="r" b="b" t="t" l="l"/>
              <a:pathLst>
                <a:path h="6874521" w="5728609">
                  <a:moveTo>
                    <a:pt x="5694319" y="21590"/>
                  </a:moveTo>
                  <a:cubicBezTo>
                    <a:pt x="5695589" y="34290"/>
                    <a:pt x="5695589" y="44450"/>
                    <a:pt x="5696859" y="54610"/>
                  </a:cubicBezTo>
                  <a:cubicBezTo>
                    <a:pt x="5699399" y="168760"/>
                    <a:pt x="5700669" y="319987"/>
                    <a:pt x="5703209" y="465812"/>
                  </a:cubicBezTo>
                  <a:cubicBezTo>
                    <a:pt x="5703209" y="676449"/>
                    <a:pt x="5715909" y="4829773"/>
                    <a:pt x="5722259" y="5040410"/>
                  </a:cubicBezTo>
                  <a:cubicBezTo>
                    <a:pt x="5728609" y="5359066"/>
                    <a:pt x="5724799" y="5683122"/>
                    <a:pt x="5724799" y="6001777"/>
                  </a:cubicBezTo>
                  <a:cubicBezTo>
                    <a:pt x="5724799" y="6282627"/>
                    <a:pt x="5726069" y="6541872"/>
                    <a:pt x="5727339" y="6813561"/>
                  </a:cubicBezTo>
                  <a:cubicBezTo>
                    <a:pt x="5727339" y="6835150"/>
                    <a:pt x="5727339" y="6849121"/>
                    <a:pt x="5727339" y="6873250"/>
                  </a:cubicBezTo>
                  <a:cubicBezTo>
                    <a:pt x="5704479" y="6873250"/>
                    <a:pt x="5684159" y="6874521"/>
                    <a:pt x="5650819" y="6873250"/>
                  </a:cubicBezTo>
                  <a:cubicBezTo>
                    <a:pt x="5361346" y="6868171"/>
                    <a:pt x="5067420" y="6874521"/>
                    <a:pt x="4777946" y="6869440"/>
                  </a:cubicBezTo>
                  <a:cubicBezTo>
                    <a:pt x="4604263" y="6865631"/>
                    <a:pt x="4435032" y="6868171"/>
                    <a:pt x="4261348" y="6865631"/>
                  </a:cubicBezTo>
                  <a:cubicBezTo>
                    <a:pt x="4181186" y="6864361"/>
                    <a:pt x="4101025" y="6863090"/>
                    <a:pt x="4020863" y="6861821"/>
                  </a:cubicBezTo>
                  <a:cubicBezTo>
                    <a:pt x="3971875" y="6861821"/>
                    <a:pt x="3927341" y="6863090"/>
                    <a:pt x="3878353" y="6863090"/>
                  </a:cubicBezTo>
                  <a:cubicBezTo>
                    <a:pt x="3753657" y="6861821"/>
                    <a:pt x="3410743" y="6863090"/>
                    <a:pt x="3286046" y="6861821"/>
                  </a:cubicBezTo>
                  <a:cubicBezTo>
                    <a:pt x="3196978" y="6860550"/>
                    <a:pt x="1415605" y="6869440"/>
                    <a:pt x="1326536" y="6868171"/>
                  </a:cubicBezTo>
                  <a:cubicBezTo>
                    <a:pt x="1304269" y="6868171"/>
                    <a:pt x="1277549" y="6869440"/>
                    <a:pt x="1255281" y="6869440"/>
                  </a:cubicBezTo>
                  <a:cubicBezTo>
                    <a:pt x="1201840" y="6869440"/>
                    <a:pt x="1152853" y="6870711"/>
                    <a:pt x="1099411" y="6870711"/>
                  </a:cubicBezTo>
                  <a:cubicBezTo>
                    <a:pt x="965808" y="6870711"/>
                    <a:pt x="836659" y="6869440"/>
                    <a:pt x="703056" y="6868171"/>
                  </a:cubicBezTo>
                  <a:cubicBezTo>
                    <a:pt x="622894" y="6866900"/>
                    <a:pt x="542732" y="6865631"/>
                    <a:pt x="467024" y="6864361"/>
                  </a:cubicBezTo>
                  <a:cubicBezTo>
                    <a:pt x="324514" y="6863090"/>
                    <a:pt x="182004" y="6861821"/>
                    <a:pt x="48260" y="6861821"/>
                  </a:cubicBezTo>
                  <a:cubicBezTo>
                    <a:pt x="38100" y="6861821"/>
                    <a:pt x="29210" y="6861821"/>
                    <a:pt x="19050" y="6860550"/>
                  </a:cubicBezTo>
                  <a:cubicBezTo>
                    <a:pt x="10160" y="6859281"/>
                    <a:pt x="5080" y="6852931"/>
                    <a:pt x="7620" y="6844040"/>
                  </a:cubicBezTo>
                  <a:cubicBezTo>
                    <a:pt x="16510" y="6811919"/>
                    <a:pt x="12700" y="6676896"/>
                    <a:pt x="11430" y="6536471"/>
                  </a:cubicBezTo>
                  <a:cubicBezTo>
                    <a:pt x="10160" y="6250221"/>
                    <a:pt x="6350" y="5969372"/>
                    <a:pt x="7620" y="5683122"/>
                  </a:cubicBezTo>
                  <a:cubicBezTo>
                    <a:pt x="5080" y="5326660"/>
                    <a:pt x="0" y="914090"/>
                    <a:pt x="7620" y="552227"/>
                  </a:cubicBezTo>
                  <a:cubicBezTo>
                    <a:pt x="8890" y="482015"/>
                    <a:pt x="7620" y="406401"/>
                    <a:pt x="8890" y="336189"/>
                  </a:cubicBezTo>
                  <a:cubicBezTo>
                    <a:pt x="10160" y="222770"/>
                    <a:pt x="12700" y="98548"/>
                    <a:pt x="13970" y="44450"/>
                  </a:cubicBezTo>
                  <a:cubicBezTo>
                    <a:pt x="13970" y="41910"/>
                    <a:pt x="15240" y="39370"/>
                    <a:pt x="16510" y="38100"/>
                  </a:cubicBezTo>
                  <a:cubicBezTo>
                    <a:pt x="38100" y="35560"/>
                    <a:pt x="70669" y="30480"/>
                    <a:pt x="141924" y="29210"/>
                  </a:cubicBezTo>
                  <a:cubicBezTo>
                    <a:pt x="262166" y="25400"/>
                    <a:pt x="382409" y="22860"/>
                    <a:pt x="507105" y="20320"/>
                  </a:cubicBezTo>
                  <a:cubicBezTo>
                    <a:pt x="591720" y="17780"/>
                    <a:pt x="676335" y="16510"/>
                    <a:pt x="756497" y="13970"/>
                  </a:cubicBezTo>
                  <a:cubicBezTo>
                    <a:pt x="836659" y="11430"/>
                    <a:pt x="921274" y="8890"/>
                    <a:pt x="1001436" y="8890"/>
                  </a:cubicBezTo>
                  <a:cubicBezTo>
                    <a:pt x="1090505" y="7620"/>
                    <a:pt x="1179573" y="10160"/>
                    <a:pt x="1268642" y="8890"/>
                  </a:cubicBezTo>
                  <a:cubicBezTo>
                    <a:pt x="1379978" y="8890"/>
                    <a:pt x="3397382" y="6350"/>
                    <a:pt x="3508718" y="5080"/>
                  </a:cubicBezTo>
                  <a:cubicBezTo>
                    <a:pt x="3615601" y="3810"/>
                    <a:pt x="3722483" y="2540"/>
                    <a:pt x="3833819" y="2540"/>
                  </a:cubicBezTo>
                  <a:cubicBezTo>
                    <a:pt x="4016410" y="1270"/>
                    <a:pt x="4194547" y="0"/>
                    <a:pt x="4377138" y="0"/>
                  </a:cubicBezTo>
                  <a:cubicBezTo>
                    <a:pt x="4452846" y="0"/>
                    <a:pt x="4533008" y="2540"/>
                    <a:pt x="4608716" y="2540"/>
                  </a:cubicBezTo>
                  <a:cubicBezTo>
                    <a:pt x="4818027" y="3810"/>
                    <a:pt x="5031792" y="5080"/>
                    <a:pt x="5241103" y="7620"/>
                  </a:cubicBezTo>
                  <a:cubicBezTo>
                    <a:pt x="5352439" y="8890"/>
                    <a:pt x="5463775" y="12700"/>
                    <a:pt x="5575111" y="16510"/>
                  </a:cubicBezTo>
                  <a:cubicBezTo>
                    <a:pt x="5601831" y="16510"/>
                    <a:pt x="5628552" y="16510"/>
                    <a:pt x="5650819" y="16510"/>
                  </a:cubicBezTo>
                  <a:cubicBezTo>
                    <a:pt x="5675269" y="17780"/>
                    <a:pt x="5684159" y="20320"/>
                    <a:pt x="5694319" y="21590"/>
                  </a:cubicBezTo>
                  <a:close/>
                  <a:moveTo>
                    <a:pt x="5704479" y="6856740"/>
                  </a:moveTo>
                  <a:cubicBezTo>
                    <a:pt x="5705749" y="6840231"/>
                    <a:pt x="5707019" y="6827531"/>
                    <a:pt x="5707019" y="6814831"/>
                  </a:cubicBezTo>
                  <a:cubicBezTo>
                    <a:pt x="5705749" y="6514867"/>
                    <a:pt x="5704479" y="6228617"/>
                    <a:pt x="5704479" y="5920764"/>
                  </a:cubicBezTo>
                  <a:cubicBezTo>
                    <a:pt x="5704479" y="5780339"/>
                    <a:pt x="5707019" y="5639915"/>
                    <a:pt x="5705749" y="5499490"/>
                  </a:cubicBezTo>
                  <a:cubicBezTo>
                    <a:pt x="5705749" y="5369868"/>
                    <a:pt x="5704479" y="5234844"/>
                    <a:pt x="5703209" y="5105221"/>
                  </a:cubicBezTo>
                  <a:cubicBezTo>
                    <a:pt x="5698129" y="4905387"/>
                    <a:pt x="5686699" y="768265"/>
                    <a:pt x="5686699" y="568430"/>
                  </a:cubicBezTo>
                  <a:cubicBezTo>
                    <a:pt x="5684159" y="401001"/>
                    <a:pt x="5681619" y="228170"/>
                    <a:pt x="5679079" y="63500"/>
                  </a:cubicBezTo>
                  <a:cubicBezTo>
                    <a:pt x="5677809" y="44450"/>
                    <a:pt x="5676539" y="43180"/>
                    <a:pt x="5637459" y="41910"/>
                  </a:cubicBezTo>
                  <a:cubicBezTo>
                    <a:pt x="5624099" y="41910"/>
                    <a:pt x="5615192" y="41910"/>
                    <a:pt x="5601831" y="40640"/>
                  </a:cubicBezTo>
                  <a:cubicBezTo>
                    <a:pt x="5490496" y="36830"/>
                    <a:pt x="5374707" y="31750"/>
                    <a:pt x="5263371" y="30480"/>
                  </a:cubicBezTo>
                  <a:cubicBezTo>
                    <a:pt x="4991711" y="26670"/>
                    <a:pt x="4715599" y="25400"/>
                    <a:pt x="4443939" y="22860"/>
                  </a:cubicBezTo>
                  <a:cubicBezTo>
                    <a:pt x="4403858" y="22860"/>
                    <a:pt x="4359324" y="22860"/>
                    <a:pt x="4319243" y="22860"/>
                  </a:cubicBezTo>
                  <a:cubicBezTo>
                    <a:pt x="4252442" y="22860"/>
                    <a:pt x="4185640" y="22860"/>
                    <a:pt x="4123292" y="22860"/>
                  </a:cubicBezTo>
                  <a:cubicBezTo>
                    <a:pt x="3980782" y="22860"/>
                    <a:pt x="3838272" y="22860"/>
                    <a:pt x="3700216" y="24130"/>
                  </a:cubicBezTo>
                  <a:cubicBezTo>
                    <a:pt x="3579973" y="25400"/>
                    <a:pt x="1553661" y="29210"/>
                    <a:pt x="1433419" y="29210"/>
                  </a:cubicBezTo>
                  <a:cubicBezTo>
                    <a:pt x="1237468" y="29210"/>
                    <a:pt x="1041517" y="26670"/>
                    <a:pt x="845566" y="33020"/>
                  </a:cubicBezTo>
                  <a:cubicBezTo>
                    <a:pt x="743137" y="36830"/>
                    <a:pt x="645161" y="36830"/>
                    <a:pt x="547186" y="38100"/>
                  </a:cubicBezTo>
                  <a:cubicBezTo>
                    <a:pt x="377955" y="41910"/>
                    <a:pt x="208725" y="45720"/>
                    <a:pt x="49530" y="50800"/>
                  </a:cubicBezTo>
                  <a:cubicBezTo>
                    <a:pt x="36830" y="50800"/>
                    <a:pt x="34290" y="53340"/>
                    <a:pt x="33020" y="82345"/>
                  </a:cubicBezTo>
                  <a:cubicBezTo>
                    <a:pt x="31750" y="179562"/>
                    <a:pt x="31750" y="276779"/>
                    <a:pt x="30480" y="373996"/>
                  </a:cubicBezTo>
                  <a:cubicBezTo>
                    <a:pt x="29210" y="536024"/>
                    <a:pt x="26670" y="692652"/>
                    <a:pt x="25400" y="854680"/>
                  </a:cubicBezTo>
                  <a:cubicBezTo>
                    <a:pt x="20320" y="1027510"/>
                    <a:pt x="26670" y="5251047"/>
                    <a:pt x="29210" y="5423877"/>
                  </a:cubicBezTo>
                  <a:cubicBezTo>
                    <a:pt x="29210" y="5607509"/>
                    <a:pt x="29210" y="5796542"/>
                    <a:pt x="30480" y="5980174"/>
                  </a:cubicBezTo>
                  <a:cubicBezTo>
                    <a:pt x="30480" y="6115198"/>
                    <a:pt x="33020" y="6250221"/>
                    <a:pt x="33020" y="6385245"/>
                  </a:cubicBezTo>
                  <a:cubicBezTo>
                    <a:pt x="33020" y="6531070"/>
                    <a:pt x="33020" y="6676896"/>
                    <a:pt x="31750" y="6814831"/>
                  </a:cubicBezTo>
                  <a:cubicBezTo>
                    <a:pt x="31750" y="6818640"/>
                    <a:pt x="31750" y="6821181"/>
                    <a:pt x="31750" y="6824990"/>
                  </a:cubicBezTo>
                  <a:cubicBezTo>
                    <a:pt x="31750" y="6835150"/>
                    <a:pt x="35560" y="6838961"/>
                    <a:pt x="44450" y="6838961"/>
                  </a:cubicBezTo>
                  <a:cubicBezTo>
                    <a:pt x="79575" y="6838961"/>
                    <a:pt x="141923" y="6840231"/>
                    <a:pt x="199818" y="6840231"/>
                  </a:cubicBezTo>
                  <a:cubicBezTo>
                    <a:pt x="284433" y="6840231"/>
                    <a:pt x="373502" y="6837690"/>
                    <a:pt x="458117" y="6840231"/>
                  </a:cubicBezTo>
                  <a:cubicBezTo>
                    <a:pt x="596174" y="6844040"/>
                    <a:pt x="734230" y="6846581"/>
                    <a:pt x="872286" y="6845311"/>
                  </a:cubicBezTo>
                  <a:cubicBezTo>
                    <a:pt x="961355" y="6844040"/>
                    <a:pt x="1045970" y="6846581"/>
                    <a:pt x="1135039" y="6846581"/>
                  </a:cubicBezTo>
                  <a:cubicBezTo>
                    <a:pt x="1264188" y="6846581"/>
                    <a:pt x="1393338" y="6845311"/>
                    <a:pt x="1522488" y="6846581"/>
                  </a:cubicBezTo>
                  <a:cubicBezTo>
                    <a:pt x="1713985" y="6847850"/>
                    <a:pt x="3816005" y="6837690"/>
                    <a:pt x="4011956" y="6840231"/>
                  </a:cubicBezTo>
                  <a:cubicBezTo>
                    <a:pt x="4096571" y="6841500"/>
                    <a:pt x="4181187" y="6842771"/>
                    <a:pt x="4261349" y="6842771"/>
                  </a:cubicBezTo>
                  <a:cubicBezTo>
                    <a:pt x="4408312" y="6845311"/>
                    <a:pt x="4550822" y="6841500"/>
                    <a:pt x="4697785" y="6845311"/>
                  </a:cubicBezTo>
                  <a:cubicBezTo>
                    <a:pt x="4818027" y="6847850"/>
                    <a:pt x="4938270" y="6847850"/>
                    <a:pt x="5058513" y="6850390"/>
                  </a:cubicBezTo>
                  <a:cubicBezTo>
                    <a:pt x="5236650" y="6854200"/>
                    <a:pt x="5414787" y="6856740"/>
                    <a:pt x="5592925" y="6858011"/>
                  </a:cubicBezTo>
                  <a:cubicBezTo>
                    <a:pt x="5659726" y="6858011"/>
                    <a:pt x="5684159" y="6856740"/>
                    <a:pt x="5704479" y="6856740"/>
                  </a:cubicBezTo>
                  <a:close/>
                </a:path>
              </a:pathLst>
            </a:custGeom>
            <a:solidFill>
              <a:srgbClr val="000000"/>
            </a:solidFill>
          </p:spPr>
        </p:sp>
      </p:grpSp>
      <p:pic>
        <p:nvPicPr>
          <p:cNvPr name="Picture 10" id="10"/>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445790">
            <a:off x="7656495" y="212534"/>
            <a:ext cx="2058335" cy="1362244"/>
          </a:xfrm>
          <a:prstGeom prst="rect">
            <a:avLst/>
          </a:prstGeom>
        </p:spPr>
      </p:pic>
      <p:sp>
        <p:nvSpPr>
          <p:cNvPr name="TextBox 11" id="11"/>
          <p:cNvSpPr txBox="true"/>
          <p:nvPr/>
        </p:nvSpPr>
        <p:spPr>
          <a:xfrm rot="0">
            <a:off x="584200" y="1691983"/>
            <a:ext cx="2753469" cy="715645"/>
          </a:xfrm>
          <a:prstGeom prst="rect">
            <a:avLst/>
          </a:prstGeom>
        </p:spPr>
        <p:txBody>
          <a:bodyPr anchor="t" rtlCol="false" tIns="0" lIns="0" bIns="0" rIns="0">
            <a:spAutoFit/>
          </a:bodyPr>
          <a:lstStyle/>
          <a:p>
            <a:pPr algn="ctr">
              <a:lnSpc>
                <a:spcPts val="5300"/>
              </a:lnSpc>
            </a:pPr>
            <a:r>
              <a:rPr lang="en-US" sz="5300">
                <a:solidFill>
                  <a:srgbClr val="000000"/>
                </a:solidFill>
                <a:latin typeface="Hangyaboly"/>
              </a:rPr>
              <a:t>Objective</a:t>
            </a:r>
          </a:p>
        </p:txBody>
      </p:sp>
      <p:sp>
        <p:nvSpPr>
          <p:cNvPr name="TextBox 12" id="12"/>
          <p:cNvSpPr txBox="true"/>
          <p:nvPr/>
        </p:nvSpPr>
        <p:spPr>
          <a:xfrm rot="0">
            <a:off x="4125435" y="1209161"/>
            <a:ext cx="3947306" cy="5374519"/>
          </a:xfrm>
          <a:prstGeom prst="rect">
            <a:avLst/>
          </a:prstGeom>
        </p:spPr>
        <p:txBody>
          <a:bodyPr anchor="t" rtlCol="false" tIns="0" lIns="0" bIns="0" rIns="0">
            <a:spAutoFit/>
          </a:bodyPr>
          <a:lstStyle/>
          <a:p>
            <a:pPr>
              <a:lnSpc>
                <a:spcPts val="2216"/>
              </a:lnSpc>
            </a:pPr>
            <a:r>
              <a:rPr lang="en-US" sz="2462" spc="49">
                <a:solidFill>
                  <a:srgbClr val="FFF5DE"/>
                </a:solidFill>
                <a:latin typeface="KG Primary Penmanship Bold"/>
              </a:rPr>
              <a:t>1.)  PROMOTING A SERVICE OR PRODUCT ONLINE</a:t>
            </a:r>
          </a:p>
          <a:p>
            <a:pPr>
              <a:lnSpc>
                <a:spcPts val="2216"/>
              </a:lnSpc>
            </a:pPr>
          </a:p>
          <a:p>
            <a:pPr>
              <a:lnSpc>
                <a:spcPts val="2216"/>
              </a:lnSpc>
            </a:pPr>
            <a:r>
              <a:rPr lang="en-US" sz="2462" spc="49">
                <a:solidFill>
                  <a:srgbClr val="FFF5DE"/>
                </a:solidFill>
                <a:latin typeface="KG Primary Penmanship Bold"/>
              </a:rPr>
              <a:t>2.)SELLING A SERVICE OR PRODUCT</a:t>
            </a:r>
          </a:p>
          <a:p>
            <a:pPr>
              <a:lnSpc>
                <a:spcPts val="2216"/>
              </a:lnSpc>
            </a:pPr>
          </a:p>
          <a:p>
            <a:pPr>
              <a:lnSpc>
                <a:spcPts val="2216"/>
              </a:lnSpc>
            </a:pPr>
            <a:r>
              <a:rPr lang="en-US" sz="2462" spc="49">
                <a:solidFill>
                  <a:srgbClr val="FFF5DE"/>
                </a:solidFill>
                <a:latin typeface="KG Primary Penmanship Bold"/>
              </a:rPr>
              <a:t>3.)PROVIDING PRODUCT SUPPORT.</a:t>
            </a:r>
          </a:p>
          <a:p>
            <a:pPr>
              <a:lnSpc>
                <a:spcPts val="2216"/>
              </a:lnSpc>
            </a:pPr>
          </a:p>
          <a:p>
            <a:pPr>
              <a:lnSpc>
                <a:spcPts val="2216"/>
              </a:lnSpc>
            </a:pPr>
            <a:r>
              <a:rPr lang="en-US" sz="2462" spc="49">
                <a:solidFill>
                  <a:srgbClr val="FFF5DE"/>
                </a:solidFill>
                <a:latin typeface="KG Primary Penmanship Bold"/>
              </a:rPr>
              <a:t>4.)PROVIDE CORPORATE INFORMATION</a:t>
            </a:r>
          </a:p>
          <a:p>
            <a:pPr>
              <a:lnSpc>
                <a:spcPts val="2216"/>
              </a:lnSpc>
            </a:pPr>
          </a:p>
          <a:p>
            <a:pPr>
              <a:lnSpc>
                <a:spcPts val="2216"/>
              </a:lnSpc>
            </a:pPr>
            <a:r>
              <a:rPr lang="en-US" sz="2462" spc="49">
                <a:solidFill>
                  <a:srgbClr val="FFF5DE"/>
                </a:solidFill>
                <a:latin typeface="KG Primary Penmanship Bold"/>
              </a:rPr>
              <a:t>5.)GOOGLE FORM TO INITIATE PROCESS IN SHORTER PERIOD OF TIME</a:t>
            </a:r>
          </a:p>
          <a:p>
            <a:pPr>
              <a:lnSpc>
                <a:spcPts val="2216"/>
              </a:lnSpc>
            </a:pPr>
          </a:p>
          <a:p>
            <a:pPr>
              <a:lnSpc>
                <a:spcPts val="2216"/>
              </a:lnSpc>
            </a:pPr>
            <a:r>
              <a:rPr lang="en-US" sz="2462" spc="49">
                <a:solidFill>
                  <a:srgbClr val="FFF5DE"/>
                </a:solidFill>
                <a:latin typeface="KG Primary Penmanship Bold"/>
              </a:rPr>
              <a:t>6.)CHAT OPTION TO PROVIDE INTERACTION</a:t>
            </a:r>
          </a:p>
          <a:p>
            <a:pPr>
              <a:lnSpc>
                <a:spcPts val="2216"/>
              </a:lnSpc>
            </a:pPr>
          </a:p>
          <a:p>
            <a:pPr>
              <a:lnSpc>
                <a:spcPts val="221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9F86"/>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334" y="6036847"/>
            <a:ext cx="1548023" cy="852820"/>
          </a:xfrm>
          <a:prstGeom prst="rect">
            <a:avLst/>
          </a:prstGeom>
        </p:spPr>
      </p:pic>
      <p:grpSp>
        <p:nvGrpSpPr>
          <p:cNvPr name="Group 3" id="3"/>
          <p:cNvGrpSpPr/>
          <p:nvPr/>
        </p:nvGrpSpPr>
        <p:grpSpPr>
          <a:xfrm rot="0">
            <a:off x="609247" y="2058317"/>
            <a:ext cx="4083659" cy="5035303"/>
            <a:chOff x="0" y="0"/>
            <a:chExt cx="3838586" cy="4733119"/>
          </a:xfrm>
        </p:grpSpPr>
        <p:sp>
          <p:nvSpPr>
            <p:cNvPr name="Freeform 4" id="4"/>
            <p:cNvSpPr/>
            <p:nvPr/>
          </p:nvSpPr>
          <p:spPr>
            <a:xfrm>
              <a:off x="10160" y="16510"/>
              <a:ext cx="3815727" cy="4705179"/>
            </a:xfrm>
            <a:custGeom>
              <a:avLst/>
              <a:gdLst/>
              <a:ahLst/>
              <a:cxnLst/>
              <a:rect r="r" b="b" t="t" l="l"/>
              <a:pathLst>
                <a:path h="4705179" w="3815727">
                  <a:moveTo>
                    <a:pt x="3815727" y="4705179"/>
                  </a:moveTo>
                  <a:lnTo>
                    <a:pt x="0" y="4697559"/>
                  </a:lnTo>
                  <a:lnTo>
                    <a:pt x="0" y="1645106"/>
                  </a:lnTo>
                  <a:lnTo>
                    <a:pt x="17780" y="19050"/>
                  </a:lnTo>
                  <a:lnTo>
                    <a:pt x="1900679" y="0"/>
                  </a:lnTo>
                  <a:lnTo>
                    <a:pt x="3796677" y="5080"/>
                  </a:lnTo>
                  <a:close/>
                </a:path>
              </a:pathLst>
            </a:custGeom>
            <a:solidFill>
              <a:srgbClr val="FFF5DE"/>
            </a:solidFill>
          </p:spPr>
        </p:sp>
        <p:sp>
          <p:nvSpPr>
            <p:cNvPr name="Freeform 5" id="5"/>
            <p:cNvSpPr/>
            <p:nvPr/>
          </p:nvSpPr>
          <p:spPr>
            <a:xfrm>
              <a:off x="-3810" y="0"/>
              <a:ext cx="3844936" cy="4731849"/>
            </a:xfrm>
            <a:custGeom>
              <a:avLst/>
              <a:gdLst/>
              <a:ahLst/>
              <a:cxnLst/>
              <a:rect r="r" b="b" t="t" l="l"/>
              <a:pathLst>
                <a:path h="4731849" w="3844936">
                  <a:moveTo>
                    <a:pt x="3810647" y="21590"/>
                  </a:moveTo>
                  <a:cubicBezTo>
                    <a:pt x="3811916" y="34290"/>
                    <a:pt x="3811916" y="44450"/>
                    <a:pt x="3813186" y="54610"/>
                  </a:cubicBezTo>
                  <a:cubicBezTo>
                    <a:pt x="3815727" y="135607"/>
                    <a:pt x="3816997" y="238815"/>
                    <a:pt x="3819536" y="338337"/>
                  </a:cubicBezTo>
                  <a:cubicBezTo>
                    <a:pt x="3819536" y="482092"/>
                    <a:pt x="3832236" y="3316636"/>
                    <a:pt x="3838586" y="3460390"/>
                  </a:cubicBezTo>
                  <a:cubicBezTo>
                    <a:pt x="3844936" y="3677865"/>
                    <a:pt x="3841127" y="3899025"/>
                    <a:pt x="3841127" y="4116500"/>
                  </a:cubicBezTo>
                  <a:cubicBezTo>
                    <a:pt x="3841127" y="4308173"/>
                    <a:pt x="3842397" y="4485101"/>
                    <a:pt x="3843666" y="4670889"/>
                  </a:cubicBezTo>
                  <a:cubicBezTo>
                    <a:pt x="3843666" y="4692479"/>
                    <a:pt x="3843666" y="4706449"/>
                    <a:pt x="3843666" y="4730579"/>
                  </a:cubicBezTo>
                  <a:cubicBezTo>
                    <a:pt x="3820806" y="4730579"/>
                    <a:pt x="3800486" y="4731849"/>
                    <a:pt x="3773256" y="4730579"/>
                  </a:cubicBezTo>
                  <a:cubicBezTo>
                    <a:pt x="3580885" y="4725499"/>
                    <a:pt x="3385553" y="4731849"/>
                    <a:pt x="3193181" y="4726769"/>
                  </a:cubicBezTo>
                  <a:cubicBezTo>
                    <a:pt x="3077758" y="4722959"/>
                    <a:pt x="2965295" y="4725499"/>
                    <a:pt x="2849872" y="4722959"/>
                  </a:cubicBezTo>
                  <a:cubicBezTo>
                    <a:pt x="2796600" y="4721689"/>
                    <a:pt x="2743327" y="4720419"/>
                    <a:pt x="2690055" y="4719149"/>
                  </a:cubicBezTo>
                  <a:cubicBezTo>
                    <a:pt x="2657500" y="4719149"/>
                    <a:pt x="2627904" y="4720419"/>
                    <a:pt x="2595349" y="4720419"/>
                  </a:cubicBezTo>
                  <a:cubicBezTo>
                    <a:pt x="2512481" y="4719149"/>
                    <a:pt x="2284595" y="4720419"/>
                    <a:pt x="2201727" y="4719149"/>
                  </a:cubicBezTo>
                  <a:cubicBezTo>
                    <a:pt x="2142536" y="4717879"/>
                    <a:pt x="958709" y="4726769"/>
                    <a:pt x="899518" y="4725499"/>
                  </a:cubicBezTo>
                  <a:cubicBezTo>
                    <a:pt x="884720" y="4725499"/>
                    <a:pt x="866963" y="4726769"/>
                    <a:pt x="852165" y="4726769"/>
                  </a:cubicBezTo>
                  <a:cubicBezTo>
                    <a:pt x="816650" y="4726769"/>
                    <a:pt x="784095" y="4728039"/>
                    <a:pt x="748580" y="4728039"/>
                  </a:cubicBezTo>
                  <a:cubicBezTo>
                    <a:pt x="659793" y="4728039"/>
                    <a:pt x="573966" y="4726769"/>
                    <a:pt x="485179" y="4725499"/>
                  </a:cubicBezTo>
                  <a:cubicBezTo>
                    <a:pt x="431907" y="4724229"/>
                    <a:pt x="378635" y="4722959"/>
                    <a:pt x="328322" y="4721689"/>
                  </a:cubicBezTo>
                  <a:cubicBezTo>
                    <a:pt x="233616" y="4720419"/>
                    <a:pt x="138910" y="4719149"/>
                    <a:pt x="48260" y="4719149"/>
                  </a:cubicBezTo>
                  <a:cubicBezTo>
                    <a:pt x="38100" y="4719149"/>
                    <a:pt x="29210" y="4719149"/>
                    <a:pt x="19050" y="4717879"/>
                  </a:cubicBezTo>
                  <a:cubicBezTo>
                    <a:pt x="10160" y="4716609"/>
                    <a:pt x="5080" y="4710259"/>
                    <a:pt x="7620" y="4701369"/>
                  </a:cubicBezTo>
                  <a:cubicBezTo>
                    <a:pt x="16510" y="4669402"/>
                    <a:pt x="12700" y="4577252"/>
                    <a:pt x="11430" y="4481415"/>
                  </a:cubicBezTo>
                  <a:cubicBezTo>
                    <a:pt x="10160" y="4286057"/>
                    <a:pt x="6350" y="4094384"/>
                    <a:pt x="7620" y="3899025"/>
                  </a:cubicBezTo>
                  <a:cubicBezTo>
                    <a:pt x="5080" y="3655749"/>
                    <a:pt x="0" y="644276"/>
                    <a:pt x="7620" y="397314"/>
                  </a:cubicBezTo>
                  <a:cubicBezTo>
                    <a:pt x="8890" y="349395"/>
                    <a:pt x="7620" y="297791"/>
                    <a:pt x="8890" y="249873"/>
                  </a:cubicBezTo>
                  <a:cubicBezTo>
                    <a:pt x="10160" y="172467"/>
                    <a:pt x="12700" y="87689"/>
                    <a:pt x="13970" y="44450"/>
                  </a:cubicBezTo>
                  <a:cubicBezTo>
                    <a:pt x="13970" y="41910"/>
                    <a:pt x="15240" y="39370"/>
                    <a:pt x="16510" y="38100"/>
                  </a:cubicBezTo>
                  <a:cubicBezTo>
                    <a:pt x="38100" y="35560"/>
                    <a:pt x="64921" y="30480"/>
                    <a:pt x="112274" y="29210"/>
                  </a:cubicBezTo>
                  <a:cubicBezTo>
                    <a:pt x="192182" y="25400"/>
                    <a:pt x="272090" y="22860"/>
                    <a:pt x="354958" y="20320"/>
                  </a:cubicBezTo>
                  <a:cubicBezTo>
                    <a:pt x="411190" y="17780"/>
                    <a:pt x="467422" y="16510"/>
                    <a:pt x="520694" y="13970"/>
                  </a:cubicBezTo>
                  <a:cubicBezTo>
                    <a:pt x="573966" y="11430"/>
                    <a:pt x="630198" y="8890"/>
                    <a:pt x="683470" y="8890"/>
                  </a:cubicBezTo>
                  <a:cubicBezTo>
                    <a:pt x="742661" y="7620"/>
                    <a:pt x="801853" y="10160"/>
                    <a:pt x="861044" y="8890"/>
                  </a:cubicBezTo>
                  <a:cubicBezTo>
                    <a:pt x="935033" y="8890"/>
                    <a:pt x="2275716" y="6350"/>
                    <a:pt x="2349705" y="5080"/>
                  </a:cubicBezTo>
                  <a:cubicBezTo>
                    <a:pt x="2420735" y="3810"/>
                    <a:pt x="2491764" y="2540"/>
                    <a:pt x="2565754" y="2540"/>
                  </a:cubicBezTo>
                  <a:cubicBezTo>
                    <a:pt x="2687096" y="1270"/>
                    <a:pt x="2805479" y="0"/>
                    <a:pt x="2926821" y="0"/>
                  </a:cubicBezTo>
                  <a:cubicBezTo>
                    <a:pt x="2977133" y="0"/>
                    <a:pt x="3030405" y="2540"/>
                    <a:pt x="3080718" y="2540"/>
                  </a:cubicBezTo>
                  <a:cubicBezTo>
                    <a:pt x="3219818" y="3810"/>
                    <a:pt x="3361877" y="5080"/>
                    <a:pt x="3500976" y="7620"/>
                  </a:cubicBezTo>
                  <a:cubicBezTo>
                    <a:pt x="3574965" y="8890"/>
                    <a:pt x="3648955" y="12700"/>
                    <a:pt x="3722944" y="16510"/>
                  </a:cubicBezTo>
                  <a:cubicBezTo>
                    <a:pt x="3740701" y="16510"/>
                    <a:pt x="3758458" y="16510"/>
                    <a:pt x="3773256" y="16510"/>
                  </a:cubicBezTo>
                  <a:cubicBezTo>
                    <a:pt x="3791597" y="17780"/>
                    <a:pt x="3800486" y="20320"/>
                    <a:pt x="3810647" y="21590"/>
                  </a:cubicBezTo>
                  <a:close/>
                  <a:moveTo>
                    <a:pt x="3820806" y="4714069"/>
                  </a:moveTo>
                  <a:cubicBezTo>
                    <a:pt x="3822077" y="4697559"/>
                    <a:pt x="3823347" y="4684859"/>
                    <a:pt x="3823347" y="4672159"/>
                  </a:cubicBezTo>
                  <a:cubicBezTo>
                    <a:pt x="3822077" y="4466671"/>
                    <a:pt x="3820806" y="4271313"/>
                    <a:pt x="3820806" y="4061210"/>
                  </a:cubicBezTo>
                  <a:cubicBezTo>
                    <a:pt x="3820806" y="3965373"/>
                    <a:pt x="3823347" y="3869537"/>
                    <a:pt x="3822077" y="3773701"/>
                  </a:cubicBezTo>
                  <a:cubicBezTo>
                    <a:pt x="3822077" y="3685237"/>
                    <a:pt x="3820806" y="3593086"/>
                    <a:pt x="3819536" y="3504622"/>
                  </a:cubicBezTo>
                  <a:cubicBezTo>
                    <a:pt x="3814456" y="3368239"/>
                    <a:pt x="3803027" y="544754"/>
                    <a:pt x="3803027" y="408372"/>
                  </a:cubicBezTo>
                  <a:cubicBezTo>
                    <a:pt x="3800486" y="294105"/>
                    <a:pt x="3797947" y="176153"/>
                    <a:pt x="3795406" y="63500"/>
                  </a:cubicBezTo>
                  <a:cubicBezTo>
                    <a:pt x="3794136" y="44450"/>
                    <a:pt x="3792866" y="43180"/>
                    <a:pt x="3764378" y="41910"/>
                  </a:cubicBezTo>
                  <a:cubicBezTo>
                    <a:pt x="3755499" y="41910"/>
                    <a:pt x="3749580" y="41910"/>
                    <a:pt x="3740701" y="40640"/>
                  </a:cubicBezTo>
                  <a:cubicBezTo>
                    <a:pt x="3666712" y="36830"/>
                    <a:pt x="3589763" y="31750"/>
                    <a:pt x="3515774" y="30480"/>
                  </a:cubicBezTo>
                  <a:cubicBezTo>
                    <a:pt x="3335241" y="26670"/>
                    <a:pt x="3151748" y="25400"/>
                    <a:pt x="2971214" y="22860"/>
                  </a:cubicBezTo>
                  <a:cubicBezTo>
                    <a:pt x="2944578" y="22860"/>
                    <a:pt x="2914982" y="22860"/>
                    <a:pt x="2888346" y="22860"/>
                  </a:cubicBezTo>
                  <a:cubicBezTo>
                    <a:pt x="2843953" y="22860"/>
                    <a:pt x="2799559" y="22860"/>
                    <a:pt x="2758125" y="22860"/>
                  </a:cubicBezTo>
                  <a:cubicBezTo>
                    <a:pt x="2663419" y="22860"/>
                    <a:pt x="2568713" y="22860"/>
                    <a:pt x="2476967" y="24130"/>
                  </a:cubicBezTo>
                  <a:cubicBezTo>
                    <a:pt x="2397058" y="25400"/>
                    <a:pt x="1050456" y="29210"/>
                    <a:pt x="970548" y="29210"/>
                  </a:cubicBezTo>
                  <a:cubicBezTo>
                    <a:pt x="840327" y="29210"/>
                    <a:pt x="710106" y="26670"/>
                    <a:pt x="579885" y="33020"/>
                  </a:cubicBezTo>
                  <a:cubicBezTo>
                    <a:pt x="511815" y="36830"/>
                    <a:pt x="446705" y="36830"/>
                    <a:pt x="381594" y="38100"/>
                  </a:cubicBezTo>
                  <a:cubicBezTo>
                    <a:pt x="269131" y="41910"/>
                    <a:pt x="156667" y="45720"/>
                    <a:pt x="49530" y="50800"/>
                  </a:cubicBezTo>
                  <a:cubicBezTo>
                    <a:pt x="36830" y="50800"/>
                    <a:pt x="34290" y="53340"/>
                    <a:pt x="33020" y="76631"/>
                  </a:cubicBezTo>
                  <a:cubicBezTo>
                    <a:pt x="31750" y="142979"/>
                    <a:pt x="31750" y="209327"/>
                    <a:pt x="30480" y="275675"/>
                  </a:cubicBezTo>
                  <a:cubicBezTo>
                    <a:pt x="29210" y="386256"/>
                    <a:pt x="26670" y="493150"/>
                    <a:pt x="25400" y="603730"/>
                  </a:cubicBezTo>
                  <a:cubicBezTo>
                    <a:pt x="20320" y="721683"/>
                    <a:pt x="26670" y="3604144"/>
                    <a:pt x="29210" y="3722097"/>
                  </a:cubicBezTo>
                  <a:cubicBezTo>
                    <a:pt x="29210" y="3847421"/>
                    <a:pt x="29210" y="3976432"/>
                    <a:pt x="30480" y="4101756"/>
                  </a:cubicBezTo>
                  <a:cubicBezTo>
                    <a:pt x="30480" y="4193906"/>
                    <a:pt x="33020" y="4286057"/>
                    <a:pt x="33020" y="4378207"/>
                  </a:cubicBezTo>
                  <a:cubicBezTo>
                    <a:pt x="33020" y="4477729"/>
                    <a:pt x="33020" y="4577252"/>
                    <a:pt x="31750" y="4672159"/>
                  </a:cubicBezTo>
                  <a:cubicBezTo>
                    <a:pt x="31750" y="4675969"/>
                    <a:pt x="31750" y="4678509"/>
                    <a:pt x="31750" y="4682319"/>
                  </a:cubicBezTo>
                  <a:cubicBezTo>
                    <a:pt x="31750" y="4692479"/>
                    <a:pt x="35560" y="4696289"/>
                    <a:pt x="44450" y="4696289"/>
                  </a:cubicBezTo>
                  <a:cubicBezTo>
                    <a:pt x="70840" y="4696289"/>
                    <a:pt x="112274" y="4697559"/>
                    <a:pt x="150748" y="4697559"/>
                  </a:cubicBezTo>
                  <a:cubicBezTo>
                    <a:pt x="206980" y="4697559"/>
                    <a:pt x="266171" y="4695019"/>
                    <a:pt x="322403" y="4697559"/>
                  </a:cubicBezTo>
                  <a:cubicBezTo>
                    <a:pt x="414149" y="4701369"/>
                    <a:pt x="505896" y="4703909"/>
                    <a:pt x="597643" y="4702639"/>
                  </a:cubicBezTo>
                  <a:cubicBezTo>
                    <a:pt x="656834" y="4701369"/>
                    <a:pt x="713066" y="4703909"/>
                    <a:pt x="772257" y="4703909"/>
                  </a:cubicBezTo>
                  <a:cubicBezTo>
                    <a:pt x="858084" y="4703909"/>
                    <a:pt x="943912" y="4702639"/>
                    <a:pt x="1029739" y="4703909"/>
                  </a:cubicBezTo>
                  <a:cubicBezTo>
                    <a:pt x="1157000" y="4705179"/>
                    <a:pt x="2553915" y="4695019"/>
                    <a:pt x="2684136" y="4697559"/>
                  </a:cubicBezTo>
                  <a:cubicBezTo>
                    <a:pt x="2740368" y="4698829"/>
                    <a:pt x="2796600" y="4700099"/>
                    <a:pt x="2849872" y="4700099"/>
                  </a:cubicBezTo>
                  <a:cubicBezTo>
                    <a:pt x="2947537" y="4702639"/>
                    <a:pt x="3042244" y="4698829"/>
                    <a:pt x="3139909" y="4702639"/>
                  </a:cubicBezTo>
                  <a:cubicBezTo>
                    <a:pt x="3219818" y="4705179"/>
                    <a:pt x="3299726" y="4705179"/>
                    <a:pt x="3379634" y="4707719"/>
                  </a:cubicBezTo>
                  <a:cubicBezTo>
                    <a:pt x="3498017" y="4711529"/>
                    <a:pt x="3616400" y="4714069"/>
                    <a:pt x="3734782" y="4715339"/>
                  </a:cubicBezTo>
                  <a:cubicBezTo>
                    <a:pt x="3779176" y="4715339"/>
                    <a:pt x="3800486" y="4714069"/>
                    <a:pt x="3820806" y="4714069"/>
                  </a:cubicBezTo>
                  <a:close/>
                </a:path>
              </a:pathLst>
            </a:custGeom>
            <a:solidFill>
              <a:srgbClr val="000000"/>
            </a:solidFill>
          </p:spPr>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678787" y="4480575"/>
            <a:ext cx="1302623" cy="1890350"/>
          </a:xfrm>
          <a:prstGeom prst="rect">
            <a:avLst/>
          </a:prstGeom>
        </p:spPr>
      </p:pic>
      <p:grpSp>
        <p:nvGrpSpPr>
          <p:cNvPr name="Group 7" id="7"/>
          <p:cNvGrpSpPr/>
          <p:nvPr/>
        </p:nvGrpSpPr>
        <p:grpSpPr>
          <a:xfrm rot="0">
            <a:off x="5065988" y="2685335"/>
            <a:ext cx="4037162" cy="3351512"/>
            <a:chOff x="0" y="0"/>
            <a:chExt cx="4255912" cy="3533112"/>
          </a:xfrm>
        </p:grpSpPr>
        <p:sp>
          <p:nvSpPr>
            <p:cNvPr name="Freeform 8" id="8"/>
            <p:cNvSpPr/>
            <p:nvPr/>
          </p:nvSpPr>
          <p:spPr>
            <a:xfrm>
              <a:off x="10160" y="16510"/>
              <a:ext cx="4233052" cy="3505172"/>
            </a:xfrm>
            <a:custGeom>
              <a:avLst/>
              <a:gdLst/>
              <a:ahLst/>
              <a:cxnLst/>
              <a:rect r="r" b="b" t="t" l="l"/>
              <a:pathLst>
                <a:path h="3505172" w="4233052">
                  <a:moveTo>
                    <a:pt x="4233052" y="3505172"/>
                  </a:moveTo>
                  <a:lnTo>
                    <a:pt x="0" y="3497551"/>
                  </a:lnTo>
                  <a:lnTo>
                    <a:pt x="0" y="1228912"/>
                  </a:lnTo>
                  <a:lnTo>
                    <a:pt x="17780" y="19050"/>
                  </a:lnTo>
                  <a:lnTo>
                    <a:pt x="2108806" y="0"/>
                  </a:lnTo>
                  <a:lnTo>
                    <a:pt x="4214002" y="5080"/>
                  </a:lnTo>
                  <a:close/>
                </a:path>
              </a:pathLst>
            </a:custGeom>
            <a:solidFill>
              <a:srgbClr val="FFF5DE"/>
            </a:solidFill>
          </p:spPr>
        </p:sp>
        <p:sp>
          <p:nvSpPr>
            <p:cNvPr name="Freeform 9" id="9"/>
            <p:cNvSpPr/>
            <p:nvPr/>
          </p:nvSpPr>
          <p:spPr>
            <a:xfrm>
              <a:off x="-3810" y="0"/>
              <a:ext cx="4262262" cy="3531841"/>
            </a:xfrm>
            <a:custGeom>
              <a:avLst/>
              <a:gdLst/>
              <a:ahLst/>
              <a:cxnLst/>
              <a:rect r="r" b="b" t="t" l="l"/>
              <a:pathLst>
                <a:path h="3531841" w="4262262">
                  <a:moveTo>
                    <a:pt x="4227972" y="21590"/>
                  </a:moveTo>
                  <a:cubicBezTo>
                    <a:pt x="4229242" y="34290"/>
                    <a:pt x="4229242" y="44450"/>
                    <a:pt x="4230512" y="54610"/>
                  </a:cubicBezTo>
                  <a:cubicBezTo>
                    <a:pt x="4233052" y="117039"/>
                    <a:pt x="4234322" y="193355"/>
                    <a:pt x="4236862" y="266945"/>
                  </a:cubicBezTo>
                  <a:cubicBezTo>
                    <a:pt x="4236862" y="373242"/>
                    <a:pt x="4249562" y="2469199"/>
                    <a:pt x="4255912" y="2575496"/>
                  </a:cubicBezTo>
                  <a:cubicBezTo>
                    <a:pt x="4262262" y="2736304"/>
                    <a:pt x="4258452" y="2899838"/>
                    <a:pt x="4258452" y="3060646"/>
                  </a:cubicBezTo>
                  <a:cubicBezTo>
                    <a:pt x="4258452" y="3202375"/>
                    <a:pt x="4259722" y="3333202"/>
                    <a:pt x="4260992" y="3470882"/>
                  </a:cubicBezTo>
                  <a:cubicBezTo>
                    <a:pt x="4260992" y="3492471"/>
                    <a:pt x="4260992" y="3506441"/>
                    <a:pt x="4260992" y="3530571"/>
                  </a:cubicBezTo>
                  <a:cubicBezTo>
                    <a:pt x="4238132" y="3530571"/>
                    <a:pt x="4217812" y="3531841"/>
                    <a:pt x="4189229" y="3530571"/>
                  </a:cubicBezTo>
                  <a:cubicBezTo>
                    <a:pt x="3975344" y="3525491"/>
                    <a:pt x="3758169" y="3531841"/>
                    <a:pt x="3544285" y="3526761"/>
                  </a:cubicBezTo>
                  <a:cubicBezTo>
                    <a:pt x="3415954" y="3522952"/>
                    <a:pt x="3290914" y="3525491"/>
                    <a:pt x="3162583" y="3522952"/>
                  </a:cubicBezTo>
                  <a:cubicBezTo>
                    <a:pt x="3103354" y="3521682"/>
                    <a:pt x="3044124" y="3520411"/>
                    <a:pt x="2984895" y="3519141"/>
                  </a:cubicBezTo>
                  <a:cubicBezTo>
                    <a:pt x="2948699" y="3519141"/>
                    <a:pt x="2915793" y="3520411"/>
                    <a:pt x="2879597" y="3520411"/>
                  </a:cubicBezTo>
                  <a:cubicBezTo>
                    <a:pt x="2787463" y="3519141"/>
                    <a:pt x="2534092" y="3520411"/>
                    <a:pt x="2441957" y="3519141"/>
                  </a:cubicBezTo>
                  <a:cubicBezTo>
                    <a:pt x="2376146" y="3517871"/>
                    <a:pt x="1059934" y="3526761"/>
                    <a:pt x="994124" y="3525491"/>
                  </a:cubicBezTo>
                  <a:cubicBezTo>
                    <a:pt x="977671" y="3525491"/>
                    <a:pt x="957928" y="3526761"/>
                    <a:pt x="941475" y="3526761"/>
                  </a:cubicBezTo>
                  <a:cubicBezTo>
                    <a:pt x="901989" y="3526761"/>
                    <a:pt x="865793" y="3528032"/>
                    <a:pt x="826307" y="3528032"/>
                  </a:cubicBezTo>
                  <a:cubicBezTo>
                    <a:pt x="727591" y="3528032"/>
                    <a:pt x="632165" y="3526761"/>
                    <a:pt x="533449" y="3525491"/>
                  </a:cubicBezTo>
                  <a:cubicBezTo>
                    <a:pt x="474220" y="3524221"/>
                    <a:pt x="414990" y="3522952"/>
                    <a:pt x="359051" y="3521682"/>
                  </a:cubicBezTo>
                  <a:cubicBezTo>
                    <a:pt x="253754" y="3520411"/>
                    <a:pt x="148457" y="3519141"/>
                    <a:pt x="48260" y="3519141"/>
                  </a:cubicBezTo>
                  <a:cubicBezTo>
                    <a:pt x="38100" y="3519141"/>
                    <a:pt x="29210" y="3519141"/>
                    <a:pt x="19050" y="3517871"/>
                  </a:cubicBezTo>
                  <a:cubicBezTo>
                    <a:pt x="10160" y="3516602"/>
                    <a:pt x="5080" y="3510252"/>
                    <a:pt x="7620" y="3501361"/>
                  </a:cubicBezTo>
                  <a:cubicBezTo>
                    <a:pt x="16510" y="3469480"/>
                    <a:pt x="12700" y="3401342"/>
                    <a:pt x="11430" y="3330477"/>
                  </a:cubicBezTo>
                  <a:cubicBezTo>
                    <a:pt x="10160" y="3186022"/>
                    <a:pt x="6350" y="3044293"/>
                    <a:pt x="7620" y="2899838"/>
                  </a:cubicBezTo>
                  <a:cubicBezTo>
                    <a:pt x="5080" y="2719951"/>
                    <a:pt x="0" y="493167"/>
                    <a:pt x="7620" y="310554"/>
                  </a:cubicBezTo>
                  <a:cubicBezTo>
                    <a:pt x="8890" y="275122"/>
                    <a:pt x="7620" y="236964"/>
                    <a:pt x="8890" y="201532"/>
                  </a:cubicBezTo>
                  <a:cubicBezTo>
                    <a:pt x="10160" y="144295"/>
                    <a:pt x="12700" y="81607"/>
                    <a:pt x="13970" y="44450"/>
                  </a:cubicBezTo>
                  <a:cubicBezTo>
                    <a:pt x="13970" y="41910"/>
                    <a:pt x="15240" y="39370"/>
                    <a:pt x="16510" y="38100"/>
                  </a:cubicBezTo>
                  <a:cubicBezTo>
                    <a:pt x="38100" y="35560"/>
                    <a:pt x="66194" y="30480"/>
                    <a:pt x="118843" y="29210"/>
                  </a:cubicBezTo>
                  <a:cubicBezTo>
                    <a:pt x="207687" y="25400"/>
                    <a:pt x="296531" y="22860"/>
                    <a:pt x="388666" y="20320"/>
                  </a:cubicBezTo>
                  <a:cubicBezTo>
                    <a:pt x="451186" y="17780"/>
                    <a:pt x="513706" y="16510"/>
                    <a:pt x="572936" y="13970"/>
                  </a:cubicBezTo>
                  <a:cubicBezTo>
                    <a:pt x="632165" y="11430"/>
                    <a:pt x="694685" y="8890"/>
                    <a:pt x="753915" y="8890"/>
                  </a:cubicBezTo>
                  <a:cubicBezTo>
                    <a:pt x="819726" y="7620"/>
                    <a:pt x="885536" y="10160"/>
                    <a:pt x="951347" y="8890"/>
                  </a:cubicBezTo>
                  <a:cubicBezTo>
                    <a:pt x="1033610" y="8890"/>
                    <a:pt x="2524220" y="6350"/>
                    <a:pt x="2606484" y="5080"/>
                  </a:cubicBezTo>
                  <a:cubicBezTo>
                    <a:pt x="2685456" y="3810"/>
                    <a:pt x="2764429" y="2540"/>
                    <a:pt x="2846692" y="2540"/>
                  </a:cubicBezTo>
                  <a:cubicBezTo>
                    <a:pt x="2981604" y="1270"/>
                    <a:pt x="3113225" y="0"/>
                    <a:pt x="3248137" y="0"/>
                  </a:cubicBezTo>
                  <a:cubicBezTo>
                    <a:pt x="3304076" y="0"/>
                    <a:pt x="3363305" y="2540"/>
                    <a:pt x="3419245" y="2540"/>
                  </a:cubicBezTo>
                  <a:cubicBezTo>
                    <a:pt x="3573899" y="3810"/>
                    <a:pt x="3731845" y="5080"/>
                    <a:pt x="3886500" y="7620"/>
                  </a:cubicBezTo>
                  <a:cubicBezTo>
                    <a:pt x="3968763" y="8890"/>
                    <a:pt x="4051026" y="12700"/>
                    <a:pt x="4133289" y="16510"/>
                  </a:cubicBezTo>
                  <a:cubicBezTo>
                    <a:pt x="4153033" y="16510"/>
                    <a:pt x="4172776" y="16510"/>
                    <a:pt x="4189229" y="16510"/>
                  </a:cubicBezTo>
                  <a:cubicBezTo>
                    <a:pt x="4208922" y="17780"/>
                    <a:pt x="4217812" y="20320"/>
                    <a:pt x="4227972" y="21590"/>
                  </a:cubicBezTo>
                  <a:close/>
                  <a:moveTo>
                    <a:pt x="4238132" y="3514061"/>
                  </a:moveTo>
                  <a:cubicBezTo>
                    <a:pt x="4239402" y="3497552"/>
                    <a:pt x="4240672" y="3484852"/>
                    <a:pt x="4240672" y="3472152"/>
                  </a:cubicBezTo>
                  <a:cubicBezTo>
                    <a:pt x="4239402" y="3319575"/>
                    <a:pt x="4238132" y="3175120"/>
                    <a:pt x="4238132" y="3019763"/>
                  </a:cubicBezTo>
                  <a:cubicBezTo>
                    <a:pt x="4238132" y="2948898"/>
                    <a:pt x="4240672" y="2878034"/>
                    <a:pt x="4239402" y="2807169"/>
                  </a:cubicBezTo>
                  <a:cubicBezTo>
                    <a:pt x="4239402" y="2741756"/>
                    <a:pt x="4238132" y="2673616"/>
                    <a:pt x="4236862" y="2608203"/>
                  </a:cubicBezTo>
                  <a:cubicBezTo>
                    <a:pt x="4231782" y="2507357"/>
                    <a:pt x="4220352" y="419576"/>
                    <a:pt x="4220352" y="318731"/>
                  </a:cubicBezTo>
                  <a:cubicBezTo>
                    <a:pt x="4217812" y="234238"/>
                    <a:pt x="4215272" y="147020"/>
                    <a:pt x="4212732" y="63500"/>
                  </a:cubicBezTo>
                  <a:cubicBezTo>
                    <a:pt x="4211462" y="44450"/>
                    <a:pt x="4210192" y="43180"/>
                    <a:pt x="4179357" y="41910"/>
                  </a:cubicBezTo>
                  <a:cubicBezTo>
                    <a:pt x="4169486" y="41910"/>
                    <a:pt x="4162904" y="41910"/>
                    <a:pt x="4153033" y="40640"/>
                  </a:cubicBezTo>
                  <a:cubicBezTo>
                    <a:pt x="4070770" y="36830"/>
                    <a:pt x="3985216" y="31750"/>
                    <a:pt x="3902953" y="30480"/>
                  </a:cubicBezTo>
                  <a:cubicBezTo>
                    <a:pt x="3702230" y="26670"/>
                    <a:pt x="3498217" y="25400"/>
                    <a:pt x="3297495" y="22860"/>
                  </a:cubicBezTo>
                  <a:cubicBezTo>
                    <a:pt x="3267880" y="22860"/>
                    <a:pt x="3234975" y="22860"/>
                    <a:pt x="3205360" y="22860"/>
                  </a:cubicBezTo>
                  <a:cubicBezTo>
                    <a:pt x="3156002" y="22860"/>
                    <a:pt x="3106644" y="22860"/>
                    <a:pt x="3060577" y="22860"/>
                  </a:cubicBezTo>
                  <a:cubicBezTo>
                    <a:pt x="2955280" y="22860"/>
                    <a:pt x="2849983" y="22860"/>
                    <a:pt x="2747976" y="24130"/>
                  </a:cubicBezTo>
                  <a:cubicBezTo>
                    <a:pt x="2659132" y="25400"/>
                    <a:pt x="1161941" y="29210"/>
                    <a:pt x="1073096" y="29210"/>
                  </a:cubicBezTo>
                  <a:cubicBezTo>
                    <a:pt x="928313" y="29210"/>
                    <a:pt x="783530" y="26670"/>
                    <a:pt x="638746" y="33020"/>
                  </a:cubicBezTo>
                  <a:cubicBezTo>
                    <a:pt x="563064" y="36830"/>
                    <a:pt x="490673" y="36830"/>
                    <a:pt x="418281" y="38100"/>
                  </a:cubicBezTo>
                  <a:cubicBezTo>
                    <a:pt x="293241" y="41910"/>
                    <a:pt x="168201" y="45720"/>
                    <a:pt x="49530" y="50800"/>
                  </a:cubicBezTo>
                  <a:cubicBezTo>
                    <a:pt x="36830" y="50800"/>
                    <a:pt x="34290" y="53340"/>
                    <a:pt x="33020" y="73430"/>
                  </a:cubicBezTo>
                  <a:cubicBezTo>
                    <a:pt x="31750" y="122490"/>
                    <a:pt x="31750" y="171550"/>
                    <a:pt x="30480" y="220611"/>
                  </a:cubicBezTo>
                  <a:cubicBezTo>
                    <a:pt x="29210" y="302377"/>
                    <a:pt x="26670" y="381419"/>
                    <a:pt x="25400" y="463186"/>
                  </a:cubicBezTo>
                  <a:cubicBezTo>
                    <a:pt x="20320" y="550404"/>
                    <a:pt x="26670" y="2681793"/>
                    <a:pt x="29210" y="2769011"/>
                  </a:cubicBezTo>
                  <a:cubicBezTo>
                    <a:pt x="29210" y="2861680"/>
                    <a:pt x="29210" y="2957075"/>
                    <a:pt x="30480" y="3049744"/>
                  </a:cubicBezTo>
                  <a:cubicBezTo>
                    <a:pt x="30480" y="3117883"/>
                    <a:pt x="33020" y="3186022"/>
                    <a:pt x="33020" y="3254161"/>
                  </a:cubicBezTo>
                  <a:cubicBezTo>
                    <a:pt x="33020" y="3327752"/>
                    <a:pt x="33020" y="3401342"/>
                    <a:pt x="31750" y="3472152"/>
                  </a:cubicBezTo>
                  <a:cubicBezTo>
                    <a:pt x="31750" y="3475961"/>
                    <a:pt x="31750" y="3478502"/>
                    <a:pt x="31750" y="3482311"/>
                  </a:cubicBezTo>
                  <a:cubicBezTo>
                    <a:pt x="31750" y="3492471"/>
                    <a:pt x="35560" y="3496282"/>
                    <a:pt x="44450" y="3496282"/>
                  </a:cubicBezTo>
                  <a:cubicBezTo>
                    <a:pt x="72775" y="3496282"/>
                    <a:pt x="118843" y="3497552"/>
                    <a:pt x="161620" y="3497552"/>
                  </a:cubicBezTo>
                  <a:cubicBezTo>
                    <a:pt x="224140" y="3497552"/>
                    <a:pt x="289950" y="3495011"/>
                    <a:pt x="352470" y="3497552"/>
                  </a:cubicBezTo>
                  <a:cubicBezTo>
                    <a:pt x="454477" y="3501361"/>
                    <a:pt x="556483" y="3503902"/>
                    <a:pt x="658490" y="3502632"/>
                  </a:cubicBezTo>
                  <a:cubicBezTo>
                    <a:pt x="724300" y="3501361"/>
                    <a:pt x="786820" y="3503902"/>
                    <a:pt x="852631" y="3503902"/>
                  </a:cubicBezTo>
                  <a:cubicBezTo>
                    <a:pt x="948056" y="3503902"/>
                    <a:pt x="1043482" y="3502632"/>
                    <a:pt x="1138907" y="3503902"/>
                  </a:cubicBezTo>
                  <a:cubicBezTo>
                    <a:pt x="1280400" y="3505171"/>
                    <a:pt x="2833530" y="3495011"/>
                    <a:pt x="2978314" y="3497552"/>
                  </a:cubicBezTo>
                  <a:cubicBezTo>
                    <a:pt x="3040834" y="3498821"/>
                    <a:pt x="3103354" y="3500091"/>
                    <a:pt x="3162583" y="3500091"/>
                  </a:cubicBezTo>
                  <a:cubicBezTo>
                    <a:pt x="3271171" y="3502632"/>
                    <a:pt x="3376468" y="3498821"/>
                    <a:pt x="3485055" y="3502632"/>
                  </a:cubicBezTo>
                  <a:cubicBezTo>
                    <a:pt x="3573899" y="3505171"/>
                    <a:pt x="3662744" y="3505171"/>
                    <a:pt x="3751588" y="3507711"/>
                  </a:cubicBezTo>
                  <a:cubicBezTo>
                    <a:pt x="3883209" y="3511521"/>
                    <a:pt x="4014831" y="3514061"/>
                    <a:pt x="4146452" y="3515332"/>
                  </a:cubicBezTo>
                  <a:cubicBezTo>
                    <a:pt x="4195810" y="3515332"/>
                    <a:pt x="4217812" y="3514061"/>
                    <a:pt x="4238132" y="3514061"/>
                  </a:cubicBezTo>
                  <a:close/>
                </a:path>
              </a:pathLst>
            </a:custGeom>
            <a:solidFill>
              <a:srgbClr val="000000"/>
            </a:solidFill>
          </p:spPr>
        </p:sp>
      </p:gr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9595028">
            <a:off x="404698" y="383295"/>
            <a:ext cx="790345" cy="1453813"/>
          </a:xfrm>
          <a:prstGeom prst="rect">
            <a:avLst/>
          </a:prstGeom>
        </p:spPr>
      </p:pic>
      <p:sp>
        <p:nvSpPr>
          <p:cNvPr name="TextBox 11" id="11"/>
          <p:cNvSpPr txBox="true"/>
          <p:nvPr/>
        </p:nvSpPr>
        <p:spPr>
          <a:xfrm rot="0">
            <a:off x="2115590" y="200203"/>
            <a:ext cx="5154631" cy="871899"/>
          </a:xfrm>
          <a:prstGeom prst="rect">
            <a:avLst/>
          </a:prstGeom>
        </p:spPr>
        <p:txBody>
          <a:bodyPr anchor="t" rtlCol="false" tIns="0" lIns="0" bIns="0" rIns="0">
            <a:spAutoFit/>
          </a:bodyPr>
          <a:lstStyle/>
          <a:p>
            <a:pPr algn="ctr">
              <a:lnSpc>
                <a:spcPts val="6547"/>
              </a:lnSpc>
            </a:pPr>
            <a:r>
              <a:rPr lang="en-US" sz="6547">
                <a:solidFill>
                  <a:srgbClr val="000000"/>
                </a:solidFill>
                <a:latin typeface="Hangyaboly"/>
              </a:rPr>
              <a:t>Scope</a:t>
            </a:r>
          </a:p>
        </p:txBody>
      </p:sp>
      <p:sp>
        <p:nvSpPr>
          <p:cNvPr name="TextBox 12" id="12"/>
          <p:cNvSpPr txBox="true"/>
          <p:nvPr/>
        </p:nvSpPr>
        <p:spPr>
          <a:xfrm rot="0">
            <a:off x="799870" y="1138777"/>
            <a:ext cx="8341225" cy="883946"/>
          </a:xfrm>
          <a:prstGeom prst="rect">
            <a:avLst/>
          </a:prstGeom>
        </p:spPr>
        <p:txBody>
          <a:bodyPr anchor="t" rtlCol="false" tIns="0" lIns="0" bIns="0" rIns="0">
            <a:spAutoFit/>
          </a:bodyPr>
          <a:lstStyle/>
          <a:p>
            <a:pPr algn="ctr">
              <a:lnSpc>
                <a:spcPts val="3463"/>
              </a:lnSpc>
            </a:pPr>
            <a:r>
              <a:rPr lang="en-US" sz="3148" spc="62">
                <a:solidFill>
                  <a:srgbClr val="000000"/>
                </a:solidFill>
                <a:latin typeface="KG Primary Penmanship Bold"/>
              </a:rPr>
              <a:t>After discussion with the team and with our guide, we can consider the scope of this project as follows:.</a:t>
            </a:r>
          </a:p>
        </p:txBody>
      </p:sp>
      <p:sp>
        <p:nvSpPr>
          <p:cNvPr name="TextBox 13" id="13"/>
          <p:cNvSpPr txBox="true"/>
          <p:nvPr/>
        </p:nvSpPr>
        <p:spPr>
          <a:xfrm rot="0">
            <a:off x="886824" y="2376545"/>
            <a:ext cx="3528505" cy="4398848"/>
          </a:xfrm>
          <a:prstGeom prst="rect">
            <a:avLst/>
          </a:prstGeom>
        </p:spPr>
        <p:txBody>
          <a:bodyPr anchor="t" rtlCol="false" tIns="0" lIns="0" bIns="0" rIns="0">
            <a:spAutoFit/>
          </a:bodyPr>
          <a:lstStyle/>
          <a:p>
            <a:pPr algn="ctr">
              <a:lnSpc>
                <a:spcPts val="2512"/>
              </a:lnSpc>
              <a:spcBef>
                <a:spcPct val="0"/>
              </a:spcBef>
            </a:pPr>
            <a:r>
              <a:rPr lang="en-US" sz="2283" spc="45">
                <a:solidFill>
                  <a:srgbClr val="000000"/>
                </a:solidFill>
                <a:latin typeface="KG Primary Penmanship Bold"/>
              </a:rPr>
              <a:t>THIS MODEL SHALL BE USED TO UNDERSTAND THE PACE OF BUYING AND SELLING INSIDE THE HOSTEL. IT WOULD ALSO HELP TO IDENTIFY HOW INFLUENTIAL THE INTERACTION BETWEEN THE MAJORS AND THE MINORS IS. THIS WILL LEAD TO BETTER MONITORING CAPABILITY AND THEREBY IMPROVING THE QUALITY  OF ONLINE E-COMMERCE SYSTEM INSIDE THE PREMISIS.</a:t>
            </a:r>
          </a:p>
        </p:txBody>
      </p:sp>
      <p:sp>
        <p:nvSpPr>
          <p:cNvPr name="TextBox 14" id="14"/>
          <p:cNvSpPr txBox="true"/>
          <p:nvPr/>
        </p:nvSpPr>
        <p:spPr>
          <a:xfrm rot="0">
            <a:off x="5320316" y="2881642"/>
            <a:ext cx="3528505" cy="2838190"/>
          </a:xfrm>
          <a:prstGeom prst="rect">
            <a:avLst/>
          </a:prstGeom>
        </p:spPr>
        <p:txBody>
          <a:bodyPr anchor="t" rtlCol="false" tIns="0" lIns="0" bIns="0" rIns="0">
            <a:spAutoFit/>
          </a:bodyPr>
          <a:lstStyle/>
          <a:p>
            <a:pPr algn="ctr">
              <a:lnSpc>
                <a:spcPts val="2512"/>
              </a:lnSpc>
              <a:spcBef>
                <a:spcPct val="0"/>
              </a:spcBef>
            </a:pPr>
            <a:r>
              <a:rPr lang="en-US" sz="2283" spc="45">
                <a:solidFill>
                  <a:srgbClr val="000000"/>
                </a:solidFill>
                <a:latin typeface="KG Primary Penmanship Bold"/>
              </a:rPr>
              <a:t>THE SENIORS AND JUNIORS WOULD BE ABLE TO INTERACT EASILY THROUGH THE CHAT SYSTEM OPTION WHERE THEY CAN DISCUSS ABOUT THEIR ENGINEERING DOMAINS. THIS WILL LEAD TO A BETTER  UNDERSTANDING BETWEEN SENIORS AND JUNIORS.</a:t>
            </a:r>
            <a:r>
              <a:rPr lang="en-US" sz="2283" spc="45">
                <a:solidFill>
                  <a:srgbClr val="000000"/>
                </a:solidFill>
                <a:latin typeface="KG Primary Penmanship Bold"/>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3488" r="0" b="23488"/>
          <a:stretch>
            <a:fillRect/>
          </a:stretch>
        </p:blipFill>
        <p:spPr>
          <a:xfrm>
            <a:off x="0" y="0"/>
            <a:ext cx="9753600" cy="73152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885329" y="2717993"/>
            <a:ext cx="1094642" cy="1879214"/>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6132799">
            <a:off x="-9300" y="3146186"/>
            <a:ext cx="1076643" cy="1484094"/>
          </a:xfrm>
          <a:prstGeom prst="rect">
            <a:avLst/>
          </a:prstGeom>
        </p:spPr>
      </p:pic>
      <p:grpSp>
        <p:nvGrpSpPr>
          <p:cNvPr name="Group 5" id="5"/>
          <p:cNvGrpSpPr/>
          <p:nvPr/>
        </p:nvGrpSpPr>
        <p:grpSpPr>
          <a:xfrm rot="0">
            <a:off x="6276840" y="398096"/>
            <a:ext cx="2782727" cy="2673469"/>
            <a:chOff x="0" y="0"/>
            <a:chExt cx="3518208" cy="3380072"/>
          </a:xfrm>
        </p:grpSpPr>
        <p:sp>
          <p:nvSpPr>
            <p:cNvPr name="Freeform 6" id="6"/>
            <p:cNvSpPr/>
            <p:nvPr/>
          </p:nvSpPr>
          <p:spPr>
            <a:xfrm>
              <a:off x="10160" y="16510"/>
              <a:ext cx="3495348" cy="3352132"/>
            </a:xfrm>
            <a:custGeom>
              <a:avLst/>
              <a:gdLst/>
              <a:ahLst/>
              <a:cxnLst/>
              <a:rect r="r" b="b" t="t" l="l"/>
              <a:pathLst>
                <a:path h="3352132" w="3495348">
                  <a:moveTo>
                    <a:pt x="3495348" y="3352132"/>
                  </a:moveTo>
                  <a:lnTo>
                    <a:pt x="0" y="3344512"/>
                  </a:lnTo>
                  <a:lnTo>
                    <a:pt x="0" y="1175834"/>
                  </a:lnTo>
                  <a:lnTo>
                    <a:pt x="17780" y="19050"/>
                  </a:lnTo>
                  <a:lnTo>
                    <a:pt x="1740902" y="0"/>
                  </a:lnTo>
                  <a:lnTo>
                    <a:pt x="3476298" y="5080"/>
                  </a:lnTo>
                  <a:close/>
                </a:path>
              </a:pathLst>
            </a:custGeom>
            <a:solidFill>
              <a:srgbClr val="FFF5DE"/>
            </a:solidFill>
          </p:spPr>
        </p:sp>
        <p:sp>
          <p:nvSpPr>
            <p:cNvPr name="Freeform 7" id="7"/>
            <p:cNvSpPr/>
            <p:nvPr/>
          </p:nvSpPr>
          <p:spPr>
            <a:xfrm>
              <a:off x="-3810" y="0"/>
              <a:ext cx="3524558" cy="3378802"/>
            </a:xfrm>
            <a:custGeom>
              <a:avLst/>
              <a:gdLst/>
              <a:ahLst/>
              <a:cxnLst/>
              <a:rect r="r" b="b" t="t" l="l"/>
              <a:pathLst>
                <a:path h="3378802" w="3524558">
                  <a:moveTo>
                    <a:pt x="3490268" y="21590"/>
                  </a:moveTo>
                  <a:cubicBezTo>
                    <a:pt x="3491538" y="34290"/>
                    <a:pt x="3491538" y="44450"/>
                    <a:pt x="3492808" y="54610"/>
                  </a:cubicBezTo>
                  <a:cubicBezTo>
                    <a:pt x="3495348" y="114671"/>
                    <a:pt x="3496618" y="187557"/>
                    <a:pt x="3499158" y="257840"/>
                  </a:cubicBezTo>
                  <a:cubicBezTo>
                    <a:pt x="3499158" y="359360"/>
                    <a:pt x="3511858" y="2361124"/>
                    <a:pt x="3518208" y="2462644"/>
                  </a:cubicBezTo>
                  <a:cubicBezTo>
                    <a:pt x="3524558" y="2616225"/>
                    <a:pt x="3520748" y="2772410"/>
                    <a:pt x="3520748" y="2925991"/>
                  </a:cubicBezTo>
                  <a:cubicBezTo>
                    <a:pt x="3520748" y="3061351"/>
                    <a:pt x="3522018" y="3186299"/>
                    <a:pt x="3523288" y="3317842"/>
                  </a:cubicBezTo>
                  <a:cubicBezTo>
                    <a:pt x="3523288" y="3339432"/>
                    <a:pt x="3523288" y="3353402"/>
                    <a:pt x="3523288" y="3377532"/>
                  </a:cubicBezTo>
                  <a:cubicBezTo>
                    <a:pt x="3500428" y="3377532"/>
                    <a:pt x="3480108" y="3378802"/>
                    <a:pt x="3453917" y="3377532"/>
                  </a:cubicBezTo>
                  <a:cubicBezTo>
                    <a:pt x="3278061" y="3372452"/>
                    <a:pt x="3099499" y="3378802"/>
                    <a:pt x="2923642" y="3373722"/>
                  </a:cubicBezTo>
                  <a:cubicBezTo>
                    <a:pt x="2818128" y="3369912"/>
                    <a:pt x="2715319" y="3372452"/>
                    <a:pt x="2609806" y="3369912"/>
                  </a:cubicBezTo>
                  <a:cubicBezTo>
                    <a:pt x="2561107" y="3368642"/>
                    <a:pt x="2512408" y="3367372"/>
                    <a:pt x="2463709" y="3366102"/>
                  </a:cubicBezTo>
                  <a:cubicBezTo>
                    <a:pt x="2433949" y="3366102"/>
                    <a:pt x="2406894" y="3367372"/>
                    <a:pt x="2377134" y="3367372"/>
                  </a:cubicBezTo>
                  <a:cubicBezTo>
                    <a:pt x="2301380" y="3366102"/>
                    <a:pt x="2093058" y="3367372"/>
                    <a:pt x="2017304" y="3366102"/>
                  </a:cubicBezTo>
                  <a:cubicBezTo>
                    <a:pt x="1963194" y="3364832"/>
                    <a:pt x="881000" y="3373722"/>
                    <a:pt x="826890" y="3372452"/>
                  </a:cubicBezTo>
                  <a:cubicBezTo>
                    <a:pt x="813363" y="3372452"/>
                    <a:pt x="797130" y="3373722"/>
                    <a:pt x="783602" y="3373722"/>
                  </a:cubicBezTo>
                  <a:cubicBezTo>
                    <a:pt x="751137" y="3373722"/>
                    <a:pt x="721376" y="3374992"/>
                    <a:pt x="688910" y="3374992"/>
                  </a:cubicBezTo>
                  <a:cubicBezTo>
                    <a:pt x="607746" y="3374992"/>
                    <a:pt x="529287" y="3373722"/>
                    <a:pt x="448122" y="3372452"/>
                  </a:cubicBezTo>
                  <a:cubicBezTo>
                    <a:pt x="399423" y="3371182"/>
                    <a:pt x="350725" y="3369912"/>
                    <a:pt x="304731" y="3368642"/>
                  </a:cubicBezTo>
                  <a:cubicBezTo>
                    <a:pt x="218156" y="3367372"/>
                    <a:pt x="131580" y="3366102"/>
                    <a:pt x="48260" y="3366102"/>
                  </a:cubicBezTo>
                  <a:cubicBezTo>
                    <a:pt x="38100" y="3366102"/>
                    <a:pt x="29210" y="3366102"/>
                    <a:pt x="19050" y="3364832"/>
                  </a:cubicBezTo>
                  <a:cubicBezTo>
                    <a:pt x="10160" y="3363562"/>
                    <a:pt x="5080" y="3357212"/>
                    <a:pt x="7620" y="3348322"/>
                  </a:cubicBezTo>
                  <a:cubicBezTo>
                    <a:pt x="16510" y="3316452"/>
                    <a:pt x="12700" y="3251376"/>
                    <a:pt x="11430" y="3183696"/>
                  </a:cubicBezTo>
                  <a:cubicBezTo>
                    <a:pt x="10160" y="3045733"/>
                    <a:pt x="6350" y="2910373"/>
                    <a:pt x="7620" y="2772410"/>
                  </a:cubicBezTo>
                  <a:cubicBezTo>
                    <a:pt x="5080" y="2600607"/>
                    <a:pt x="0" y="473895"/>
                    <a:pt x="7620" y="299489"/>
                  </a:cubicBezTo>
                  <a:cubicBezTo>
                    <a:pt x="8890" y="265649"/>
                    <a:pt x="7620" y="229206"/>
                    <a:pt x="8890" y="195366"/>
                  </a:cubicBezTo>
                  <a:cubicBezTo>
                    <a:pt x="10160" y="140702"/>
                    <a:pt x="12700" y="80831"/>
                    <a:pt x="13970" y="44450"/>
                  </a:cubicBezTo>
                  <a:cubicBezTo>
                    <a:pt x="13970" y="41910"/>
                    <a:pt x="15240" y="39370"/>
                    <a:pt x="16510" y="38100"/>
                  </a:cubicBezTo>
                  <a:cubicBezTo>
                    <a:pt x="38100" y="35560"/>
                    <a:pt x="63943" y="30480"/>
                    <a:pt x="107231" y="29210"/>
                  </a:cubicBezTo>
                  <a:cubicBezTo>
                    <a:pt x="180279" y="25400"/>
                    <a:pt x="253327" y="22860"/>
                    <a:pt x="329081" y="20320"/>
                  </a:cubicBezTo>
                  <a:cubicBezTo>
                    <a:pt x="380485" y="17780"/>
                    <a:pt x="431889" y="16510"/>
                    <a:pt x="480588" y="13970"/>
                  </a:cubicBezTo>
                  <a:cubicBezTo>
                    <a:pt x="529287" y="11430"/>
                    <a:pt x="580691" y="8890"/>
                    <a:pt x="629390" y="8890"/>
                  </a:cubicBezTo>
                  <a:cubicBezTo>
                    <a:pt x="683499" y="7620"/>
                    <a:pt x="737609" y="10160"/>
                    <a:pt x="791719" y="8890"/>
                  </a:cubicBezTo>
                  <a:cubicBezTo>
                    <a:pt x="859356" y="8890"/>
                    <a:pt x="2084941" y="6350"/>
                    <a:pt x="2152578" y="5080"/>
                  </a:cubicBezTo>
                  <a:cubicBezTo>
                    <a:pt x="2217510" y="3810"/>
                    <a:pt x="2282442" y="2540"/>
                    <a:pt x="2350079" y="2540"/>
                  </a:cubicBezTo>
                  <a:cubicBezTo>
                    <a:pt x="2461004" y="1270"/>
                    <a:pt x="2569223" y="0"/>
                    <a:pt x="2680148" y="0"/>
                  </a:cubicBezTo>
                  <a:cubicBezTo>
                    <a:pt x="2726142" y="0"/>
                    <a:pt x="2774840" y="2540"/>
                    <a:pt x="2820833" y="2540"/>
                  </a:cubicBezTo>
                  <a:cubicBezTo>
                    <a:pt x="2947991" y="3810"/>
                    <a:pt x="3077855" y="5080"/>
                    <a:pt x="3205012" y="7620"/>
                  </a:cubicBezTo>
                  <a:cubicBezTo>
                    <a:pt x="3272650" y="8890"/>
                    <a:pt x="3340287" y="12700"/>
                    <a:pt x="3407924" y="16510"/>
                  </a:cubicBezTo>
                  <a:cubicBezTo>
                    <a:pt x="3424157" y="16510"/>
                    <a:pt x="3440390" y="16510"/>
                    <a:pt x="3453917" y="16510"/>
                  </a:cubicBezTo>
                  <a:cubicBezTo>
                    <a:pt x="3471218" y="17780"/>
                    <a:pt x="3480108" y="20320"/>
                    <a:pt x="3490268" y="21590"/>
                  </a:cubicBezTo>
                  <a:close/>
                  <a:moveTo>
                    <a:pt x="3500428" y="3361022"/>
                  </a:moveTo>
                  <a:cubicBezTo>
                    <a:pt x="3501698" y="3344512"/>
                    <a:pt x="3502968" y="3331812"/>
                    <a:pt x="3502968" y="3319112"/>
                  </a:cubicBezTo>
                  <a:cubicBezTo>
                    <a:pt x="3501698" y="3173283"/>
                    <a:pt x="3500428" y="3035320"/>
                    <a:pt x="3500428" y="2886945"/>
                  </a:cubicBezTo>
                  <a:cubicBezTo>
                    <a:pt x="3500428" y="2819265"/>
                    <a:pt x="3502968" y="2751585"/>
                    <a:pt x="3501698" y="2683905"/>
                  </a:cubicBezTo>
                  <a:cubicBezTo>
                    <a:pt x="3501698" y="2621432"/>
                    <a:pt x="3500428" y="2556355"/>
                    <a:pt x="3499158" y="2493881"/>
                  </a:cubicBezTo>
                  <a:cubicBezTo>
                    <a:pt x="3494078" y="2397567"/>
                    <a:pt x="3482648" y="403612"/>
                    <a:pt x="3482648" y="307299"/>
                  </a:cubicBezTo>
                  <a:cubicBezTo>
                    <a:pt x="3480108" y="226603"/>
                    <a:pt x="3477568" y="143305"/>
                    <a:pt x="3475028" y="63500"/>
                  </a:cubicBezTo>
                  <a:cubicBezTo>
                    <a:pt x="3473758" y="44450"/>
                    <a:pt x="3472488" y="43180"/>
                    <a:pt x="3445801" y="41910"/>
                  </a:cubicBezTo>
                  <a:cubicBezTo>
                    <a:pt x="3437684" y="41910"/>
                    <a:pt x="3432273" y="41910"/>
                    <a:pt x="3424157" y="40640"/>
                  </a:cubicBezTo>
                  <a:cubicBezTo>
                    <a:pt x="3356520" y="36830"/>
                    <a:pt x="3286177" y="31750"/>
                    <a:pt x="3218540" y="30480"/>
                  </a:cubicBezTo>
                  <a:cubicBezTo>
                    <a:pt x="3053505" y="26670"/>
                    <a:pt x="2885765" y="25400"/>
                    <a:pt x="2720731" y="22860"/>
                  </a:cubicBezTo>
                  <a:cubicBezTo>
                    <a:pt x="2696381" y="22860"/>
                    <a:pt x="2669326" y="22860"/>
                    <a:pt x="2644977" y="22860"/>
                  </a:cubicBezTo>
                  <a:cubicBezTo>
                    <a:pt x="2604395" y="22860"/>
                    <a:pt x="2563812" y="22860"/>
                    <a:pt x="2525936" y="22860"/>
                  </a:cubicBezTo>
                  <a:cubicBezTo>
                    <a:pt x="2439360" y="22860"/>
                    <a:pt x="2352784" y="22860"/>
                    <a:pt x="2268914" y="24130"/>
                  </a:cubicBezTo>
                  <a:cubicBezTo>
                    <a:pt x="2195866" y="25400"/>
                    <a:pt x="964870" y="29210"/>
                    <a:pt x="891822" y="29210"/>
                  </a:cubicBezTo>
                  <a:cubicBezTo>
                    <a:pt x="772781" y="29210"/>
                    <a:pt x="653739" y="26670"/>
                    <a:pt x="534698" y="33020"/>
                  </a:cubicBezTo>
                  <a:cubicBezTo>
                    <a:pt x="472472" y="36830"/>
                    <a:pt x="412951" y="36830"/>
                    <a:pt x="353430" y="38100"/>
                  </a:cubicBezTo>
                  <a:cubicBezTo>
                    <a:pt x="250622" y="41910"/>
                    <a:pt x="147813" y="45720"/>
                    <a:pt x="49530" y="50800"/>
                  </a:cubicBezTo>
                  <a:cubicBezTo>
                    <a:pt x="36830" y="50800"/>
                    <a:pt x="34290" y="53340"/>
                    <a:pt x="33020" y="73022"/>
                  </a:cubicBezTo>
                  <a:cubicBezTo>
                    <a:pt x="31750" y="119877"/>
                    <a:pt x="31750" y="166733"/>
                    <a:pt x="30480" y="213588"/>
                  </a:cubicBezTo>
                  <a:cubicBezTo>
                    <a:pt x="29210" y="291680"/>
                    <a:pt x="26670" y="367169"/>
                    <a:pt x="25400" y="445262"/>
                  </a:cubicBezTo>
                  <a:cubicBezTo>
                    <a:pt x="20320" y="528560"/>
                    <a:pt x="26670" y="2564164"/>
                    <a:pt x="29210" y="2647462"/>
                  </a:cubicBezTo>
                  <a:cubicBezTo>
                    <a:pt x="29210" y="2735967"/>
                    <a:pt x="29210" y="2827074"/>
                    <a:pt x="30480" y="2915579"/>
                  </a:cubicBezTo>
                  <a:cubicBezTo>
                    <a:pt x="30480" y="2980656"/>
                    <a:pt x="33020" y="3045733"/>
                    <a:pt x="33020" y="3110810"/>
                  </a:cubicBezTo>
                  <a:cubicBezTo>
                    <a:pt x="33020" y="3181092"/>
                    <a:pt x="33020" y="3251376"/>
                    <a:pt x="31750" y="3319112"/>
                  </a:cubicBezTo>
                  <a:cubicBezTo>
                    <a:pt x="31750" y="3322922"/>
                    <a:pt x="31750" y="3325462"/>
                    <a:pt x="31750" y="3329272"/>
                  </a:cubicBezTo>
                  <a:cubicBezTo>
                    <a:pt x="31750" y="3339432"/>
                    <a:pt x="35560" y="3343242"/>
                    <a:pt x="44450" y="3343242"/>
                  </a:cubicBezTo>
                  <a:cubicBezTo>
                    <a:pt x="69354" y="3343242"/>
                    <a:pt x="107231" y="3344512"/>
                    <a:pt x="142402" y="3344512"/>
                  </a:cubicBezTo>
                  <a:cubicBezTo>
                    <a:pt x="193807" y="3344512"/>
                    <a:pt x="247916" y="3341972"/>
                    <a:pt x="299320" y="3344512"/>
                  </a:cubicBezTo>
                  <a:cubicBezTo>
                    <a:pt x="383191" y="3348322"/>
                    <a:pt x="467061" y="3350862"/>
                    <a:pt x="550931" y="3349592"/>
                  </a:cubicBezTo>
                  <a:cubicBezTo>
                    <a:pt x="605040" y="3348322"/>
                    <a:pt x="656445" y="3350862"/>
                    <a:pt x="710554" y="3350862"/>
                  </a:cubicBezTo>
                  <a:cubicBezTo>
                    <a:pt x="789013" y="3350862"/>
                    <a:pt x="867472" y="3349592"/>
                    <a:pt x="945932" y="3350862"/>
                  </a:cubicBezTo>
                  <a:cubicBezTo>
                    <a:pt x="1062267" y="3352132"/>
                    <a:pt x="2339257" y="3341972"/>
                    <a:pt x="2458298" y="3344512"/>
                  </a:cubicBezTo>
                  <a:cubicBezTo>
                    <a:pt x="2509703" y="3345782"/>
                    <a:pt x="2561107" y="3347052"/>
                    <a:pt x="2609806" y="3347052"/>
                  </a:cubicBezTo>
                  <a:cubicBezTo>
                    <a:pt x="2699087" y="3349592"/>
                    <a:pt x="2785662" y="3345782"/>
                    <a:pt x="2874943" y="3349592"/>
                  </a:cubicBezTo>
                  <a:cubicBezTo>
                    <a:pt x="2947991" y="3352132"/>
                    <a:pt x="3021039" y="3352132"/>
                    <a:pt x="3094088" y="3354672"/>
                  </a:cubicBezTo>
                  <a:cubicBezTo>
                    <a:pt x="3202307" y="3358482"/>
                    <a:pt x="3310526" y="3361022"/>
                    <a:pt x="3418746" y="3362292"/>
                  </a:cubicBezTo>
                  <a:cubicBezTo>
                    <a:pt x="3459328" y="3362292"/>
                    <a:pt x="3480108" y="3361022"/>
                    <a:pt x="3500428" y="3361022"/>
                  </a:cubicBezTo>
                  <a:close/>
                </a:path>
              </a:pathLst>
            </a:custGeom>
            <a:solidFill>
              <a:srgbClr val="000000"/>
            </a:solidFill>
          </p:spPr>
        </p:sp>
      </p:grpSp>
      <p:grpSp>
        <p:nvGrpSpPr>
          <p:cNvPr name="Group 8" id="8"/>
          <p:cNvGrpSpPr/>
          <p:nvPr/>
        </p:nvGrpSpPr>
        <p:grpSpPr>
          <a:xfrm rot="0">
            <a:off x="952186" y="2508855"/>
            <a:ext cx="4470895" cy="4074825"/>
            <a:chOff x="0" y="0"/>
            <a:chExt cx="3545853" cy="3231732"/>
          </a:xfrm>
        </p:grpSpPr>
        <p:sp>
          <p:nvSpPr>
            <p:cNvPr name="Freeform 9" id="9"/>
            <p:cNvSpPr/>
            <p:nvPr/>
          </p:nvSpPr>
          <p:spPr>
            <a:xfrm>
              <a:off x="10160" y="16510"/>
              <a:ext cx="3522993" cy="3203792"/>
            </a:xfrm>
            <a:custGeom>
              <a:avLst/>
              <a:gdLst/>
              <a:ahLst/>
              <a:cxnLst/>
              <a:rect r="r" b="b" t="t" l="l"/>
              <a:pathLst>
                <a:path h="3203792" w="3522993">
                  <a:moveTo>
                    <a:pt x="3522993" y="3203792"/>
                  </a:moveTo>
                  <a:lnTo>
                    <a:pt x="0" y="3196172"/>
                  </a:lnTo>
                  <a:lnTo>
                    <a:pt x="0" y="1124386"/>
                  </a:lnTo>
                  <a:lnTo>
                    <a:pt x="17780" y="19050"/>
                  </a:lnTo>
                  <a:lnTo>
                    <a:pt x="1754689" y="0"/>
                  </a:lnTo>
                  <a:lnTo>
                    <a:pt x="3503943" y="5080"/>
                  </a:lnTo>
                  <a:close/>
                </a:path>
              </a:pathLst>
            </a:custGeom>
            <a:solidFill>
              <a:srgbClr val="FFF5DE"/>
            </a:solidFill>
          </p:spPr>
        </p:sp>
        <p:sp>
          <p:nvSpPr>
            <p:cNvPr name="Freeform 10" id="10"/>
            <p:cNvSpPr/>
            <p:nvPr/>
          </p:nvSpPr>
          <p:spPr>
            <a:xfrm>
              <a:off x="-3810" y="0"/>
              <a:ext cx="3552203" cy="3230462"/>
            </a:xfrm>
            <a:custGeom>
              <a:avLst/>
              <a:gdLst/>
              <a:ahLst/>
              <a:cxnLst/>
              <a:rect r="r" b="b" t="t" l="l"/>
              <a:pathLst>
                <a:path h="3230462" w="3552203">
                  <a:moveTo>
                    <a:pt x="3517913" y="21590"/>
                  </a:moveTo>
                  <a:cubicBezTo>
                    <a:pt x="3519183" y="34290"/>
                    <a:pt x="3519183" y="44450"/>
                    <a:pt x="3520453" y="54610"/>
                  </a:cubicBezTo>
                  <a:cubicBezTo>
                    <a:pt x="3522993" y="112376"/>
                    <a:pt x="3524263" y="181938"/>
                    <a:pt x="3526803" y="249015"/>
                  </a:cubicBezTo>
                  <a:cubicBezTo>
                    <a:pt x="3526803" y="345905"/>
                    <a:pt x="3539503" y="2256367"/>
                    <a:pt x="3545853" y="2353257"/>
                  </a:cubicBezTo>
                  <a:cubicBezTo>
                    <a:pt x="3552203" y="2499833"/>
                    <a:pt x="3548393" y="2648894"/>
                    <a:pt x="3548393" y="2795470"/>
                  </a:cubicBezTo>
                  <a:cubicBezTo>
                    <a:pt x="3548393" y="2924656"/>
                    <a:pt x="3549663" y="3043905"/>
                    <a:pt x="3550933" y="3169501"/>
                  </a:cubicBezTo>
                  <a:cubicBezTo>
                    <a:pt x="3550933" y="3191091"/>
                    <a:pt x="3550933" y="3205062"/>
                    <a:pt x="3550933" y="3229191"/>
                  </a:cubicBezTo>
                  <a:cubicBezTo>
                    <a:pt x="3528073" y="3229191"/>
                    <a:pt x="3507753" y="3230462"/>
                    <a:pt x="3481473" y="3229191"/>
                  </a:cubicBezTo>
                  <a:cubicBezTo>
                    <a:pt x="3304191" y="3224112"/>
                    <a:pt x="3124182" y="3230462"/>
                    <a:pt x="2946900" y="3225382"/>
                  </a:cubicBezTo>
                  <a:cubicBezTo>
                    <a:pt x="2840531" y="3221572"/>
                    <a:pt x="2736890" y="3224112"/>
                    <a:pt x="2630521" y="3221572"/>
                  </a:cubicBezTo>
                  <a:cubicBezTo>
                    <a:pt x="2581427" y="3220301"/>
                    <a:pt x="2532334" y="3219032"/>
                    <a:pt x="2483240" y="3217762"/>
                  </a:cubicBezTo>
                  <a:cubicBezTo>
                    <a:pt x="2453239" y="3217762"/>
                    <a:pt x="2425965" y="3219032"/>
                    <a:pt x="2395963" y="3219032"/>
                  </a:cubicBezTo>
                  <a:cubicBezTo>
                    <a:pt x="2319596" y="3217762"/>
                    <a:pt x="2109585" y="3219032"/>
                    <a:pt x="2033218" y="3217762"/>
                  </a:cubicBezTo>
                  <a:cubicBezTo>
                    <a:pt x="1978669" y="3216491"/>
                    <a:pt x="887705" y="3225382"/>
                    <a:pt x="833157" y="3224112"/>
                  </a:cubicBezTo>
                  <a:cubicBezTo>
                    <a:pt x="819520" y="3224112"/>
                    <a:pt x="803156" y="3225382"/>
                    <a:pt x="789519" y="3225382"/>
                  </a:cubicBezTo>
                  <a:cubicBezTo>
                    <a:pt x="756790" y="3225382"/>
                    <a:pt x="726788" y="3226651"/>
                    <a:pt x="694059" y="3226651"/>
                  </a:cubicBezTo>
                  <a:cubicBezTo>
                    <a:pt x="612237" y="3226651"/>
                    <a:pt x="533142" y="3225382"/>
                    <a:pt x="451320" y="3224112"/>
                  </a:cubicBezTo>
                  <a:cubicBezTo>
                    <a:pt x="402226" y="3222841"/>
                    <a:pt x="353133" y="3221572"/>
                    <a:pt x="306767" y="3220301"/>
                  </a:cubicBezTo>
                  <a:cubicBezTo>
                    <a:pt x="219490" y="3219032"/>
                    <a:pt x="132213" y="3217762"/>
                    <a:pt x="48260" y="3217762"/>
                  </a:cubicBezTo>
                  <a:cubicBezTo>
                    <a:pt x="38100" y="3217762"/>
                    <a:pt x="29210" y="3217762"/>
                    <a:pt x="19050" y="3216491"/>
                  </a:cubicBezTo>
                  <a:cubicBezTo>
                    <a:pt x="10160" y="3215222"/>
                    <a:pt x="5080" y="3208872"/>
                    <a:pt x="7620" y="3199982"/>
                  </a:cubicBezTo>
                  <a:cubicBezTo>
                    <a:pt x="16510" y="3168122"/>
                    <a:pt x="12700" y="3106014"/>
                    <a:pt x="11430" y="3041421"/>
                  </a:cubicBezTo>
                  <a:cubicBezTo>
                    <a:pt x="10160" y="2909750"/>
                    <a:pt x="6350" y="2780564"/>
                    <a:pt x="7620" y="2648894"/>
                  </a:cubicBezTo>
                  <a:cubicBezTo>
                    <a:pt x="5080" y="2484927"/>
                    <a:pt x="0" y="455216"/>
                    <a:pt x="7620" y="288764"/>
                  </a:cubicBezTo>
                  <a:cubicBezTo>
                    <a:pt x="8890" y="256468"/>
                    <a:pt x="7620" y="221687"/>
                    <a:pt x="8890" y="189391"/>
                  </a:cubicBezTo>
                  <a:cubicBezTo>
                    <a:pt x="10160" y="137219"/>
                    <a:pt x="12700" y="80079"/>
                    <a:pt x="13970" y="44450"/>
                  </a:cubicBezTo>
                  <a:cubicBezTo>
                    <a:pt x="13970" y="41910"/>
                    <a:pt x="15240" y="39370"/>
                    <a:pt x="16510" y="38100"/>
                  </a:cubicBezTo>
                  <a:cubicBezTo>
                    <a:pt x="38100" y="35560"/>
                    <a:pt x="64028" y="30480"/>
                    <a:pt x="107666" y="29210"/>
                  </a:cubicBezTo>
                  <a:cubicBezTo>
                    <a:pt x="181306" y="25400"/>
                    <a:pt x="254946" y="22860"/>
                    <a:pt x="331314" y="20320"/>
                  </a:cubicBezTo>
                  <a:cubicBezTo>
                    <a:pt x="383135" y="17780"/>
                    <a:pt x="434955" y="16510"/>
                    <a:pt x="484049" y="13970"/>
                  </a:cubicBezTo>
                  <a:cubicBezTo>
                    <a:pt x="533142" y="11430"/>
                    <a:pt x="584963" y="8890"/>
                    <a:pt x="634056" y="8890"/>
                  </a:cubicBezTo>
                  <a:cubicBezTo>
                    <a:pt x="688604" y="7620"/>
                    <a:pt x="743153" y="10160"/>
                    <a:pt x="797701" y="8890"/>
                  </a:cubicBezTo>
                  <a:cubicBezTo>
                    <a:pt x="865886" y="8890"/>
                    <a:pt x="2101403" y="6350"/>
                    <a:pt x="2169588" y="5080"/>
                  </a:cubicBezTo>
                  <a:cubicBezTo>
                    <a:pt x="2235046" y="3810"/>
                    <a:pt x="2300504" y="2540"/>
                    <a:pt x="2368689" y="2540"/>
                  </a:cubicBezTo>
                  <a:cubicBezTo>
                    <a:pt x="2480513" y="1270"/>
                    <a:pt x="2589610" y="0"/>
                    <a:pt x="2701433" y="0"/>
                  </a:cubicBezTo>
                  <a:cubicBezTo>
                    <a:pt x="2747799" y="0"/>
                    <a:pt x="2796893" y="2540"/>
                    <a:pt x="2843259" y="2540"/>
                  </a:cubicBezTo>
                  <a:cubicBezTo>
                    <a:pt x="2971447" y="3810"/>
                    <a:pt x="3102363" y="5080"/>
                    <a:pt x="3230551" y="7620"/>
                  </a:cubicBezTo>
                  <a:cubicBezTo>
                    <a:pt x="3298736" y="8890"/>
                    <a:pt x="3366921" y="12700"/>
                    <a:pt x="3435107" y="16510"/>
                  </a:cubicBezTo>
                  <a:cubicBezTo>
                    <a:pt x="3451471" y="16510"/>
                    <a:pt x="3467836" y="16510"/>
                    <a:pt x="3481473" y="16510"/>
                  </a:cubicBezTo>
                  <a:cubicBezTo>
                    <a:pt x="3498863" y="17780"/>
                    <a:pt x="3507753" y="20320"/>
                    <a:pt x="3517913" y="21590"/>
                  </a:cubicBezTo>
                  <a:close/>
                  <a:moveTo>
                    <a:pt x="3528074" y="3212682"/>
                  </a:moveTo>
                  <a:cubicBezTo>
                    <a:pt x="3529343" y="3196172"/>
                    <a:pt x="3530613" y="3183472"/>
                    <a:pt x="3530613" y="3170772"/>
                  </a:cubicBezTo>
                  <a:cubicBezTo>
                    <a:pt x="3529343" y="3031483"/>
                    <a:pt x="3528074" y="2899813"/>
                    <a:pt x="3528074" y="2758205"/>
                  </a:cubicBezTo>
                  <a:cubicBezTo>
                    <a:pt x="3528074" y="2693612"/>
                    <a:pt x="3530613" y="2629019"/>
                    <a:pt x="3529343" y="2564426"/>
                  </a:cubicBezTo>
                  <a:cubicBezTo>
                    <a:pt x="3529343" y="2504802"/>
                    <a:pt x="3528074" y="2442693"/>
                    <a:pt x="3526803" y="2383069"/>
                  </a:cubicBezTo>
                  <a:cubicBezTo>
                    <a:pt x="3521724" y="2291148"/>
                    <a:pt x="3510293" y="388138"/>
                    <a:pt x="3510293" y="296218"/>
                  </a:cubicBezTo>
                  <a:cubicBezTo>
                    <a:pt x="3507753" y="219203"/>
                    <a:pt x="3505213" y="139704"/>
                    <a:pt x="3502674" y="63500"/>
                  </a:cubicBezTo>
                  <a:cubicBezTo>
                    <a:pt x="3501403" y="44450"/>
                    <a:pt x="3500133" y="43180"/>
                    <a:pt x="3473290" y="41910"/>
                  </a:cubicBezTo>
                  <a:cubicBezTo>
                    <a:pt x="3465108" y="41910"/>
                    <a:pt x="3459653" y="41910"/>
                    <a:pt x="3451471" y="40640"/>
                  </a:cubicBezTo>
                  <a:cubicBezTo>
                    <a:pt x="3383286" y="36830"/>
                    <a:pt x="3312373" y="31750"/>
                    <a:pt x="3244188" y="30480"/>
                  </a:cubicBezTo>
                  <a:cubicBezTo>
                    <a:pt x="3077816" y="26670"/>
                    <a:pt x="2908717" y="25400"/>
                    <a:pt x="2742345" y="22860"/>
                  </a:cubicBezTo>
                  <a:cubicBezTo>
                    <a:pt x="2717798" y="22860"/>
                    <a:pt x="2690524" y="22860"/>
                    <a:pt x="2665977" y="22860"/>
                  </a:cubicBezTo>
                  <a:cubicBezTo>
                    <a:pt x="2625066" y="22860"/>
                    <a:pt x="2584155" y="22860"/>
                    <a:pt x="2545971" y="22860"/>
                  </a:cubicBezTo>
                  <a:cubicBezTo>
                    <a:pt x="2458694" y="22860"/>
                    <a:pt x="2371417" y="22860"/>
                    <a:pt x="2286867" y="24130"/>
                  </a:cubicBezTo>
                  <a:cubicBezTo>
                    <a:pt x="2213227" y="25400"/>
                    <a:pt x="972255" y="29210"/>
                    <a:pt x="898615" y="29210"/>
                  </a:cubicBezTo>
                  <a:cubicBezTo>
                    <a:pt x="778609" y="29210"/>
                    <a:pt x="658603" y="26670"/>
                    <a:pt x="538597" y="33020"/>
                  </a:cubicBezTo>
                  <a:cubicBezTo>
                    <a:pt x="475867" y="36830"/>
                    <a:pt x="415863" y="36830"/>
                    <a:pt x="355860" y="38100"/>
                  </a:cubicBezTo>
                  <a:cubicBezTo>
                    <a:pt x="252219" y="41910"/>
                    <a:pt x="148577" y="45720"/>
                    <a:pt x="49530" y="50800"/>
                  </a:cubicBezTo>
                  <a:cubicBezTo>
                    <a:pt x="36830" y="50800"/>
                    <a:pt x="34290" y="53340"/>
                    <a:pt x="33020" y="72626"/>
                  </a:cubicBezTo>
                  <a:cubicBezTo>
                    <a:pt x="31750" y="117345"/>
                    <a:pt x="31750" y="162063"/>
                    <a:pt x="30480" y="206781"/>
                  </a:cubicBezTo>
                  <a:cubicBezTo>
                    <a:pt x="29210" y="281312"/>
                    <a:pt x="26670" y="353358"/>
                    <a:pt x="25400" y="427888"/>
                  </a:cubicBezTo>
                  <a:cubicBezTo>
                    <a:pt x="20320" y="507387"/>
                    <a:pt x="26670" y="2450146"/>
                    <a:pt x="29210" y="2529645"/>
                  </a:cubicBezTo>
                  <a:cubicBezTo>
                    <a:pt x="29210" y="2614113"/>
                    <a:pt x="29210" y="2701065"/>
                    <a:pt x="30480" y="2785533"/>
                  </a:cubicBezTo>
                  <a:cubicBezTo>
                    <a:pt x="30480" y="2847642"/>
                    <a:pt x="33020" y="2909750"/>
                    <a:pt x="33020" y="2971859"/>
                  </a:cubicBezTo>
                  <a:cubicBezTo>
                    <a:pt x="33020" y="3038936"/>
                    <a:pt x="33020" y="3106014"/>
                    <a:pt x="31750" y="3170772"/>
                  </a:cubicBezTo>
                  <a:cubicBezTo>
                    <a:pt x="31750" y="3174582"/>
                    <a:pt x="31750" y="3177122"/>
                    <a:pt x="31750" y="3180932"/>
                  </a:cubicBezTo>
                  <a:cubicBezTo>
                    <a:pt x="31750" y="3191092"/>
                    <a:pt x="35560" y="3194901"/>
                    <a:pt x="44450" y="3194901"/>
                  </a:cubicBezTo>
                  <a:cubicBezTo>
                    <a:pt x="69482" y="3194901"/>
                    <a:pt x="107666" y="3196172"/>
                    <a:pt x="143122" y="3196172"/>
                  </a:cubicBezTo>
                  <a:cubicBezTo>
                    <a:pt x="194943" y="3196172"/>
                    <a:pt x="249491" y="3193632"/>
                    <a:pt x="301312" y="3196172"/>
                  </a:cubicBezTo>
                  <a:cubicBezTo>
                    <a:pt x="385862" y="3199982"/>
                    <a:pt x="470412" y="3202522"/>
                    <a:pt x="554961" y="3201251"/>
                  </a:cubicBezTo>
                  <a:cubicBezTo>
                    <a:pt x="609510" y="3199982"/>
                    <a:pt x="661330" y="3202522"/>
                    <a:pt x="715879" y="3202522"/>
                  </a:cubicBezTo>
                  <a:cubicBezTo>
                    <a:pt x="794974" y="3202522"/>
                    <a:pt x="874068" y="3201251"/>
                    <a:pt x="953163" y="3202522"/>
                  </a:cubicBezTo>
                  <a:cubicBezTo>
                    <a:pt x="1070442" y="3203792"/>
                    <a:pt x="2357780" y="3193632"/>
                    <a:pt x="2477786" y="3196172"/>
                  </a:cubicBezTo>
                  <a:cubicBezTo>
                    <a:pt x="2529607" y="3197442"/>
                    <a:pt x="2581427" y="3198712"/>
                    <a:pt x="2630521" y="3198712"/>
                  </a:cubicBezTo>
                  <a:cubicBezTo>
                    <a:pt x="2720525" y="3201251"/>
                    <a:pt x="2807802" y="3197442"/>
                    <a:pt x="2897807" y="3201251"/>
                  </a:cubicBezTo>
                  <a:cubicBezTo>
                    <a:pt x="2971447" y="3203792"/>
                    <a:pt x="3045087" y="3203792"/>
                    <a:pt x="3118727" y="3206332"/>
                  </a:cubicBezTo>
                  <a:cubicBezTo>
                    <a:pt x="3227824" y="3210142"/>
                    <a:pt x="3336920" y="3212682"/>
                    <a:pt x="3446017" y="3213951"/>
                  </a:cubicBezTo>
                  <a:cubicBezTo>
                    <a:pt x="3486928" y="3213952"/>
                    <a:pt x="3507753" y="3212682"/>
                    <a:pt x="3528074" y="3212682"/>
                  </a:cubicBezTo>
                  <a:close/>
                </a:path>
              </a:pathLst>
            </a:custGeom>
            <a:solidFill>
              <a:srgbClr val="000000"/>
            </a:solidFill>
          </p:spPr>
        </p:sp>
      </p:grpSp>
      <p:grpSp>
        <p:nvGrpSpPr>
          <p:cNvPr name="Group 11" id="11"/>
          <p:cNvGrpSpPr/>
          <p:nvPr/>
        </p:nvGrpSpPr>
        <p:grpSpPr>
          <a:xfrm rot="0">
            <a:off x="6259387" y="3683834"/>
            <a:ext cx="2745361" cy="2684640"/>
            <a:chOff x="0" y="0"/>
            <a:chExt cx="3447573" cy="3371321"/>
          </a:xfrm>
        </p:grpSpPr>
        <p:sp>
          <p:nvSpPr>
            <p:cNvPr name="Freeform 12" id="12"/>
            <p:cNvSpPr/>
            <p:nvPr/>
          </p:nvSpPr>
          <p:spPr>
            <a:xfrm>
              <a:off x="10160" y="16510"/>
              <a:ext cx="3424713" cy="3343381"/>
            </a:xfrm>
            <a:custGeom>
              <a:avLst/>
              <a:gdLst/>
              <a:ahLst/>
              <a:cxnLst/>
              <a:rect r="r" b="b" t="t" l="l"/>
              <a:pathLst>
                <a:path h="3343381" w="3424713">
                  <a:moveTo>
                    <a:pt x="3424713" y="3343381"/>
                  </a:moveTo>
                  <a:lnTo>
                    <a:pt x="0" y="3335761"/>
                  </a:lnTo>
                  <a:lnTo>
                    <a:pt x="0" y="1172799"/>
                  </a:lnTo>
                  <a:lnTo>
                    <a:pt x="17780" y="19050"/>
                  </a:lnTo>
                  <a:lnTo>
                    <a:pt x="1705675" y="0"/>
                  </a:lnTo>
                  <a:lnTo>
                    <a:pt x="3405663" y="5080"/>
                  </a:lnTo>
                  <a:close/>
                </a:path>
              </a:pathLst>
            </a:custGeom>
            <a:solidFill>
              <a:srgbClr val="FFF5DE"/>
            </a:solidFill>
          </p:spPr>
        </p:sp>
        <p:sp>
          <p:nvSpPr>
            <p:cNvPr name="Freeform 13" id="13"/>
            <p:cNvSpPr/>
            <p:nvPr/>
          </p:nvSpPr>
          <p:spPr>
            <a:xfrm>
              <a:off x="-3810" y="0"/>
              <a:ext cx="3453923" cy="3370051"/>
            </a:xfrm>
            <a:custGeom>
              <a:avLst/>
              <a:gdLst/>
              <a:ahLst/>
              <a:cxnLst/>
              <a:rect r="r" b="b" t="t" l="l"/>
              <a:pathLst>
                <a:path h="3370051" w="3453923">
                  <a:moveTo>
                    <a:pt x="3419633" y="21590"/>
                  </a:moveTo>
                  <a:cubicBezTo>
                    <a:pt x="3420903" y="34290"/>
                    <a:pt x="3420903" y="44450"/>
                    <a:pt x="3422173" y="54610"/>
                  </a:cubicBezTo>
                  <a:cubicBezTo>
                    <a:pt x="3424713" y="114536"/>
                    <a:pt x="3425983" y="187226"/>
                    <a:pt x="3428523" y="257320"/>
                  </a:cubicBezTo>
                  <a:cubicBezTo>
                    <a:pt x="3428523" y="358566"/>
                    <a:pt x="3441223" y="2354944"/>
                    <a:pt x="3447573" y="2456191"/>
                  </a:cubicBezTo>
                  <a:cubicBezTo>
                    <a:pt x="3453923" y="2609359"/>
                    <a:pt x="3450113" y="2765123"/>
                    <a:pt x="3450113" y="2918291"/>
                  </a:cubicBezTo>
                  <a:cubicBezTo>
                    <a:pt x="3450113" y="3053287"/>
                    <a:pt x="3451383" y="3177898"/>
                    <a:pt x="3452653" y="3309091"/>
                  </a:cubicBezTo>
                  <a:cubicBezTo>
                    <a:pt x="3452653" y="3330681"/>
                    <a:pt x="3452653" y="3344651"/>
                    <a:pt x="3452653" y="3368781"/>
                  </a:cubicBezTo>
                  <a:cubicBezTo>
                    <a:pt x="3429793" y="3368781"/>
                    <a:pt x="3409473" y="3370051"/>
                    <a:pt x="3383511" y="3368781"/>
                  </a:cubicBezTo>
                  <a:cubicBezTo>
                    <a:pt x="3211296" y="3363701"/>
                    <a:pt x="3036431" y="3370051"/>
                    <a:pt x="2864215" y="3364971"/>
                  </a:cubicBezTo>
                  <a:cubicBezTo>
                    <a:pt x="2760886" y="3361161"/>
                    <a:pt x="2660206" y="3363701"/>
                    <a:pt x="2556877" y="3361161"/>
                  </a:cubicBezTo>
                  <a:cubicBezTo>
                    <a:pt x="2509187" y="3359891"/>
                    <a:pt x="2461496" y="3358621"/>
                    <a:pt x="2413806" y="3357351"/>
                  </a:cubicBezTo>
                  <a:cubicBezTo>
                    <a:pt x="2384662" y="3357351"/>
                    <a:pt x="2358167" y="3358621"/>
                    <a:pt x="2329023" y="3358621"/>
                  </a:cubicBezTo>
                  <a:cubicBezTo>
                    <a:pt x="2254838" y="3357351"/>
                    <a:pt x="2050829" y="3358621"/>
                    <a:pt x="1976643" y="3357351"/>
                  </a:cubicBezTo>
                  <a:cubicBezTo>
                    <a:pt x="1923654" y="3356081"/>
                    <a:pt x="863867" y="3364971"/>
                    <a:pt x="810878" y="3363701"/>
                  </a:cubicBezTo>
                  <a:cubicBezTo>
                    <a:pt x="797630" y="3363701"/>
                    <a:pt x="781733" y="3364971"/>
                    <a:pt x="768486" y="3364971"/>
                  </a:cubicBezTo>
                  <a:cubicBezTo>
                    <a:pt x="736692" y="3364971"/>
                    <a:pt x="707548" y="3366241"/>
                    <a:pt x="675755" y="3366241"/>
                  </a:cubicBezTo>
                  <a:cubicBezTo>
                    <a:pt x="596271" y="3366241"/>
                    <a:pt x="519436" y="3364971"/>
                    <a:pt x="439952" y="3363701"/>
                  </a:cubicBezTo>
                  <a:cubicBezTo>
                    <a:pt x="392262" y="3362431"/>
                    <a:pt x="344571" y="3361161"/>
                    <a:pt x="299530" y="3359891"/>
                  </a:cubicBezTo>
                  <a:cubicBezTo>
                    <a:pt x="214747" y="3358621"/>
                    <a:pt x="129964" y="3357351"/>
                    <a:pt x="48260" y="3357351"/>
                  </a:cubicBezTo>
                  <a:cubicBezTo>
                    <a:pt x="38100" y="3357351"/>
                    <a:pt x="29210" y="3357351"/>
                    <a:pt x="19050" y="3356081"/>
                  </a:cubicBezTo>
                  <a:cubicBezTo>
                    <a:pt x="10160" y="3354811"/>
                    <a:pt x="5080" y="3348461"/>
                    <a:pt x="7620" y="3339571"/>
                  </a:cubicBezTo>
                  <a:cubicBezTo>
                    <a:pt x="16510" y="3307702"/>
                    <a:pt x="12700" y="3242800"/>
                    <a:pt x="11430" y="3175303"/>
                  </a:cubicBezTo>
                  <a:cubicBezTo>
                    <a:pt x="10160" y="3037711"/>
                    <a:pt x="6350" y="2902715"/>
                    <a:pt x="7620" y="2765123"/>
                  </a:cubicBezTo>
                  <a:cubicBezTo>
                    <a:pt x="5080" y="2593783"/>
                    <a:pt x="0" y="472793"/>
                    <a:pt x="7620" y="298857"/>
                  </a:cubicBezTo>
                  <a:cubicBezTo>
                    <a:pt x="8890" y="265108"/>
                    <a:pt x="7620" y="228763"/>
                    <a:pt x="8890" y="195014"/>
                  </a:cubicBezTo>
                  <a:cubicBezTo>
                    <a:pt x="10160" y="140497"/>
                    <a:pt x="12700" y="80787"/>
                    <a:pt x="13970" y="44450"/>
                  </a:cubicBezTo>
                  <a:cubicBezTo>
                    <a:pt x="13970" y="41910"/>
                    <a:pt x="15240" y="39370"/>
                    <a:pt x="16510" y="38100"/>
                  </a:cubicBezTo>
                  <a:cubicBezTo>
                    <a:pt x="38100" y="35560"/>
                    <a:pt x="63728" y="30480"/>
                    <a:pt x="106119" y="29210"/>
                  </a:cubicBezTo>
                  <a:cubicBezTo>
                    <a:pt x="177655" y="25400"/>
                    <a:pt x="249190" y="22860"/>
                    <a:pt x="323375" y="20320"/>
                  </a:cubicBezTo>
                  <a:cubicBezTo>
                    <a:pt x="373715" y="17780"/>
                    <a:pt x="424055" y="16510"/>
                    <a:pt x="471746" y="13970"/>
                  </a:cubicBezTo>
                  <a:cubicBezTo>
                    <a:pt x="519436" y="11430"/>
                    <a:pt x="569776" y="8890"/>
                    <a:pt x="617466" y="8890"/>
                  </a:cubicBezTo>
                  <a:cubicBezTo>
                    <a:pt x="670456" y="7620"/>
                    <a:pt x="723445" y="10160"/>
                    <a:pt x="776435" y="8890"/>
                  </a:cubicBezTo>
                  <a:cubicBezTo>
                    <a:pt x="842671" y="8890"/>
                    <a:pt x="2042880" y="6350"/>
                    <a:pt x="2109117" y="5080"/>
                  </a:cubicBezTo>
                  <a:cubicBezTo>
                    <a:pt x="2172704" y="3810"/>
                    <a:pt x="2236291" y="2540"/>
                    <a:pt x="2302528" y="2540"/>
                  </a:cubicBezTo>
                  <a:cubicBezTo>
                    <a:pt x="2411156" y="1270"/>
                    <a:pt x="2517135" y="0"/>
                    <a:pt x="2625763" y="0"/>
                  </a:cubicBezTo>
                  <a:cubicBezTo>
                    <a:pt x="2670804" y="0"/>
                    <a:pt x="2718495" y="2540"/>
                    <a:pt x="2763536" y="2540"/>
                  </a:cubicBezTo>
                  <a:cubicBezTo>
                    <a:pt x="2888060" y="3810"/>
                    <a:pt x="3015235" y="5080"/>
                    <a:pt x="3139760" y="7620"/>
                  </a:cubicBezTo>
                  <a:cubicBezTo>
                    <a:pt x="3205997" y="8890"/>
                    <a:pt x="3272233" y="12700"/>
                    <a:pt x="3338470" y="16510"/>
                  </a:cubicBezTo>
                  <a:cubicBezTo>
                    <a:pt x="3354367" y="16510"/>
                    <a:pt x="3370264" y="16510"/>
                    <a:pt x="3383511" y="16510"/>
                  </a:cubicBezTo>
                  <a:cubicBezTo>
                    <a:pt x="3400583" y="17780"/>
                    <a:pt x="3409473" y="20320"/>
                    <a:pt x="3419633" y="21590"/>
                  </a:cubicBezTo>
                  <a:close/>
                  <a:moveTo>
                    <a:pt x="3429793" y="3352271"/>
                  </a:moveTo>
                  <a:cubicBezTo>
                    <a:pt x="3431063" y="3335762"/>
                    <a:pt x="3432333" y="3323062"/>
                    <a:pt x="3432333" y="3310362"/>
                  </a:cubicBezTo>
                  <a:cubicBezTo>
                    <a:pt x="3431063" y="3164918"/>
                    <a:pt x="3429793" y="3027326"/>
                    <a:pt x="3429793" y="2879351"/>
                  </a:cubicBezTo>
                  <a:cubicBezTo>
                    <a:pt x="3429793" y="2811853"/>
                    <a:pt x="3432333" y="2744355"/>
                    <a:pt x="3431063" y="2676857"/>
                  </a:cubicBezTo>
                  <a:cubicBezTo>
                    <a:pt x="3431063" y="2614551"/>
                    <a:pt x="3429793" y="2549650"/>
                    <a:pt x="3428523" y="2487344"/>
                  </a:cubicBezTo>
                  <a:cubicBezTo>
                    <a:pt x="3423443" y="2391289"/>
                    <a:pt x="3412013" y="402700"/>
                    <a:pt x="3412013" y="306645"/>
                  </a:cubicBezTo>
                  <a:cubicBezTo>
                    <a:pt x="3409473" y="226167"/>
                    <a:pt x="3406933" y="143093"/>
                    <a:pt x="3404393" y="63500"/>
                  </a:cubicBezTo>
                  <a:cubicBezTo>
                    <a:pt x="3403123" y="44450"/>
                    <a:pt x="3401853" y="43180"/>
                    <a:pt x="3375563" y="41910"/>
                  </a:cubicBezTo>
                  <a:cubicBezTo>
                    <a:pt x="3367614" y="41910"/>
                    <a:pt x="3362315" y="41910"/>
                    <a:pt x="3354367" y="40640"/>
                  </a:cubicBezTo>
                  <a:cubicBezTo>
                    <a:pt x="3288130" y="36830"/>
                    <a:pt x="3219244" y="31750"/>
                    <a:pt x="3153008" y="30480"/>
                  </a:cubicBezTo>
                  <a:cubicBezTo>
                    <a:pt x="2991390" y="26670"/>
                    <a:pt x="2827123" y="25400"/>
                    <a:pt x="2665505" y="22860"/>
                  </a:cubicBezTo>
                  <a:cubicBezTo>
                    <a:pt x="2641660" y="22860"/>
                    <a:pt x="2615166" y="22860"/>
                    <a:pt x="2591320" y="22860"/>
                  </a:cubicBezTo>
                  <a:cubicBezTo>
                    <a:pt x="2551578" y="22860"/>
                    <a:pt x="2511836" y="22860"/>
                    <a:pt x="2474744" y="22860"/>
                  </a:cubicBezTo>
                  <a:cubicBezTo>
                    <a:pt x="2389961" y="22860"/>
                    <a:pt x="2305178" y="22860"/>
                    <a:pt x="2223044" y="24130"/>
                  </a:cubicBezTo>
                  <a:cubicBezTo>
                    <a:pt x="2151508" y="25400"/>
                    <a:pt x="946000" y="29210"/>
                    <a:pt x="874465" y="29210"/>
                  </a:cubicBezTo>
                  <a:cubicBezTo>
                    <a:pt x="757888" y="29210"/>
                    <a:pt x="641312" y="26670"/>
                    <a:pt x="524735" y="33020"/>
                  </a:cubicBezTo>
                  <a:cubicBezTo>
                    <a:pt x="463797" y="36830"/>
                    <a:pt x="405509" y="36830"/>
                    <a:pt x="347221" y="38100"/>
                  </a:cubicBezTo>
                  <a:cubicBezTo>
                    <a:pt x="246541" y="41910"/>
                    <a:pt x="145861" y="45720"/>
                    <a:pt x="49530" y="50800"/>
                  </a:cubicBezTo>
                  <a:cubicBezTo>
                    <a:pt x="36830" y="50800"/>
                    <a:pt x="34290" y="53340"/>
                    <a:pt x="33020" y="72999"/>
                  </a:cubicBezTo>
                  <a:cubicBezTo>
                    <a:pt x="31750" y="119728"/>
                    <a:pt x="31750" y="166457"/>
                    <a:pt x="30480" y="213187"/>
                  </a:cubicBezTo>
                  <a:cubicBezTo>
                    <a:pt x="29210" y="291069"/>
                    <a:pt x="26670" y="366355"/>
                    <a:pt x="25400" y="444237"/>
                  </a:cubicBezTo>
                  <a:cubicBezTo>
                    <a:pt x="20320" y="527311"/>
                    <a:pt x="26670" y="2557438"/>
                    <a:pt x="29210" y="2640512"/>
                  </a:cubicBezTo>
                  <a:cubicBezTo>
                    <a:pt x="29210" y="2728778"/>
                    <a:pt x="29210" y="2819641"/>
                    <a:pt x="30480" y="2907907"/>
                  </a:cubicBezTo>
                  <a:cubicBezTo>
                    <a:pt x="30480" y="2972809"/>
                    <a:pt x="33020" y="3037711"/>
                    <a:pt x="33020" y="3102613"/>
                  </a:cubicBezTo>
                  <a:cubicBezTo>
                    <a:pt x="33020" y="3172706"/>
                    <a:pt x="33020" y="3242800"/>
                    <a:pt x="31750" y="3310361"/>
                  </a:cubicBezTo>
                  <a:cubicBezTo>
                    <a:pt x="31750" y="3314171"/>
                    <a:pt x="31750" y="3316711"/>
                    <a:pt x="31750" y="3320521"/>
                  </a:cubicBezTo>
                  <a:cubicBezTo>
                    <a:pt x="31750" y="3330681"/>
                    <a:pt x="35560" y="3334491"/>
                    <a:pt x="44450" y="3334491"/>
                  </a:cubicBezTo>
                  <a:cubicBezTo>
                    <a:pt x="69027" y="3334491"/>
                    <a:pt x="106119" y="3335762"/>
                    <a:pt x="140562" y="3335762"/>
                  </a:cubicBezTo>
                  <a:cubicBezTo>
                    <a:pt x="190902" y="3335762"/>
                    <a:pt x="243891" y="3333221"/>
                    <a:pt x="294231" y="3335762"/>
                  </a:cubicBezTo>
                  <a:cubicBezTo>
                    <a:pt x="376365" y="3339571"/>
                    <a:pt x="458498" y="3342112"/>
                    <a:pt x="540632" y="3340841"/>
                  </a:cubicBezTo>
                  <a:cubicBezTo>
                    <a:pt x="593621" y="3339571"/>
                    <a:pt x="643961" y="3342112"/>
                    <a:pt x="696950" y="3342112"/>
                  </a:cubicBezTo>
                  <a:cubicBezTo>
                    <a:pt x="773785" y="3342112"/>
                    <a:pt x="850620" y="3340841"/>
                    <a:pt x="927454" y="3342112"/>
                  </a:cubicBezTo>
                  <a:cubicBezTo>
                    <a:pt x="1041381" y="3343381"/>
                    <a:pt x="2291930" y="3333221"/>
                    <a:pt x="2408507" y="3335762"/>
                  </a:cubicBezTo>
                  <a:cubicBezTo>
                    <a:pt x="2458847" y="3337031"/>
                    <a:pt x="2509187" y="3338301"/>
                    <a:pt x="2556877" y="3338301"/>
                  </a:cubicBezTo>
                  <a:cubicBezTo>
                    <a:pt x="2644309" y="3340841"/>
                    <a:pt x="2729092" y="3337031"/>
                    <a:pt x="2816525" y="3340841"/>
                  </a:cubicBezTo>
                  <a:cubicBezTo>
                    <a:pt x="2888061" y="3343381"/>
                    <a:pt x="2959596" y="3343381"/>
                    <a:pt x="3031132" y="3345921"/>
                  </a:cubicBezTo>
                  <a:cubicBezTo>
                    <a:pt x="3137111" y="3349731"/>
                    <a:pt x="3243089" y="3352271"/>
                    <a:pt x="3349068" y="3353541"/>
                  </a:cubicBezTo>
                  <a:cubicBezTo>
                    <a:pt x="3388810" y="3353541"/>
                    <a:pt x="3409473" y="3352271"/>
                    <a:pt x="3429793" y="3352271"/>
                  </a:cubicBezTo>
                  <a:close/>
                </a:path>
              </a:pathLst>
            </a:custGeom>
            <a:solidFill>
              <a:srgbClr val="000000"/>
            </a:solidFill>
          </p:spPr>
        </p:sp>
      </p:grpSp>
      <p:sp>
        <p:nvSpPr>
          <p:cNvPr name="TextBox 14" id="14"/>
          <p:cNvSpPr txBox="true"/>
          <p:nvPr/>
        </p:nvSpPr>
        <p:spPr>
          <a:xfrm rot="0">
            <a:off x="6242055" y="813016"/>
            <a:ext cx="2780025" cy="351213"/>
          </a:xfrm>
          <a:prstGeom prst="rect">
            <a:avLst/>
          </a:prstGeom>
        </p:spPr>
        <p:txBody>
          <a:bodyPr anchor="t" rtlCol="false" tIns="0" lIns="0" bIns="0" rIns="0">
            <a:spAutoFit/>
          </a:bodyPr>
          <a:lstStyle/>
          <a:p>
            <a:pPr algn="ctr">
              <a:lnSpc>
                <a:spcPts val="2692"/>
              </a:lnSpc>
            </a:pPr>
            <a:r>
              <a:rPr lang="en-US" sz="2448" spc="48">
                <a:solidFill>
                  <a:srgbClr val="000000"/>
                </a:solidFill>
                <a:latin typeface="KG Primary Penmanship"/>
              </a:rPr>
              <a:t>CUSTOMER MODULE</a:t>
            </a:r>
          </a:p>
        </p:txBody>
      </p:sp>
      <p:sp>
        <p:nvSpPr>
          <p:cNvPr name="TextBox 15" id="15"/>
          <p:cNvSpPr txBox="true"/>
          <p:nvPr/>
        </p:nvSpPr>
        <p:spPr>
          <a:xfrm rot="0">
            <a:off x="1368157" y="438729"/>
            <a:ext cx="6316495" cy="1555776"/>
          </a:xfrm>
          <a:prstGeom prst="rect">
            <a:avLst/>
          </a:prstGeom>
        </p:spPr>
        <p:txBody>
          <a:bodyPr anchor="t" rtlCol="false" tIns="0" lIns="0" bIns="0" rIns="0">
            <a:spAutoFit/>
          </a:bodyPr>
          <a:lstStyle/>
          <a:p>
            <a:pPr>
              <a:lnSpc>
                <a:spcPts val="6010"/>
              </a:lnSpc>
            </a:pPr>
            <a:r>
              <a:rPr lang="en-US" sz="6010">
                <a:solidFill>
                  <a:srgbClr val="FDF9DE"/>
                </a:solidFill>
                <a:latin typeface="Hangyaboly"/>
              </a:rPr>
              <a:t>Proposed </a:t>
            </a:r>
          </a:p>
          <a:p>
            <a:pPr>
              <a:lnSpc>
                <a:spcPts val="6010"/>
              </a:lnSpc>
            </a:pPr>
            <a:r>
              <a:rPr lang="en-US" sz="6010">
                <a:solidFill>
                  <a:srgbClr val="FDF9DE"/>
                </a:solidFill>
                <a:latin typeface="Hangyaboly"/>
              </a:rPr>
              <a:t>Methodolgy</a:t>
            </a:r>
          </a:p>
        </p:txBody>
      </p:sp>
      <p:sp>
        <p:nvSpPr>
          <p:cNvPr name="TextBox 16" id="16"/>
          <p:cNvSpPr txBox="true"/>
          <p:nvPr/>
        </p:nvSpPr>
        <p:spPr>
          <a:xfrm rot="0">
            <a:off x="6276840" y="1399820"/>
            <a:ext cx="2782727" cy="1249461"/>
          </a:xfrm>
          <a:prstGeom prst="rect">
            <a:avLst/>
          </a:prstGeom>
        </p:spPr>
        <p:txBody>
          <a:bodyPr anchor="t" rtlCol="false" tIns="0" lIns="0" bIns="0" rIns="0">
            <a:spAutoFit/>
          </a:bodyPr>
          <a:lstStyle/>
          <a:p>
            <a:pPr algn="ctr">
              <a:lnSpc>
                <a:spcPts val="2450"/>
              </a:lnSpc>
            </a:pPr>
            <a:r>
              <a:rPr lang="en-US" sz="2227" spc="44">
                <a:solidFill>
                  <a:srgbClr val="000000"/>
                </a:solidFill>
                <a:latin typeface="KG Primary Penmanship"/>
              </a:rPr>
              <a:t>Customer will be able to login to an account on our website and do seamless searching.</a:t>
            </a:r>
          </a:p>
        </p:txBody>
      </p:sp>
      <p:sp>
        <p:nvSpPr>
          <p:cNvPr name="TextBox 17" id="17"/>
          <p:cNvSpPr txBox="true"/>
          <p:nvPr/>
        </p:nvSpPr>
        <p:spPr>
          <a:xfrm rot="0">
            <a:off x="1744462" y="2872374"/>
            <a:ext cx="2498293" cy="332740"/>
          </a:xfrm>
          <a:prstGeom prst="rect">
            <a:avLst/>
          </a:prstGeom>
        </p:spPr>
        <p:txBody>
          <a:bodyPr anchor="t" rtlCol="false" tIns="0" lIns="0" bIns="0" rIns="0">
            <a:spAutoFit/>
          </a:bodyPr>
          <a:lstStyle/>
          <a:p>
            <a:pPr algn="ctr">
              <a:lnSpc>
                <a:spcPts val="2419"/>
              </a:lnSpc>
            </a:pPr>
            <a:r>
              <a:rPr lang="en-US" sz="2199" spc="43">
                <a:solidFill>
                  <a:srgbClr val="000000"/>
                </a:solidFill>
                <a:latin typeface="KG Primary Penmanship"/>
              </a:rPr>
              <a:t>AUTHENTICATION</a:t>
            </a:r>
          </a:p>
        </p:txBody>
      </p:sp>
      <p:sp>
        <p:nvSpPr>
          <p:cNvPr name="TextBox 18" id="18"/>
          <p:cNvSpPr txBox="true"/>
          <p:nvPr/>
        </p:nvSpPr>
        <p:spPr>
          <a:xfrm rot="0">
            <a:off x="6378806" y="4068187"/>
            <a:ext cx="2643274" cy="352050"/>
          </a:xfrm>
          <a:prstGeom prst="rect">
            <a:avLst/>
          </a:prstGeom>
        </p:spPr>
        <p:txBody>
          <a:bodyPr anchor="t" rtlCol="false" tIns="0" lIns="0" bIns="0" rIns="0">
            <a:spAutoFit/>
          </a:bodyPr>
          <a:lstStyle/>
          <a:p>
            <a:pPr algn="ctr">
              <a:lnSpc>
                <a:spcPts val="2560"/>
              </a:lnSpc>
            </a:pPr>
            <a:r>
              <a:rPr lang="en-US" sz="2327" spc="46">
                <a:solidFill>
                  <a:srgbClr val="000000"/>
                </a:solidFill>
                <a:latin typeface="KG Primary Penmanship"/>
              </a:rPr>
              <a:t>SELLER MODULE</a:t>
            </a:r>
          </a:p>
        </p:txBody>
      </p:sp>
      <p:sp>
        <p:nvSpPr>
          <p:cNvPr name="TextBox 19" id="19"/>
          <p:cNvSpPr txBox="true"/>
          <p:nvPr/>
        </p:nvSpPr>
        <p:spPr>
          <a:xfrm rot="0">
            <a:off x="1027580" y="3561613"/>
            <a:ext cx="4155701" cy="2806861"/>
          </a:xfrm>
          <a:prstGeom prst="rect">
            <a:avLst/>
          </a:prstGeom>
        </p:spPr>
        <p:txBody>
          <a:bodyPr anchor="t" rtlCol="false" tIns="0" lIns="0" bIns="0" rIns="0">
            <a:spAutoFit/>
          </a:bodyPr>
          <a:lstStyle/>
          <a:p>
            <a:pPr algn="ctr">
              <a:lnSpc>
                <a:spcPts val="2467"/>
              </a:lnSpc>
            </a:pPr>
            <a:r>
              <a:rPr lang="en-US" sz="2242" spc="44">
                <a:solidFill>
                  <a:srgbClr val="000000"/>
                </a:solidFill>
                <a:latin typeface="KG Primary Penmanship"/>
              </a:rPr>
              <a:t>Authentication is the process of identifying users that request to a system, network, or device. Access control often determines user identity according to credentials like username and password. Other authentication technologies like biometrics and authentication apps are also used to authenticate user identity</a:t>
            </a:r>
          </a:p>
        </p:txBody>
      </p:sp>
      <p:sp>
        <p:nvSpPr>
          <p:cNvPr name="TextBox 20" id="20"/>
          <p:cNvSpPr txBox="true"/>
          <p:nvPr/>
        </p:nvSpPr>
        <p:spPr>
          <a:xfrm rot="0">
            <a:off x="6485743" y="4580877"/>
            <a:ext cx="2364922" cy="1397000"/>
          </a:xfrm>
          <a:prstGeom prst="rect">
            <a:avLst/>
          </a:prstGeom>
        </p:spPr>
        <p:txBody>
          <a:bodyPr anchor="t" rtlCol="false" tIns="0" lIns="0" bIns="0" rIns="0">
            <a:spAutoFit/>
          </a:bodyPr>
          <a:lstStyle/>
          <a:p>
            <a:pPr algn="ctr">
              <a:lnSpc>
                <a:spcPts val="2200"/>
              </a:lnSpc>
            </a:pPr>
            <a:r>
              <a:rPr lang="en-US" sz="2000" spc="40">
                <a:solidFill>
                  <a:srgbClr val="000000"/>
                </a:solidFill>
                <a:latin typeface="KG Primary Penmanship"/>
              </a:rPr>
              <a:t>Different students would be able to create an account on our website and add the details of the products they are selling.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3488" r="0" b="23488"/>
          <a:stretch>
            <a:fillRect/>
          </a:stretch>
        </p:blipFill>
        <p:spPr>
          <a:xfrm>
            <a:off x="0" y="0"/>
            <a:ext cx="9753600" cy="7315200"/>
          </a:xfrm>
          <a:prstGeom prst="rect">
            <a:avLst/>
          </a:prstGeom>
        </p:spPr>
      </p:pic>
      <p:grpSp>
        <p:nvGrpSpPr>
          <p:cNvPr name="Group 3" id="3"/>
          <p:cNvGrpSpPr/>
          <p:nvPr/>
        </p:nvGrpSpPr>
        <p:grpSpPr>
          <a:xfrm rot="0">
            <a:off x="499340" y="3536466"/>
            <a:ext cx="4627025" cy="2629202"/>
            <a:chOff x="0" y="0"/>
            <a:chExt cx="3669680" cy="2085212"/>
          </a:xfrm>
        </p:grpSpPr>
        <p:sp>
          <p:nvSpPr>
            <p:cNvPr name="Freeform 4" id="4"/>
            <p:cNvSpPr/>
            <p:nvPr/>
          </p:nvSpPr>
          <p:spPr>
            <a:xfrm>
              <a:off x="10160" y="16510"/>
              <a:ext cx="3646820" cy="2057273"/>
            </a:xfrm>
            <a:custGeom>
              <a:avLst/>
              <a:gdLst/>
              <a:ahLst/>
              <a:cxnLst/>
              <a:rect r="r" b="b" t="t" l="l"/>
              <a:pathLst>
                <a:path h="2057273" w="3646820">
                  <a:moveTo>
                    <a:pt x="3646820" y="2057273"/>
                  </a:moveTo>
                  <a:lnTo>
                    <a:pt x="0" y="2049652"/>
                  </a:lnTo>
                  <a:lnTo>
                    <a:pt x="0" y="726743"/>
                  </a:lnTo>
                  <a:lnTo>
                    <a:pt x="17780" y="19050"/>
                  </a:lnTo>
                  <a:lnTo>
                    <a:pt x="1816443" y="0"/>
                  </a:lnTo>
                  <a:lnTo>
                    <a:pt x="3627770" y="5080"/>
                  </a:lnTo>
                  <a:close/>
                </a:path>
              </a:pathLst>
            </a:custGeom>
            <a:solidFill>
              <a:srgbClr val="FFF5DE"/>
            </a:solidFill>
          </p:spPr>
        </p:sp>
        <p:sp>
          <p:nvSpPr>
            <p:cNvPr name="Freeform 5" id="5"/>
            <p:cNvSpPr/>
            <p:nvPr/>
          </p:nvSpPr>
          <p:spPr>
            <a:xfrm>
              <a:off x="-3810" y="0"/>
              <a:ext cx="3676030" cy="2083942"/>
            </a:xfrm>
            <a:custGeom>
              <a:avLst/>
              <a:gdLst/>
              <a:ahLst/>
              <a:cxnLst/>
              <a:rect r="r" b="b" t="t" l="l"/>
              <a:pathLst>
                <a:path h="2083942" w="3676030">
                  <a:moveTo>
                    <a:pt x="3641740" y="21590"/>
                  </a:moveTo>
                  <a:cubicBezTo>
                    <a:pt x="3643010" y="34290"/>
                    <a:pt x="3643010" y="44450"/>
                    <a:pt x="3644280" y="54610"/>
                  </a:cubicBezTo>
                  <a:cubicBezTo>
                    <a:pt x="3646820" y="94636"/>
                    <a:pt x="3648090" y="138504"/>
                    <a:pt x="3650630" y="180805"/>
                  </a:cubicBezTo>
                  <a:cubicBezTo>
                    <a:pt x="3650630" y="241906"/>
                    <a:pt x="3663330" y="1446704"/>
                    <a:pt x="3669680" y="1507806"/>
                  </a:cubicBezTo>
                  <a:cubicBezTo>
                    <a:pt x="3676030" y="1600241"/>
                    <a:pt x="3672220" y="1694244"/>
                    <a:pt x="3672220" y="1786680"/>
                  </a:cubicBezTo>
                  <a:cubicBezTo>
                    <a:pt x="3672220" y="1868148"/>
                    <a:pt x="3673490" y="1943350"/>
                    <a:pt x="3674760" y="2022982"/>
                  </a:cubicBezTo>
                  <a:cubicBezTo>
                    <a:pt x="3674760" y="2044572"/>
                    <a:pt x="3674760" y="2058542"/>
                    <a:pt x="3674760" y="2082672"/>
                  </a:cubicBezTo>
                  <a:cubicBezTo>
                    <a:pt x="3651900" y="2082672"/>
                    <a:pt x="3631580" y="2083942"/>
                    <a:pt x="3604898" y="2082672"/>
                  </a:cubicBezTo>
                  <a:cubicBezTo>
                    <a:pt x="3421233" y="2077592"/>
                    <a:pt x="3234743" y="2083942"/>
                    <a:pt x="3051078" y="2078862"/>
                  </a:cubicBezTo>
                  <a:cubicBezTo>
                    <a:pt x="2940879" y="2075052"/>
                    <a:pt x="2833506" y="2077592"/>
                    <a:pt x="2723307" y="2075052"/>
                  </a:cubicBezTo>
                  <a:cubicBezTo>
                    <a:pt x="2672446" y="2073782"/>
                    <a:pt x="2621585" y="2072512"/>
                    <a:pt x="2570724" y="2071242"/>
                  </a:cubicBezTo>
                  <a:cubicBezTo>
                    <a:pt x="2539642" y="2071242"/>
                    <a:pt x="2511386" y="2072512"/>
                    <a:pt x="2480304" y="2072512"/>
                  </a:cubicBezTo>
                  <a:cubicBezTo>
                    <a:pt x="2401187" y="2071242"/>
                    <a:pt x="2183615" y="2072512"/>
                    <a:pt x="2104497" y="2071242"/>
                  </a:cubicBezTo>
                  <a:cubicBezTo>
                    <a:pt x="2047985" y="2069972"/>
                    <a:pt x="917740" y="2078862"/>
                    <a:pt x="861228" y="2077592"/>
                  </a:cubicBezTo>
                  <a:cubicBezTo>
                    <a:pt x="847100" y="2077592"/>
                    <a:pt x="830146" y="2078862"/>
                    <a:pt x="816018" y="2078862"/>
                  </a:cubicBezTo>
                  <a:cubicBezTo>
                    <a:pt x="782111" y="2078862"/>
                    <a:pt x="751029" y="2080132"/>
                    <a:pt x="717122" y="2080132"/>
                  </a:cubicBezTo>
                  <a:cubicBezTo>
                    <a:pt x="632353" y="2080132"/>
                    <a:pt x="550411" y="2078862"/>
                    <a:pt x="465642" y="2077592"/>
                  </a:cubicBezTo>
                  <a:cubicBezTo>
                    <a:pt x="414781" y="2076322"/>
                    <a:pt x="363920" y="2075052"/>
                    <a:pt x="315885" y="2073782"/>
                  </a:cubicBezTo>
                  <a:cubicBezTo>
                    <a:pt x="225465" y="2072512"/>
                    <a:pt x="135046" y="2071242"/>
                    <a:pt x="48260" y="2071242"/>
                  </a:cubicBezTo>
                  <a:cubicBezTo>
                    <a:pt x="38100" y="2071242"/>
                    <a:pt x="29210" y="2071242"/>
                    <a:pt x="19050" y="2069972"/>
                  </a:cubicBezTo>
                  <a:cubicBezTo>
                    <a:pt x="10160" y="2068702"/>
                    <a:pt x="5080" y="2062352"/>
                    <a:pt x="7620" y="2053462"/>
                  </a:cubicBezTo>
                  <a:cubicBezTo>
                    <a:pt x="16510" y="2021686"/>
                    <a:pt x="12700" y="1982518"/>
                    <a:pt x="11430" y="1941784"/>
                  </a:cubicBezTo>
                  <a:cubicBezTo>
                    <a:pt x="10160" y="1858748"/>
                    <a:pt x="6350" y="1777279"/>
                    <a:pt x="7620" y="1694244"/>
                  </a:cubicBezTo>
                  <a:cubicBezTo>
                    <a:pt x="5080" y="1590841"/>
                    <a:pt x="0" y="310841"/>
                    <a:pt x="7620" y="205872"/>
                  </a:cubicBezTo>
                  <a:cubicBezTo>
                    <a:pt x="8890" y="185505"/>
                    <a:pt x="7620" y="163571"/>
                    <a:pt x="8890" y="143204"/>
                  </a:cubicBezTo>
                  <a:cubicBezTo>
                    <a:pt x="10160" y="110303"/>
                    <a:pt x="12700" y="74269"/>
                    <a:pt x="13970" y="44450"/>
                  </a:cubicBezTo>
                  <a:cubicBezTo>
                    <a:pt x="13970" y="41910"/>
                    <a:pt x="15240" y="39370"/>
                    <a:pt x="16510" y="38100"/>
                  </a:cubicBezTo>
                  <a:cubicBezTo>
                    <a:pt x="38100" y="35560"/>
                    <a:pt x="64405" y="30480"/>
                    <a:pt x="109615" y="29210"/>
                  </a:cubicBezTo>
                  <a:cubicBezTo>
                    <a:pt x="185907" y="25400"/>
                    <a:pt x="262198" y="22860"/>
                    <a:pt x="341315" y="20320"/>
                  </a:cubicBezTo>
                  <a:cubicBezTo>
                    <a:pt x="395002" y="17780"/>
                    <a:pt x="448689" y="16510"/>
                    <a:pt x="499550" y="13970"/>
                  </a:cubicBezTo>
                  <a:cubicBezTo>
                    <a:pt x="550411" y="11430"/>
                    <a:pt x="604097" y="8890"/>
                    <a:pt x="654958" y="8890"/>
                  </a:cubicBezTo>
                  <a:cubicBezTo>
                    <a:pt x="711471" y="7620"/>
                    <a:pt x="767983" y="10160"/>
                    <a:pt x="824495" y="8890"/>
                  </a:cubicBezTo>
                  <a:cubicBezTo>
                    <a:pt x="895135" y="8890"/>
                    <a:pt x="2175138" y="6350"/>
                    <a:pt x="2245778" y="5080"/>
                  </a:cubicBezTo>
                  <a:cubicBezTo>
                    <a:pt x="2313593" y="3810"/>
                    <a:pt x="2381408" y="2540"/>
                    <a:pt x="2452048" y="2540"/>
                  </a:cubicBezTo>
                  <a:cubicBezTo>
                    <a:pt x="2567898" y="1270"/>
                    <a:pt x="2680923" y="0"/>
                    <a:pt x="2796773" y="0"/>
                  </a:cubicBezTo>
                  <a:cubicBezTo>
                    <a:pt x="2844808" y="0"/>
                    <a:pt x="2895669" y="2540"/>
                    <a:pt x="2943705" y="2540"/>
                  </a:cubicBezTo>
                  <a:cubicBezTo>
                    <a:pt x="3076508" y="3810"/>
                    <a:pt x="3212138" y="5080"/>
                    <a:pt x="3344941" y="7620"/>
                  </a:cubicBezTo>
                  <a:cubicBezTo>
                    <a:pt x="3415582" y="8890"/>
                    <a:pt x="3486222" y="12700"/>
                    <a:pt x="3556863" y="16510"/>
                  </a:cubicBezTo>
                  <a:cubicBezTo>
                    <a:pt x="3573816" y="16510"/>
                    <a:pt x="3590770" y="16510"/>
                    <a:pt x="3604898" y="16510"/>
                  </a:cubicBezTo>
                  <a:cubicBezTo>
                    <a:pt x="3622690" y="17780"/>
                    <a:pt x="3631580" y="20320"/>
                    <a:pt x="3641740" y="21590"/>
                  </a:cubicBezTo>
                  <a:close/>
                  <a:moveTo>
                    <a:pt x="3651900" y="2066162"/>
                  </a:moveTo>
                  <a:cubicBezTo>
                    <a:pt x="3653170" y="2049652"/>
                    <a:pt x="3654440" y="2036952"/>
                    <a:pt x="3654440" y="2024252"/>
                  </a:cubicBezTo>
                  <a:cubicBezTo>
                    <a:pt x="3653170" y="1935517"/>
                    <a:pt x="3651900" y="1852481"/>
                    <a:pt x="3651900" y="1763179"/>
                  </a:cubicBezTo>
                  <a:cubicBezTo>
                    <a:pt x="3651900" y="1722445"/>
                    <a:pt x="3654440" y="1681710"/>
                    <a:pt x="3653170" y="1640976"/>
                  </a:cubicBezTo>
                  <a:cubicBezTo>
                    <a:pt x="3653170" y="1603375"/>
                    <a:pt x="3651900" y="1564207"/>
                    <a:pt x="3650630" y="1526606"/>
                  </a:cubicBezTo>
                  <a:cubicBezTo>
                    <a:pt x="3645550" y="1468638"/>
                    <a:pt x="3634120" y="268540"/>
                    <a:pt x="3634120" y="210572"/>
                  </a:cubicBezTo>
                  <a:cubicBezTo>
                    <a:pt x="3631580" y="162004"/>
                    <a:pt x="3629040" y="111870"/>
                    <a:pt x="3626500" y="63500"/>
                  </a:cubicBezTo>
                  <a:cubicBezTo>
                    <a:pt x="3625230" y="44450"/>
                    <a:pt x="3623960" y="43180"/>
                    <a:pt x="3596421" y="41910"/>
                  </a:cubicBezTo>
                  <a:cubicBezTo>
                    <a:pt x="3587944" y="41910"/>
                    <a:pt x="3582293" y="41910"/>
                    <a:pt x="3573816" y="40640"/>
                  </a:cubicBezTo>
                  <a:cubicBezTo>
                    <a:pt x="3503176" y="36830"/>
                    <a:pt x="3429710" y="31750"/>
                    <a:pt x="3359070" y="30480"/>
                  </a:cubicBezTo>
                  <a:cubicBezTo>
                    <a:pt x="3186707" y="26670"/>
                    <a:pt x="3011519" y="25400"/>
                    <a:pt x="2839157" y="22860"/>
                  </a:cubicBezTo>
                  <a:cubicBezTo>
                    <a:pt x="2813726" y="22860"/>
                    <a:pt x="2785470" y="22860"/>
                    <a:pt x="2760040" y="22860"/>
                  </a:cubicBezTo>
                  <a:cubicBezTo>
                    <a:pt x="2717656" y="22860"/>
                    <a:pt x="2675271" y="22860"/>
                    <a:pt x="2635713" y="22860"/>
                  </a:cubicBezTo>
                  <a:cubicBezTo>
                    <a:pt x="2545293" y="22860"/>
                    <a:pt x="2454874" y="22860"/>
                    <a:pt x="2367280" y="24130"/>
                  </a:cubicBezTo>
                  <a:cubicBezTo>
                    <a:pt x="2290988" y="25400"/>
                    <a:pt x="1005334" y="29210"/>
                    <a:pt x="929043" y="29210"/>
                  </a:cubicBezTo>
                  <a:cubicBezTo>
                    <a:pt x="804716" y="29210"/>
                    <a:pt x="680389" y="26670"/>
                    <a:pt x="556062" y="33020"/>
                  </a:cubicBezTo>
                  <a:cubicBezTo>
                    <a:pt x="491073" y="36830"/>
                    <a:pt x="428909" y="36830"/>
                    <a:pt x="366746" y="38100"/>
                  </a:cubicBezTo>
                  <a:cubicBezTo>
                    <a:pt x="259373" y="41910"/>
                    <a:pt x="151999" y="45720"/>
                    <a:pt x="49530" y="50800"/>
                  </a:cubicBezTo>
                  <a:cubicBezTo>
                    <a:pt x="36830" y="50800"/>
                    <a:pt x="34290" y="53340"/>
                    <a:pt x="33020" y="69569"/>
                  </a:cubicBezTo>
                  <a:cubicBezTo>
                    <a:pt x="31750" y="97769"/>
                    <a:pt x="31750" y="125970"/>
                    <a:pt x="30480" y="154171"/>
                  </a:cubicBezTo>
                  <a:cubicBezTo>
                    <a:pt x="29210" y="201172"/>
                    <a:pt x="26670" y="246607"/>
                    <a:pt x="25400" y="293608"/>
                  </a:cubicBezTo>
                  <a:cubicBezTo>
                    <a:pt x="20320" y="343742"/>
                    <a:pt x="26670" y="1568907"/>
                    <a:pt x="29210" y="1619042"/>
                  </a:cubicBezTo>
                  <a:cubicBezTo>
                    <a:pt x="29210" y="1672310"/>
                    <a:pt x="29210" y="1727145"/>
                    <a:pt x="30480" y="1780413"/>
                  </a:cubicBezTo>
                  <a:cubicBezTo>
                    <a:pt x="30480" y="1819580"/>
                    <a:pt x="33020" y="1858748"/>
                    <a:pt x="33020" y="1897916"/>
                  </a:cubicBezTo>
                  <a:cubicBezTo>
                    <a:pt x="33020" y="1940217"/>
                    <a:pt x="33020" y="1982518"/>
                    <a:pt x="31750" y="2024252"/>
                  </a:cubicBezTo>
                  <a:cubicBezTo>
                    <a:pt x="31750" y="2028062"/>
                    <a:pt x="31750" y="2030602"/>
                    <a:pt x="31750" y="2034412"/>
                  </a:cubicBezTo>
                  <a:cubicBezTo>
                    <a:pt x="31750" y="2044572"/>
                    <a:pt x="35560" y="2048382"/>
                    <a:pt x="44450" y="2048382"/>
                  </a:cubicBezTo>
                  <a:cubicBezTo>
                    <a:pt x="70057" y="2048382"/>
                    <a:pt x="109615" y="2049652"/>
                    <a:pt x="146348" y="2049652"/>
                  </a:cubicBezTo>
                  <a:cubicBezTo>
                    <a:pt x="200035" y="2049652"/>
                    <a:pt x="256547" y="2047112"/>
                    <a:pt x="310234" y="2049652"/>
                  </a:cubicBezTo>
                  <a:cubicBezTo>
                    <a:pt x="397828" y="2053462"/>
                    <a:pt x="485422" y="2056002"/>
                    <a:pt x="573016" y="2054732"/>
                  </a:cubicBezTo>
                  <a:cubicBezTo>
                    <a:pt x="629528" y="2053462"/>
                    <a:pt x="683215" y="2056002"/>
                    <a:pt x="739727" y="2056002"/>
                  </a:cubicBezTo>
                  <a:cubicBezTo>
                    <a:pt x="821670" y="2056002"/>
                    <a:pt x="903612" y="2054732"/>
                    <a:pt x="985555" y="2056002"/>
                  </a:cubicBezTo>
                  <a:cubicBezTo>
                    <a:pt x="1107056" y="2057272"/>
                    <a:pt x="2440746" y="2047112"/>
                    <a:pt x="2565072" y="2049652"/>
                  </a:cubicBezTo>
                  <a:cubicBezTo>
                    <a:pt x="2618759" y="2050922"/>
                    <a:pt x="2672446" y="2052192"/>
                    <a:pt x="2723307" y="2052192"/>
                  </a:cubicBezTo>
                  <a:cubicBezTo>
                    <a:pt x="2816552" y="2054732"/>
                    <a:pt x="2906972" y="2050922"/>
                    <a:pt x="3000217" y="2054732"/>
                  </a:cubicBezTo>
                  <a:cubicBezTo>
                    <a:pt x="3076508" y="2057272"/>
                    <a:pt x="3152800" y="2057272"/>
                    <a:pt x="3229091" y="2059812"/>
                  </a:cubicBezTo>
                  <a:cubicBezTo>
                    <a:pt x="3342116" y="2063622"/>
                    <a:pt x="3455140" y="2066162"/>
                    <a:pt x="3568165" y="2067432"/>
                  </a:cubicBezTo>
                  <a:cubicBezTo>
                    <a:pt x="3610549" y="2067433"/>
                    <a:pt x="3631580" y="2066162"/>
                    <a:pt x="3651900" y="2066162"/>
                  </a:cubicBezTo>
                  <a:close/>
                </a:path>
              </a:pathLst>
            </a:custGeom>
            <a:solidFill>
              <a:srgbClr val="000000"/>
            </a:solidFill>
          </p:spPr>
        </p:sp>
      </p:grpSp>
      <p:grpSp>
        <p:nvGrpSpPr>
          <p:cNvPr name="Group 6" id="6"/>
          <p:cNvGrpSpPr/>
          <p:nvPr/>
        </p:nvGrpSpPr>
        <p:grpSpPr>
          <a:xfrm rot="0">
            <a:off x="4876800" y="402531"/>
            <a:ext cx="4627025" cy="2360777"/>
            <a:chOff x="0" y="0"/>
            <a:chExt cx="3669680" cy="1872325"/>
          </a:xfrm>
        </p:grpSpPr>
        <p:sp>
          <p:nvSpPr>
            <p:cNvPr name="Freeform 7" id="7"/>
            <p:cNvSpPr/>
            <p:nvPr/>
          </p:nvSpPr>
          <p:spPr>
            <a:xfrm>
              <a:off x="10160" y="16510"/>
              <a:ext cx="3646820" cy="1844386"/>
            </a:xfrm>
            <a:custGeom>
              <a:avLst/>
              <a:gdLst/>
              <a:ahLst/>
              <a:cxnLst/>
              <a:rect r="r" b="b" t="t" l="l"/>
              <a:pathLst>
                <a:path h="1844386" w="3646820">
                  <a:moveTo>
                    <a:pt x="3646820" y="1844386"/>
                  </a:moveTo>
                  <a:lnTo>
                    <a:pt x="0" y="1836765"/>
                  </a:lnTo>
                  <a:lnTo>
                    <a:pt x="0" y="652908"/>
                  </a:lnTo>
                  <a:lnTo>
                    <a:pt x="17780" y="19050"/>
                  </a:lnTo>
                  <a:lnTo>
                    <a:pt x="1816443" y="0"/>
                  </a:lnTo>
                  <a:lnTo>
                    <a:pt x="3627770" y="5080"/>
                  </a:lnTo>
                  <a:close/>
                </a:path>
              </a:pathLst>
            </a:custGeom>
            <a:solidFill>
              <a:srgbClr val="FFF5DE"/>
            </a:solidFill>
          </p:spPr>
        </p:sp>
        <p:sp>
          <p:nvSpPr>
            <p:cNvPr name="Freeform 8" id="8"/>
            <p:cNvSpPr/>
            <p:nvPr/>
          </p:nvSpPr>
          <p:spPr>
            <a:xfrm>
              <a:off x="-3810" y="0"/>
              <a:ext cx="3676030" cy="1871055"/>
            </a:xfrm>
            <a:custGeom>
              <a:avLst/>
              <a:gdLst/>
              <a:ahLst/>
              <a:cxnLst/>
              <a:rect r="r" b="b" t="t" l="l"/>
              <a:pathLst>
                <a:path h="1871055" w="3676030">
                  <a:moveTo>
                    <a:pt x="3641740" y="21590"/>
                  </a:moveTo>
                  <a:cubicBezTo>
                    <a:pt x="3643010" y="34290"/>
                    <a:pt x="3643010" y="44450"/>
                    <a:pt x="3644280" y="54610"/>
                  </a:cubicBezTo>
                  <a:cubicBezTo>
                    <a:pt x="3646820" y="91342"/>
                    <a:pt x="3648090" y="130439"/>
                    <a:pt x="3650630" y="168140"/>
                  </a:cubicBezTo>
                  <a:cubicBezTo>
                    <a:pt x="3650630" y="222596"/>
                    <a:pt x="3663330" y="1296365"/>
                    <a:pt x="3669680" y="1350822"/>
                  </a:cubicBezTo>
                  <a:cubicBezTo>
                    <a:pt x="3676030" y="1433204"/>
                    <a:pt x="3672220" y="1516983"/>
                    <a:pt x="3672220" y="1599366"/>
                  </a:cubicBezTo>
                  <a:cubicBezTo>
                    <a:pt x="3672220" y="1671975"/>
                    <a:pt x="3673490" y="1738998"/>
                    <a:pt x="3674760" y="1810096"/>
                  </a:cubicBezTo>
                  <a:cubicBezTo>
                    <a:pt x="3674760" y="1831685"/>
                    <a:pt x="3674760" y="1845655"/>
                    <a:pt x="3674760" y="1869785"/>
                  </a:cubicBezTo>
                  <a:cubicBezTo>
                    <a:pt x="3651900" y="1869785"/>
                    <a:pt x="3631580" y="1871055"/>
                    <a:pt x="3604898" y="1869785"/>
                  </a:cubicBezTo>
                  <a:cubicBezTo>
                    <a:pt x="3421233" y="1864705"/>
                    <a:pt x="3234743" y="1871055"/>
                    <a:pt x="3051078" y="1865975"/>
                  </a:cubicBezTo>
                  <a:cubicBezTo>
                    <a:pt x="2940879" y="1862165"/>
                    <a:pt x="2833506" y="1864705"/>
                    <a:pt x="2723307" y="1862165"/>
                  </a:cubicBezTo>
                  <a:cubicBezTo>
                    <a:pt x="2672446" y="1860896"/>
                    <a:pt x="2621585" y="1859625"/>
                    <a:pt x="2570724" y="1858355"/>
                  </a:cubicBezTo>
                  <a:cubicBezTo>
                    <a:pt x="2539642" y="1858355"/>
                    <a:pt x="2511386" y="1859625"/>
                    <a:pt x="2480304" y="1859625"/>
                  </a:cubicBezTo>
                  <a:cubicBezTo>
                    <a:pt x="2401187" y="1858355"/>
                    <a:pt x="2183615" y="1859625"/>
                    <a:pt x="2104497" y="1858355"/>
                  </a:cubicBezTo>
                  <a:cubicBezTo>
                    <a:pt x="2047985" y="1857085"/>
                    <a:pt x="917740" y="1865975"/>
                    <a:pt x="861228" y="1864705"/>
                  </a:cubicBezTo>
                  <a:cubicBezTo>
                    <a:pt x="847100" y="1864705"/>
                    <a:pt x="830146" y="1865975"/>
                    <a:pt x="816018" y="1865975"/>
                  </a:cubicBezTo>
                  <a:cubicBezTo>
                    <a:pt x="782111" y="1865975"/>
                    <a:pt x="751029" y="1867246"/>
                    <a:pt x="717122" y="1867246"/>
                  </a:cubicBezTo>
                  <a:cubicBezTo>
                    <a:pt x="632353" y="1867246"/>
                    <a:pt x="550411" y="1865975"/>
                    <a:pt x="465642" y="1864705"/>
                  </a:cubicBezTo>
                  <a:cubicBezTo>
                    <a:pt x="414781" y="1863435"/>
                    <a:pt x="363920" y="1862165"/>
                    <a:pt x="315885" y="1860896"/>
                  </a:cubicBezTo>
                  <a:cubicBezTo>
                    <a:pt x="225465" y="1859625"/>
                    <a:pt x="135046" y="1858355"/>
                    <a:pt x="48260" y="1858355"/>
                  </a:cubicBezTo>
                  <a:cubicBezTo>
                    <a:pt x="38100" y="1858355"/>
                    <a:pt x="29210" y="1858355"/>
                    <a:pt x="19050" y="1857085"/>
                  </a:cubicBezTo>
                  <a:cubicBezTo>
                    <a:pt x="10160" y="1855815"/>
                    <a:pt x="5080" y="1849465"/>
                    <a:pt x="7620" y="1840575"/>
                  </a:cubicBezTo>
                  <a:cubicBezTo>
                    <a:pt x="16510" y="1808814"/>
                    <a:pt x="12700" y="1773906"/>
                    <a:pt x="11430" y="1737602"/>
                  </a:cubicBezTo>
                  <a:cubicBezTo>
                    <a:pt x="10160" y="1663597"/>
                    <a:pt x="6350" y="1590988"/>
                    <a:pt x="7620" y="1516983"/>
                  </a:cubicBezTo>
                  <a:cubicBezTo>
                    <a:pt x="5080" y="1424826"/>
                    <a:pt x="0" y="284034"/>
                    <a:pt x="7620" y="190481"/>
                  </a:cubicBezTo>
                  <a:cubicBezTo>
                    <a:pt x="8890" y="172328"/>
                    <a:pt x="7620" y="152780"/>
                    <a:pt x="8890" y="134628"/>
                  </a:cubicBezTo>
                  <a:cubicBezTo>
                    <a:pt x="10160" y="105305"/>
                    <a:pt x="12700" y="73190"/>
                    <a:pt x="13970" y="44450"/>
                  </a:cubicBezTo>
                  <a:cubicBezTo>
                    <a:pt x="13970" y="41910"/>
                    <a:pt x="15240" y="39370"/>
                    <a:pt x="16510" y="38100"/>
                  </a:cubicBezTo>
                  <a:cubicBezTo>
                    <a:pt x="38100" y="35560"/>
                    <a:pt x="64405" y="30480"/>
                    <a:pt x="109615" y="29210"/>
                  </a:cubicBezTo>
                  <a:cubicBezTo>
                    <a:pt x="185907" y="25400"/>
                    <a:pt x="262198" y="22860"/>
                    <a:pt x="341315" y="20320"/>
                  </a:cubicBezTo>
                  <a:cubicBezTo>
                    <a:pt x="395002" y="17780"/>
                    <a:pt x="448689" y="16510"/>
                    <a:pt x="499550" y="13970"/>
                  </a:cubicBezTo>
                  <a:cubicBezTo>
                    <a:pt x="550411" y="11430"/>
                    <a:pt x="604097" y="8890"/>
                    <a:pt x="654958" y="8890"/>
                  </a:cubicBezTo>
                  <a:cubicBezTo>
                    <a:pt x="711471" y="7620"/>
                    <a:pt x="767983" y="10160"/>
                    <a:pt x="824495" y="8890"/>
                  </a:cubicBezTo>
                  <a:cubicBezTo>
                    <a:pt x="895135" y="8890"/>
                    <a:pt x="2175138" y="6350"/>
                    <a:pt x="2245778" y="5080"/>
                  </a:cubicBezTo>
                  <a:cubicBezTo>
                    <a:pt x="2313593" y="3810"/>
                    <a:pt x="2381408" y="2540"/>
                    <a:pt x="2452048" y="2540"/>
                  </a:cubicBezTo>
                  <a:cubicBezTo>
                    <a:pt x="2567898" y="1270"/>
                    <a:pt x="2680923" y="0"/>
                    <a:pt x="2796773" y="0"/>
                  </a:cubicBezTo>
                  <a:cubicBezTo>
                    <a:pt x="2844808" y="0"/>
                    <a:pt x="2895669" y="2540"/>
                    <a:pt x="2943705" y="2540"/>
                  </a:cubicBezTo>
                  <a:cubicBezTo>
                    <a:pt x="3076508" y="3810"/>
                    <a:pt x="3212138" y="5080"/>
                    <a:pt x="3344941" y="7620"/>
                  </a:cubicBezTo>
                  <a:cubicBezTo>
                    <a:pt x="3415582" y="8890"/>
                    <a:pt x="3486222" y="12700"/>
                    <a:pt x="3556863" y="16510"/>
                  </a:cubicBezTo>
                  <a:cubicBezTo>
                    <a:pt x="3573816" y="16510"/>
                    <a:pt x="3590770" y="16510"/>
                    <a:pt x="3604898" y="16510"/>
                  </a:cubicBezTo>
                  <a:cubicBezTo>
                    <a:pt x="3622690" y="17780"/>
                    <a:pt x="3631580" y="20320"/>
                    <a:pt x="3641740" y="21590"/>
                  </a:cubicBezTo>
                  <a:close/>
                  <a:moveTo>
                    <a:pt x="3651900" y="1853275"/>
                  </a:moveTo>
                  <a:cubicBezTo>
                    <a:pt x="3653170" y="1836766"/>
                    <a:pt x="3654440" y="1824066"/>
                    <a:pt x="3654440" y="1811366"/>
                  </a:cubicBezTo>
                  <a:cubicBezTo>
                    <a:pt x="3653170" y="1732017"/>
                    <a:pt x="3651900" y="1658012"/>
                    <a:pt x="3651900" y="1578421"/>
                  </a:cubicBezTo>
                  <a:cubicBezTo>
                    <a:pt x="3651900" y="1542117"/>
                    <a:pt x="3654440" y="1505813"/>
                    <a:pt x="3653170" y="1469509"/>
                  </a:cubicBezTo>
                  <a:cubicBezTo>
                    <a:pt x="3653170" y="1435997"/>
                    <a:pt x="3651900" y="1401089"/>
                    <a:pt x="3650630" y="1367577"/>
                  </a:cubicBezTo>
                  <a:cubicBezTo>
                    <a:pt x="3645550" y="1315914"/>
                    <a:pt x="3634120" y="246333"/>
                    <a:pt x="3634120" y="194670"/>
                  </a:cubicBezTo>
                  <a:cubicBezTo>
                    <a:pt x="3631580" y="151384"/>
                    <a:pt x="3629040" y="106702"/>
                    <a:pt x="3626500" y="63500"/>
                  </a:cubicBezTo>
                  <a:cubicBezTo>
                    <a:pt x="3625230" y="44450"/>
                    <a:pt x="3623960" y="43180"/>
                    <a:pt x="3596421" y="41910"/>
                  </a:cubicBezTo>
                  <a:cubicBezTo>
                    <a:pt x="3587944" y="41910"/>
                    <a:pt x="3582293" y="41910"/>
                    <a:pt x="3573816" y="40640"/>
                  </a:cubicBezTo>
                  <a:cubicBezTo>
                    <a:pt x="3503176" y="36830"/>
                    <a:pt x="3429710" y="31750"/>
                    <a:pt x="3359070" y="30480"/>
                  </a:cubicBezTo>
                  <a:cubicBezTo>
                    <a:pt x="3186707" y="26670"/>
                    <a:pt x="3011519" y="25400"/>
                    <a:pt x="2839157" y="22860"/>
                  </a:cubicBezTo>
                  <a:cubicBezTo>
                    <a:pt x="2813726" y="22860"/>
                    <a:pt x="2785470" y="22860"/>
                    <a:pt x="2760040" y="22860"/>
                  </a:cubicBezTo>
                  <a:cubicBezTo>
                    <a:pt x="2717656" y="22860"/>
                    <a:pt x="2675271" y="22860"/>
                    <a:pt x="2635713" y="22860"/>
                  </a:cubicBezTo>
                  <a:cubicBezTo>
                    <a:pt x="2545293" y="22860"/>
                    <a:pt x="2454874" y="22860"/>
                    <a:pt x="2367280" y="24130"/>
                  </a:cubicBezTo>
                  <a:cubicBezTo>
                    <a:pt x="2290988" y="25400"/>
                    <a:pt x="1005334" y="29210"/>
                    <a:pt x="929043" y="29210"/>
                  </a:cubicBezTo>
                  <a:cubicBezTo>
                    <a:pt x="804716" y="29210"/>
                    <a:pt x="680389" y="26670"/>
                    <a:pt x="556062" y="33020"/>
                  </a:cubicBezTo>
                  <a:cubicBezTo>
                    <a:pt x="491073" y="36830"/>
                    <a:pt x="428909" y="36830"/>
                    <a:pt x="366746" y="38100"/>
                  </a:cubicBezTo>
                  <a:cubicBezTo>
                    <a:pt x="259373" y="41910"/>
                    <a:pt x="151999" y="45720"/>
                    <a:pt x="49530" y="50800"/>
                  </a:cubicBezTo>
                  <a:cubicBezTo>
                    <a:pt x="36830" y="50800"/>
                    <a:pt x="34290" y="53340"/>
                    <a:pt x="33020" y="69001"/>
                  </a:cubicBezTo>
                  <a:cubicBezTo>
                    <a:pt x="31750" y="94135"/>
                    <a:pt x="31750" y="119268"/>
                    <a:pt x="30480" y="144402"/>
                  </a:cubicBezTo>
                  <a:cubicBezTo>
                    <a:pt x="29210" y="186292"/>
                    <a:pt x="26670" y="226785"/>
                    <a:pt x="25400" y="268675"/>
                  </a:cubicBezTo>
                  <a:cubicBezTo>
                    <a:pt x="20320" y="313357"/>
                    <a:pt x="26670" y="1405278"/>
                    <a:pt x="29210" y="1449960"/>
                  </a:cubicBezTo>
                  <a:cubicBezTo>
                    <a:pt x="29210" y="1497435"/>
                    <a:pt x="29210" y="1546306"/>
                    <a:pt x="30480" y="1593781"/>
                  </a:cubicBezTo>
                  <a:cubicBezTo>
                    <a:pt x="30480" y="1628689"/>
                    <a:pt x="33020" y="1663597"/>
                    <a:pt x="33020" y="1698505"/>
                  </a:cubicBezTo>
                  <a:cubicBezTo>
                    <a:pt x="33020" y="1736206"/>
                    <a:pt x="33020" y="1773906"/>
                    <a:pt x="31750" y="1811365"/>
                  </a:cubicBezTo>
                  <a:cubicBezTo>
                    <a:pt x="31750" y="1815175"/>
                    <a:pt x="31750" y="1817715"/>
                    <a:pt x="31750" y="1821525"/>
                  </a:cubicBezTo>
                  <a:cubicBezTo>
                    <a:pt x="31750" y="1831685"/>
                    <a:pt x="35560" y="1835496"/>
                    <a:pt x="44450" y="1835496"/>
                  </a:cubicBezTo>
                  <a:cubicBezTo>
                    <a:pt x="70057" y="1835496"/>
                    <a:pt x="109615" y="1836765"/>
                    <a:pt x="146348" y="1836765"/>
                  </a:cubicBezTo>
                  <a:cubicBezTo>
                    <a:pt x="200035" y="1836765"/>
                    <a:pt x="256547" y="1834225"/>
                    <a:pt x="310234" y="1836765"/>
                  </a:cubicBezTo>
                  <a:cubicBezTo>
                    <a:pt x="397828" y="1840575"/>
                    <a:pt x="485422" y="1843115"/>
                    <a:pt x="573016" y="1841846"/>
                  </a:cubicBezTo>
                  <a:cubicBezTo>
                    <a:pt x="629528" y="1840575"/>
                    <a:pt x="683215" y="1843115"/>
                    <a:pt x="739727" y="1843115"/>
                  </a:cubicBezTo>
                  <a:cubicBezTo>
                    <a:pt x="821670" y="1843115"/>
                    <a:pt x="903612" y="1841846"/>
                    <a:pt x="985555" y="1843115"/>
                  </a:cubicBezTo>
                  <a:cubicBezTo>
                    <a:pt x="1107056" y="1844385"/>
                    <a:pt x="2440746" y="1834225"/>
                    <a:pt x="2565072" y="1836765"/>
                  </a:cubicBezTo>
                  <a:cubicBezTo>
                    <a:pt x="2618759" y="1838035"/>
                    <a:pt x="2672446" y="1839306"/>
                    <a:pt x="2723307" y="1839306"/>
                  </a:cubicBezTo>
                  <a:cubicBezTo>
                    <a:pt x="2816552" y="1841846"/>
                    <a:pt x="2906972" y="1838035"/>
                    <a:pt x="3000217" y="1841846"/>
                  </a:cubicBezTo>
                  <a:cubicBezTo>
                    <a:pt x="3076508" y="1844385"/>
                    <a:pt x="3152800" y="1844385"/>
                    <a:pt x="3229091" y="1846925"/>
                  </a:cubicBezTo>
                  <a:cubicBezTo>
                    <a:pt x="3342116" y="1850735"/>
                    <a:pt x="3455140" y="1853275"/>
                    <a:pt x="3568165" y="1854546"/>
                  </a:cubicBezTo>
                  <a:cubicBezTo>
                    <a:pt x="3610549" y="1854546"/>
                    <a:pt x="3631580" y="1853275"/>
                    <a:pt x="3651900" y="1853275"/>
                  </a:cubicBezTo>
                  <a:close/>
                </a:path>
              </a:pathLst>
            </a:custGeom>
            <a:solidFill>
              <a:srgbClr val="000000"/>
            </a:solidFill>
          </p:spPr>
        </p:sp>
      </p:grpSp>
      <p:pic>
        <p:nvPicPr>
          <p:cNvPr name="Picture 9" id="9"/>
          <p:cNvPicPr>
            <a:picLocks noChangeAspect="true"/>
          </p:cNvPicPr>
          <p:nvPr/>
        </p:nvPicPr>
        <p:blipFill>
          <a:blip r:embed="rId3"/>
          <a:srcRect l="0" t="0" r="0" b="0"/>
          <a:stretch>
            <a:fillRect/>
          </a:stretch>
        </p:blipFill>
        <p:spPr>
          <a:xfrm flipH="false" flipV="false" rot="0">
            <a:off x="1131274" y="594444"/>
            <a:ext cx="3013648" cy="2569135"/>
          </a:xfrm>
          <a:prstGeom prst="rect">
            <a:avLst/>
          </a:prstGeom>
        </p:spPr>
      </p:pic>
      <p:sp>
        <p:nvSpPr>
          <p:cNvPr name="TextBox 10" id="10"/>
          <p:cNvSpPr txBox="true"/>
          <p:nvPr/>
        </p:nvSpPr>
        <p:spPr>
          <a:xfrm rot="0">
            <a:off x="-1111422" y="3826663"/>
            <a:ext cx="8145265" cy="597292"/>
          </a:xfrm>
          <a:prstGeom prst="rect">
            <a:avLst/>
          </a:prstGeom>
        </p:spPr>
        <p:txBody>
          <a:bodyPr anchor="t" rtlCol="false" tIns="0" lIns="0" bIns="0" rIns="0">
            <a:spAutoFit/>
          </a:bodyPr>
          <a:lstStyle/>
          <a:p>
            <a:pPr algn="ctr">
              <a:lnSpc>
                <a:spcPts val="4609"/>
              </a:lnSpc>
              <a:spcBef>
                <a:spcPct val="0"/>
              </a:spcBef>
            </a:pPr>
            <a:r>
              <a:rPr lang="en-US" sz="4190" spc="83">
                <a:solidFill>
                  <a:srgbClr val="000000"/>
                </a:solidFill>
                <a:latin typeface="KG Primary Penmanship"/>
              </a:rPr>
              <a:t>GOOGLE FORM</a:t>
            </a:r>
          </a:p>
        </p:txBody>
      </p:sp>
      <p:sp>
        <p:nvSpPr>
          <p:cNvPr name="TextBox 11" id="11"/>
          <p:cNvSpPr txBox="true"/>
          <p:nvPr/>
        </p:nvSpPr>
        <p:spPr>
          <a:xfrm rot="0">
            <a:off x="580744" y="4626013"/>
            <a:ext cx="4464218" cy="1342604"/>
          </a:xfrm>
          <a:prstGeom prst="rect">
            <a:avLst/>
          </a:prstGeom>
        </p:spPr>
        <p:txBody>
          <a:bodyPr anchor="t" rtlCol="false" tIns="0" lIns="0" bIns="0" rIns="0">
            <a:spAutoFit/>
          </a:bodyPr>
          <a:lstStyle/>
          <a:p>
            <a:pPr algn="ctr">
              <a:lnSpc>
                <a:spcPts val="2650"/>
              </a:lnSpc>
            </a:pPr>
            <a:r>
              <a:rPr lang="en-US" sz="2409" spc="48">
                <a:solidFill>
                  <a:srgbClr val="000000"/>
                </a:solidFill>
                <a:latin typeface="KG Primary Penmanship Bold"/>
              </a:rPr>
              <a:t>This feature will help the hosteler to register their complaints regarding hostel facility to be done in a shorter period of time</a:t>
            </a:r>
          </a:p>
        </p:txBody>
      </p:sp>
      <p:sp>
        <p:nvSpPr>
          <p:cNvPr name="TextBox 12" id="12"/>
          <p:cNvSpPr txBox="true"/>
          <p:nvPr/>
        </p:nvSpPr>
        <p:spPr>
          <a:xfrm rot="0">
            <a:off x="3694688" y="711652"/>
            <a:ext cx="7220210" cy="507492"/>
          </a:xfrm>
          <a:prstGeom prst="rect">
            <a:avLst/>
          </a:prstGeom>
        </p:spPr>
        <p:txBody>
          <a:bodyPr anchor="t" rtlCol="false" tIns="0" lIns="0" bIns="0" rIns="0">
            <a:spAutoFit/>
          </a:bodyPr>
          <a:lstStyle/>
          <a:p>
            <a:pPr algn="ctr">
              <a:lnSpc>
                <a:spcPts val="3947"/>
              </a:lnSpc>
              <a:spcBef>
                <a:spcPct val="0"/>
              </a:spcBef>
            </a:pPr>
            <a:r>
              <a:rPr lang="en-US" sz="3589" spc="71">
                <a:solidFill>
                  <a:srgbClr val="000000"/>
                </a:solidFill>
                <a:latin typeface="KG Primary Penmanship"/>
              </a:rPr>
              <a:t>CHAT OPTION</a:t>
            </a:r>
          </a:p>
        </p:txBody>
      </p:sp>
      <p:sp>
        <p:nvSpPr>
          <p:cNvPr name="TextBox 13" id="13"/>
          <p:cNvSpPr txBox="true"/>
          <p:nvPr/>
        </p:nvSpPr>
        <p:spPr>
          <a:xfrm rot="0">
            <a:off x="5226943" y="1409644"/>
            <a:ext cx="4155701" cy="948260"/>
          </a:xfrm>
          <a:prstGeom prst="rect">
            <a:avLst/>
          </a:prstGeom>
        </p:spPr>
        <p:txBody>
          <a:bodyPr anchor="t" rtlCol="false" tIns="0" lIns="0" bIns="0" rIns="0">
            <a:spAutoFit/>
          </a:bodyPr>
          <a:lstStyle/>
          <a:p>
            <a:pPr algn="ctr">
              <a:lnSpc>
                <a:spcPts val="2467"/>
              </a:lnSpc>
            </a:pPr>
            <a:r>
              <a:rPr lang="en-US" sz="2242" spc="44">
                <a:solidFill>
                  <a:srgbClr val="000000"/>
                </a:solidFill>
                <a:latin typeface="KG Primary Penmanship"/>
              </a:rPr>
              <a:t>The student can interact with seniors/juniors using search options in the  respective development field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3488" r="0" b="23488"/>
          <a:stretch>
            <a:fillRect/>
          </a:stretch>
        </p:blipFill>
        <p:spPr>
          <a:xfrm>
            <a:off x="0" y="0"/>
            <a:ext cx="9753600" cy="7315200"/>
          </a:xfrm>
          <a:prstGeom prst="rect">
            <a:avLst/>
          </a:prstGeom>
        </p:spPr>
      </p:pic>
      <p:grpSp>
        <p:nvGrpSpPr>
          <p:cNvPr name="Group 3" id="3"/>
          <p:cNvGrpSpPr/>
          <p:nvPr/>
        </p:nvGrpSpPr>
        <p:grpSpPr>
          <a:xfrm rot="0">
            <a:off x="3573212" y="312837"/>
            <a:ext cx="5689522" cy="1757022"/>
            <a:chOff x="0" y="0"/>
            <a:chExt cx="6275208" cy="1937892"/>
          </a:xfrm>
        </p:grpSpPr>
        <p:sp>
          <p:nvSpPr>
            <p:cNvPr name="Freeform 4" id="4"/>
            <p:cNvSpPr/>
            <p:nvPr/>
          </p:nvSpPr>
          <p:spPr>
            <a:xfrm>
              <a:off x="10160" y="16510"/>
              <a:ext cx="6252348" cy="1909952"/>
            </a:xfrm>
            <a:custGeom>
              <a:avLst/>
              <a:gdLst/>
              <a:ahLst/>
              <a:cxnLst/>
              <a:rect r="r" b="b" t="t" l="l"/>
              <a:pathLst>
                <a:path h="1909952" w="6252348">
                  <a:moveTo>
                    <a:pt x="6252348" y="1909952"/>
                  </a:moveTo>
                  <a:lnTo>
                    <a:pt x="0" y="1902332"/>
                  </a:lnTo>
                  <a:lnTo>
                    <a:pt x="0" y="675648"/>
                  </a:lnTo>
                  <a:lnTo>
                    <a:pt x="17780" y="19050"/>
                  </a:lnTo>
                  <a:lnTo>
                    <a:pt x="3115857" y="0"/>
                  </a:lnTo>
                  <a:lnTo>
                    <a:pt x="6233298" y="5080"/>
                  </a:lnTo>
                  <a:close/>
                </a:path>
              </a:pathLst>
            </a:custGeom>
            <a:solidFill>
              <a:srgbClr val="F6C59A"/>
            </a:solidFill>
          </p:spPr>
        </p:sp>
        <p:sp>
          <p:nvSpPr>
            <p:cNvPr name="Freeform 5" id="5"/>
            <p:cNvSpPr/>
            <p:nvPr/>
          </p:nvSpPr>
          <p:spPr>
            <a:xfrm>
              <a:off x="-3810" y="0"/>
              <a:ext cx="6281558" cy="1936622"/>
            </a:xfrm>
            <a:custGeom>
              <a:avLst/>
              <a:gdLst/>
              <a:ahLst/>
              <a:cxnLst/>
              <a:rect r="r" b="b" t="t" l="l"/>
              <a:pathLst>
                <a:path h="1936622" w="6281558">
                  <a:moveTo>
                    <a:pt x="6247268" y="21590"/>
                  </a:moveTo>
                  <a:cubicBezTo>
                    <a:pt x="6248538" y="34290"/>
                    <a:pt x="6248538" y="44450"/>
                    <a:pt x="6249808" y="54610"/>
                  </a:cubicBezTo>
                  <a:cubicBezTo>
                    <a:pt x="6252348" y="92357"/>
                    <a:pt x="6253618" y="132923"/>
                    <a:pt x="6256158" y="172040"/>
                  </a:cubicBezTo>
                  <a:cubicBezTo>
                    <a:pt x="6256158" y="228543"/>
                    <a:pt x="6268858" y="1342667"/>
                    <a:pt x="6275208" y="1399170"/>
                  </a:cubicBezTo>
                  <a:cubicBezTo>
                    <a:pt x="6281558" y="1484649"/>
                    <a:pt x="6277748" y="1571577"/>
                    <a:pt x="6277748" y="1657056"/>
                  </a:cubicBezTo>
                  <a:cubicBezTo>
                    <a:pt x="6277748" y="1732393"/>
                    <a:pt x="6279018" y="1801936"/>
                    <a:pt x="6280288" y="1875661"/>
                  </a:cubicBezTo>
                  <a:cubicBezTo>
                    <a:pt x="6280288" y="1897251"/>
                    <a:pt x="6280288" y="1911222"/>
                    <a:pt x="6280288" y="1935351"/>
                  </a:cubicBezTo>
                  <a:cubicBezTo>
                    <a:pt x="6257428" y="1935351"/>
                    <a:pt x="6237108" y="1936622"/>
                    <a:pt x="6201975" y="1935351"/>
                  </a:cubicBezTo>
                  <a:cubicBezTo>
                    <a:pt x="5883998" y="1930272"/>
                    <a:pt x="5561129" y="1936622"/>
                    <a:pt x="5243151" y="1931542"/>
                  </a:cubicBezTo>
                  <a:cubicBezTo>
                    <a:pt x="5052365" y="1927732"/>
                    <a:pt x="4866471" y="1930272"/>
                    <a:pt x="4675685" y="1927732"/>
                  </a:cubicBezTo>
                  <a:cubicBezTo>
                    <a:pt x="4587629" y="1926461"/>
                    <a:pt x="4499574" y="1925192"/>
                    <a:pt x="4411519" y="1923922"/>
                  </a:cubicBezTo>
                  <a:cubicBezTo>
                    <a:pt x="4357708" y="1923922"/>
                    <a:pt x="4308788" y="1925192"/>
                    <a:pt x="4254977" y="1925192"/>
                  </a:cubicBezTo>
                  <a:cubicBezTo>
                    <a:pt x="4118002" y="1923922"/>
                    <a:pt x="3741321" y="1925192"/>
                    <a:pt x="3604347" y="1923922"/>
                  </a:cubicBezTo>
                  <a:cubicBezTo>
                    <a:pt x="3506508" y="1922651"/>
                    <a:pt x="1549726" y="1931542"/>
                    <a:pt x="1451887" y="1930272"/>
                  </a:cubicBezTo>
                  <a:cubicBezTo>
                    <a:pt x="1427427" y="1930272"/>
                    <a:pt x="1398075" y="1931542"/>
                    <a:pt x="1373616" y="1931542"/>
                  </a:cubicBezTo>
                  <a:cubicBezTo>
                    <a:pt x="1314912" y="1931542"/>
                    <a:pt x="1261101" y="1932811"/>
                    <a:pt x="1202397" y="1932811"/>
                  </a:cubicBezTo>
                  <a:cubicBezTo>
                    <a:pt x="1055639" y="1932811"/>
                    <a:pt x="913772" y="1931542"/>
                    <a:pt x="767013" y="1930272"/>
                  </a:cubicBezTo>
                  <a:cubicBezTo>
                    <a:pt x="678958" y="1929001"/>
                    <a:pt x="590903" y="1927732"/>
                    <a:pt x="507740" y="1926461"/>
                  </a:cubicBezTo>
                  <a:cubicBezTo>
                    <a:pt x="351197" y="1925192"/>
                    <a:pt x="194655" y="1923922"/>
                    <a:pt x="48260" y="1923922"/>
                  </a:cubicBezTo>
                  <a:cubicBezTo>
                    <a:pt x="38100" y="1923922"/>
                    <a:pt x="29210" y="1923922"/>
                    <a:pt x="19050" y="1922651"/>
                  </a:cubicBezTo>
                  <a:cubicBezTo>
                    <a:pt x="10160" y="1921382"/>
                    <a:pt x="5080" y="1915032"/>
                    <a:pt x="7620" y="1906142"/>
                  </a:cubicBezTo>
                  <a:cubicBezTo>
                    <a:pt x="16510" y="1874376"/>
                    <a:pt x="12700" y="1838156"/>
                    <a:pt x="11430" y="1800487"/>
                  </a:cubicBezTo>
                  <a:cubicBezTo>
                    <a:pt x="10160" y="1723701"/>
                    <a:pt x="6350" y="1648363"/>
                    <a:pt x="7620" y="1571577"/>
                  </a:cubicBezTo>
                  <a:cubicBezTo>
                    <a:pt x="5080" y="1475957"/>
                    <a:pt x="0" y="292290"/>
                    <a:pt x="7620" y="195221"/>
                  </a:cubicBezTo>
                  <a:cubicBezTo>
                    <a:pt x="8890" y="176387"/>
                    <a:pt x="7620" y="156103"/>
                    <a:pt x="8890" y="137269"/>
                  </a:cubicBezTo>
                  <a:cubicBezTo>
                    <a:pt x="10160" y="106844"/>
                    <a:pt x="12700" y="73522"/>
                    <a:pt x="13970" y="44450"/>
                  </a:cubicBezTo>
                  <a:cubicBezTo>
                    <a:pt x="13970" y="41910"/>
                    <a:pt x="15240" y="39370"/>
                    <a:pt x="16510" y="38100"/>
                  </a:cubicBezTo>
                  <a:cubicBezTo>
                    <a:pt x="38100" y="35560"/>
                    <a:pt x="72356" y="30480"/>
                    <a:pt x="150627" y="29210"/>
                  </a:cubicBezTo>
                  <a:cubicBezTo>
                    <a:pt x="282710" y="25400"/>
                    <a:pt x="414793" y="22860"/>
                    <a:pt x="551767" y="20320"/>
                  </a:cubicBezTo>
                  <a:cubicBezTo>
                    <a:pt x="644714" y="17780"/>
                    <a:pt x="737662" y="16510"/>
                    <a:pt x="825717" y="13970"/>
                  </a:cubicBezTo>
                  <a:cubicBezTo>
                    <a:pt x="913772" y="11430"/>
                    <a:pt x="1006719" y="8890"/>
                    <a:pt x="1094774" y="8890"/>
                  </a:cubicBezTo>
                  <a:cubicBezTo>
                    <a:pt x="1192613" y="7620"/>
                    <a:pt x="1290452" y="10160"/>
                    <a:pt x="1388292" y="8890"/>
                  </a:cubicBezTo>
                  <a:cubicBezTo>
                    <a:pt x="1510590" y="8890"/>
                    <a:pt x="3726646" y="6350"/>
                    <a:pt x="3848944" y="5080"/>
                  </a:cubicBezTo>
                  <a:cubicBezTo>
                    <a:pt x="3966351" y="3810"/>
                    <a:pt x="4083758" y="2540"/>
                    <a:pt x="4206057" y="2540"/>
                  </a:cubicBezTo>
                  <a:cubicBezTo>
                    <a:pt x="4406627" y="1270"/>
                    <a:pt x="4602306" y="0"/>
                    <a:pt x="4802876" y="0"/>
                  </a:cubicBezTo>
                  <a:cubicBezTo>
                    <a:pt x="4886039" y="0"/>
                    <a:pt x="4974094" y="2540"/>
                    <a:pt x="5057257" y="2540"/>
                  </a:cubicBezTo>
                  <a:cubicBezTo>
                    <a:pt x="5287179" y="3810"/>
                    <a:pt x="5521993" y="5080"/>
                    <a:pt x="5751915" y="7620"/>
                  </a:cubicBezTo>
                  <a:cubicBezTo>
                    <a:pt x="5874214" y="8890"/>
                    <a:pt x="5996512" y="12700"/>
                    <a:pt x="6118811" y="16510"/>
                  </a:cubicBezTo>
                  <a:cubicBezTo>
                    <a:pt x="6148163" y="16510"/>
                    <a:pt x="6177515" y="16510"/>
                    <a:pt x="6201975" y="16510"/>
                  </a:cubicBezTo>
                  <a:cubicBezTo>
                    <a:pt x="6228218" y="17780"/>
                    <a:pt x="6237108" y="20320"/>
                    <a:pt x="6247268" y="21590"/>
                  </a:cubicBezTo>
                  <a:close/>
                  <a:moveTo>
                    <a:pt x="6257428" y="1918842"/>
                  </a:moveTo>
                  <a:cubicBezTo>
                    <a:pt x="6258698" y="1902332"/>
                    <a:pt x="6259968" y="1889632"/>
                    <a:pt x="6259968" y="1876932"/>
                  </a:cubicBezTo>
                  <a:cubicBezTo>
                    <a:pt x="6258698" y="1794692"/>
                    <a:pt x="6257428" y="1717906"/>
                    <a:pt x="6257428" y="1635324"/>
                  </a:cubicBezTo>
                  <a:cubicBezTo>
                    <a:pt x="6257428" y="1597655"/>
                    <a:pt x="6259968" y="1559987"/>
                    <a:pt x="6258698" y="1522318"/>
                  </a:cubicBezTo>
                  <a:cubicBezTo>
                    <a:pt x="6258698" y="1487547"/>
                    <a:pt x="6257428" y="1451327"/>
                    <a:pt x="6256158" y="1416556"/>
                  </a:cubicBezTo>
                  <a:cubicBezTo>
                    <a:pt x="6251078" y="1362951"/>
                    <a:pt x="6239648" y="253173"/>
                    <a:pt x="6239648" y="199567"/>
                  </a:cubicBezTo>
                  <a:cubicBezTo>
                    <a:pt x="6237108" y="154655"/>
                    <a:pt x="6234568" y="108293"/>
                    <a:pt x="6232028" y="63500"/>
                  </a:cubicBezTo>
                  <a:cubicBezTo>
                    <a:pt x="6230758" y="44450"/>
                    <a:pt x="6229488" y="43180"/>
                    <a:pt x="6187299" y="41910"/>
                  </a:cubicBezTo>
                  <a:cubicBezTo>
                    <a:pt x="6172623" y="41910"/>
                    <a:pt x="6162839" y="41910"/>
                    <a:pt x="6148163" y="40640"/>
                  </a:cubicBezTo>
                  <a:cubicBezTo>
                    <a:pt x="6025864" y="36830"/>
                    <a:pt x="5898673" y="31750"/>
                    <a:pt x="5776375" y="30480"/>
                  </a:cubicBezTo>
                  <a:cubicBezTo>
                    <a:pt x="5477965" y="26670"/>
                    <a:pt x="5174664" y="25400"/>
                    <a:pt x="4876255" y="22860"/>
                  </a:cubicBezTo>
                  <a:cubicBezTo>
                    <a:pt x="4832228" y="22860"/>
                    <a:pt x="4783308" y="22860"/>
                    <a:pt x="4739280" y="22860"/>
                  </a:cubicBezTo>
                  <a:cubicBezTo>
                    <a:pt x="4665901" y="22860"/>
                    <a:pt x="4592522" y="22860"/>
                    <a:pt x="4524034" y="22860"/>
                  </a:cubicBezTo>
                  <a:cubicBezTo>
                    <a:pt x="4367492" y="22860"/>
                    <a:pt x="4210949" y="22860"/>
                    <a:pt x="4059299" y="24130"/>
                  </a:cubicBezTo>
                  <a:cubicBezTo>
                    <a:pt x="3927216" y="25400"/>
                    <a:pt x="1701377" y="29210"/>
                    <a:pt x="1569294" y="29210"/>
                  </a:cubicBezTo>
                  <a:cubicBezTo>
                    <a:pt x="1354048" y="29210"/>
                    <a:pt x="1138802" y="26670"/>
                    <a:pt x="923556" y="33020"/>
                  </a:cubicBezTo>
                  <a:cubicBezTo>
                    <a:pt x="811041" y="36830"/>
                    <a:pt x="703418" y="36830"/>
                    <a:pt x="595795" y="38100"/>
                  </a:cubicBezTo>
                  <a:cubicBezTo>
                    <a:pt x="409901" y="41910"/>
                    <a:pt x="224006" y="45720"/>
                    <a:pt x="49530" y="50800"/>
                  </a:cubicBezTo>
                  <a:cubicBezTo>
                    <a:pt x="36830" y="50800"/>
                    <a:pt x="34290" y="53340"/>
                    <a:pt x="33020" y="69176"/>
                  </a:cubicBezTo>
                  <a:cubicBezTo>
                    <a:pt x="31750" y="95254"/>
                    <a:pt x="31750" y="121332"/>
                    <a:pt x="30480" y="147411"/>
                  </a:cubicBezTo>
                  <a:cubicBezTo>
                    <a:pt x="29210" y="190875"/>
                    <a:pt x="26670" y="232890"/>
                    <a:pt x="25400" y="276354"/>
                  </a:cubicBezTo>
                  <a:cubicBezTo>
                    <a:pt x="20320" y="322715"/>
                    <a:pt x="26670" y="1455674"/>
                    <a:pt x="29210" y="1502035"/>
                  </a:cubicBezTo>
                  <a:cubicBezTo>
                    <a:pt x="29210" y="1551294"/>
                    <a:pt x="29210" y="1602002"/>
                    <a:pt x="30480" y="1651261"/>
                  </a:cubicBezTo>
                  <a:cubicBezTo>
                    <a:pt x="30480" y="1687481"/>
                    <a:pt x="33020" y="1723701"/>
                    <a:pt x="33020" y="1759921"/>
                  </a:cubicBezTo>
                  <a:cubicBezTo>
                    <a:pt x="33020" y="1799038"/>
                    <a:pt x="33020" y="1838156"/>
                    <a:pt x="31750" y="1876932"/>
                  </a:cubicBezTo>
                  <a:cubicBezTo>
                    <a:pt x="31750" y="1880742"/>
                    <a:pt x="31750" y="1883282"/>
                    <a:pt x="31750" y="1887092"/>
                  </a:cubicBezTo>
                  <a:cubicBezTo>
                    <a:pt x="31750" y="1897252"/>
                    <a:pt x="35560" y="1901061"/>
                    <a:pt x="44450" y="1901061"/>
                  </a:cubicBezTo>
                  <a:cubicBezTo>
                    <a:pt x="82140" y="1901061"/>
                    <a:pt x="150627" y="1902332"/>
                    <a:pt x="214223" y="1902332"/>
                  </a:cubicBezTo>
                  <a:cubicBezTo>
                    <a:pt x="307170" y="1902332"/>
                    <a:pt x="405009" y="1899792"/>
                    <a:pt x="497956" y="1902332"/>
                  </a:cubicBezTo>
                  <a:cubicBezTo>
                    <a:pt x="649606" y="1906142"/>
                    <a:pt x="801257" y="1908682"/>
                    <a:pt x="952908" y="1907411"/>
                  </a:cubicBezTo>
                  <a:cubicBezTo>
                    <a:pt x="1050747" y="1906142"/>
                    <a:pt x="1143694" y="1908682"/>
                    <a:pt x="1241533" y="1908682"/>
                  </a:cubicBezTo>
                  <a:cubicBezTo>
                    <a:pt x="1383400" y="1908682"/>
                    <a:pt x="1525266" y="1907411"/>
                    <a:pt x="1667133" y="1908682"/>
                  </a:cubicBezTo>
                  <a:cubicBezTo>
                    <a:pt x="1877487" y="1909952"/>
                    <a:pt x="4186489" y="1899792"/>
                    <a:pt x="4401735" y="1902332"/>
                  </a:cubicBezTo>
                  <a:cubicBezTo>
                    <a:pt x="4494682" y="1903602"/>
                    <a:pt x="4587630" y="1904872"/>
                    <a:pt x="4675685" y="1904872"/>
                  </a:cubicBezTo>
                  <a:cubicBezTo>
                    <a:pt x="4837119" y="1907411"/>
                    <a:pt x="4993662" y="1903602"/>
                    <a:pt x="5155096" y="1907411"/>
                  </a:cubicBezTo>
                  <a:cubicBezTo>
                    <a:pt x="5287179" y="1909952"/>
                    <a:pt x="5419262" y="1909952"/>
                    <a:pt x="5551345" y="1912492"/>
                  </a:cubicBezTo>
                  <a:cubicBezTo>
                    <a:pt x="5747023" y="1916302"/>
                    <a:pt x="5942701" y="1918842"/>
                    <a:pt x="6138379" y="1920111"/>
                  </a:cubicBezTo>
                  <a:cubicBezTo>
                    <a:pt x="6211759" y="1920112"/>
                    <a:pt x="6237108" y="1918842"/>
                    <a:pt x="6257428" y="1918842"/>
                  </a:cubicBezTo>
                  <a:close/>
                </a:path>
              </a:pathLst>
            </a:custGeom>
            <a:solidFill>
              <a:srgbClr val="000000"/>
            </a:solidFill>
          </p:spPr>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4039958">
            <a:off x="7916488" y="5596915"/>
            <a:ext cx="1092774" cy="1876007"/>
          </a:xfrm>
          <a:prstGeom prst="rect">
            <a:avLst/>
          </a:prstGeom>
        </p:spPr>
      </p:pic>
      <p:grpSp>
        <p:nvGrpSpPr>
          <p:cNvPr name="Group 7" id="7"/>
          <p:cNvGrpSpPr/>
          <p:nvPr/>
        </p:nvGrpSpPr>
        <p:grpSpPr>
          <a:xfrm rot="0">
            <a:off x="3539351" y="2352374"/>
            <a:ext cx="5723382" cy="1466651"/>
            <a:chOff x="0" y="0"/>
            <a:chExt cx="6312554" cy="1617630"/>
          </a:xfrm>
        </p:grpSpPr>
        <p:sp>
          <p:nvSpPr>
            <p:cNvPr name="Freeform 8" id="8"/>
            <p:cNvSpPr/>
            <p:nvPr/>
          </p:nvSpPr>
          <p:spPr>
            <a:xfrm>
              <a:off x="10160" y="16510"/>
              <a:ext cx="6289694" cy="1589690"/>
            </a:xfrm>
            <a:custGeom>
              <a:avLst/>
              <a:gdLst/>
              <a:ahLst/>
              <a:cxnLst/>
              <a:rect r="r" b="b" t="t" l="l"/>
              <a:pathLst>
                <a:path h="1589690" w="6289694">
                  <a:moveTo>
                    <a:pt x="6289694" y="1589690"/>
                  </a:moveTo>
                  <a:lnTo>
                    <a:pt x="0" y="1582070"/>
                  </a:lnTo>
                  <a:lnTo>
                    <a:pt x="0" y="564573"/>
                  </a:lnTo>
                  <a:lnTo>
                    <a:pt x="17780" y="19050"/>
                  </a:lnTo>
                  <a:lnTo>
                    <a:pt x="3134482" y="0"/>
                  </a:lnTo>
                  <a:lnTo>
                    <a:pt x="6270644" y="5080"/>
                  </a:lnTo>
                  <a:close/>
                </a:path>
              </a:pathLst>
            </a:custGeom>
            <a:solidFill>
              <a:srgbClr val="F4A671"/>
            </a:solidFill>
          </p:spPr>
        </p:sp>
        <p:sp>
          <p:nvSpPr>
            <p:cNvPr name="Freeform 9" id="9"/>
            <p:cNvSpPr/>
            <p:nvPr/>
          </p:nvSpPr>
          <p:spPr>
            <a:xfrm>
              <a:off x="-3810" y="0"/>
              <a:ext cx="6318904" cy="1616360"/>
            </a:xfrm>
            <a:custGeom>
              <a:avLst/>
              <a:gdLst/>
              <a:ahLst/>
              <a:cxnLst/>
              <a:rect r="r" b="b" t="t" l="l"/>
              <a:pathLst>
                <a:path h="1616360" w="6318904">
                  <a:moveTo>
                    <a:pt x="6284614" y="21590"/>
                  </a:moveTo>
                  <a:cubicBezTo>
                    <a:pt x="6285884" y="34290"/>
                    <a:pt x="6285884" y="44450"/>
                    <a:pt x="6287154" y="54610"/>
                  </a:cubicBezTo>
                  <a:cubicBezTo>
                    <a:pt x="6289694" y="87401"/>
                    <a:pt x="6290964" y="120790"/>
                    <a:pt x="6293504" y="152987"/>
                  </a:cubicBezTo>
                  <a:cubicBezTo>
                    <a:pt x="6293504" y="199493"/>
                    <a:pt x="6306204" y="1116501"/>
                    <a:pt x="6312554" y="1163008"/>
                  </a:cubicBezTo>
                  <a:cubicBezTo>
                    <a:pt x="6318904" y="1233363"/>
                    <a:pt x="6315094" y="1304911"/>
                    <a:pt x="6315094" y="1375267"/>
                  </a:cubicBezTo>
                  <a:cubicBezTo>
                    <a:pt x="6315094" y="1437275"/>
                    <a:pt x="6316364" y="1494514"/>
                    <a:pt x="6317634" y="1555400"/>
                  </a:cubicBezTo>
                  <a:cubicBezTo>
                    <a:pt x="6317634" y="1576990"/>
                    <a:pt x="6317634" y="1590960"/>
                    <a:pt x="6317634" y="1615090"/>
                  </a:cubicBezTo>
                  <a:cubicBezTo>
                    <a:pt x="6294774" y="1615090"/>
                    <a:pt x="6274454" y="1616360"/>
                    <a:pt x="6239200" y="1615090"/>
                  </a:cubicBezTo>
                  <a:cubicBezTo>
                    <a:pt x="5919297" y="1610010"/>
                    <a:pt x="5594473" y="1616360"/>
                    <a:pt x="5274571" y="1611280"/>
                  </a:cubicBezTo>
                  <a:cubicBezTo>
                    <a:pt x="5082630" y="1607470"/>
                    <a:pt x="4895610" y="1610010"/>
                    <a:pt x="4703669" y="1607470"/>
                  </a:cubicBezTo>
                  <a:cubicBezTo>
                    <a:pt x="4615081" y="1606200"/>
                    <a:pt x="4526492" y="1604930"/>
                    <a:pt x="4437904" y="1603660"/>
                  </a:cubicBezTo>
                  <a:cubicBezTo>
                    <a:pt x="4383767" y="1603660"/>
                    <a:pt x="4334551" y="1604930"/>
                    <a:pt x="4280414" y="1604930"/>
                  </a:cubicBezTo>
                  <a:cubicBezTo>
                    <a:pt x="4142610" y="1603660"/>
                    <a:pt x="3763649" y="1604930"/>
                    <a:pt x="3625845" y="1603660"/>
                  </a:cubicBezTo>
                  <a:cubicBezTo>
                    <a:pt x="3527413" y="1602390"/>
                    <a:pt x="1558784" y="1611280"/>
                    <a:pt x="1460353" y="1610010"/>
                  </a:cubicBezTo>
                  <a:cubicBezTo>
                    <a:pt x="1435745" y="1610010"/>
                    <a:pt x="1406216" y="1611280"/>
                    <a:pt x="1381608" y="1611280"/>
                  </a:cubicBezTo>
                  <a:cubicBezTo>
                    <a:pt x="1322549" y="1611280"/>
                    <a:pt x="1268412" y="1612550"/>
                    <a:pt x="1209353" y="1612550"/>
                  </a:cubicBezTo>
                  <a:cubicBezTo>
                    <a:pt x="1061706" y="1612550"/>
                    <a:pt x="918980" y="1611280"/>
                    <a:pt x="771333" y="1610010"/>
                  </a:cubicBezTo>
                  <a:cubicBezTo>
                    <a:pt x="682745" y="1608740"/>
                    <a:pt x="594156" y="1607470"/>
                    <a:pt x="510490" y="1606200"/>
                  </a:cubicBezTo>
                  <a:cubicBezTo>
                    <a:pt x="352999" y="1604930"/>
                    <a:pt x="195509" y="1603660"/>
                    <a:pt x="48260" y="1603660"/>
                  </a:cubicBezTo>
                  <a:cubicBezTo>
                    <a:pt x="38100" y="1603660"/>
                    <a:pt x="29210" y="1603660"/>
                    <a:pt x="19050" y="1602390"/>
                  </a:cubicBezTo>
                  <a:cubicBezTo>
                    <a:pt x="10160" y="1601120"/>
                    <a:pt x="5080" y="1594770"/>
                    <a:pt x="7620" y="1585880"/>
                  </a:cubicBezTo>
                  <a:cubicBezTo>
                    <a:pt x="16510" y="1554137"/>
                    <a:pt x="12700" y="1524325"/>
                    <a:pt x="11430" y="1493321"/>
                  </a:cubicBezTo>
                  <a:cubicBezTo>
                    <a:pt x="10160" y="1430120"/>
                    <a:pt x="6350" y="1368112"/>
                    <a:pt x="7620" y="1304911"/>
                  </a:cubicBezTo>
                  <a:cubicBezTo>
                    <a:pt x="5080" y="1226208"/>
                    <a:pt x="0" y="251962"/>
                    <a:pt x="7620" y="172066"/>
                  </a:cubicBezTo>
                  <a:cubicBezTo>
                    <a:pt x="8890" y="156564"/>
                    <a:pt x="7620" y="139870"/>
                    <a:pt x="8890" y="124368"/>
                  </a:cubicBezTo>
                  <a:cubicBezTo>
                    <a:pt x="10160" y="99326"/>
                    <a:pt x="12700" y="71899"/>
                    <a:pt x="13970" y="44450"/>
                  </a:cubicBezTo>
                  <a:cubicBezTo>
                    <a:pt x="13970" y="41910"/>
                    <a:pt x="15240" y="39370"/>
                    <a:pt x="16510" y="38100"/>
                  </a:cubicBezTo>
                  <a:cubicBezTo>
                    <a:pt x="38100" y="35560"/>
                    <a:pt x="72470" y="30480"/>
                    <a:pt x="151215" y="29210"/>
                  </a:cubicBezTo>
                  <a:cubicBezTo>
                    <a:pt x="284097" y="25400"/>
                    <a:pt x="416980" y="22860"/>
                    <a:pt x="554784" y="20320"/>
                  </a:cubicBezTo>
                  <a:cubicBezTo>
                    <a:pt x="648294" y="17780"/>
                    <a:pt x="741804" y="16510"/>
                    <a:pt x="830392" y="13970"/>
                  </a:cubicBezTo>
                  <a:cubicBezTo>
                    <a:pt x="918980" y="11430"/>
                    <a:pt x="1012490" y="8890"/>
                    <a:pt x="1101078" y="8890"/>
                  </a:cubicBezTo>
                  <a:cubicBezTo>
                    <a:pt x="1199510" y="7620"/>
                    <a:pt x="1297941" y="10160"/>
                    <a:pt x="1396373" y="8890"/>
                  </a:cubicBezTo>
                  <a:cubicBezTo>
                    <a:pt x="1519412" y="8890"/>
                    <a:pt x="3748884" y="6350"/>
                    <a:pt x="3871924" y="5080"/>
                  </a:cubicBezTo>
                  <a:cubicBezTo>
                    <a:pt x="3990041" y="3810"/>
                    <a:pt x="4108159" y="2540"/>
                    <a:pt x="4231198" y="2540"/>
                  </a:cubicBezTo>
                  <a:cubicBezTo>
                    <a:pt x="4432983" y="1270"/>
                    <a:pt x="4629845" y="0"/>
                    <a:pt x="4831630" y="0"/>
                  </a:cubicBezTo>
                  <a:cubicBezTo>
                    <a:pt x="4915297" y="0"/>
                    <a:pt x="5003885" y="2540"/>
                    <a:pt x="5087552" y="2540"/>
                  </a:cubicBezTo>
                  <a:cubicBezTo>
                    <a:pt x="5318865" y="3810"/>
                    <a:pt x="5555101" y="5080"/>
                    <a:pt x="5786415" y="7620"/>
                  </a:cubicBezTo>
                  <a:cubicBezTo>
                    <a:pt x="5909454" y="8890"/>
                    <a:pt x="6032494" y="12700"/>
                    <a:pt x="6155533" y="16510"/>
                  </a:cubicBezTo>
                  <a:cubicBezTo>
                    <a:pt x="6185062" y="16510"/>
                    <a:pt x="6214592" y="16510"/>
                    <a:pt x="6239200" y="16510"/>
                  </a:cubicBezTo>
                  <a:cubicBezTo>
                    <a:pt x="6265564" y="17780"/>
                    <a:pt x="6274454" y="20320"/>
                    <a:pt x="6284614" y="21590"/>
                  </a:cubicBezTo>
                  <a:close/>
                  <a:moveTo>
                    <a:pt x="6294774" y="1598580"/>
                  </a:moveTo>
                  <a:cubicBezTo>
                    <a:pt x="6296044" y="1582070"/>
                    <a:pt x="6297314" y="1569370"/>
                    <a:pt x="6297314" y="1556670"/>
                  </a:cubicBezTo>
                  <a:cubicBezTo>
                    <a:pt x="6296044" y="1488551"/>
                    <a:pt x="6294774" y="1425351"/>
                    <a:pt x="6294774" y="1357380"/>
                  </a:cubicBezTo>
                  <a:cubicBezTo>
                    <a:pt x="6294774" y="1326376"/>
                    <a:pt x="6297314" y="1295372"/>
                    <a:pt x="6296044" y="1264367"/>
                  </a:cubicBezTo>
                  <a:cubicBezTo>
                    <a:pt x="6296044" y="1235748"/>
                    <a:pt x="6294774" y="1205936"/>
                    <a:pt x="6293504" y="1177317"/>
                  </a:cubicBezTo>
                  <a:cubicBezTo>
                    <a:pt x="6288424" y="1133196"/>
                    <a:pt x="6276994" y="219765"/>
                    <a:pt x="6276994" y="175644"/>
                  </a:cubicBezTo>
                  <a:cubicBezTo>
                    <a:pt x="6274454" y="138677"/>
                    <a:pt x="6271914" y="100518"/>
                    <a:pt x="6269374" y="63500"/>
                  </a:cubicBezTo>
                  <a:cubicBezTo>
                    <a:pt x="6268104" y="44450"/>
                    <a:pt x="6266834" y="43180"/>
                    <a:pt x="6224435" y="41910"/>
                  </a:cubicBezTo>
                  <a:cubicBezTo>
                    <a:pt x="6209670" y="41910"/>
                    <a:pt x="6199827" y="41910"/>
                    <a:pt x="6185063" y="40640"/>
                  </a:cubicBezTo>
                  <a:cubicBezTo>
                    <a:pt x="6062023" y="36830"/>
                    <a:pt x="5934062" y="31750"/>
                    <a:pt x="5811023" y="30480"/>
                  </a:cubicBezTo>
                  <a:cubicBezTo>
                    <a:pt x="5510807" y="26670"/>
                    <a:pt x="5205670" y="25400"/>
                    <a:pt x="4905454" y="22860"/>
                  </a:cubicBezTo>
                  <a:cubicBezTo>
                    <a:pt x="4861160" y="22860"/>
                    <a:pt x="4811944" y="22860"/>
                    <a:pt x="4767650" y="22860"/>
                  </a:cubicBezTo>
                  <a:cubicBezTo>
                    <a:pt x="4693826" y="22860"/>
                    <a:pt x="4620003" y="22860"/>
                    <a:pt x="4551101" y="22860"/>
                  </a:cubicBezTo>
                  <a:cubicBezTo>
                    <a:pt x="4393610" y="22860"/>
                    <a:pt x="4236120" y="22860"/>
                    <a:pt x="4083551" y="24130"/>
                  </a:cubicBezTo>
                  <a:cubicBezTo>
                    <a:pt x="3950668" y="25400"/>
                    <a:pt x="1711353" y="29210"/>
                    <a:pt x="1578471" y="29210"/>
                  </a:cubicBezTo>
                  <a:cubicBezTo>
                    <a:pt x="1361922" y="29210"/>
                    <a:pt x="1145373" y="26670"/>
                    <a:pt x="928823" y="33020"/>
                  </a:cubicBezTo>
                  <a:cubicBezTo>
                    <a:pt x="815627" y="36830"/>
                    <a:pt x="707353" y="36830"/>
                    <a:pt x="599078" y="38100"/>
                  </a:cubicBezTo>
                  <a:cubicBezTo>
                    <a:pt x="412058" y="41910"/>
                    <a:pt x="225039" y="45720"/>
                    <a:pt x="49530" y="50800"/>
                  </a:cubicBezTo>
                  <a:cubicBezTo>
                    <a:pt x="36830" y="50800"/>
                    <a:pt x="34290" y="53340"/>
                    <a:pt x="33020" y="68322"/>
                  </a:cubicBezTo>
                  <a:cubicBezTo>
                    <a:pt x="31750" y="89786"/>
                    <a:pt x="31750" y="111251"/>
                    <a:pt x="30480" y="132715"/>
                  </a:cubicBezTo>
                  <a:cubicBezTo>
                    <a:pt x="29210" y="168489"/>
                    <a:pt x="26670" y="203071"/>
                    <a:pt x="25400" y="238845"/>
                  </a:cubicBezTo>
                  <a:cubicBezTo>
                    <a:pt x="20320" y="277004"/>
                    <a:pt x="26670" y="1209514"/>
                    <a:pt x="29210" y="1247673"/>
                  </a:cubicBezTo>
                  <a:cubicBezTo>
                    <a:pt x="29210" y="1288217"/>
                    <a:pt x="29210" y="1329953"/>
                    <a:pt x="30480" y="1370497"/>
                  </a:cubicBezTo>
                  <a:cubicBezTo>
                    <a:pt x="30480" y="1400309"/>
                    <a:pt x="33020" y="1430121"/>
                    <a:pt x="33020" y="1459932"/>
                  </a:cubicBezTo>
                  <a:cubicBezTo>
                    <a:pt x="33020" y="1492129"/>
                    <a:pt x="33020" y="1524326"/>
                    <a:pt x="31750" y="1556670"/>
                  </a:cubicBezTo>
                  <a:cubicBezTo>
                    <a:pt x="31750" y="1560480"/>
                    <a:pt x="31750" y="1563020"/>
                    <a:pt x="31750" y="1566830"/>
                  </a:cubicBezTo>
                  <a:cubicBezTo>
                    <a:pt x="31750" y="1576990"/>
                    <a:pt x="35560" y="1580800"/>
                    <a:pt x="44450" y="1580800"/>
                  </a:cubicBezTo>
                  <a:cubicBezTo>
                    <a:pt x="82313" y="1580800"/>
                    <a:pt x="151215" y="1582070"/>
                    <a:pt x="215195" y="1582070"/>
                  </a:cubicBezTo>
                  <a:cubicBezTo>
                    <a:pt x="308705" y="1582070"/>
                    <a:pt x="407137" y="1579530"/>
                    <a:pt x="500647" y="1582070"/>
                  </a:cubicBezTo>
                  <a:cubicBezTo>
                    <a:pt x="653215" y="1585880"/>
                    <a:pt x="805784" y="1588420"/>
                    <a:pt x="958353" y="1587150"/>
                  </a:cubicBezTo>
                  <a:cubicBezTo>
                    <a:pt x="1056784" y="1585880"/>
                    <a:pt x="1150294" y="1588420"/>
                    <a:pt x="1248725" y="1588420"/>
                  </a:cubicBezTo>
                  <a:cubicBezTo>
                    <a:pt x="1391451" y="1588420"/>
                    <a:pt x="1534177" y="1587150"/>
                    <a:pt x="1676902" y="1588420"/>
                  </a:cubicBezTo>
                  <a:cubicBezTo>
                    <a:pt x="1888530" y="1589690"/>
                    <a:pt x="4211512" y="1579530"/>
                    <a:pt x="4428061" y="1582070"/>
                  </a:cubicBezTo>
                  <a:cubicBezTo>
                    <a:pt x="4521571" y="1583340"/>
                    <a:pt x="4615081" y="1584610"/>
                    <a:pt x="4703669" y="1584610"/>
                  </a:cubicBezTo>
                  <a:cubicBezTo>
                    <a:pt x="4866081" y="1587150"/>
                    <a:pt x="5023571" y="1583340"/>
                    <a:pt x="5185983" y="1587150"/>
                  </a:cubicBezTo>
                  <a:cubicBezTo>
                    <a:pt x="5318866" y="1589690"/>
                    <a:pt x="5451748" y="1589690"/>
                    <a:pt x="5584631" y="1592230"/>
                  </a:cubicBezTo>
                  <a:cubicBezTo>
                    <a:pt x="5781493" y="1596040"/>
                    <a:pt x="5978356" y="1598580"/>
                    <a:pt x="6175219" y="1599850"/>
                  </a:cubicBezTo>
                  <a:cubicBezTo>
                    <a:pt x="6249043" y="1599850"/>
                    <a:pt x="6274454" y="1598580"/>
                    <a:pt x="6294774" y="1598580"/>
                  </a:cubicBezTo>
                  <a:close/>
                </a:path>
              </a:pathLst>
            </a:custGeom>
            <a:solidFill>
              <a:srgbClr val="000000"/>
            </a:solidFill>
          </p:spPr>
        </p:sp>
      </p:grpSp>
      <p:grpSp>
        <p:nvGrpSpPr>
          <p:cNvPr name="Group 10" id="10"/>
          <p:cNvGrpSpPr/>
          <p:nvPr/>
        </p:nvGrpSpPr>
        <p:grpSpPr>
          <a:xfrm rot="0">
            <a:off x="3573212" y="5876046"/>
            <a:ext cx="5726894" cy="1386974"/>
            <a:chOff x="0" y="0"/>
            <a:chExt cx="5698905" cy="1380196"/>
          </a:xfrm>
        </p:grpSpPr>
        <p:sp>
          <p:nvSpPr>
            <p:cNvPr name="Freeform 11" id="11"/>
            <p:cNvSpPr/>
            <p:nvPr/>
          </p:nvSpPr>
          <p:spPr>
            <a:xfrm>
              <a:off x="10160" y="16510"/>
              <a:ext cx="5676045" cy="1352256"/>
            </a:xfrm>
            <a:custGeom>
              <a:avLst/>
              <a:gdLst/>
              <a:ahLst/>
              <a:cxnLst/>
              <a:rect r="r" b="b" t="t" l="l"/>
              <a:pathLst>
                <a:path h="1352256" w="5676045">
                  <a:moveTo>
                    <a:pt x="5676045" y="1352256"/>
                  </a:moveTo>
                  <a:lnTo>
                    <a:pt x="0" y="1344636"/>
                  </a:lnTo>
                  <a:lnTo>
                    <a:pt x="0" y="482225"/>
                  </a:lnTo>
                  <a:lnTo>
                    <a:pt x="17780" y="19050"/>
                  </a:lnTo>
                  <a:lnTo>
                    <a:pt x="2828447" y="0"/>
                  </a:lnTo>
                  <a:lnTo>
                    <a:pt x="5656995" y="5080"/>
                  </a:lnTo>
                  <a:close/>
                </a:path>
              </a:pathLst>
            </a:custGeom>
            <a:solidFill>
              <a:srgbClr val="F6C59A"/>
            </a:solidFill>
          </p:spPr>
        </p:sp>
        <p:sp>
          <p:nvSpPr>
            <p:cNvPr name="Freeform 12" id="12"/>
            <p:cNvSpPr/>
            <p:nvPr/>
          </p:nvSpPr>
          <p:spPr>
            <a:xfrm>
              <a:off x="-3810" y="0"/>
              <a:ext cx="5705255" cy="1378926"/>
            </a:xfrm>
            <a:custGeom>
              <a:avLst/>
              <a:gdLst/>
              <a:ahLst/>
              <a:cxnLst/>
              <a:rect r="r" b="b" t="t" l="l"/>
              <a:pathLst>
                <a:path h="1378926" w="5705255">
                  <a:moveTo>
                    <a:pt x="5670965" y="21590"/>
                  </a:moveTo>
                  <a:cubicBezTo>
                    <a:pt x="5672235" y="34290"/>
                    <a:pt x="5672235" y="44450"/>
                    <a:pt x="5673505" y="54610"/>
                  </a:cubicBezTo>
                  <a:cubicBezTo>
                    <a:pt x="5676046" y="83727"/>
                    <a:pt x="5677315" y="111795"/>
                    <a:pt x="5679855" y="138861"/>
                  </a:cubicBezTo>
                  <a:cubicBezTo>
                    <a:pt x="5679855" y="177956"/>
                    <a:pt x="5692555" y="948827"/>
                    <a:pt x="5698905" y="987922"/>
                  </a:cubicBezTo>
                  <a:cubicBezTo>
                    <a:pt x="5705255" y="1047065"/>
                    <a:pt x="5701446" y="1107211"/>
                    <a:pt x="5701446" y="1166355"/>
                  </a:cubicBezTo>
                  <a:cubicBezTo>
                    <a:pt x="5701446" y="1218481"/>
                    <a:pt x="5702715" y="1266598"/>
                    <a:pt x="5703985" y="1317966"/>
                  </a:cubicBezTo>
                  <a:cubicBezTo>
                    <a:pt x="5703985" y="1339556"/>
                    <a:pt x="5703985" y="1353526"/>
                    <a:pt x="5703985" y="1377656"/>
                  </a:cubicBezTo>
                  <a:cubicBezTo>
                    <a:pt x="5681125" y="1377656"/>
                    <a:pt x="5660805" y="1378926"/>
                    <a:pt x="5627541" y="1377656"/>
                  </a:cubicBezTo>
                  <a:cubicBezTo>
                    <a:pt x="5339272" y="1372576"/>
                    <a:pt x="5046568" y="1378926"/>
                    <a:pt x="4758298" y="1373846"/>
                  </a:cubicBezTo>
                  <a:cubicBezTo>
                    <a:pt x="4585337" y="1370036"/>
                    <a:pt x="4416810" y="1372576"/>
                    <a:pt x="4243849" y="1370036"/>
                  </a:cubicBezTo>
                  <a:cubicBezTo>
                    <a:pt x="4164020" y="1368766"/>
                    <a:pt x="4084192" y="1367496"/>
                    <a:pt x="4004363" y="1366226"/>
                  </a:cubicBezTo>
                  <a:cubicBezTo>
                    <a:pt x="3955580" y="1366226"/>
                    <a:pt x="3911230" y="1367496"/>
                    <a:pt x="3862447" y="1367496"/>
                  </a:cubicBezTo>
                  <a:cubicBezTo>
                    <a:pt x="3738269" y="1366226"/>
                    <a:pt x="3396781" y="1367496"/>
                    <a:pt x="3272603" y="1366226"/>
                  </a:cubicBezTo>
                  <a:cubicBezTo>
                    <a:pt x="3183905" y="1364956"/>
                    <a:pt x="1409941" y="1373846"/>
                    <a:pt x="1321242" y="1372576"/>
                  </a:cubicBezTo>
                  <a:cubicBezTo>
                    <a:pt x="1299068" y="1372576"/>
                    <a:pt x="1272458" y="1373846"/>
                    <a:pt x="1250284" y="1373846"/>
                  </a:cubicBezTo>
                  <a:cubicBezTo>
                    <a:pt x="1197065" y="1373846"/>
                    <a:pt x="1148281" y="1375116"/>
                    <a:pt x="1095062" y="1375116"/>
                  </a:cubicBezTo>
                  <a:cubicBezTo>
                    <a:pt x="962014" y="1375116"/>
                    <a:pt x="833402" y="1373846"/>
                    <a:pt x="700355" y="1372576"/>
                  </a:cubicBezTo>
                  <a:cubicBezTo>
                    <a:pt x="620526" y="1371306"/>
                    <a:pt x="540698" y="1370036"/>
                    <a:pt x="465304" y="1368766"/>
                  </a:cubicBezTo>
                  <a:cubicBezTo>
                    <a:pt x="323387" y="1367496"/>
                    <a:pt x="181470" y="1366226"/>
                    <a:pt x="48260" y="1366226"/>
                  </a:cubicBezTo>
                  <a:cubicBezTo>
                    <a:pt x="38100" y="1366226"/>
                    <a:pt x="29210" y="1366226"/>
                    <a:pt x="19050" y="1364956"/>
                  </a:cubicBezTo>
                  <a:cubicBezTo>
                    <a:pt x="10160" y="1363686"/>
                    <a:pt x="5080" y="1357336"/>
                    <a:pt x="7620" y="1348446"/>
                  </a:cubicBezTo>
                  <a:cubicBezTo>
                    <a:pt x="16510" y="1316720"/>
                    <a:pt x="12700" y="1291659"/>
                    <a:pt x="11430" y="1265596"/>
                  </a:cubicBezTo>
                  <a:cubicBezTo>
                    <a:pt x="10160" y="1212467"/>
                    <a:pt x="6350" y="1160340"/>
                    <a:pt x="7620" y="1107211"/>
                  </a:cubicBezTo>
                  <a:cubicBezTo>
                    <a:pt x="5080" y="1041051"/>
                    <a:pt x="0" y="222063"/>
                    <a:pt x="7620" y="154900"/>
                  </a:cubicBezTo>
                  <a:cubicBezTo>
                    <a:pt x="8890" y="141868"/>
                    <a:pt x="7620" y="127834"/>
                    <a:pt x="8890" y="114803"/>
                  </a:cubicBezTo>
                  <a:cubicBezTo>
                    <a:pt x="10160" y="93752"/>
                    <a:pt x="12700" y="70696"/>
                    <a:pt x="13970" y="44450"/>
                  </a:cubicBezTo>
                  <a:cubicBezTo>
                    <a:pt x="13970" y="41910"/>
                    <a:pt x="15240" y="39370"/>
                    <a:pt x="16510" y="38100"/>
                  </a:cubicBezTo>
                  <a:cubicBezTo>
                    <a:pt x="38100" y="35560"/>
                    <a:pt x="70597" y="30480"/>
                    <a:pt x="141556" y="29210"/>
                  </a:cubicBezTo>
                  <a:cubicBezTo>
                    <a:pt x="261299" y="25400"/>
                    <a:pt x="381041" y="22860"/>
                    <a:pt x="505219" y="20320"/>
                  </a:cubicBezTo>
                  <a:cubicBezTo>
                    <a:pt x="589482" y="17780"/>
                    <a:pt x="673745" y="16510"/>
                    <a:pt x="753574" y="13970"/>
                  </a:cubicBezTo>
                  <a:cubicBezTo>
                    <a:pt x="833402" y="11430"/>
                    <a:pt x="917665" y="8890"/>
                    <a:pt x="997494" y="8890"/>
                  </a:cubicBezTo>
                  <a:cubicBezTo>
                    <a:pt x="1086192" y="7620"/>
                    <a:pt x="1174890" y="10160"/>
                    <a:pt x="1263588" y="8890"/>
                  </a:cubicBezTo>
                  <a:cubicBezTo>
                    <a:pt x="1374461" y="8890"/>
                    <a:pt x="3383476" y="6350"/>
                    <a:pt x="3494349" y="5080"/>
                  </a:cubicBezTo>
                  <a:cubicBezTo>
                    <a:pt x="3600787" y="3810"/>
                    <a:pt x="3707225" y="2540"/>
                    <a:pt x="3818097" y="2540"/>
                  </a:cubicBezTo>
                  <a:cubicBezTo>
                    <a:pt x="3999929" y="1270"/>
                    <a:pt x="4177325" y="0"/>
                    <a:pt x="4359157" y="0"/>
                  </a:cubicBezTo>
                  <a:cubicBezTo>
                    <a:pt x="4434550" y="0"/>
                    <a:pt x="4514378" y="2540"/>
                    <a:pt x="4589772" y="2540"/>
                  </a:cubicBezTo>
                  <a:cubicBezTo>
                    <a:pt x="4798213" y="3810"/>
                    <a:pt x="5011088" y="5080"/>
                    <a:pt x="5219529" y="7620"/>
                  </a:cubicBezTo>
                  <a:cubicBezTo>
                    <a:pt x="5330402" y="8890"/>
                    <a:pt x="5441275" y="12700"/>
                    <a:pt x="5552148" y="16510"/>
                  </a:cubicBezTo>
                  <a:cubicBezTo>
                    <a:pt x="5578757" y="16510"/>
                    <a:pt x="5605367" y="16510"/>
                    <a:pt x="5627541" y="16510"/>
                  </a:cubicBezTo>
                  <a:cubicBezTo>
                    <a:pt x="5651915" y="17780"/>
                    <a:pt x="5660805" y="20320"/>
                    <a:pt x="5670965" y="21590"/>
                  </a:cubicBezTo>
                  <a:close/>
                  <a:moveTo>
                    <a:pt x="5681125" y="1361146"/>
                  </a:moveTo>
                  <a:cubicBezTo>
                    <a:pt x="5682396" y="1344636"/>
                    <a:pt x="5683666" y="1331936"/>
                    <a:pt x="5683666" y="1319236"/>
                  </a:cubicBezTo>
                  <a:cubicBezTo>
                    <a:pt x="5682396" y="1261586"/>
                    <a:pt x="5681125" y="1208457"/>
                    <a:pt x="5681125" y="1151318"/>
                  </a:cubicBezTo>
                  <a:cubicBezTo>
                    <a:pt x="5681125" y="1125255"/>
                    <a:pt x="5683666" y="1099192"/>
                    <a:pt x="5682396" y="1073129"/>
                  </a:cubicBezTo>
                  <a:cubicBezTo>
                    <a:pt x="5682396" y="1049070"/>
                    <a:pt x="5681125" y="1024009"/>
                    <a:pt x="5679855" y="999951"/>
                  </a:cubicBezTo>
                  <a:cubicBezTo>
                    <a:pt x="5674775" y="962861"/>
                    <a:pt x="5663346" y="194997"/>
                    <a:pt x="5663346" y="157907"/>
                  </a:cubicBezTo>
                  <a:cubicBezTo>
                    <a:pt x="5660805" y="126832"/>
                    <a:pt x="5658266" y="94754"/>
                    <a:pt x="5655725" y="63500"/>
                  </a:cubicBezTo>
                  <a:cubicBezTo>
                    <a:pt x="5654455" y="44450"/>
                    <a:pt x="5653185" y="43180"/>
                    <a:pt x="5614237" y="41910"/>
                  </a:cubicBezTo>
                  <a:cubicBezTo>
                    <a:pt x="5600932" y="41910"/>
                    <a:pt x="5592062" y="41910"/>
                    <a:pt x="5578757" y="40640"/>
                  </a:cubicBezTo>
                  <a:cubicBezTo>
                    <a:pt x="5467885" y="36830"/>
                    <a:pt x="5352577" y="31750"/>
                    <a:pt x="5241704" y="30480"/>
                  </a:cubicBezTo>
                  <a:cubicBezTo>
                    <a:pt x="4971175" y="26670"/>
                    <a:pt x="4696210" y="25400"/>
                    <a:pt x="4425680" y="22860"/>
                  </a:cubicBezTo>
                  <a:cubicBezTo>
                    <a:pt x="4385766" y="22860"/>
                    <a:pt x="4341417" y="22860"/>
                    <a:pt x="4301503" y="22860"/>
                  </a:cubicBezTo>
                  <a:cubicBezTo>
                    <a:pt x="4234979" y="22860"/>
                    <a:pt x="4168455" y="22860"/>
                    <a:pt x="4106367" y="22860"/>
                  </a:cubicBezTo>
                  <a:cubicBezTo>
                    <a:pt x="3964450" y="22860"/>
                    <a:pt x="3822532" y="22860"/>
                    <a:pt x="3685050" y="24130"/>
                  </a:cubicBezTo>
                  <a:cubicBezTo>
                    <a:pt x="3565307" y="25400"/>
                    <a:pt x="1547423" y="29210"/>
                    <a:pt x="1427680" y="29210"/>
                  </a:cubicBezTo>
                  <a:cubicBezTo>
                    <a:pt x="1232544" y="29210"/>
                    <a:pt x="1037408" y="26670"/>
                    <a:pt x="842272" y="33020"/>
                  </a:cubicBezTo>
                  <a:cubicBezTo>
                    <a:pt x="740269" y="36830"/>
                    <a:pt x="642701" y="36830"/>
                    <a:pt x="545133" y="38100"/>
                  </a:cubicBezTo>
                  <a:cubicBezTo>
                    <a:pt x="376606" y="41910"/>
                    <a:pt x="208080" y="45720"/>
                    <a:pt x="49530" y="50800"/>
                  </a:cubicBezTo>
                  <a:cubicBezTo>
                    <a:pt x="36830" y="50800"/>
                    <a:pt x="34290" y="53340"/>
                    <a:pt x="33020" y="67688"/>
                  </a:cubicBezTo>
                  <a:cubicBezTo>
                    <a:pt x="31750" y="85732"/>
                    <a:pt x="31750" y="103776"/>
                    <a:pt x="30480" y="121820"/>
                  </a:cubicBezTo>
                  <a:cubicBezTo>
                    <a:pt x="29210" y="151893"/>
                    <a:pt x="26670" y="180963"/>
                    <a:pt x="25400" y="211036"/>
                  </a:cubicBezTo>
                  <a:cubicBezTo>
                    <a:pt x="20320" y="243114"/>
                    <a:pt x="26670" y="1027017"/>
                    <a:pt x="29210" y="1059095"/>
                  </a:cubicBezTo>
                  <a:cubicBezTo>
                    <a:pt x="29210" y="1093177"/>
                    <a:pt x="29210" y="1128262"/>
                    <a:pt x="30480" y="1162345"/>
                  </a:cubicBezTo>
                  <a:cubicBezTo>
                    <a:pt x="30480" y="1187406"/>
                    <a:pt x="33020" y="1212467"/>
                    <a:pt x="33020" y="1237528"/>
                  </a:cubicBezTo>
                  <a:cubicBezTo>
                    <a:pt x="33020" y="1264593"/>
                    <a:pt x="33020" y="1291659"/>
                    <a:pt x="31750" y="1319236"/>
                  </a:cubicBezTo>
                  <a:cubicBezTo>
                    <a:pt x="31750" y="1323046"/>
                    <a:pt x="31750" y="1325586"/>
                    <a:pt x="31750" y="1329396"/>
                  </a:cubicBezTo>
                  <a:cubicBezTo>
                    <a:pt x="31750" y="1339556"/>
                    <a:pt x="35560" y="1343366"/>
                    <a:pt x="44450" y="1343366"/>
                  </a:cubicBezTo>
                  <a:cubicBezTo>
                    <a:pt x="79467" y="1343366"/>
                    <a:pt x="141556" y="1344636"/>
                    <a:pt x="199210" y="1344636"/>
                  </a:cubicBezTo>
                  <a:cubicBezTo>
                    <a:pt x="283473" y="1344636"/>
                    <a:pt x="372171" y="1342096"/>
                    <a:pt x="456435" y="1344636"/>
                  </a:cubicBezTo>
                  <a:cubicBezTo>
                    <a:pt x="593917" y="1348446"/>
                    <a:pt x="731399" y="1350986"/>
                    <a:pt x="868881" y="1349716"/>
                  </a:cubicBezTo>
                  <a:cubicBezTo>
                    <a:pt x="957580" y="1348446"/>
                    <a:pt x="1041843" y="1350986"/>
                    <a:pt x="1130541" y="1350986"/>
                  </a:cubicBezTo>
                  <a:cubicBezTo>
                    <a:pt x="1259154" y="1350986"/>
                    <a:pt x="1387766" y="1349716"/>
                    <a:pt x="1516378" y="1350986"/>
                  </a:cubicBezTo>
                  <a:cubicBezTo>
                    <a:pt x="1707080" y="1352256"/>
                    <a:pt x="3800358" y="1342096"/>
                    <a:pt x="3995494" y="1344636"/>
                  </a:cubicBezTo>
                  <a:cubicBezTo>
                    <a:pt x="4079757" y="1345906"/>
                    <a:pt x="4164020" y="1347176"/>
                    <a:pt x="4243849" y="1347176"/>
                  </a:cubicBezTo>
                  <a:cubicBezTo>
                    <a:pt x="4390201" y="1349716"/>
                    <a:pt x="4532118" y="1345906"/>
                    <a:pt x="4678470" y="1349716"/>
                  </a:cubicBezTo>
                  <a:cubicBezTo>
                    <a:pt x="4798213" y="1352256"/>
                    <a:pt x="4917955" y="1352256"/>
                    <a:pt x="5037698" y="1354796"/>
                  </a:cubicBezTo>
                  <a:cubicBezTo>
                    <a:pt x="5215095" y="1358606"/>
                    <a:pt x="5392491" y="1361146"/>
                    <a:pt x="5569888" y="1362416"/>
                  </a:cubicBezTo>
                  <a:cubicBezTo>
                    <a:pt x="5636411" y="1362416"/>
                    <a:pt x="5660805" y="1361146"/>
                    <a:pt x="5681125" y="1361146"/>
                  </a:cubicBezTo>
                  <a:close/>
                </a:path>
              </a:pathLst>
            </a:custGeom>
            <a:solidFill>
              <a:srgbClr val="000000"/>
            </a:solidFill>
          </p:spPr>
        </p:sp>
      </p:grpSp>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598279" y="2743168"/>
            <a:ext cx="1938528" cy="2926080"/>
          </a:xfrm>
          <a:prstGeom prst="rect">
            <a:avLst/>
          </a:prstGeom>
        </p:spPr>
      </p:pic>
      <p:sp>
        <p:nvSpPr>
          <p:cNvPr name="TextBox 14" id="14"/>
          <p:cNvSpPr txBox="true"/>
          <p:nvPr/>
        </p:nvSpPr>
        <p:spPr>
          <a:xfrm rot="0">
            <a:off x="286644" y="1636517"/>
            <a:ext cx="2980494" cy="715857"/>
          </a:xfrm>
          <a:prstGeom prst="rect">
            <a:avLst/>
          </a:prstGeom>
        </p:spPr>
        <p:txBody>
          <a:bodyPr anchor="t" rtlCol="false" tIns="0" lIns="0" bIns="0" rIns="0">
            <a:spAutoFit/>
          </a:bodyPr>
          <a:lstStyle/>
          <a:p>
            <a:pPr algn="ctr">
              <a:lnSpc>
                <a:spcPts val="5333"/>
              </a:lnSpc>
            </a:pPr>
            <a:r>
              <a:rPr lang="en-US" sz="5333">
                <a:solidFill>
                  <a:srgbClr val="000000"/>
                </a:solidFill>
                <a:latin typeface="Hangyaboly"/>
              </a:rPr>
              <a:t>Explanation</a:t>
            </a:r>
          </a:p>
        </p:txBody>
      </p:sp>
      <p:sp>
        <p:nvSpPr>
          <p:cNvPr name="TextBox 15" id="15"/>
          <p:cNvSpPr txBox="true"/>
          <p:nvPr/>
        </p:nvSpPr>
        <p:spPr>
          <a:xfrm rot="0">
            <a:off x="3703881" y="526456"/>
            <a:ext cx="5726894" cy="1543403"/>
          </a:xfrm>
          <a:prstGeom prst="rect">
            <a:avLst/>
          </a:prstGeom>
        </p:spPr>
        <p:txBody>
          <a:bodyPr anchor="t" rtlCol="false" tIns="0" lIns="0" bIns="0" rIns="0">
            <a:spAutoFit/>
          </a:bodyPr>
          <a:lstStyle/>
          <a:p>
            <a:pPr>
              <a:lnSpc>
                <a:spcPts val="2421"/>
              </a:lnSpc>
            </a:pPr>
            <a:r>
              <a:rPr lang="en-US" sz="2421" spc="48">
                <a:solidFill>
                  <a:srgbClr val="000000"/>
                </a:solidFill>
                <a:latin typeface="KG Primary Penmanship Bold"/>
              </a:rPr>
              <a:t>First page would be the login credentials page where the student can sign in by using their KIET library id     ensuring that the students of KIET college can access the website only.</a:t>
            </a:r>
          </a:p>
          <a:p>
            <a:pPr>
              <a:lnSpc>
                <a:spcPts val="2421"/>
              </a:lnSpc>
            </a:pPr>
          </a:p>
        </p:txBody>
      </p:sp>
      <p:sp>
        <p:nvSpPr>
          <p:cNvPr name="TextBox 16" id="16"/>
          <p:cNvSpPr txBox="true"/>
          <p:nvPr/>
        </p:nvSpPr>
        <p:spPr>
          <a:xfrm rot="0">
            <a:off x="3573212" y="2478991"/>
            <a:ext cx="5558853" cy="1340035"/>
          </a:xfrm>
          <a:prstGeom prst="rect">
            <a:avLst/>
          </a:prstGeom>
        </p:spPr>
        <p:txBody>
          <a:bodyPr anchor="t" rtlCol="false" tIns="0" lIns="0" bIns="0" rIns="0">
            <a:spAutoFit/>
          </a:bodyPr>
          <a:lstStyle/>
          <a:p>
            <a:pPr>
              <a:lnSpc>
                <a:spcPts val="2611"/>
              </a:lnSpc>
            </a:pPr>
            <a:r>
              <a:rPr lang="en-US" sz="2611" spc="52">
                <a:solidFill>
                  <a:srgbClr val="000000"/>
                </a:solidFill>
                <a:latin typeface="KG Primary Penmanship"/>
              </a:rPr>
              <a:t>After login successfully, the student can see the two options, either to add products in case of selling or can buy the products with the detailed descriptions .</a:t>
            </a:r>
          </a:p>
        </p:txBody>
      </p:sp>
      <p:sp>
        <p:nvSpPr>
          <p:cNvPr name="TextBox 17" id="17"/>
          <p:cNvSpPr txBox="true"/>
          <p:nvPr/>
        </p:nvSpPr>
        <p:spPr>
          <a:xfrm rot="0">
            <a:off x="3764488" y="6139625"/>
            <a:ext cx="5535618" cy="907443"/>
          </a:xfrm>
          <a:prstGeom prst="rect">
            <a:avLst/>
          </a:prstGeom>
        </p:spPr>
        <p:txBody>
          <a:bodyPr anchor="t" rtlCol="false" tIns="0" lIns="0" bIns="0" rIns="0">
            <a:spAutoFit/>
          </a:bodyPr>
          <a:lstStyle/>
          <a:p>
            <a:pPr>
              <a:lnSpc>
                <a:spcPts val="2375"/>
              </a:lnSpc>
            </a:pPr>
            <a:r>
              <a:rPr lang="en-US" sz="2375" spc="47">
                <a:solidFill>
                  <a:srgbClr val="000000"/>
                </a:solidFill>
                <a:latin typeface="KG Primary Penmanship"/>
              </a:rPr>
              <a:t>The chat option will make the students to interact according to their respective domains and branches.</a:t>
            </a:r>
          </a:p>
        </p:txBody>
      </p:sp>
      <p:grpSp>
        <p:nvGrpSpPr>
          <p:cNvPr name="Group 18" id="18"/>
          <p:cNvGrpSpPr/>
          <p:nvPr/>
        </p:nvGrpSpPr>
        <p:grpSpPr>
          <a:xfrm rot="0">
            <a:off x="3539351" y="4118448"/>
            <a:ext cx="5723382" cy="1386124"/>
            <a:chOff x="0" y="0"/>
            <a:chExt cx="5698905" cy="1380196"/>
          </a:xfrm>
        </p:grpSpPr>
        <p:sp>
          <p:nvSpPr>
            <p:cNvPr name="Freeform 19" id="19"/>
            <p:cNvSpPr/>
            <p:nvPr/>
          </p:nvSpPr>
          <p:spPr>
            <a:xfrm>
              <a:off x="10160" y="16510"/>
              <a:ext cx="5676045" cy="1352256"/>
            </a:xfrm>
            <a:custGeom>
              <a:avLst/>
              <a:gdLst/>
              <a:ahLst/>
              <a:cxnLst/>
              <a:rect r="r" b="b" t="t" l="l"/>
              <a:pathLst>
                <a:path h="1352256" w="5676045">
                  <a:moveTo>
                    <a:pt x="5676045" y="1352256"/>
                  </a:moveTo>
                  <a:lnTo>
                    <a:pt x="0" y="1344636"/>
                  </a:lnTo>
                  <a:lnTo>
                    <a:pt x="0" y="482225"/>
                  </a:lnTo>
                  <a:lnTo>
                    <a:pt x="17780" y="19050"/>
                  </a:lnTo>
                  <a:lnTo>
                    <a:pt x="2828447" y="0"/>
                  </a:lnTo>
                  <a:lnTo>
                    <a:pt x="5656995" y="5080"/>
                  </a:lnTo>
                  <a:close/>
                </a:path>
              </a:pathLst>
            </a:custGeom>
            <a:solidFill>
              <a:srgbClr val="F6C59A"/>
            </a:solidFill>
          </p:spPr>
        </p:sp>
        <p:sp>
          <p:nvSpPr>
            <p:cNvPr name="Freeform 20" id="20"/>
            <p:cNvSpPr/>
            <p:nvPr/>
          </p:nvSpPr>
          <p:spPr>
            <a:xfrm>
              <a:off x="-3810" y="0"/>
              <a:ext cx="5705255" cy="1378926"/>
            </a:xfrm>
            <a:custGeom>
              <a:avLst/>
              <a:gdLst/>
              <a:ahLst/>
              <a:cxnLst/>
              <a:rect r="r" b="b" t="t" l="l"/>
              <a:pathLst>
                <a:path h="1378926" w="5705255">
                  <a:moveTo>
                    <a:pt x="5670965" y="21590"/>
                  </a:moveTo>
                  <a:cubicBezTo>
                    <a:pt x="5672235" y="34290"/>
                    <a:pt x="5672235" y="44450"/>
                    <a:pt x="5673505" y="54610"/>
                  </a:cubicBezTo>
                  <a:cubicBezTo>
                    <a:pt x="5676046" y="83727"/>
                    <a:pt x="5677315" y="111795"/>
                    <a:pt x="5679855" y="138861"/>
                  </a:cubicBezTo>
                  <a:cubicBezTo>
                    <a:pt x="5679855" y="177956"/>
                    <a:pt x="5692555" y="948827"/>
                    <a:pt x="5698905" y="987922"/>
                  </a:cubicBezTo>
                  <a:cubicBezTo>
                    <a:pt x="5705255" y="1047065"/>
                    <a:pt x="5701446" y="1107211"/>
                    <a:pt x="5701446" y="1166355"/>
                  </a:cubicBezTo>
                  <a:cubicBezTo>
                    <a:pt x="5701446" y="1218481"/>
                    <a:pt x="5702715" y="1266598"/>
                    <a:pt x="5703985" y="1317966"/>
                  </a:cubicBezTo>
                  <a:cubicBezTo>
                    <a:pt x="5703985" y="1339556"/>
                    <a:pt x="5703985" y="1353526"/>
                    <a:pt x="5703985" y="1377656"/>
                  </a:cubicBezTo>
                  <a:cubicBezTo>
                    <a:pt x="5681125" y="1377656"/>
                    <a:pt x="5660805" y="1378926"/>
                    <a:pt x="5627541" y="1377656"/>
                  </a:cubicBezTo>
                  <a:cubicBezTo>
                    <a:pt x="5339272" y="1372576"/>
                    <a:pt x="5046568" y="1378926"/>
                    <a:pt x="4758298" y="1373846"/>
                  </a:cubicBezTo>
                  <a:cubicBezTo>
                    <a:pt x="4585337" y="1370036"/>
                    <a:pt x="4416810" y="1372576"/>
                    <a:pt x="4243849" y="1370036"/>
                  </a:cubicBezTo>
                  <a:cubicBezTo>
                    <a:pt x="4164020" y="1368766"/>
                    <a:pt x="4084192" y="1367496"/>
                    <a:pt x="4004363" y="1366226"/>
                  </a:cubicBezTo>
                  <a:cubicBezTo>
                    <a:pt x="3955580" y="1366226"/>
                    <a:pt x="3911230" y="1367496"/>
                    <a:pt x="3862447" y="1367496"/>
                  </a:cubicBezTo>
                  <a:cubicBezTo>
                    <a:pt x="3738269" y="1366226"/>
                    <a:pt x="3396781" y="1367496"/>
                    <a:pt x="3272603" y="1366226"/>
                  </a:cubicBezTo>
                  <a:cubicBezTo>
                    <a:pt x="3183905" y="1364956"/>
                    <a:pt x="1409941" y="1373846"/>
                    <a:pt x="1321242" y="1372576"/>
                  </a:cubicBezTo>
                  <a:cubicBezTo>
                    <a:pt x="1299068" y="1372576"/>
                    <a:pt x="1272458" y="1373846"/>
                    <a:pt x="1250284" y="1373846"/>
                  </a:cubicBezTo>
                  <a:cubicBezTo>
                    <a:pt x="1197065" y="1373846"/>
                    <a:pt x="1148281" y="1375116"/>
                    <a:pt x="1095062" y="1375116"/>
                  </a:cubicBezTo>
                  <a:cubicBezTo>
                    <a:pt x="962014" y="1375116"/>
                    <a:pt x="833402" y="1373846"/>
                    <a:pt x="700355" y="1372576"/>
                  </a:cubicBezTo>
                  <a:cubicBezTo>
                    <a:pt x="620526" y="1371306"/>
                    <a:pt x="540698" y="1370036"/>
                    <a:pt x="465304" y="1368766"/>
                  </a:cubicBezTo>
                  <a:cubicBezTo>
                    <a:pt x="323387" y="1367496"/>
                    <a:pt x="181470" y="1366226"/>
                    <a:pt x="48260" y="1366226"/>
                  </a:cubicBezTo>
                  <a:cubicBezTo>
                    <a:pt x="38100" y="1366226"/>
                    <a:pt x="29210" y="1366226"/>
                    <a:pt x="19050" y="1364956"/>
                  </a:cubicBezTo>
                  <a:cubicBezTo>
                    <a:pt x="10160" y="1363686"/>
                    <a:pt x="5080" y="1357336"/>
                    <a:pt x="7620" y="1348446"/>
                  </a:cubicBezTo>
                  <a:cubicBezTo>
                    <a:pt x="16510" y="1316720"/>
                    <a:pt x="12700" y="1291659"/>
                    <a:pt x="11430" y="1265596"/>
                  </a:cubicBezTo>
                  <a:cubicBezTo>
                    <a:pt x="10160" y="1212467"/>
                    <a:pt x="6350" y="1160340"/>
                    <a:pt x="7620" y="1107211"/>
                  </a:cubicBezTo>
                  <a:cubicBezTo>
                    <a:pt x="5080" y="1041051"/>
                    <a:pt x="0" y="222063"/>
                    <a:pt x="7620" y="154900"/>
                  </a:cubicBezTo>
                  <a:cubicBezTo>
                    <a:pt x="8890" y="141868"/>
                    <a:pt x="7620" y="127834"/>
                    <a:pt x="8890" y="114803"/>
                  </a:cubicBezTo>
                  <a:cubicBezTo>
                    <a:pt x="10160" y="93752"/>
                    <a:pt x="12700" y="70696"/>
                    <a:pt x="13970" y="44450"/>
                  </a:cubicBezTo>
                  <a:cubicBezTo>
                    <a:pt x="13970" y="41910"/>
                    <a:pt x="15240" y="39370"/>
                    <a:pt x="16510" y="38100"/>
                  </a:cubicBezTo>
                  <a:cubicBezTo>
                    <a:pt x="38100" y="35560"/>
                    <a:pt x="70597" y="30480"/>
                    <a:pt x="141556" y="29210"/>
                  </a:cubicBezTo>
                  <a:cubicBezTo>
                    <a:pt x="261299" y="25400"/>
                    <a:pt x="381041" y="22860"/>
                    <a:pt x="505219" y="20320"/>
                  </a:cubicBezTo>
                  <a:cubicBezTo>
                    <a:pt x="589482" y="17780"/>
                    <a:pt x="673745" y="16510"/>
                    <a:pt x="753574" y="13970"/>
                  </a:cubicBezTo>
                  <a:cubicBezTo>
                    <a:pt x="833402" y="11430"/>
                    <a:pt x="917665" y="8890"/>
                    <a:pt x="997494" y="8890"/>
                  </a:cubicBezTo>
                  <a:cubicBezTo>
                    <a:pt x="1086192" y="7620"/>
                    <a:pt x="1174890" y="10160"/>
                    <a:pt x="1263588" y="8890"/>
                  </a:cubicBezTo>
                  <a:cubicBezTo>
                    <a:pt x="1374461" y="8890"/>
                    <a:pt x="3383476" y="6350"/>
                    <a:pt x="3494349" y="5080"/>
                  </a:cubicBezTo>
                  <a:cubicBezTo>
                    <a:pt x="3600787" y="3810"/>
                    <a:pt x="3707225" y="2540"/>
                    <a:pt x="3818097" y="2540"/>
                  </a:cubicBezTo>
                  <a:cubicBezTo>
                    <a:pt x="3999929" y="1270"/>
                    <a:pt x="4177325" y="0"/>
                    <a:pt x="4359157" y="0"/>
                  </a:cubicBezTo>
                  <a:cubicBezTo>
                    <a:pt x="4434550" y="0"/>
                    <a:pt x="4514378" y="2540"/>
                    <a:pt x="4589772" y="2540"/>
                  </a:cubicBezTo>
                  <a:cubicBezTo>
                    <a:pt x="4798213" y="3810"/>
                    <a:pt x="5011088" y="5080"/>
                    <a:pt x="5219529" y="7620"/>
                  </a:cubicBezTo>
                  <a:cubicBezTo>
                    <a:pt x="5330402" y="8890"/>
                    <a:pt x="5441275" y="12700"/>
                    <a:pt x="5552148" y="16510"/>
                  </a:cubicBezTo>
                  <a:cubicBezTo>
                    <a:pt x="5578757" y="16510"/>
                    <a:pt x="5605367" y="16510"/>
                    <a:pt x="5627541" y="16510"/>
                  </a:cubicBezTo>
                  <a:cubicBezTo>
                    <a:pt x="5651915" y="17780"/>
                    <a:pt x="5660805" y="20320"/>
                    <a:pt x="5670965" y="21590"/>
                  </a:cubicBezTo>
                  <a:close/>
                  <a:moveTo>
                    <a:pt x="5681125" y="1361146"/>
                  </a:moveTo>
                  <a:cubicBezTo>
                    <a:pt x="5682396" y="1344636"/>
                    <a:pt x="5683666" y="1331936"/>
                    <a:pt x="5683666" y="1319236"/>
                  </a:cubicBezTo>
                  <a:cubicBezTo>
                    <a:pt x="5682396" y="1261586"/>
                    <a:pt x="5681125" y="1208457"/>
                    <a:pt x="5681125" y="1151318"/>
                  </a:cubicBezTo>
                  <a:cubicBezTo>
                    <a:pt x="5681125" y="1125255"/>
                    <a:pt x="5683666" y="1099192"/>
                    <a:pt x="5682396" y="1073129"/>
                  </a:cubicBezTo>
                  <a:cubicBezTo>
                    <a:pt x="5682396" y="1049070"/>
                    <a:pt x="5681125" y="1024009"/>
                    <a:pt x="5679855" y="999951"/>
                  </a:cubicBezTo>
                  <a:cubicBezTo>
                    <a:pt x="5674775" y="962861"/>
                    <a:pt x="5663346" y="194997"/>
                    <a:pt x="5663346" y="157907"/>
                  </a:cubicBezTo>
                  <a:cubicBezTo>
                    <a:pt x="5660805" y="126832"/>
                    <a:pt x="5658266" y="94754"/>
                    <a:pt x="5655725" y="63500"/>
                  </a:cubicBezTo>
                  <a:cubicBezTo>
                    <a:pt x="5654455" y="44450"/>
                    <a:pt x="5653185" y="43180"/>
                    <a:pt x="5614237" y="41910"/>
                  </a:cubicBezTo>
                  <a:cubicBezTo>
                    <a:pt x="5600932" y="41910"/>
                    <a:pt x="5592062" y="41910"/>
                    <a:pt x="5578757" y="40640"/>
                  </a:cubicBezTo>
                  <a:cubicBezTo>
                    <a:pt x="5467885" y="36830"/>
                    <a:pt x="5352577" y="31750"/>
                    <a:pt x="5241704" y="30480"/>
                  </a:cubicBezTo>
                  <a:cubicBezTo>
                    <a:pt x="4971175" y="26670"/>
                    <a:pt x="4696210" y="25400"/>
                    <a:pt x="4425680" y="22860"/>
                  </a:cubicBezTo>
                  <a:cubicBezTo>
                    <a:pt x="4385766" y="22860"/>
                    <a:pt x="4341417" y="22860"/>
                    <a:pt x="4301503" y="22860"/>
                  </a:cubicBezTo>
                  <a:cubicBezTo>
                    <a:pt x="4234979" y="22860"/>
                    <a:pt x="4168455" y="22860"/>
                    <a:pt x="4106367" y="22860"/>
                  </a:cubicBezTo>
                  <a:cubicBezTo>
                    <a:pt x="3964450" y="22860"/>
                    <a:pt x="3822532" y="22860"/>
                    <a:pt x="3685050" y="24130"/>
                  </a:cubicBezTo>
                  <a:cubicBezTo>
                    <a:pt x="3565307" y="25400"/>
                    <a:pt x="1547423" y="29210"/>
                    <a:pt x="1427680" y="29210"/>
                  </a:cubicBezTo>
                  <a:cubicBezTo>
                    <a:pt x="1232544" y="29210"/>
                    <a:pt x="1037408" y="26670"/>
                    <a:pt x="842272" y="33020"/>
                  </a:cubicBezTo>
                  <a:cubicBezTo>
                    <a:pt x="740269" y="36830"/>
                    <a:pt x="642701" y="36830"/>
                    <a:pt x="545133" y="38100"/>
                  </a:cubicBezTo>
                  <a:cubicBezTo>
                    <a:pt x="376606" y="41910"/>
                    <a:pt x="208080" y="45720"/>
                    <a:pt x="49530" y="50800"/>
                  </a:cubicBezTo>
                  <a:cubicBezTo>
                    <a:pt x="36830" y="50800"/>
                    <a:pt x="34290" y="53340"/>
                    <a:pt x="33020" y="67688"/>
                  </a:cubicBezTo>
                  <a:cubicBezTo>
                    <a:pt x="31750" y="85732"/>
                    <a:pt x="31750" y="103776"/>
                    <a:pt x="30480" y="121820"/>
                  </a:cubicBezTo>
                  <a:cubicBezTo>
                    <a:pt x="29210" y="151893"/>
                    <a:pt x="26670" y="180963"/>
                    <a:pt x="25400" y="211036"/>
                  </a:cubicBezTo>
                  <a:cubicBezTo>
                    <a:pt x="20320" y="243114"/>
                    <a:pt x="26670" y="1027017"/>
                    <a:pt x="29210" y="1059095"/>
                  </a:cubicBezTo>
                  <a:cubicBezTo>
                    <a:pt x="29210" y="1093177"/>
                    <a:pt x="29210" y="1128262"/>
                    <a:pt x="30480" y="1162345"/>
                  </a:cubicBezTo>
                  <a:cubicBezTo>
                    <a:pt x="30480" y="1187406"/>
                    <a:pt x="33020" y="1212467"/>
                    <a:pt x="33020" y="1237528"/>
                  </a:cubicBezTo>
                  <a:cubicBezTo>
                    <a:pt x="33020" y="1264593"/>
                    <a:pt x="33020" y="1291659"/>
                    <a:pt x="31750" y="1319236"/>
                  </a:cubicBezTo>
                  <a:cubicBezTo>
                    <a:pt x="31750" y="1323046"/>
                    <a:pt x="31750" y="1325586"/>
                    <a:pt x="31750" y="1329396"/>
                  </a:cubicBezTo>
                  <a:cubicBezTo>
                    <a:pt x="31750" y="1339556"/>
                    <a:pt x="35560" y="1343366"/>
                    <a:pt x="44450" y="1343366"/>
                  </a:cubicBezTo>
                  <a:cubicBezTo>
                    <a:pt x="79467" y="1343366"/>
                    <a:pt x="141556" y="1344636"/>
                    <a:pt x="199210" y="1344636"/>
                  </a:cubicBezTo>
                  <a:cubicBezTo>
                    <a:pt x="283473" y="1344636"/>
                    <a:pt x="372171" y="1342096"/>
                    <a:pt x="456435" y="1344636"/>
                  </a:cubicBezTo>
                  <a:cubicBezTo>
                    <a:pt x="593917" y="1348446"/>
                    <a:pt x="731399" y="1350986"/>
                    <a:pt x="868881" y="1349716"/>
                  </a:cubicBezTo>
                  <a:cubicBezTo>
                    <a:pt x="957580" y="1348446"/>
                    <a:pt x="1041843" y="1350986"/>
                    <a:pt x="1130541" y="1350986"/>
                  </a:cubicBezTo>
                  <a:cubicBezTo>
                    <a:pt x="1259154" y="1350986"/>
                    <a:pt x="1387766" y="1349716"/>
                    <a:pt x="1516378" y="1350986"/>
                  </a:cubicBezTo>
                  <a:cubicBezTo>
                    <a:pt x="1707080" y="1352256"/>
                    <a:pt x="3800358" y="1342096"/>
                    <a:pt x="3995494" y="1344636"/>
                  </a:cubicBezTo>
                  <a:cubicBezTo>
                    <a:pt x="4079757" y="1345906"/>
                    <a:pt x="4164020" y="1347176"/>
                    <a:pt x="4243849" y="1347176"/>
                  </a:cubicBezTo>
                  <a:cubicBezTo>
                    <a:pt x="4390201" y="1349716"/>
                    <a:pt x="4532118" y="1345906"/>
                    <a:pt x="4678470" y="1349716"/>
                  </a:cubicBezTo>
                  <a:cubicBezTo>
                    <a:pt x="4798213" y="1352256"/>
                    <a:pt x="4917955" y="1352256"/>
                    <a:pt x="5037698" y="1354796"/>
                  </a:cubicBezTo>
                  <a:cubicBezTo>
                    <a:pt x="5215095" y="1358606"/>
                    <a:pt x="5392491" y="1361146"/>
                    <a:pt x="5569888" y="1362416"/>
                  </a:cubicBezTo>
                  <a:cubicBezTo>
                    <a:pt x="5636411" y="1362416"/>
                    <a:pt x="5660805" y="1361146"/>
                    <a:pt x="5681125" y="1361146"/>
                  </a:cubicBezTo>
                  <a:close/>
                </a:path>
              </a:pathLst>
            </a:custGeom>
            <a:solidFill>
              <a:srgbClr val="000000"/>
            </a:solidFill>
          </p:spPr>
        </p:sp>
      </p:grpSp>
      <p:sp>
        <p:nvSpPr>
          <p:cNvPr name="TextBox 21" id="21"/>
          <p:cNvSpPr txBox="true"/>
          <p:nvPr/>
        </p:nvSpPr>
        <p:spPr>
          <a:xfrm rot="0">
            <a:off x="3703881" y="4381601"/>
            <a:ext cx="5535618" cy="907443"/>
          </a:xfrm>
          <a:prstGeom prst="rect">
            <a:avLst/>
          </a:prstGeom>
        </p:spPr>
        <p:txBody>
          <a:bodyPr anchor="t" rtlCol="false" tIns="0" lIns="0" bIns="0" rIns="0">
            <a:spAutoFit/>
          </a:bodyPr>
          <a:lstStyle/>
          <a:p>
            <a:pPr>
              <a:lnSpc>
                <a:spcPts val="2375"/>
              </a:lnSpc>
            </a:pPr>
            <a:r>
              <a:rPr lang="en-US" sz="2375" spc="47">
                <a:solidFill>
                  <a:srgbClr val="000000"/>
                </a:solidFill>
                <a:latin typeface="KG Primary Penmanship Bold"/>
              </a:rPr>
              <a:t>Another feature we are providing for the hosteler is the google form where they can register their complaints regarding hostel facility.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DAFR9aeLfY0</dc:identifier>
  <dcterms:modified xsi:type="dcterms:W3CDTF">2011-08-01T06:04:30Z</dcterms:modified>
  <cp:revision>1</cp:revision>
  <dc:title>Connect Easy</dc:title>
</cp:coreProperties>
</file>