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83" r:id="rId12"/>
    <p:sldId id="282" r:id="rId13"/>
    <p:sldId id="284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518"/>
    <a:srgbClr val="EF8179"/>
    <a:srgbClr val="B52217"/>
    <a:srgbClr val="CC3300"/>
    <a:srgbClr val="41140B"/>
    <a:srgbClr val="682012"/>
    <a:srgbClr val="040404"/>
    <a:srgbClr val="991D13"/>
    <a:srgbClr val="59110B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008E3-C268-ADC2-47CF-78A04EF2EA40}" v="7" dt="2021-12-08T06:22:18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6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6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3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91D13">
                <a:lumMod val="79000"/>
              </a:srgbClr>
            </a:gs>
            <a:gs pos="4000">
              <a:srgbClr val="41140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0" y="2734837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BANK APP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1867C-9BBF-547D-6BB3-115FBCF4AF2F}"/>
              </a:ext>
            </a:extLst>
          </p:cNvPr>
          <p:cNvSpPr txBox="1"/>
          <p:nvPr/>
        </p:nvSpPr>
        <p:spPr>
          <a:xfrm>
            <a:off x="7086600" y="5123803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BY – </a:t>
            </a:r>
          </a:p>
          <a:p>
            <a:pPr algn="just"/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CHHAYANK TYAGI CS-A(2000290120059)</a:t>
            </a:r>
          </a:p>
          <a:p>
            <a:pPr algn="just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HANU AGARWAL     CS-A(2000290120067)</a:t>
            </a:r>
          </a:p>
          <a:p>
            <a:pPr algn="just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KHUSHI                      CS-C(2100290129005)</a:t>
            </a:r>
          </a:p>
        </p:txBody>
      </p:sp>
    </p:spTree>
    <p:extLst>
      <p:ext uri="{BB962C8B-B14F-4D97-AF65-F5344CB8AC3E}">
        <p14:creationId xmlns:p14="http://schemas.microsoft.com/office/powerpoint/2010/main" val="151729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1801" y="476174"/>
            <a:ext cx="142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DIAGRAMS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1801" y="8862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USECASE DIAGRAMS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2A8CF-E05B-4D27-D2CA-237D60F4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15" y="1620397"/>
            <a:ext cx="5613400" cy="4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0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121B54-174A-4559-7C81-FC8ED56F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209550"/>
            <a:ext cx="3543299" cy="614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FF4F80-B074-A4A9-786A-BF870AB97994}"/>
              </a:ext>
            </a:extLst>
          </p:cNvPr>
          <p:cNvSpPr txBox="1"/>
          <p:nvPr/>
        </p:nvSpPr>
        <p:spPr>
          <a:xfrm>
            <a:off x="4836794" y="6356350"/>
            <a:ext cx="276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67991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2E811-CE28-E38C-6F66-55348ECA8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7325"/>
            <a:ext cx="4095750" cy="604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B9158-C807-75EC-2681-8F8B272F7DA0}"/>
              </a:ext>
            </a:extLst>
          </p:cNvPr>
          <p:cNvSpPr txBox="1"/>
          <p:nvPr/>
        </p:nvSpPr>
        <p:spPr>
          <a:xfrm>
            <a:off x="4095750" y="6270565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3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0EB00F-7026-D01F-44B5-9DF93A738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9" y="219075"/>
            <a:ext cx="3571875" cy="605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329B35-2ED2-F1D1-78D8-2BEF0C31220D}"/>
              </a:ext>
            </a:extLst>
          </p:cNvPr>
          <p:cNvSpPr txBox="1"/>
          <p:nvPr/>
        </p:nvSpPr>
        <p:spPr>
          <a:xfrm>
            <a:off x="4429124" y="6276975"/>
            <a:ext cx="393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 REGISTRATION</a:t>
            </a:r>
          </a:p>
        </p:txBody>
      </p:sp>
    </p:spTree>
    <p:extLst>
      <p:ext uri="{BB962C8B-B14F-4D97-AF65-F5344CB8AC3E}">
        <p14:creationId xmlns:p14="http://schemas.microsoft.com/office/powerpoint/2010/main" val="194063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57696" y="47617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CONCLUSION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7696" y="110440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So it will be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reduced time consuming for users</a:t>
            </a:r>
            <a:r>
              <a:rPr lang="en-US" sz="1600" dirty="0">
                <a:latin typeface="RobotoRegular"/>
              </a:rPr>
              <a:t>. It is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fully easy system </a:t>
            </a:r>
            <a:r>
              <a:rPr lang="en-US" sz="1600" dirty="0">
                <a:latin typeface="RobotoRegular"/>
              </a:rPr>
              <a:t>using web application “Blood Donor Recruitment”.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Earlier systems are fully maintained manually by records. But now users can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view availability for anywhere anytime through this website.</a:t>
            </a:r>
            <a:endParaRPr lang="en-IN" sz="1600" b="1" dirty="0">
              <a:solidFill>
                <a:srgbClr val="C00000"/>
              </a:solidFill>
              <a:latin typeface="RobotoRegular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The proposed System can be used to reduce the time required to deliver  required blood to needy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in cases of emergency.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This application provides a way of communication and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synchronization between the hospital  and the blood banks.</a:t>
            </a:r>
          </a:p>
        </p:txBody>
      </p:sp>
    </p:spTree>
    <p:extLst>
      <p:ext uri="{BB962C8B-B14F-4D97-AF65-F5344CB8AC3E}">
        <p14:creationId xmlns:p14="http://schemas.microsoft.com/office/powerpoint/2010/main" val="341855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283617" y="476174"/>
            <a:ext cx="294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FUTURE ENHANCEMENT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3617" y="886265"/>
            <a:ext cx="10515600" cy="56046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In Future work, This application to develop a cross platforms like IOS, etc.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In adding the more features of blood management system to develop access with user’s flexibility.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To authenticate the users based on the system users list which is maintained by the operating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To restrict the usage of all files by the users based on their privileges on the system</a:t>
            </a:r>
            <a:endParaRPr lang="en-IN" sz="1600" dirty="0"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055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8129" y="476174"/>
            <a:ext cx="3235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REFERNECES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8129" y="886265"/>
            <a:ext cx="10515600" cy="550165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latin typeface="RobotoRegular"/>
              </a:rPr>
              <a:t>[1] N. </a:t>
            </a:r>
            <a:r>
              <a:rPr lang="en-US" sz="1600" dirty="0" err="1">
                <a:latin typeface="RobotoRegular"/>
              </a:rPr>
              <a:t>Adarsh</a:t>
            </a:r>
            <a:r>
              <a:rPr lang="en-US" sz="1600" dirty="0">
                <a:latin typeface="RobotoRegular"/>
              </a:rPr>
              <a:t>, J. </a:t>
            </a:r>
            <a:r>
              <a:rPr lang="en-US" sz="1600" dirty="0" err="1">
                <a:latin typeface="RobotoRegular"/>
              </a:rPr>
              <a:t>Arpitha</a:t>
            </a:r>
            <a:r>
              <a:rPr lang="en-US" sz="1600" dirty="0">
                <a:latin typeface="RobotoRegular"/>
              </a:rPr>
              <a:t>, M. D. Ali, N. M. </a:t>
            </a:r>
            <a:r>
              <a:rPr lang="en-US" sz="1600" dirty="0" err="1">
                <a:latin typeface="RobotoRegular"/>
              </a:rPr>
              <a:t>Charan</a:t>
            </a:r>
            <a:r>
              <a:rPr lang="en-US" sz="1600" dirty="0">
                <a:latin typeface="RobotoRegular"/>
              </a:rPr>
              <a:t>, and P. </a:t>
            </a:r>
            <a:r>
              <a:rPr lang="en-US" sz="1600" dirty="0" err="1">
                <a:latin typeface="RobotoRegular"/>
              </a:rPr>
              <a:t>G.Mahendrakar.Effective</a:t>
            </a:r>
            <a:r>
              <a:rPr lang="en-US" sz="1600" dirty="0">
                <a:latin typeface="RobotoRegular"/>
              </a:rPr>
              <a:t> blood bank management based on </a:t>
            </a:r>
            <a:r>
              <a:rPr lang="en-US" sz="1600" dirty="0" err="1">
                <a:latin typeface="RobotoRegular"/>
              </a:rPr>
              <a:t>rfid</a:t>
            </a:r>
            <a:r>
              <a:rPr lang="en-US" sz="1600" dirty="0">
                <a:latin typeface="RobotoRegular"/>
              </a:rPr>
              <a:t> in real time </a:t>
            </a:r>
            <a:r>
              <a:rPr lang="en-US" sz="1600" dirty="0" err="1">
                <a:latin typeface="RobotoRegular"/>
              </a:rPr>
              <a:t>systems.</a:t>
            </a:r>
            <a:r>
              <a:rPr lang="en-US" sz="1600" i="1" dirty="0" err="1">
                <a:latin typeface="RobotoRegular"/>
              </a:rPr>
              <a:t>In</a:t>
            </a:r>
            <a:r>
              <a:rPr lang="en-US" sz="1600" i="1" dirty="0">
                <a:latin typeface="RobotoRegular"/>
              </a:rPr>
              <a:t> Embedded Systems (ICES), 2014 </a:t>
            </a:r>
            <a:r>
              <a:rPr lang="en-US" sz="1600" i="1" dirty="0" err="1">
                <a:latin typeface="RobotoRegular"/>
              </a:rPr>
              <a:t>InternationalConference</a:t>
            </a:r>
            <a:r>
              <a:rPr lang="en-US" sz="1600" i="1" dirty="0">
                <a:latin typeface="RobotoRegular"/>
              </a:rPr>
              <a:t> on</a:t>
            </a:r>
            <a:r>
              <a:rPr lang="en-US" sz="1600" dirty="0">
                <a:latin typeface="RobotoRegular"/>
              </a:rPr>
              <a:t>, pages 287–290. IEEE, 2014.</a:t>
            </a:r>
          </a:p>
          <a:p>
            <a:pPr algn="just">
              <a:lnSpc>
                <a:spcPct val="100000"/>
              </a:lnSpc>
              <a:buNone/>
            </a:pPr>
            <a:endParaRPr lang="en-US" sz="1600" dirty="0">
              <a:latin typeface="RobotoRegular"/>
            </a:endParaRP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RobotoRegular"/>
              </a:rPr>
              <a:t>[2] L. </a:t>
            </a:r>
            <a:r>
              <a:rPr lang="en-US" sz="1600" dirty="0" err="1">
                <a:latin typeface="RobotoRegular"/>
              </a:rPr>
              <a:t>Bos</a:t>
            </a:r>
            <a:r>
              <a:rPr lang="en-US" sz="1600" dirty="0">
                <a:latin typeface="RobotoRegular"/>
              </a:rPr>
              <a:t> and K. </a:t>
            </a:r>
            <a:r>
              <a:rPr lang="en-US" sz="1600" dirty="0" err="1">
                <a:latin typeface="RobotoRegular"/>
              </a:rPr>
              <a:t>Donnelly.Snomed-ct</a:t>
            </a:r>
            <a:r>
              <a:rPr lang="en-US" sz="1600" dirty="0">
                <a:latin typeface="RobotoRegular"/>
              </a:rPr>
              <a:t>: The advanced terminology and coding system for </a:t>
            </a:r>
            <a:r>
              <a:rPr lang="en-US" sz="1600" dirty="0" err="1">
                <a:latin typeface="RobotoRegular"/>
              </a:rPr>
              <a:t>ehealth</a:t>
            </a:r>
            <a:r>
              <a:rPr lang="en-US" sz="1600" dirty="0">
                <a:latin typeface="RobotoRegular"/>
              </a:rPr>
              <a:t>. </a:t>
            </a:r>
            <a:r>
              <a:rPr lang="en-US" sz="1600" i="1" dirty="0">
                <a:latin typeface="RobotoRegular"/>
              </a:rPr>
              <a:t>Stud Health </a:t>
            </a:r>
            <a:r>
              <a:rPr lang="en-US" sz="1600" i="1" dirty="0" err="1">
                <a:latin typeface="RobotoRegular"/>
              </a:rPr>
              <a:t>Technol</a:t>
            </a:r>
            <a:r>
              <a:rPr lang="en-US" sz="1600" i="1" dirty="0">
                <a:latin typeface="RobotoRegular"/>
              </a:rPr>
              <a:t> Inform</a:t>
            </a:r>
            <a:r>
              <a:rPr lang="en-US" sz="1600" dirty="0">
                <a:latin typeface="RobotoRegular"/>
              </a:rPr>
              <a:t>, 121:279–290, 2006.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600" dirty="0">
                <a:latin typeface="RobotoRegular"/>
              </a:rPr>
              <a:t> 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RobotoRegular"/>
              </a:rPr>
              <a:t>[3] E. </a:t>
            </a:r>
            <a:r>
              <a:rPr lang="en-US" sz="1600" dirty="0" err="1">
                <a:latin typeface="RobotoRegular"/>
              </a:rPr>
              <a:t>Ekanayaka</a:t>
            </a:r>
            <a:r>
              <a:rPr lang="en-US" sz="1600" dirty="0">
                <a:latin typeface="RobotoRegular"/>
              </a:rPr>
              <a:t> and C. </a:t>
            </a:r>
            <a:r>
              <a:rPr lang="en-US" sz="1600" dirty="0" err="1">
                <a:latin typeface="RobotoRegular"/>
              </a:rPr>
              <a:t>Wimaladharma</a:t>
            </a:r>
            <a:r>
              <a:rPr lang="en-US" sz="1600" dirty="0">
                <a:latin typeface="RobotoRegular"/>
              </a:rPr>
              <a:t>. Blood bank management system. </a:t>
            </a:r>
            <a:r>
              <a:rPr lang="en-US" sz="1600" i="1" dirty="0">
                <a:latin typeface="RobotoRegular"/>
              </a:rPr>
              <a:t>Technical Session-Computer Science and Technology &amp; </a:t>
            </a:r>
            <a:r>
              <a:rPr lang="en-US" sz="1600" i="1" dirty="0" err="1">
                <a:latin typeface="RobotoRegular"/>
              </a:rPr>
              <a:t>IndustrialInformation</a:t>
            </a:r>
            <a:r>
              <a:rPr lang="en-US" sz="1600" i="1" dirty="0">
                <a:latin typeface="RobotoRegular"/>
              </a:rPr>
              <a:t> Technology</a:t>
            </a:r>
            <a:r>
              <a:rPr lang="en-US" sz="1600" dirty="0">
                <a:latin typeface="RobotoRegular"/>
              </a:rPr>
              <a:t>, page 7, 2015.</a:t>
            </a:r>
          </a:p>
          <a:p>
            <a:pPr algn="just">
              <a:lnSpc>
                <a:spcPct val="100000"/>
              </a:lnSpc>
              <a:buNone/>
            </a:pPr>
            <a:endParaRPr lang="en-US" sz="1600" dirty="0">
              <a:latin typeface="RobotoRegular"/>
            </a:endParaRP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RobotoRegular"/>
              </a:rPr>
              <a:t>[4] L. T. </a:t>
            </a:r>
            <a:r>
              <a:rPr lang="en-US" sz="1600" dirty="0" err="1">
                <a:latin typeface="RobotoRegular"/>
              </a:rPr>
              <a:t>Goodnough</a:t>
            </a:r>
            <a:r>
              <a:rPr lang="en-US" sz="1600" dirty="0">
                <a:latin typeface="RobotoRegular"/>
              </a:rPr>
              <a:t>, M. E. </a:t>
            </a:r>
            <a:r>
              <a:rPr lang="en-US" sz="1600" dirty="0" err="1">
                <a:latin typeface="RobotoRegular"/>
              </a:rPr>
              <a:t>Brecher</a:t>
            </a:r>
            <a:r>
              <a:rPr lang="en-US" sz="1600" dirty="0">
                <a:latin typeface="RobotoRegular"/>
              </a:rPr>
              <a:t>, M. H. </a:t>
            </a:r>
            <a:r>
              <a:rPr lang="en-US" sz="1600" dirty="0" err="1">
                <a:latin typeface="RobotoRegular"/>
              </a:rPr>
              <a:t>Kanter</a:t>
            </a:r>
            <a:r>
              <a:rPr lang="en-US" sz="1600" dirty="0">
                <a:latin typeface="RobotoRegular"/>
              </a:rPr>
              <a:t>, and J. P. </a:t>
            </a:r>
            <a:r>
              <a:rPr lang="en-US" sz="1600" dirty="0" err="1">
                <a:latin typeface="RobotoRegular"/>
              </a:rPr>
              <a:t>AuBuchon.Transfusionmedicineblood</a:t>
            </a:r>
            <a:r>
              <a:rPr lang="en-US" sz="1600" dirty="0">
                <a:latin typeface="RobotoRegular"/>
              </a:rPr>
              <a:t> </a:t>
            </a:r>
            <a:r>
              <a:rPr lang="en-US" sz="1600" dirty="0" err="1">
                <a:latin typeface="RobotoRegular"/>
              </a:rPr>
              <a:t>transfusion.</a:t>
            </a:r>
            <a:r>
              <a:rPr lang="en-US" sz="1600" i="1" dirty="0" err="1">
                <a:latin typeface="RobotoRegular"/>
              </a:rPr>
              <a:t>New</a:t>
            </a:r>
            <a:r>
              <a:rPr lang="en-US" sz="1600" i="1" dirty="0">
                <a:latin typeface="RobotoRegular"/>
              </a:rPr>
              <a:t> </a:t>
            </a:r>
            <a:r>
              <a:rPr lang="en-US" sz="1600" i="1" dirty="0" err="1">
                <a:latin typeface="RobotoRegular"/>
              </a:rPr>
              <a:t>EnglandJournal</a:t>
            </a:r>
            <a:r>
              <a:rPr lang="en-US" sz="1600" i="1" dirty="0">
                <a:latin typeface="RobotoRegular"/>
              </a:rPr>
              <a:t> of Medicine</a:t>
            </a:r>
            <a:r>
              <a:rPr lang="en-US" sz="1600" dirty="0">
                <a:latin typeface="RobotoRegular"/>
              </a:rPr>
              <a:t>, 340(6):438–447, 1999.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600" dirty="0">
                <a:latin typeface="RobotoRegular"/>
              </a:rPr>
              <a:t> 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RobotoRegular"/>
              </a:rPr>
              <a:t>[5] D. M. </a:t>
            </a:r>
            <a:r>
              <a:rPr lang="en-US" sz="1600" dirty="0" err="1">
                <a:latin typeface="RobotoRegular"/>
              </a:rPr>
              <a:t>Harmening</a:t>
            </a:r>
            <a:r>
              <a:rPr lang="en-US" sz="1600" i="1" dirty="0">
                <a:latin typeface="RobotoRegular"/>
              </a:rPr>
              <a:t>. Modern blood banking and transfusion </a:t>
            </a:r>
            <a:r>
              <a:rPr lang="en-US" sz="1600" i="1" dirty="0" err="1">
                <a:latin typeface="RobotoRegular"/>
              </a:rPr>
              <a:t>practices</a:t>
            </a:r>
            <a:r>
              <a:rPr lang="en-US" sz="1600" dirty="0" err="1">
                <a:latin typeface="RobotoRegular"/>
              </a:rPr>
              <a:t>.FA</a:t>
            </a:r>
            <a:r>
              <a:rPr lang="en-US" sz="1600" dirty="0">
                <a:latin typeface="RobotoRegular"/>
              </a:rPr>
              <a:t> Davis, 2012</a:t>
            </a:r>
          </a:p>
        </p:txBody>
      </p:sp>
    </p:spTree>
    <p:extLst>
      <p:ext uri="{BB962C8B-B14F-4D97-AF65-F5344CB8AC3E}">
        <p14:creationId xmlns:p14="http://schemas.microsoft.com/office/powerpoint/2010/main" val="272420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17" y="0"/>
            <a:ext cx="10515600" cy="13255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AIM OF THE PROJECT</a:t>
            </a:r>
            <a:endParaRPr lang="en-US" sz="2000" b="1" dirty="0">
              <a:latin typeface="Roboto"/>
              <a:cs typeface="Robot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6017" y="886265"/>
            <a:ext cx="11085854" cy="575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RobotoRegular"/>
                <a:ea typeface="+mn-lt"/>
                <a:cs typeface="+mn-lt"/>
              </a:rPr>
              <a:t>In health care services, blood donation is a complex process and consumes time to find some donor who has the compatibility of blood group with the patient. </a:t>
            </a:r>
            <a:endParaRPr lang="en-US">
              <a:latin typeface="RobotoRegular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RobotoRegular"/>
                <a:ea typeface="+mn-lt"/>
                <a:cs typeface="+mn-lt"/>
              </a:rPr>
              <a:t>We developed android based blood donation application as blood bank solutions to establish a connection between the requester and donor at anytime and anywhere.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RobotoRegular"/>
                <a:ea typeface="+mn-lt"/>
                <a:cs typeface="+mn-lt"/>
              </a:rPr>
              <a:t>The objective of this application is to provide the information about the requested blood and number of available donors around those localities.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RobotoRegular"/>
                <a:ea typeface="+mn-lt"/>
                <a:cs typeface="+mn-lt"/>
              </a:rPr>
              <a:t>The purpose of this study was to develop a blood management information system to assist in the management of blood donor records and ease/or control the distribution of blood in various parts of the country basing on the hospital demands.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RobotoRegular"/>
                <a:ea typeface="+mn-lt"/>
                <a:cs typeface="+mn-lt"/>
              </a:rPr>
              <a:t>Without quick and timely access to donor records, creating market strategies for blood donation, lobbying and sensitization of blood donors becomes very difficult.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RobotoRegular"/>
                <a:ea typeface="+mn-lt"/>
                <a:cs typeface="+mn-lt"/>
              </a:rPr>
              <a:t>The blood management information system offers functionalities to quick access to donor records collected from various parts of the country.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b="1" dirty="0">
              <a:solidFill>
                <a:srgbClr val="C00000"/>
              </a:solidFill>
              <a:latin typeface="RobotoRegula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 algn="just">
              <a:buNone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162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9411" y="309809"/>
            <a:ext cx="10515600" cy="702062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OBJECTIVE OF THIS PROJECT</a:t>
            </a:r>
            <a:endParaRPr lang="en-IN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410" y="1011871"/>
            <a:ext cx="11023243" cy="489953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Helps Blood Banks to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find blood donor and depository online</a:t>
            </a:r>
            <a:r>
              <a:rPr lang="en-US" sz="1600" dirty="0">
                <a:latin typeface="RobotoRegular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Encourages blood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donors to donate.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Helps people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find blood donors </a:t>
            </a:r>
            <a:r>
              <a:rPr lang="en-US" sz="1600" dirty="0">
                <a:latin typeface="RobotoRegular"/>
              </a:rPr>
              <a:t>in times of need.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982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277621"/>
            <a:ext cx="10515600" cy="816561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SOFTWARE AND HARDWARE REQUIREMENTS 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4583" y="831909"/>
            <a:ext cx="11328364" cy="60260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HARDWARE REQUIREMENTS:</a:t>
            </a: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Processor		  :     </a:t>
            </a:r>
            <a:r>
              <a:rPr lang="en-US" sz="1400" dirty="0" err="1">
                <a:latin typeface="RobotoRegular"/>
              </a:rPr>
              <a:t>intel</a:t>
            </a:r>
            <a:r>
              <a:rPr lang="en-US" sz="1400" dirty="0">
                <a:latin typeface="RobotoRegular"/>
              </a:rPr>
              <a:t> </a:t>
            </a:r>
            <a:r>
              <a:rPr lang="en-US" sz="1400" dirty="0" err="1">
                <a:latin typeface="RobotoRegular"/>
              </a:rPr>
              <a:t>pentium</a:t>
            </a:r>
            <a:r>
              <a:rPr lang="en-US" sz="1400" dirty="0">
                <a:latin typeface="RobotoRegular"/>
              </a:rPr>
              <a:t> iv 1.8 </a:t>
            </a:r>
            <a:r>
              <a:rPr lang="en-US" sz="1400" dirty="0" err="1">
                <a:latin typeface="RobotoRegular"/>
              </a:rPr>
              <a:t>ghz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Motherboard                 	  :     </a:t>
            </a:r>
            <a:r>
              <a:rPr lang="en-US" sz="1400" dirty="0" err="1">
                <a:latin typeface="RobotoRegular"/>
              </a:rPr>
              <a:t>intel</a:t>
            </a:r>
            <a:r>
              <a:rPr lang="en-US" sz="1400" dirty="0">
                <a:latin typeface="RobotoRegular"/>
              </a:rPr>
              <a:t> 915gvsr chipset board   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Ram			  :     1 </a:t>
            </a:r>
            <a:r>
              <a:rPr lang="en-US" sz="1400" dirty="0" err="1">
                <a:latin typeface="RobotoRegular"/>
              </a:rPr>
              <a:t>gb</a:t>
            </a:r>
            <a:r>
              <a:rPr lang="en-US" sz="1400" dirty="0">
                <a:latin typeface="RobotoRegular"/>
              </a:rPr>
              <a:t> ddr2 ram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Hard disk drive	 	  :      160 </a:t>
            </a:r>
            <a:r>
              <a:rPr lang="en-US" sz="1400" dirty="0" err="1">
                <a:latin typeface="RobotoRegular"/>
              </a:rPr>
              <a:t>gb</a:t>
            </a:r>
            <a:endParaRPr lang="en-IN" sz="1400" b="1" dirty="0">
              <a:latin typeface="Roboto"/>
              <a:cs typeface="Robot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SOFTWARE REQUIREMENTS: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 Studio , Firebase</a:t>
            </a:r>
            <a:endParaRPr lang="en-IN" sz="1400" dirty="0">
              <a:latin typeface="RobotoRegula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LANGUAGES: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Regular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ANDROID TOOLS: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Android Emulator</a:t>
            </a:r>
            <a:endParaRPr lang="en-IN" sz="1400" dirty="0"/>
          </a:p>
          <a:p>
            <a:pPr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xampp-win32-5.5.19-0-VC11	</a:t>
            </a:r>
            <a:endParaRPr lang="en-IN" sz="1400" dirty="0">
              <a:latin typeface="RobotoRegular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Android SDK - adt-bundle-windows-x86</a:t>
            </a: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r>
              <a:rPr lang="en-US" sz="1400" dirty="0"/>
              <a:t> </a:t>
            </a:r>
            <a:endParaRPr lang="en-IN" sz="1400" dirty="0"/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138"/>
          <p:cNvGrpSpPr/>
          <p:nvPr/>
        </p:nvGrpSpPr>
        <p:grpSpPr>
          <a:xfrm>
            <a:off x="7328080" y="1509884"/>
            <a:ext cx="3484808" cy="3706060"/>
            <a:chOff x="777926" y="5809361"/>
            <a:chExt cx="1541780" cy="1506220"/>
          </a:xfrm>
        </p:grpSpPr>
        <p:sp>
          <p:nvSpPr>
            <p:cNvPr id="6" name="object 139"/>
            <p:cNvSpPr/>
            <p:nvPr/>
          </p:nvSpPr>
          <p:spPr>
            <a:xfrm>
              <a:off x="1511973" y="5929757"/>
              <a:ext cx="80264" cy="101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0"/>
            <p:cNvSpPr/>
            <p:nvPr/>
          </p:nvSpPr>
          <p:spPr>
            <a:xfrm>
              <a:off x="1286433" y="5884888"/>
              <a:ext cx="69697" cy="70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1"/>
            <p:cNvSpPr/>
            <p:nvPr/>
          </p:nvSpPr>
          <p:spPr>
            <a:xfrm>
              <a:off x="2077300" y="6025909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39" h="83185">
                  <a:moveTo>
                    <a:pt x="2730" y="0"/>
                  </a:moveTo>
                  <a:lnTo>
                    <a:pt x="0" y="82727"/>
                  </a:lnTo>
                  <a:lnTo>
                    <a:pt x="12204" y="83121"/>
                  </a:lnTo>
                  <a:lnTo>
                    <a:pt x="14935" y="406"/>
                  </a:lnTo>
                  <a:lnTo>
                    <a:pt x="2730" y="0"/>
                  </a:lnTo>
                  <a:close/>
                </a:path>
              </a:pathLst>
            </a:custGeom>
            <a:solidFill>
              <a:srgbClr val="AA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2"/>
            <p:cNvSpPr/>
            <p:nvPr/>
          </p:nvSpPr>
          <p:spPr>
            <a:xfrm>
              <a:off x="1666278" y="5809361"/>
              <a:ext cx="99161" cy="991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3"/>
            <p:cNvSpPr/>
            <p:nvPr/>
          </p:nvSpPr>
          <p:spPr>
            <a:xfrm>
              <a:off x="777926" y="5886043"/>
              <a:ext cx="1541606" cy="14291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71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26394" y="476174"/>
            <a:ext cx="2308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EXISTING SYSTEM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1047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The purpose of 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Blood bank data abstract of project</a:t>
            </a:r>
            <a:r>
              <a:rPr lang="en-US" sz="1600" dirty="0">
                <a:latin typeface="RobotoRegular"/>
              </a:rPr>
              <a:t> study was to develop a blood management information system to assist in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management of blood donor records </a:t>
            </a:r>
            <a:r>
              <a:rPr lang="en-US" sz="1600" dirty="0">
                <a:latin typeface="RobotoRegular"/>
              </a:rPr>
              <a:t>and ease/or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control the distribution of blood </a:t>
            </a:r>
            <a:r>
              <a:rPr lang="en-US" sz="1600" dirty="0">
                <a:latin typeface="RobotoRegular"/>
              </a:rPr>
              <a:t>in various parts of the country basing on the hospital demands.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 Without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quick and timely access to donor records</a:t>
            </a:r>
            <a:endParaRPr lang="en-US" sz="1600" dirty="0">
              <a:latin typeface="RobotoRegular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It creating market strategies for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blood donation, lobbying and sensitization of blood donors </a:t>
            </a:r>
            <a:r>
              <a:rPr lang="en-US" sz="1600" dirty="0">
                <a:latin typeface="RobotoRegular"/>
              </a:rPr>
              <a:t>becomes very difficult.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2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07719" y="476174"/>
            <a:ext cx="469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DISADVANTAGES OF EXISTING SYSTEM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7719" y="1091528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In existing system, without integrating the blood banks will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lead to time consuming while searching of a group </a:t>
            </a:r>
            <a:r>
              <a:rPr lang="en-US" sz="1600" dirty="0">
                <a:latin typeface="RobotoRegular"/>
              </a:rPr>
              <a:t>of blood.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It having proper information it is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very difficult to supply to blood to the required people</a:t>
            </a:r>
            <a:r>
              <a:rPr lang="en-US" sz="1600" dirty="0">
                <a:latin typeface="RobotoRegular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Information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sharing is not possible </a:t>
            </a:r>
            <a:r>
              <a:rPr lang="en-US" sz="1600" dirty="0">
                <a:latin typeface="RobotoRegular"/>
              </a:rPr>
              <a:t>among blood banks, hospitals about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the required blood group in the case of urgency.</a:t>
            </a:r>
          </a:p>
        </p:txBody>
      </p:sp>
    </p:spTree>
    <p:extLst>
      <p:ext uri="{BB962C8B-B14F-4D97-AF65-F5344CB8AC3E}">
        <p14:creationId xmlns:p14="http://schemas.microsoft.com/office/powerpoint/2010/main" val="408193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7872" y="476174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PROPOSED SYSTEM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3782" y="1015054"/>
            <a:ext cx="10515600" cy="53213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The blood management information system offers functionality to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quick access to donor records collected </a:t>
            </a:r>
            <a:r>
              <a:rPr lang="en-US" sz="1600" dirty="0">
                <a:latin typeface="RobotoRegular"/>
              </a:rPr>
              <a:t>from various parts of the country.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 It enables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monitoring of the results and performance of the blood donation activity </a:t>
            </a:r>
            <a:r>
              <a:rPr lang="en-US" sz="1600" dirty="0">
                <a:latin typeface="RobotoRegular"/>
              </a:rPr>
              <a:t>such that relevant and measurable objectives of the organization can be checked. 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 It provides to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management timely, confidential and secure medical reports that facilitates </a:t>
            </a:r>
            <a:r>
              <a:rPr lang="en-US" sz="1600" dirty="0">
                <a:latin typeface="RobotoRegular"/>
              </a:rPr>
              <a:t>planning and decision making and hence improved medical service delivery.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 The reports generated by the system give answers to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most of the challenges management faces as far as blood donor records are concerned.</a:t>
            </a:r>
          </a:p>
          <a:p>
            <a:pPr marL="0" indent="0">
              <a:buNone/>
            </a:pPr>
            <a:endParaRPr lang="en-IN" sz="1600" dirty="0"/>
          </a:p>
          <a:p>
            <a:pPr lvl="0"/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2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4122" y="476174"/>
            <a:ext cx="454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ADVANTAGES OF PROPOSED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22" y="1207439"/>
            <a:ext cx="10515600" cy="4906758"/>
          </a:xfrm>
        </p:spPr>
        <p:txBody>
          <a:bodyPr/>
          <a:lstStyle/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The people in need of blood can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search for the donors </a:t>
            </a:r>
            <a:r>
              <a:rPr lang="en-US" sz="1600" dirty="0">
                <a:latin typeface="RobotoRegular"/>
              </a:rPr>
              <a:t>by giving their blood group and city name. It saves time as he can search donors online without going anywhere.</a:t>
            </a: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Using this system user can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get blood in time and can save his relative or friend life</a:t>
            </a:r>
            <a:r>
              <a:rPr lang="en-US" sz="1600" dirty="0">
                <a:latin typeface="RobotoRegular"/>
              </a:rPr>
              <a:t>. Our website work 24x7 so user can get information of blood donor any time. </a:t>
            </a: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Blood donor can also get registered and save life of other person. The main benefit of this system is the information of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available blood group. </a:t>
            </a: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When blood is need in the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operation then people have very less time to get the blood available </a:t>
            </a:r>
            <a:r>
              <a:rPr lang="en-US" sz="1600" dirty="0">
                <a:latin typeface="RobotoRegular"/>
              </a:rPr>
              <a:t>so if he get the information like who can give him blood in time in his city is lifesaving. </a:t>
            </a: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RobotoRegular"/>
              </a:rPr>
              <a:t>And here our system work, </a:t>
            </a:r>
            <a:r>
              <a:rPr lang="en-US" sz="1600" b="1" dirty="0">
                <a:solidFill>
                  <a:srgbClr val="C00000"/>
                </a:solidFill>
                <a:latin typeface="RobotoRegular"/>
              </a:rPr>
              <a:t>whenever a person need blood he get information of the person </a:t>
            </a:r>
            <a:r>
              <a:rPr lang="en-US" sz="1600" dirty="0">
                <a:latin typeface="RobotoRegular"/>
              </a:rPr>
              <a:t>who has the same blood group he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39310" y="886265"/>
            <a:ext cx="10689269" cy="51733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RobotoRegular"/>
              </a:rPr>
              <a:t>USER/DONOR</a:t>
            </a:r>
            <a:endParaRPr lang="en-US" sz="1600" dirty="0">
              <a:latin typeface="RobotoRegular"/>
            </a:endParaRPr>
          </a:p>
          <a:p>
            <a:pPr marL="450850" lvl="0" indent="176213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Login</a:t>
            </a:r>
          </a:p>
          <a:p>
            <a:pPr marL="450850" lvl="0" indent="176213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Register</a:t>
            </a:r>
          </a:p>
          <a:p>
            <a:pPr marL="450850" lvl="0" indent="176213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Post Blood Donation</a:t>
            </a:r>
          </a:p>
          <a:p>
            <a:pPr marL="450850" lvl="0" indent="176213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Update/Delete Donation </a:t>
            </a:r>
          </a:p>
          <a:p>
            <a:pPr marL="450850" lvl="0" indent="176213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Search Donor</a:t>
            </a:r>
          </a:p>
          <a:p>
            <a:pPr marL="450850" lvl="0" indent="176213">
              <a:lnSpc>
                <a:spcPct val="150000"/>
              </a:lnSpc>
            </a:pPr>
            <a:r>
              <a:rPr lang="en-US" sz="1600" dirty="0">
                <a:latin typeface="RobotoRegular"/>
              </a:rPr>
              <a:t>Search Hospital Donation</a:t>
            </a:r>
          </a:p>
        </p:txBody>
      </p:sp>
    </p:spTree>
    <p:extLst>
      <p:ext uri="{BB962C8B-B14F-4D97-AF65-F5344CB8AC3E}">
        <p14:creationId xmlns:p14="http://schemas.microsoft.com/office/powerpoint/2010/main" val="375579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1064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RobotoRegular</vt:lpstr>
      <vt:lpstr>Times New Roman</vt:lpstr>
      <vt:lpstr>Wingdings</vt:lpstr>
      <vt:lpstr>Office Theme</vt:lpstr>
      <vt:lpstr>BLOOD BANK APP </vt:lpstr>
      <vt:lpstr>AIM OF THE PROJECT</vt:lpstr>
      <vt:lpstr>OBJECTIVE OF THIS PROJECT</vt:lpstr>
      <vt:lpstr>SOFTWARE AND HARDWARE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khushi gupta</cp:lastModifiedBy>
  <cp:revision>64</cp:revision>
  <dcterms:created xsi:type="dcterms:W3CDTF">2021-09-08T10:38:53Z</dcterms:created>
  <dcterms:modified xsi:type="dcterms:W3CDTF">2022-11-22T05:52:16Z</dcterms:modified>
</cp:coreProperties>
</file>