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57" r:id="rId4"/>
    <p:sldId id="258" r:id="rId5"/>
    <p:sldId id="289" r:id="rId6"/>
    <p:sldId id="290" r:id="rId7"/>
    <p:sldId id="266" r:id="rId8"/>
    <p:sldId id="267" r:id="rId9"/>
    <p:sldId id="262" r:id="rId10"/>
    <p:sldId id="263" r:id="rId11"/>
    <p:sldId id="270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3A92-86D8-F270-C40D-65E6BE7C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A8210-DED0-254D-9359-A63CAD76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FB2B-42CF-BBCC-CD66-F2E6CA69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BCD3-08F9-8C7F-1F01-819E9DA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3EEE-2045-09C2-EBB3-CCEE218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A04A-7375-9A89-465C-8710CCFB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670C-10FE-A289-E584-42083736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6A14-0851-CC34-5DB0-71E9D469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1896-97CA-4C88-7C45-CC1B4768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6824D-902A-6D06-6962-9D054D3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60BD5-766F-5196-BDE5-C3A18628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D6EFF-F0DA-9EB3-34D8-F2955F2F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CD-472A-EC23-8A6E-F46BC76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9664F-0A96-0FBD-FBF7-34F3F6DB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98E6-173B-2439-1CA6-820BD953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F397-2D92-EB8B-B186-2A6AC723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92F4-728D-29F1-3E6A-01E08508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3B8-0209-4B30-2C6F-179BDB5E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AEA0-CAC8-CBC3-8B78-8E15E747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57642-71D4-ACC2-1F3E-9CD2EB3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B908-6DF8-1FCB-67DB-D4C942C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0CA8-9B2B-C19F-B910-2492826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6AB4-BD58-87EF-4EAA-D937616E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2809-E745-F7C2-6A01-BC8F6B70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E8E4-6D8B-78E8-2F14-2BB6B916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D1C9-1CC3-7FB3-A237-5B66A8D0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A8A5-7D8E-6E43-B5A9-4FF7A871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17264-E4E6-D981-052C-0DEBCE666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7FD2-9EB8-87E3-4536-329064C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1988-64D6-18A0-C06B-6906365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3ACB-1015-9737-CB84-6CD79AF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5957-610B-1FA8-33A1-21AA1F0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4B68-FBC8-3B10-7A46-9BC1DAAE6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AA7A9-404A-3973-5D77-68ABACAA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A909-3E94-8941-8704-1F1A6CBB5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A87C4-9EB4-7EA7-FDCF-2E6959AB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0EC0D-6631-72AD-D41E-8F4E4E11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0D36D-F4A6-803E-B571-B8C086DE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6852-B339-61A5-289C-8D7BB16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4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899-F595-98B5-34AB-445F8E4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2222-716C-BAA8-1750-0C05597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2E02-5B08-5EDA-33BB-3C303DEB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514D-1B04-26B1-F22A-042E1DB9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04C8-2BAE-9849-5F70-9E400CA2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88F1E-D2C7-ED7B-8A5E-8E2AE2CA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471C-B9E9-F0D6-6B57-65A40115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6307-F6C1-2E59-6E21-7D6E8FDE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EA03-CAA3-5197-8A90-FE0DF1B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F38A-009D-280B-ED9B-4724A75E9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A297-1B5E-319E-4621-F4E414D4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0FBC-59F7-C727-3DBF-C24C998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5830C-09EE-0399-4A59-0F41F5AF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5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98D5-7B6D-8F5A-713C-A40E2A7D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1CA0C-C6B4-128B-B882-DEA2AFF58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A70E-114A-C610-17B7-5464121B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79CB-9BA5-C74A-9EB3-1C1C7A2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C573E-DC7B-4E5A-050C-0A885D15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75DD-277F-8B43-84EC-3CC52D5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E82E1-AEE7-C28D-8A9A-CE7D1982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63C3-ADA2-F126-9715-1CC6FB8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68EC-4765-2B9C-1173-1C62E8C72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5D64-2596-4CD3-88B1-63A1A557245C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48C3-D768-145C-06D7-5C195AE6A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E74A-E301-B8D7-E62A-5F534542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verleaf.com/project/650c114ef58339ecbec5e67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435" y="443204"/>
            <a:ext cx="9144000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900" dirty="0"/>
              <a:t> PRODUCT AUTHENTICATION </a:t>
            </a:r>
            <a:br>
              <a:rPr lang="en-IN" sz="4900" dirty="0"/>
            </a:br>
            <a:r>
              <a:rPr lang="en-IN" sz="4900" dirty="0"/>
              <a:t>USING BLOCKCHAIN</a:t>
            </a:r>
            <a:br>
              <a:rPr lang="en-IN" sz="4900" dirty="0"/>
            </a:br>
            <a:r>
              <a:rPr lang="en-IN" sz="2700" dirty="0"/>
              <a:t>(Project Presentation, KCS 753)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223" y="3969591"/>
            <a:ext cx="9475695" cy="19381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sz="2100" b="1" dirty="0"/>
              <a:t>Guide Name</a:t>
            </a:r>
            <a:r>
              <a:rPr lang="en-IN" sz="2100" dirty="0"/>
              <a:t>: Ms. Shivani</a:t>
            </a:r>
          </a:p>
          <a:p>
            <a:pPr algn="r"/>
            <a:r>
              <a:rPr lang="en-IN" sz="2100" dirty="0"/>
              <a:t>				</a:t>
            </a:r>
            <a:r>
              <a:rPr lang="en-IN" sz="2100" b="1" dirty="0"/>
              <a:t>Project Members</a:t>
            </a:r>
          </a:p>
          <a:p>
            <a:pPr algn="r"/>
            <a:r>
              <a:rPr lang="en-IN" sz="2100" dirty="0"/>
              <a:t>Abhishek Singh Yadav (2000290120011), CS-7A</a:t>
            </a:r>
          </a:p>
          <a:p>
            <a:pPr algn="r"/>
            <a:r>
              <a:rPr lang="en-IN" sz="2100" dirty="0"/>
              <a:t>Aditi Batra (2000290120012), CS-7A</a:t>
            </a:r>
          </a:p>
          <a:p>
            <a:pPr algn="r"/>
            <a:r>
              <a:rPr lang="en-IN" sz="2100" dirty="0"/>
              <a:t>Anurag Tripathi (2000290120036), CS-7A</a:t>
            </a:r>
          </a:p>
          <a:p>
            <a:pPr algn="r"/>
            <a:r>
              <a:rPr lang="en-IN" sz="2100" dirty="0" err="1"/>
              <a:t>Kshitij</a:t>
            </a:r>
            <a:r>
              <a:rPr lang="en-IN" sz="2100" dirty="0"/>
              <a:t> Pal (2000290310092), ECE-7B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49" name="Picture 1170367094" descr="A close-up of a stamp  Description automatically generated with low confidence">
            <a:extLst>
              <a:ext uri="{FF2B5EF4-FFF2-40B4-BE49-F238E27FC236}">
                <a16:creationId xmlns:a16="http://schemas.microsoft.com/office/drawing/2014/main" id="{9C1EB33F-6C7A-B47B-2E93-BD229C27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4" y="107687"/>
            <a:ext cx="1367367" cy="124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2.jpeg" descr="Logo, company name  Description automatically generated">
            <a:extLst>
              <a:ext uri="{FF2B5EF4-FFF2-40B4-BE49-F238E27FC236}">
                <a16:creationId xmlns:a16="http://schemas.microsoft.com/office/drawing/2014/main" id="{77C69760-3BB0-8C8D-F3D3-17172197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96" y="217141"/>
            <a:ext cx="120340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72" y="331858"/>
            <a:ext cx="81650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FB586-4A84-2419-19FB-FFB2E703A7A4}"/>
              </a:ext>
            </a:extLst>
          </p:cNvPr>
          <p:cNvSpPr txBox="1"/>
          <p:nvPr/>
        </p:nvSpPr>
        <p:spPr>
          <a:xfrm>
            <a:off x="188258" y="6414796"/>
            <a:ext cx="11295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PCS24-12</a:t>
            </a:r>
          </a:p>
        </p:txBody>
      </p:sp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Research Paper Status (in progress)</a:t>
            </a:r>
            <a:br>
              <a:rPr lang="en-IN" sz="3600" dirty="0"/>
            </a:br>
            <a:r>
              <a:rPr lang="en-IN" sz="3600" dirty="0">
                <a:hlinkClick r:id="rId2"/>
              </a:rPr>
              <a:t>link</a:t>
            </a:r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B0F4FE-E1CD-4A6F-EED6-48B6DA3B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989" t="19439" b="6805"/>
          <a:stretch/>
        </p:blipFill>
        <p:spPr>
          <a:xfrm>
            <a:off x="1953376" y="1690688"/>
            <a:ext cx="9862106" cy="4648914"/>
          </a:xfrm>
        </p:spPr>
      </p:pic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C93A28-0A42-FE16-915F-1E3F6DB4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7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2B50E-0592-5FC5-F81D-7563E7063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8D587-CDA0-746E-66F2-AD311F18A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6342A-7FA8-F4FE-CD9C-1591774C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3D466-E4B9-2219-F198-E65B6BB3C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7BE55-B9F2-EBCF-F277-40F45AAB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AA31-BAFA-C033-24BE-553D2F0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suggestion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4FA4-F4C9-1910-D721-9C84F59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our project is better??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Tamper-Proof Records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Decentralized Trust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Transparent Transactions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Smart Contracts for 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5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 of counterfeiting is a widespread issue.</a:t>
            </a:r>
          </a:p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distinguish between real and phony goods.</a:t>
            </a:r>
          </a:p>
          <a:p>
            <a:pPr algn="just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is the solution as it is a transparent, immutable, and secure record.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address the problem of counterfeit goods being marketed to unwary customers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educe the negative impact on consumers and businesses.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aims to: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means for consumers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verify the authenticity of products they are purchasing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businesses to authenticate the products and protect the reputation.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transparency in the supply chain, allowing for better monitoring and regulation of counterfeit products.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Producer-consumer relations will be better.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383C-A652-D106-EAD7-F1AE791E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LITERATURE SURVEY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8973-7896-4B24-4FB3-26616DB7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42" y="2370738"/>
            <a:ext cx="10614212" cy="397926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Blockchain Adoption for Combating Deceptive Counterfeits</a:t>
            </a:r>
          </a:p>
          <a:p>
            <a:r>
              <a:rPr lang="en-US" dirty="0"/>
              <a:t>Authors: </a:t>
            </a:r>
            <a:r>
              <a:rPr lang="en-IN" dirty="0"/>
              <a:t>Hubert Pun</a:t>
            </a:r>
            <a:r>
              <a:rPr lang="en-US" dirty="0"/>
              <a:t>, </a:t>
            </a:r>
            <a:r>
              <a:rPr lang="en-IN" dirty="0" err="1"/>
              <a:t>Jayashankar</a:t>
            </a:r>
            <a:r>
              <a:rPr lang="en-IN" dirty="0"/>
              <a:t> M. Swaminathan</a:t>
            </a:r>
            <a:r>
              <a:rPr lang="en-US" dirty="0"/>
              <a:t>, </a:t>
            </a:r>
            <a:r>
              <a:rPr lang="en-IN" dirty="0" err="1"/>
              <a:t>Pengwen</a:t>
            </a:r>
            <a:r>
              <a:rPr lang="en-IN" dirty="0"/>
              <a:t> Hou</a:t>
            </a:r>
            <a:endParaRPr lang="en-US" dirty="0"/>
          </a:p>
          <a:p>
            <a:r>
              <a:rPr lang="en-US" dirty="0"/>
              <a:t>Year: 2021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IN" dirty="0"/>
              <a:t>A </a:t>
            </a:r>
            <a:r>
              <a:rPr lang="en-IN" dirty="0" err="1"/>
              <a:t>NewProducts’Anti-CounterfeitingBlockchain</a:t>
            </a:r>
            <a:r>
              <a:rPr lang="en-IN" dirty="0"/>
              <a:t> Using a Truly Decentralized, Dynamic Consensus Protocol</a:t>
            </a:r>
          </a:p>
          <a:p>
            <a:r>
              <a:rPr lang="en-IN" dirty="0"/>
              <a:t>Authors: Naif </a:t>
            </a:r>
            <a:r>
              <a:rPr lang="en-IN" dirty="0" err="1"/>
              <a:t>Alzahrani</a:t>
            </a:r>
            <a:r>
              <a:rPr lang="en-IN" dirty="0"/>
              <a:t>, Nirupama </a:t>
            </a:r>
            <a:r>
              <a:rPr lang="en-IN" dirty="0" err="1"/>
              <a:t>Bulusu</a:t>
            </a:r>
            <a:endParaRPr lang="en-IN" dirty="0"/>
          </a:p>
          <a:p>
            <a:r>
              <a:rPr lang="en-IN" dirty="0"/>
              <a:t>Year: 2019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</a:t>
            </a:r>
            <a:r>
              <a:rPr lang="en-US" dirty="0"/>
              <a:t> Product Authentication Technology Integrating Blockchain and Traceability Structure</a:t>
            </a:r>
          </a:p>
          <a:p>
            <a:r>
              <a:rPr lang="en-US" dirty="0"/>
              <a:t>Authors: </a:t>
            </a:r>
            <a:r>
              <a:rPr lang="en-IN" dirty="0"/>
              <a:t>Xiao Gao, </a:t>
            </a:r>
            <a:r>
              <a:rPr lang="en-IN" dirty="0" err="1"/>
              <a:t>Wenyin</a:t>
            </a:r>
            <a:r>
              <a:rPr lang="en-IN" dirty="0"/>
              <a:t> Zhang, </a:t>
            </a:r>
            <a:r>
              <a:rPr lang="en-IN" dirty="0" err="1"/>
              <a:t>Jiqun</a:t>
            </a:r>
            <a:r>
              <a:rPr lang="en-IN" dirty="0"/>
              <a:t> Zhang, </a:t>
            </a:r>
            <a:r>
              <a:rPr lang="en-IN" dirty="0" err="1"/>
              <a:t>YilongGao</a:t>
            </a:r>
            <a:endParaRPr lang="en-US" dirty="0"/>
          </a:p>
          <a:p>
            <a:r>
              <a:rPr lang="en-US" dirty="0"/>
              <a:t>Year: 2022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6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A466-D8BE-7026-02F1-F24A0DC2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LITERATURE SURVEY</a:t>
            </a:r>
            <a:endParaRPr lang="en-IN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BD28-C641-9A56-9E87-912B628E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088346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4</a:t>
            </a:r>
            <a:r>
              <a:rPr lang="en-IN" dirty="0"/>
              <a:t>. </a:t>
            </a:r>
            <a:r>
              <a:rPr lang="en-IN" sz="2000" dirty="0"/>
              <a:t>Detection of counterfeit products using Blockchain</a:t>
            </a:r>
          </a:p>
          <a:p>
            <a:pPr marL="0" indent="0">
              <a:buNone/>
            </a:pPr>
            <a:r>
              <a:rPr lang="en-IN" sz="2000" dirty="0"/>
              <a:t>Authors: Kunal Wasnik ,Isha </a:t>
            </a:r>
            <a:r>
              <a:rPr lang="en-IN" sz="2000" dirty="0" err="1"/>
              <a:t>Sondawle</a:t>
            </a:r>
            <a:r>
              <a:rPr lang="en-IN" sz="2000" dirty="0"/>
              <a:t>, </a:t>
            </a:r>
            <a:r>
              <a:rPr lang="en-IN" sz="2000" dirty="0" err="1"/>
              <a:t>Rushikesh</a:t>
            </a:r>
            <a:r>
              <a:rPr lang="en-IN" sz="2000" dirty="0"/>
              <a:t> Wani, Namita </a:t>
            </a:r>
            <a:r>
              <a:rPr lang="en-IN" sz="2000" dirty="0" err="1"/>
              <a:t>Pulgam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Year: 2022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5. </a:t>
            </a:r>
            <a:r>
              <a:rPr lang="en-US" sz="2000" dirty="0"/>
              <a:t>A Blockchain-Based Application System for Product Anti-Counterfeiting</a:t>
            </a:r>
          </a:p>
          <a:p>
            <a:pPr marL="0" indent="0">
              <a:buNone/>
            </a:pPr>
            <a:r>
              <a:rPr lang="en-US" sz="2000" dirty="0"/>
              <a:t>Authors: </a:t>
            </a:r>
            <a:r>
              <a:rPr lang="en-IN" sz="2000" dirty="0"/>
              <a:t>Jinhua Ma, Shih-Ya Lin, Xin Chen, Hung-Min Sun, </a:t>
            </a:r>
            <a:r>
              <a:rPr lang="en-IN" sz="2000" dirty="0" err="1"/>
              <a:t>Huaxiong</a:t>
            </a:r>
            <a:r>
              <a:rPr lang="en-IN" sz="2000" dirty="0"/>
              <a:t> Wang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Year: 2020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86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6A3C-93F2-D810-ABA3-27BA3F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AA08-29C8-4510-5177-D9393A125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482" y="2246967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BACKEND</a:t>
            </a:r>
          </a:p>
          <a:p>
            <a:pPr marL="0" indent="0">
              <a:buNone/>
            </a:pPr>
            <a:r>
              <a:rPr lang="en-IN" sz="2400" dirty="0"/>
              <a:t>Blockchain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Ganache: personal blockchain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A9E41-AFFA-B022-DE11-3D34AC524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920" y="2246967"/>
            <a:ext cx="5181600" cy="4351338"/>
          </a:xfrm>
        </p:spPr>
        <p:txBody>
          <a:bodyPr/>
          <a:lstStyle/>
          <a:p>
            <a:r>
              <a:rPr lang="en-US" dirty="0"/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JAVASCRIPT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246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079E3-AF02-0E31-478A-F9FB8D04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48" y="49306"/>
            <a:ext cx="55207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B9A69-DD9B-BA88-63A0-2AFDC8FB73C2}"/>
              </a:ext>
            </a:extLst>
          </p:cNvPr>
          <p:cNvSpPr txBox="1"/>
          <p:nvPr/>
        </p:nvSpPr>
        <p:spPr>
          <a:xfrm>
            <a:off x="1021977" y="1685365"/>
            <a:ext cx="4446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WORKFLOW</a:t>
            </a:r>
          </a:p>
          <a:p>
            <a:r>
              <a:rPr lang="en-US" sz="4400" dirty="0"/>
              <a:t>DIAGRAM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1908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9E130-145F-6EB3-4372-3473F5D7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68425"/>
            <a:ext cx="5337465" cy="48445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39CF2-40E0-328D-2855-F3F1FB6EFD6F}"/>
              </a:ext>
            </a:extLst>
          </p:cNvPr>
          <p:cNvSpPr txBox="1"/>
          <p:nvPr/>
        </p:nvSpPr>
        <p:spPr>
          <a:xfrm>
            <a:off x="1416425" y="2429435"/>
            <a:ext cx="18108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366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Cooper Black</vt:lpstr>
      <vt:lpstr>Wingdings</vt:lpstr>
      <vt:lpstr>Office Theme</vt:lpstr>
      <vt:lpstr>        PRODUCT AUTHENTICATION  USING BLOCKCHAIN (Project Presentation, KCS 753)</vt:lpstr>
      <vt:lpstr>Last time suggestion</vt:lpstr>
      <vt:lpstr>Problem Statement</vt:lpstr>
      <vt:lpstr>Objectives</vt:lpstr>
      <vt:lpstr>LITERATURE SURVEY</vt:lpstr>
      <vt:lpstr>LITERATURE SURVEY</vt:lpstr>
      <vt:lpstr>Technology used</vt:lpstr>
      <vt:lpstr>PowerPoint Presentation</vt:lpstr>
      <vt:lpstr>Patent Status</vt:lpstr>
      <vt:lpstr>Research Paper Status (in progress) 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Aditi Batra</cp:lastModifiedBy>
  <cp:revision>16</cp:revision>
  <dcterms:created xsi:type="dcterms:W3CDTF">2023-09-23T09:10:50Z</dcterms:created>
  <dcterms:modified xsi:type="dcterms:W3CDTF">2023-11-06T08:25:43Z</dcterms:modified>
</cp:coreProperties>
</file>