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70" r:id="rId6"/>
    <p:sldId id="275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640F1-E131-4922-BBF0-8F2CAEC9B507}" v="376" dt="2022-10-31T17:55:37.274"/>
    <p1510:client id="{ED5371F9-F7EE-45EA-806D-CC49CDB86DDD}" v="199" dt="2022-10-31T14:27:3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12/12/2022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12/12/2022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36FA67-A3C3-4056-8D60-07FBA194F4F5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86B3EF-5FE2-429D-8478-56AE9645AFE3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C0AB14-B5B4-420C-9B58-12BD05854C3E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9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2744DB-FEF7-46FA-96CD-A4FB6F4CFB10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66C05-4115-4E1A-9A4B-5EEF2F2BAFE9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1A8086-17C0-466C-A9D0-BC79D5B820AC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2B49AE-18DF-41CC-A81A-2ACE513A8DB8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63D515-0E9A-4BAC-A721-C2806A5C387A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35BD42-B1D8-4D1E-B9D2-C237F83234F1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52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25ED40-F918-4165-8F26-B3AECC09D7FC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D476FD6-4081-47EC-87DA-C6398C623926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8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12/12/2022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1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0870" y="518317"/>
            <a:ext cx="8131550" cy="2262781"/>
          </a:xfrm>
        </p:spPr>
        <p:txBody>
          <a:bodyPr rtlCol="0">
            <a:normAutofit/>
          </a:bodyPr>
          <a:lstStyle/>
          <a:p>
            <a:r>
              <a:rPr lang="en-GB" b="1"/>
              <a:t>INTERNSHIP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747" y="4952275"/>
            <a:ext cx="8131550" cy="1648200"/>
          </a:xfrm>
        </p:spPr>
        <p:txBody>
          <a:bodyPr rtlCol="0">
            <a:normAutofit/>
          </a:bodyPr>
          <a:lstStyle/>
          <a:p>
            <a:r>
              <a:rPr lang="en-GB" sz="2400" dirty="0">
                <a:latin typeface="Calibri"/>
                <a:cs typeface="Calibri"/>
              </a:rPr>
              <a:t>BY- PRACHI VERMA, PRAGATI TOMAR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5" descr="Person writing on a notepad">
            <a:extLst>
              <a:ext uri="{FF2B5EF4-FFF2-40B4-BE49-F238E27FC236}">
                <a16:creationId xmlns:a16="http://schemas.microsoft.com/office/drawing/2014/main" id="{6F83151D-9F2F-2422-B6C4-8FD543FE0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" r="5473"/>
          <a:stretch/>
        </p:blipFill>
        <p:spPr>
          <a:xfrm>
            <a:off x="6500553" y="0"/>
            <a:ext cx="5699760" cy="6126480"/>
          </a:xfrm>
          <a:prstGeom prst="rect">
            <a:avLst/>
          </a:prstGeom>
        </p:spPr>
      </p:pic>
      <p:sp>
        <p:nvSpPr>
          <p:cNvPr id="111" name="TextBox 3">
            <a:extLst>
              <a:ext uri="{FF2B5EF4-FFF2-40B4-BE49-F238E27FC236}">
                <a16:creationId xmlns:a16="http://schemas.microsoft.com/office/drawing/2014/main" id="{14A91C59-6783-4740-2489-75D74DFFA7FB}"/>
              </a:ext>
            </a:extLst>
          </p:cNvPr>
          <p:cNvSpPr txBox="1"/>
          <p:nvPr/>
        </p:nvSpPr>
        <p:spPr>
          <a:xfrm>
            <a:off x="740579" y="1413353"/>
            <a:ext cx="5356566" cy="45500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alibri"/>
            </a:endParaRP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Project Description</a:t>
            </a: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Objective</a:t>
            </a: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Scope</a:t>
            </a: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Methodology</a:t>
            </a: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Architecture</a:t>
            </a:r>
          </a:p>
          <a:p>
            <a:pPr marL="457200" indent="-3873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References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6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97F5-097F-712C-9D4E-CAB0BBA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84CD-CD7F-236D-F95D-E7D7D394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30" y="1961804"/>
            <a:ext cx="9917482" cy="3949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Wardrobe projection refers to trying on digitally created garments or accessories in a virtual environment. That means you can see how those items look on you, allowing you to know if something is a good fit without physically trying it on. Hence, this technology could let you try on clothing without having it shipped or even leaving your house.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aims to make it possible for users to virtually try on clothing. When users upload both their own and the clothes’ photograph, we will be able to create a shot of the subject wearing the clothing. </a:t>
            </a:r>
            <a:endParaRPr lang="en-GB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9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A24B0-91BF-C155-363B-772B5B58B4AA}"/>
              </a:ext>
            </a:extLst>
          </p:cNvPr>
          <p:cNvSpPr txBox="1"/>
          <p:nvPr/>
        </p:nvSpPr>
        <p:spPr>
          <a:xfrm>
            <a:off x="789709" y="723209"/>
            <a:ext cx="85808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000080"/>
                </a:highlight>
              </a:rPr>
              <a:t>OBJECTIVE</a:t>
            </a:r>
          </a:p>
          <a:p>
            <a:endParaRPr lang="en-US" dirty="0"/>
          </a:p>
          <a:p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allow user trying on clothes virtually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create a clearer photo of user wearing the intended clothing by uploading both their personal photo and the intended clothing shot.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increase the number of angles in which the user can upload their photograph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instance, users can provide their images even with the side angles besides the front views.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real time image capturing of the users.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394A0-8EBB-D6BD-51C7-344B30F55DE4}"/>
              </a:ext>
            </a:extLst>
          </p:cNvPr>
          <p:cNvSpPr txBox="1"/>
          <p:nvPr/>
        </p:nvSpPr>
        <p:spPr>
          <a:xfrm>
            <a:off x="1571105" y="789709"/>
            <a:ext cx="920219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be able to use our project for a better user experience while shopping online.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be able to decide what looks good on us digitally.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help the sellers to get the trust of users.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48EE8-2115-88A7-386F-5340C6E051D9}"/>
              </a:ext>
            </a:extLst>
          </p:cNvPr>
          <p:cNvSpPr txBox="1"/>
          <p:nvPr/>
        </p:nvSpPr>
        <p:spPr>
          <a:xfrm>
            <a:off x="1600200" y="457200"/>
            <a:ext cx="9918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METHODOLOGY</a:t>
            </a:r>
          </a:p>
          <a:p>
            <a:endParaRPr lang="en-US" sz="3600" b="1" dirty="0"/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CAGAN is used to produce a preliminary result and a binary mask of where to modify from a human image and a target clothing image.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Simply the clothing is extracted using a transform network.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segmentation stage uses the mask and output from the previous step to create a better mask that indicates where the garments should be altered.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target's clothing is then changed using the mask. Our ultimate product is created by combining the changed clothing with the CAGAN result.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88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D7A4A-5E48-D140-7BC0-18257CDA10F9}"/>
              </a:ext>
            </a:extLst>
          </p:cNvPr>
          <p:cNvSpPr txBox="1"/>
          <p:nvPr/>
        </p:nvSpPr>
        <p:spPr>
          <a:xfrm>
            <a:off x="1776728" y="4613198"/>
            <a:ext cx="8654522" cy="84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Architecture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A6762675-A09D-59BF-52F4-A967A2AD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7" y="190265"/>
            <a:ext cx="8757163" cy="41505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FFCA720A-9B8D-29A2-C4C3-4E660E786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51" r="-2" b="8052"/>
          <a:stretch/>
        </p:blipFill>
        <p:spPr>
          <a:xfrm>
            <a:off x="-118036" y="118066"/>
            <a:ext cx="12191980" cy="68579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E980CF-1CB7-25CA-E7C2-D4A8558765D1}"/>
              </a:ext>
            </a:extLst>
          </p:cNvPr>
          <p:cNvSpPr txBox="1"/>
          <p:nvPr/>
        </p:nvSpPr>
        <p:spPr>
          <a:xfrm>
            <a:off x="3426339" y="2062083"/>
            <a:ext cx="5599090" cy="11262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6000" b="1" dirty="0"/>
              <a:t>THANK YOU</a:t>
            </a:r>
            <a:endParaRPr lang="en-US" sz="6000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277DB-FB85-0BAF-87D4-5E763BDDF048}"/>
              </a:ext>
            </a:extLst>
          </p:cNvPr>
          <p:cNvSpPr txBox="1"/>
          <p:nvPr/>
        </p:nvSpPr>
        <p:spPr>
          <a:xfrm>
            <a:off x="5285509" y="1093380"/>
            <a:ext cx="6219103" cy="46792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0936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539</TotalTime>
  <Words>344</Words>
  <Application>Microsoft Office PowerPoint</Application>
  <PresentationFormat>Widescreen</PresentationFormat>
  <Paragraphs>40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Gill Sans MT</vt:lpstr>
      <vt:lpstr>Symbol</vt:lpstr>
      <vt:lpstr>Times New Roman</vt:lpstr>
      <vt:lpstr>Wingdings 3</vt:lpstr>
      <vt:lpstr>Gallery</vt:lpstr>
      <vt:lpstr>INTERNSHIP PRESENTATION</vt:lpstr>
      <vt:lpstr>PowerPoint Presentation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Tomar</dc:creator>
  <cp:lastModifiedBy>Pragati</cp:lastModifiedBy>
  <cp:revision>231</cp:revision>
  <dcterms:created xsi:type="dcterms:W3CDTF">2014-09-12T02:13:59Z</dcterms:created>
  <dcterms:modified xsi:type="dcterms:W3CDTF">2022-12-12T16:51:46Z</dcterms:modified>
</cp:coreProperties>
</file>