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1" r:id="rId3"/>
    <p:sldId id="262" r:id="rId4"/>
    <p:sldId id="263" r:id="rId5"/>
    <p:sldId id="264" r:id="rId6"/>
    <p:sldId id="265" r:id="rId7"/>
    <p:sldId id="266" r:id="rId8"/>
    <p:sldId id="267" r:id="rId9"/>
    <p:sldId id="268" r:id="rId10"/>
    <p:sldId id="26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73D6F-8D0E-4D8C-B2F7-5934776AD41C}" v="338" dt="2022-11-15T02:46:13.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11/14/2022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408459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47937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7073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567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52480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40653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90410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61132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E-commerce recommendation system using ML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Presenters: Surya </a:t>
            </a:r>
            <a:r>
              <a:rPr lang="en-US" dirty="0" err="1">
                <a:solidFill>
                  <a:srgbClr val="7CEBFF"/>
                </a:solidFill>
              </a:rPr>
              <a:t>pratap</a:t>
            </a:r>
            <a:r>
              <a:rPr lang="en-US" dirty="0">
                <a:solidFill>
                  <a:srgbClr val="7CEBFF"/>
                </a:solidFill>
              </a:rPr>
              <a:t> </a:t>
            </a:r>
            <a:r>
              <a:rPr lang="en-US" dirty="0" err="1">
                <a:solidFill>
                  <a:srgbClr val="7CEBFF"/>
                </a:solidFill>
              </a:rPr>
              <a:t>singh</a:t>
            </a:r>
            <a:r>
              <a:rPr lang="en-US" dirty="0">
                <a:solidFill>
                  <a:srgbClr val="7CEBFF"/>
                </a:solidFill>
              </a:rPr>
              <a:t>, </a:t>
            </a:r>
            <a:r>
              <a:rPr lang="en-US" dirty="0" err="1">
                <a:solidFill>
                  <a:srgbClr val="7CEBFF"/>
                </a:solidFill>
              </a:rPr>
              <a:t>utkarsh</a:t>
            </a:r>
            <a:r>
              <a:rPr lang="en-US" dirty="0">
                <a:solidFill>
                  <a:srgbClr val="7CEBFF"/>
                </a:solidFill>
              </a:rPr>
              <a:t> </a:t>
            </a:r>
            <a:r>
              <a:rPr lang="en-US" dirty="0" err="1">
                <a:solidFill>
                  <a:srgbClr val="7CEBFF"/>
                </a:solidFill>
              </a:rPr>
              <a:t>mishra</a:t>
            </a:r>
            <a:r>
              <a:rPr lang="en-US" dirty="0">
                <a:solidFill>
                  <a:srgbClr val="7CEBFF"/>
                </a:solidFill>
              </a:rPr>
              <a:t>, </a:t>
            </a:r>
            <a:r>
              <a:rPr lang="en-US" dirty="0" err="1">
                <a:solidFill>
                  <a:srgbClr val="7CEBFF"/>
                </a:solidFill>
              </a:rPr>
              <a:t>adrika</a:t>
            </a:r>
            <a:r>
              <a:rPr lang="en-US" dirty="0">
                <a:solidFill>
                  <a:srgbClr val="7CEBFF"/>
                </a:solidFill>
              </a:rPr>
              <a:t> </a:t>
            </a:r>
            <a:r>
              <a:rPr lang="en-US" dirty="0" err="1">
                <a:solidFill>
                  <a:srgbClr val="7CEBFF"/>
                </a:solidFill>
              </a:rPr>
              <a:t>tripathi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2566715"/>
            <a:ext cx="11029615" cy="3093755"/>
          </a:xfrm>
        </p:spPr>
        <p:txBody>
          <a:bodyPr/>
          <a:lstStyle/>
          <a:p>
            <a:pPr marL="0" indent="0">
              <a:buNone/>
            </a:pPr>
            <a:endParaRPr lang="en-US" b="1" u="sng" dirty="0">
              <a:ea typeface="+mn-lt"/>
              <a:cs typeface="+mn-lt"/>
            </a:endParaRPr>
          </a:p>
          <a:p>
            <a:pPr marL="0" indent="0">
              <a:buNone/>
            </a:pPr>
            <a:r>
              <a:rPr lang="en-US" dirty="0">
                <a:ea typeface="+mn-lt"/>
                <a:cs typeface="+mn-lt"/>
              </a:rPr>
              <a:t>By collecting e-commerce user information and data, analyzing and mining e-commerce user data characteristics and shopping records, and according to the analysis results, using appropriate recommendation algorithms to recommend commodities for users, a commodity recommendation system based on e- commerce is realized. </a:t>
            </a:r>
            <a:endParaRPr lang="en-US" dirty="0"/>
          </a:p>
          <a:p>
            <a:pPr marL="305435" indent="-305435"/>
            <a:endParaRPr lang="en-US" dirty="0"/>
          </a:p>
        </p:txBody>
      </p:sp>
    </p:spTree>
    <p:extLst>
      <p:ext uri="{BB962C8B-B14F-4D97-AF65-F5344CB8AC3E}">
        <p14:creationId xmlns:p14="http://schemas.microsoft.com/office/powerpoint/2010/main" val="380101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2592268"/>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PROBLEM STATEMENT</a:t>
            </a:r>
          </a:p>
        </p:txBody>
      </p:sp>
      <p:sp>
        <p:nvSpPr>
          <p:cNvPr id="134" name="Content Placeholder 133">
            <a:extLst>
              <a:ext uri="{FF2B5EF4-FFF2-40B4-BE49-F238E27FC236}">
                <a16:creationId xmlns:a16="http://schemas.microsoft.com/office/drawing/2014/main" id="{3E14843B-594F-4044-65AA-CFD532138F41}"/>
              </a:ext>
            </a:extLst>
          </p:cNvPr>
          <p:cNvSpPr>
            <a:spLocks noGrp="1"/>
          </p:cNvSpPr>
          <p:nvPr>
            <p:ph idx="1"/>
          </p:nvPr>
        </p:nvSpPr>
        <p:spPr/>
        <p:txBody>
          <a:bodyPr>
            <a:normAutofit/>
          </a:bodyPr>
          <a:lstStyle/>
          <a:p>
            <a:pPr marL="305435" indent="-305435"/>
            <a:r>
              <a:rPr lang="en-US" sz="2400" dirty="0">
                <a:ea typeface="+mn-lt"/>
                <a:cs typeface="+mn-lt"/>
              </a:rPr>
              <a:t>In the e - commerce recommendation system there is problem of accuracy as the recommended products are not always relevant. And also the problem of cold start (for the new user having less data) and the gray sheep problem in which the user choices are not matching with any major group items or users.</a:t>
            </a:r>
            <a:endParaRPr lang="en-US" sz="2400"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OBJECTIVE</a:t>
            </a:r>
          </a:p>
        </p:txBody>
      </p:sp>
      <p:sp>
        <p:nvSpPr>
          <p:cNvPr id="134" name="Content Placeholder 133">
            <a:extLst>
              <a:ext uri="{FF2B5EF4-FFF2-40B4-BE49-F238E27FC236}">
                <a16:creationId xmlns:a16="http://schemas.microsoft.com/office/drawing/2014/main" id="{3E14843B-594F-4044-65AA-CFD532138F41}"/>
              </a:ext>
            </a:extLst>
          </p:cNvPr>
          <p:cNvSpPr>
            <a:spLocks noGrp="1"/>
          </p:cNvSpPr>
          <p:nvPr>
            <p:ph idx="1"/>
          </p:nvPr>
        </p:nvSpPr>
        <p:spPr/>
        <p:txBody>
          <a:bodyPr>
            <a:normAutofit/>
          </a:bodyPr>
          <a:lstStyle/>
          <a:p>
            <a:pPr marL="305435" indent="-305435"/>
            <a:r>
              <a:rPr lang="en-US" sz="2400" dirty="0">
                <a:ea typeface="+mn-lt"/>
                <a:cs typeface="+mn-lt"/>
              </a:rPr>
              <a:t>The main objective of our project is to increase the accuracy of the e-commerce recommendation system and also will work on the precision of the set of data for finding better results. </a:t>
            </a:r>
            <a:endParaRPr lang="en-US" sz="2400" dirty="0"/>
          </a:p>
        </p:txBody>
      </p:sp>
    </p:spTree>
    <p:extLst>
      <p:ext uri="{BB962C8B-B14F-4D97-AF65-F5344CB8AC3E}">
        <p14:creationId xmlns:p14="http://schemas.microsoft.com/office/powerpoint/2010/main" val="393553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Previous data</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1762962"/>
            <a:ext cx="11029615" cy="1287920"/>
          </a:xfrm>
        </p:spPr>
        <p:txBody>
          <a:bodyPr/>
          <a:lstStyle/>
          <a:p>
            <a:pPr marL="305435" indent="-305435"/>
            <a:r>
              <a:rPr lang="en-US" dirty="0">
                <a:ea typeface="+mn-lt"/>
                <a:cs typeface="+mn-lt"/>
              </a:rPr>
              <a:t>In the below bar graph, we can clearly see that the sales rate increased from 15.1% to 32.4% over the year 2019 to 2020 using the recommendation system.</a:t>
            </a:r>
          </a:p>
          <a:p>
            <a:pPr marL="305435" indent="-305435"/>
            <a:endParaRPr lang="en-US" dirty="0"/>
          </a:p>
        </p:txBody>
      </p:sp>
      <p:pic>
        <p:nvPicPr>
          <p:cNvPr id="8" name="Picture 8" descr="Chart, bar chart&#10;&#10;Description automatically generated">
            <a:extLst>
              <a:ext uri="{FF2B5EF4-FFF2-40B4-BE49-F238E27FC236}">
                <a16:creationId xmlns:a16="http://schemas.microsoft.com/office/drawing/2014/main" id="{1DDDA119-88F9-1055-FDF9-3C47EAC67065}"/>
              </a:ext>
            </a:extLst>
          </p:cNvPr>
          <p:cNvPicPr>
            <a:picLocks noChangeAspect="1"/>
          </p:cNvPicPr>
          <p:nvPr/>
        </p:nvPicPr>
        <p:blipFill>
          <a:blip r:embed="rId3"/>
          <a:stretch>
            <a:fillRect/>
          </a:stretch>
        </p:blipFill>
        <p:spPr>
          <a:xfrm>
            <a:off x="2532346" y="2658489"/>
            <a:ext cx="5979089" cy="3774830"/>
          </a:xfrm>
          <a:prstGeom prst="rect">
            <a:avLst/>
          </a:prstGeom>
        </p:spPr>
      </p:pic>
    </p:spTree>
    <p:extLst>
      <p:ext uri="{BB962C8B-B14F-4D97-AF65-F5344CB8AC3E}">
        <p14:creationId xmlns:p14="http://schemas.microsoft.com/office/powerpoint/2010/main" val="60535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Algorithm used</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1762962"/>
            <a:ext cx="11029615" cy="3521728"/>
          </a:xfrm>
        </p:spPr>
        <p:txBody>
          <a:bodyPr/>
          <a:lstStyle/>
          <a:p>
            <a:pPr marL="0" indent="0">
              <a:buNone/>
            </a:pPr>
            <a:endParaRPr lang="en-US" dirty="0"/>
          </a:p>
          <a:p>
            <a:pPr marL="305435" indent="-305435"/>
            <a:endParaRPr lang="en-US" dirty="0"/>
          </a:p>
        </p:txBody>
      </p:sp>
      <p:pic>
        <p:nvPicPr>
          <p:cNvPr id="2" name="Picture 2" descr="Diagram&#10;&#10;Description automatically generated">
            <a:extLst>
              <a:ext uri="{FF2B5EF4-FFF2-40B4-BE49-F238E27FC236}">
                <a16:creationId xmlns:a16="http://schemas.microsoft.com/office/drawing/2014/main" id="{1AE1447B-FC81-B3BA-AE4F-B89035AE0099}"/>
              </a:ext>
            </a:extLst>
          </p:cNvPr>
          <p:cNvPicPr>
            <a:picLocks noChangeAspect="1"/>
          </p:cNvPicPr>
          <p:nvPr/>
        </p:nvPicPr>
        <p:blipFill>
          <a:blip r:embed="rId3"/>
          <a:stretch>
            <a:fillRect/>
          </a:stretch>
        </p:blipFill>
        <p:spPr>
          <a:xfrm>
            <a:off x="3304784" y="2729785"/>
            <a:ext cx="4778679" cy="3527855"/>
          </a:xfrm>
          <a:prstGeom prst="rect">
            <a:avLst/>
          </a:prstGeom>
        </p:spPr>
      </p:pic>
    </p:spTree>
    <p:extLst>
      <p:ext uri="{BB962C8B-B14F-4D97-AF65-F5344CB8AC3E}">
        <p14:creationId xmlns:p14="http://schemas.microsoft.com/office/powerpoint/2010/main" val="265864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Algorithm used</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1762962"/>
            <a:ext cx="11029615" cy="3521728"/>
          </a:xfrm>
        </p:spPr>
        <p:txBody>
          <a:bodyPr/>
          <a:lstStyle/>
          <a:p>
            <a:pPr marL="0" indent="0">
              <a:buNone/>
            </a:pPr>
            <a:endParaRPr lang="en-US" dirty="0"/>
          </a:p>
          <a:p>
            <a:pPr marL="305435" indent="-305435"/>
            <a:endParaRPr lang="en-US" dirty="0"/>
          </a:p>
        </p:txBody>
      </p:sp>
      <p:pic>
        <p:nvPicPr>
          <p:cNvPr id="2" name="Picture 2" descr="Diagram&#10;&#10;Description automatically generated">
            <a:extLst>
              <a:ext uri="{FF2B5EF4-FFF2-40B4-BE49-F238E27FC236}">
                <a16:creationId xmlns:a16="http://schemas.microsoft.com/office/drawing/2014/main" id="{1AE1447B-FC81-B3BA-AE4F-B89035AE0099}"/>
              </a:ext>
            </a:extLst>
          </p:cNvPr>
          <p:cNvPicPr>
            <a:picLocks noChangeAspect="1"/>
          </p:cNvPicPr>
          <p:nvPr/>
        </p:nvPicPr>
        <p:blipFill>
          <a:blip r:embed="rId3"/>
          <a:stretch>
            <a:fillRect/>
          </a:stretch>
        </p:blipFill>
        <p:spPr>
          <a:xfrm>
            <a:off x="3304784" y="2729785"/>
            <a:ext cx="4778679" cy="3527855"/>
          </a:xfrm>
          <a:prstGeom prst="rect">
            <a:avLst/>
          </a:prstGeom>
        </p:spPr>
      </p:pic>
    </p:spTree>
    <p:extLst>
      <p:ext uri="{BB962C8B-B14F-4D97-AF65-F5344CB8AC3E}">
        <p14:creationId xmlns:p14="http://schemas.microsoft.com/office/powerpoint/2010/main" val="30398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Algorithm used</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1762962"/>
            <a:ext cx="11029615" cy="3521728"/>
          </a:xfrm>
        </p:spPr>
        <p:txBody>
          <a:bodyPr/>
          <a:lstStyle/>
          <a:p>
            <a:pPr marL="0" indent="0">
              <a:buNone/>
            </a:pPr>
            <a:endParaRPr lang="en-US" dirty="0"/>
          </a:p>
          <a:p>
            <a:pPr marL="305435" indent="-305435"/>
            <a:endParaRPr lang="en-US" dirty="0"/>
          </a:p>
        </p:txBody>
      </p:sp>
      <p:pic>
        <p:nvPicPr>
          <p:cNvPr id="2" name="Picture 2" descr="Diagram&#10;&#10;Description automatically generated">
            <a:extLst>
              <a:ext uri="{FF2B5EF4-FFF2-40B4-BE49-F238E27FC236}">
                <a16:creationId xmlns:a16="http://schemas.microsoft.com/office/drawing/2014/main" id="{1AE1447B-FC81-B3BA-AE4F-B89035AE0099}"/>
              </a:ext>
            </a:extLst>
          </p:cNvPr>
          <p:cNvPicPr>
            <a:picLocks noChangeAspect="1"/>
          </p:cNvPicPr>
          <p:nvPr/>
        </p:nvPicPr>
        <p:blipFill>
          <a:blip r:embed="rId3"/>
          <a:stretch>
            <a:fillRect/>
          </a:stretch>
        </p:blipFill>
        <p:spPr>
          <a:xfrm>
            <a:off x="3304784" y="2729785"/>
            <a:ext cx="4778679" cy="3527855"/>
          </a:xfrm>
          <a:prstGeom prst="rect">
            <a:avLst/>
          </a:prstGeom>
        </p:spPr>
      </p:pic>
      <p:pic>
        <p:nvPicPr>
          <p:cNvPr id="3" name="Picture 3" descr="Diagram&#10;&#10;Description automatically generated">
            <a:extLst>
              <a:ext uri="{FF2B5EF4-FFF2-40B4-BE49-F238E27FC236}">
                <a16:creationId xmlns:a16="http://schemas.microsoft.com/office/drawing/2014/main" id="{0AB03F18-6823-F7A9-0670-CC15EBB6C290}"/>
              </a:ext>
            </a:extLst>
          </p:cNvPr>
          <p:cNvPicPr>
            <a:picLocks noChangeAspect="1"/>
          </p:cNvPicPr>
          <p:nvPr/>
        </p:nvPicPr>
        <p:blipFill>
          <a:blip r:embed="rId4"/>
          <a:stretch>
            <a:fillRect/>
          </a:stretch>
        </p:blipFill>
        <p:spPr>
          <a:xfrm>
            <a:off x="3377853" y="1832719"/>
            <a:ext cx="5415418" cy="4559986"/>
          </a:xfrm>
          <a:prstGeom prst="rect">
            <a:avLst/>
          </a:prstGeom>
        </p:spPr>
      </p:pic>
    </p:spTree>
    <p:extLst>
      <p:ext uri="{BB962C8B-B14F-4D97-AF65-F5344CB8AC3E}">
        <p14:creationId xmlns:p14="http://schemas.microsoft.com/office/powerpoint/2010/main" val="4197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Algorithm used</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844387"/>
            <a:ext cx="11029615" cy="4816083"/>
          </a:xfrm>
        </p:spPr>
        <p:txBody>
          <a:bodyPr/>
          <a:lstStyle/>
          <a:p>
            <a:pPr marL="0" indent="0">
              <a:buNone/>
            </a:pPr>
            <a:r>
              <a:rPr lang="en-US" b="1" u="sng" dirty="0">
                <a:ea typeface="+mn-lt"/>
                <a:cs typeface="+mn-lt"/>
              </a:rPr>
              <a:t>Demographic Filtering</a:t>
            </a:r>
            <a:r>
              <a:rPr lang="en-US" dirty="0">
                <a:ea typeface="+mn-lt"/>
                <a:cs typeface="+mn-lt"/>
              </a:rPr>
              <a:t> For tackling the problem like cold start (new user with less data) we will use the demographic filtering algorithm. Demographic data based on Location, Age, and Gender.</a:t>
            </a:r>
            <a:endParaRPr lang="en-US"/>
          </a:p>
          <a:p>
            <a:pPr marL="0" indent="0">
              <a:buNone/>
            </a:pPr>
            <a:endParaRPr lang="en-US" dirty="0"/>
          </a:p>
          <a:p>
            <a:pPr marL="0" indent="0">
              <a:buNone/>
            </a:pPr>
            <a:r>
              <a:rPr lang="en-US" b="1" dirty="0"/>
              <a:t>KNN </a:t>
            </a:r>
            <a:r>
              <a:rPr lang="en-US" dirty="0">
                <a:ea typeface="+mn-lt"/>
                <a:cs typeface="+mn-lt"/>
              </a:rPr>
              <a:t>For handling the gray sheep user problem (users who neither agree nor disagree with the majority group)</a:t>
            </a:r>
          </a:p>
          <a:p>
            <a:pPr marL="0" indent="0">
              <a:buNone/>
            </a:pPr>
            <a:endParaRPr lang="en-US" dirty="0"/>
          </a:p>
          <a:p>
            <a:pPr marL="305435" indent="-305435"/>
            <a:endParaRPr lang="en-US" dirty="0"/>
          </a:p>
        </p:txBody>
      </p:sp>
      <p:pic>
        <p:nvPicPr>
          <p:cNvPr id="4" name="Picture 4">
            <a:extLst>
              <a:ext uri="{FF2B5EF4-FFF2-40B4-BE49-F238E27FC236}">
                <a16:creationId xmlns:a16="http://schemas.microsoft.com/office/drawing/2014/main" id="{354491EE-018F-583F-77FF-C47FD7402FFF}"/>
              </a:ext>
            </a:extLst>
          </p:cNvPr>
          <p:cNvPicPr>
            <a:picLocks noChangeAspect="1"/>
          </p:cNvPicPr>
          <p:nvPr/>
        </p:nvPicPr>
        <p:blipFill>
          <a:blip r:embed="rId3"/>
          <a:stretch>
            <a:fillRect/>
          </a:stretch>
        </p:blipFill>
        <p:spPr>
          <a:xfrm>
            <a:off x="2782867" y="3694374"/>
            <a:ext cx="6187856" cy="2412869"/>
          </a:xfrm>
          <a:prstGeom prst="rect">
            <a:avLst/>
          </a:prstGeom>
        </p:spPr>
      </p:pic>
    </p:spTree>
    <p:extLst>
      <p:ext uri="{BB962C8B-B14F-4D97-AF65-F5344CB8AC3E}">
        <p14:creationId xmlns:p14="http://schemas.microsoft.com/office/powerpoint/2010/main" val="91905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35">
            <a:extLst>
              <a:ext uri="{FF2B5EF4-FFF2-40B4-BE49-F238E27FC236}">
                <a16:creationId xmlns:a16="http://schemas.microsoft.com/office/drawing/2014/main" id="{BB2F60A3-24B9-1966-EB68-FECA3279BB38}"/>
              </a:ext>
            </a:extLst>
          </p:cNvPr>
          <p:cNvSpPr>
            <a:spLocks noGrp="1"/>
          </p:cNvSpPr>
          <p:nvPr>
            <p:ph type="title"/>
          </p:nvPr>
        </p:nvSpPr>
        <p:spPr/>
        <p:txBody>
          <a:bodyPr/>
          <a:lstStyle/>
          <a:p>
            <a:r>
              <a:rPr lang="en-US" dirty="0"/>
              <a:t>Flow chart of  model</a:t>
            </a:r>
          </a:p>
        </p:txBody>
      </p:sp>
      <p:sp>
        <p:nvSpPr>
          <p:cNvPr id="7" name="Content Placeholder 6">
            <a:extLst>
              <a:ext uri="{FF2B5EF4-FFF2-40B4-BE49-F238E27FC236}">
                <a16:creationId xmlns:a16="http://schemas.microsoft.com/office/drawing/2014/main" id="{011F023D-FE7D-D952-946E-192CE64F56DB}"/>
              </a:ext>
            </a:extLst>
          </p:cNvPr>
          <p:cNvSpPr>
            <a:spLocks noGrp="1"/>
          </p:cNvSpPr>
          <p:nvPr>
            <p:ph idx="1"/>
          </p:nvPr>
        </p:nvSpPr>
        <p:spPr>
          <a:xfrm>
            <a:off x="581192" y="2566715"/>
            <a:ext cx="11029615" cy="3093755"/>
          </a:xfrm>
        </p:spPr>
        <p:txBody>
          <a:bodyPr/>
          <a:lstStyle/>
          <a:p>
            <a:pPr marL="0" indent="0">
              <a:buNone/>
            </a:pPr>
            <a:endParaRPr lang="en-US" b="1" u="sng" dirty="0">
              <a:ea typeface="+mn-lt"/>
              <a:cs typeface="+mn-lt"/>
            </a:endParaRPr>
          </a:p>
          <a:p>
            <a:pPr marL="0" indent="0">
              <a:buNone/>
            </a:pPr>
            <a:endParaRPr lang="en-US" dirty="0"/>
          </a:p>
          <a:p>
            <a:pPr marL="305435" indent="-305435"/>
            <a:endParaRPr lang="en-US" dirty="0"/>
          </a:p>
        </p:txBody>
      </p:sp>
      <p:pic>
        <p:nvPicPr>
          <p:cNvPr id="5" name="Picture 5" descr="Diagram&#10;&#10;Description automatically generated">
            <a:extLst>
              <a:ext uri="{FF2B5EF4-FFF2-40B4-BE49-F238E27FC236}">
                <a16:creationId xmlns:a16="http://schemas.microsoft.com/office/drawing/2014/main" id="{4DF83F88-36B9-EAB8-4729-4B9A3387C074}"/>
              </a:ext>
            </a:extLst>
          </p:cNvPr>
          <p:cNvPicPr>
            <a:picLocks noChangeAspect="1"/>
          </p:cNvPicPr>
          <p:nvPr/>
        </p:nvPicPr>
        <p:blipFill>
          <a:blip r:embed="rId3"/>
          <a:stretch>
            <a:fillRect/>
          </a:stretch>
        </p:blipFill>
        <p:spPr>
          <a:xfrm>
            <a:off x="2553221" y="2435995"/>
            <a:ext cx="5968653" cy="3990175"/>
          </a:xfrm>
          <a:prstGeom prst="rect">
            <a:avLst/>
          </a:prstGeom>
        </p:spPr>
      </p:pic>
    </p:spTree>
    <p:extLst>
      <p:ext uri="{BB962C8B-B14F-4D97-AF65-F5344CB8AC3E}">
        <p14:creationId xmlns:p14="http://schemas.microsoft.com/office/powerpoint/2010/main" val="27171445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2A0EABFE-4432-4370-93B1-2B029EB7438D}"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E-commerce recommendation system using ML</vt:lpstr>
      <vt:lpstr>PROBLEM STATEMENT</vt:lpstr>
      <vt:lpstr>OBJECTIVE</vt:lpstr>
      <vt:lpstr>Previous data</vt:lpstr>
      <vt:lpstr>Algorithm used</vt:lpstr>
      <vt:lpstr>Algorithm used</vt:lpstr>
      <vt:lpstr>Algorithm used</vt:lpstr>
      <vt:lpstr>Algorithm used</vt:lpstr>
      <vt:lpstr>Flow chart of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143</cp:revision>
  <dcterms:created xsi:type="dcterms:W3CDTF">2022-11-15T02:06:55Z</dcterms:created>
  <dcterms:modified xsi:type="dcterms:W3CDTF">2022-11-15T02:49:18Z</dcterms:modified>
</cp:coreProperties>
</file>