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9" r:id="rId4"/>
    <p:sldId id="276" r:id="rId5"/>
    <p:sldId id="260" r:id="rId6"/>
    <p:sldId id="261" r:id="rId7"/>
    <p:sldId id="263" r:id="rId8"/>
    <p:sldId id="258" r:id="rId9"/>
    <p:sldId id="264" r:id="rId10"/>
    <p:sldId id="265" r:id="rId11"/>
    <p:sldId id="266" r:id="rId12"/>
    <p:sldId id="267" r:id="rId13"/>
    <p:sldId id="269" r:id="rId14"/>
    <p:sldId id="270" r:id="rId15"/>
    <p:sldId id="271" r:id="rId16"/>
    <p:sldId id="262" r:id="rId17"/>
    <p:sldId id="272" r:id="rId18"/>
    <p:sldId id="273" r:id="rId19"/>
    <p:sldId id="274" r:id="rId20"/>
    <p:sldId id="275" r:id="rId2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9" autoAdjust="0"/>
    <p:restoredTop sz="94660"/>
  </p:normalViewPr>
  <p:slideViewPr>
    <p:cSldViewPr>
      <p:cViewPr varScale="1">
        <p:scale>
          <a:sx n="99" d="100"/>
          <a:sy n="99" d="100"/>
        </p:scale>
        <p:origin x="174" y="5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62AE57C-88D2-4824-BAC8-46DFA68847E1}" type="datetimeFigureOut">
              <a:rPr lang="en-IN" smtClean="0"/>
              <a:t>08-03-2024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C61CB21-63A4-4D05-BE59-90B203251A72}" type="slidenum">
              <a:rPr lang="en-IN" smtClean="0"/>
              <a:t>‹#›</a:t>
            </a:fld>
            <a:endParaRPr lang="en-IN"/>
          </a:p>
        </p:txBody>
      </p:sp>
    </p:spTree>
    <p:extLst>
      <p:ext uri="{BB962C8B-B14F-4D97-AF65-F5344CB8AC3E}">
        <p14:creationId xmlns:p14="http://schemas.microsoft.com/office/powerpoint/2010/main" val="210412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C5272B90-1F81-2C35-0E5A-2027669530DD}"/>
            </a:ext>
          </a:extLst>
        </p:cNvPr>
        <p:cNvGrpSpPr/>
        <p:nvPr/>
      </p:nvGrpSpPr>
      <p:grpSpPr>
        <a:xfrm>
          <a:off x="0" y="0"/>
          <a:ext cx="0" cy="0"/>
          <a:chOff x="0" y="0"/>
          <a:chExt cx="0" cy="0"/>
        </a:xfrm>
      </p:grpSpPr>
      <p:sp>
        <p:nvSpPr>
          <p:cNvPr id="280" name="Google Shape;280;g26b21c39134_0_0:notes">
            <a:extLst>
              <a:ext uri="{FF2B5EF4-FFF2-40B4-BE49-F238E27FC236}">
                <a16:creationId xmlns:a16="http://schemas.microsoft.com/office/drawing/2014/main" id="{44EC128F-0D77-948B-8EC6-6FA5A1F8B6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b21c39134_0_0:notes">
            <a:extLst>
              <a:ext uri="{FF2B5EF4-FFF2-40B4-BE49-F238E27FC236}">
                <a16:creationId xmlns:a16="http://schemas.microsoft.com/office/drawing/2014/main" id="{B9D569EA-61D7-DF72-6CDF-B88D1F05DB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188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B31166"/>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2600" b="0" i="0">
                <a:solidFill>
                  <a:srgbClr val="37415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B31166"/>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9"/>
          </a:xfrm>
          <a:prstGeom prst="rect">
            <a:avLst/>
          </a:prstGeom>
        </p:spPr>
      </p:pic>
      <p:pic>
        <p:nvPicPr>
          <p:cNvPr id="17" name="bg object 17"/>
          <p:cNvPicPr/>
          <p:nvPr/>
        </p:nvPicPr>
        <p:blipFill>
          <a:blip r:embed="rId3" cstate="print"/>
          <a:stretch>
            <a:fillRect/>
          </a:stretch>
        </p:blipFill>
        <p:spPr>
          <a:xfrm>
            <a:off x="0" y="2667000"/>
            <a:ext cx="4190999" cy="4190999"/>
          </a:xfrm>
          <a:prstGeom prst="rect">
            <a:avLst/>
          </a:prstGeom>
        </p:spPr>
      </p:pic>
      <p:pic>
        <p:nvPicPr>
          <p:cNvPr id="18" name="bg object 18"/>
          <p:cNvPicPr/>
          <p:nvPr/>
        </p:nvPicPr>
        <p:blipFill>
          <a:blip r:embed="rId4" cstate="print"/>
          <a:stretch>
            <a:fillRect/>
          </a:stretch>
        </p:blipFill>
        <p:spPr>
          <a:xfrm>
            <a:off x="8609011" y="5867400"/>
            <a:ext cx="990599" cy="990599"/>
          </a:xfrm>
          <a:prstGeom prst="rect">
            <a:avLst/>
          </a:prstGeom>
        </p:spPr>
      </p:pic>
      <p:pic>
        <p:nvPicPr>
          <p:cNvPr id="19" name="bg object 19"/>
          <p:cNvPicPr/>
          <p:nvPr/>
        </p:nvPicPr>
        <p:blipFill>
          <a:blip r:embed="rId5" cstate="print"/>
          <a:stretch>
            <a:fillRect/>
          </a:stretch>
        </p:blipFill>
        <p:spPr>
          <a:xfrm>
            <a:off x="8609011" y="1676400"/>
            <a:ext cx="2819399" cy="2819399"/>
          </a:xfrm>
          <a:prstGeom prst="rect">
            <a:avLst/>
          </a:prstGeom>
        </p:spPr>
      </p:pic>
      <p:pic>
        <p:nvPicPr>
          <p:cNvPr id="20" name="bg object 20"/>
          <p:cNvPicPr/>
          <p:nvPr/>
        </p:nvPicPr>
        <p:blipFill>
          <a:blip r:embed="rId6" cstate="print"/>
          <a:stretch>
            <a:fillRect/>
          </a:stretch>
        </p:blipFill>
        <p:spPr>
          <a:xfrm>
            <a:off x="7999411" y="8464"/>
            <a:ext cx="1600199" cy="1600199"/>
          </a:xfrm>
          <a:prstGeom prst="rect">
            <a:avLst/>
          </a:prstGeom>
        </p:spPr>
      </p:pic>
      <p:sp>
        <p:nvSpPr>
          <p:cNvPr id="21" name="bg object 21"/>
          <p:cNvSpPr/>
          <p:nvPr/>
        </p:nvSpPr>
        <p:spPr>
          <a:xfrm>
            <a:off x="8502097" y="1519046"/>
            <a:ext cx="3288029" cy="768350"/>
          </a:xfrm>
          <a:custGeom>
            <a:avLst/>
            <a:gdLst/>
            <a:ahLst/>
            <a:cxnLst/>
            <a:rect l="l" t="t" r="r" b="b"/>
            <a:pathLst>
              <a:path w="3288029" h="768350">
                <a:moveTo>
                  <a:pt x="125953" y="767874"/>
                </a:moveTo>
                <a:lnTo>
                  <a:pt x="95126" y="767755"/>
                </a:lnTo>
                <a:lnTo>
                  <a:pt x="66157" y="767311"/>
                </a:lnTo>
                <a:lnTo>
                  <a:pt x="39102" y="766532"/>
                </a:lnTo>
                <a:lnTo>
                  <a:pt x="29355" y="751171"/>
                </a:lnTo>
                <a:lnTo>
                  <a:pt x="9746" y="720501"/>
                </a:lnTo>
                <a:lnTo>
                  <a:pt x="0" y="705140"/>
                </a:lnTo>
                <a:lnTo>
                  <a:pt x="174797" y="683896"/>
                </a:lnTo>
                <a:lnTo>
                  <a:pt x="447987" y="646868"/>
                </a:lnTo>
                <a:lnTo>
                  <a:pt x="829318" y="588477"/>
                </a:lnTo>
                <a:lnTo>
                  <a:pt x="1027075" y="554795"/>
                </a:lnTo>
                <a:lnTo>
                  <a:pt x="1330144" y="498888"/>
                </a:lnTo>
                <a:lnTo>
                  <a:pt x="1639737" y="436183"/>
                </a:lnTo>
                <a:lnTo>
                  <a:pt x="1954693" y="365782"/>
                </a:lnTo>
                <a:lnTo>
                  <a:pt x="2059818" y="340543"/>
                </a:lnTo>
                <a:lnTo>
                  <a:pt x="2271591" y="287264"/>
                </a:lnTo>
                <a:lnTo>
                  <a:pt x="2591109" y="200680"/>
                </a:lnTo>
                <a:lnTo>
                  <a:pt x="2910009" y="104730"/>
                </a:lnTo>
                <a:lnTo>
                  <a:pt x="3226383" y="0"/>
                </a:lnTo>
                <a:lnTo>
                  <a:pt x="3234154" y="57000"/>
                </a:lnTo>
                <a:lnTo>
                  <a:pt x="3240410" y="102300"/>
                </a:lnTo>
                <a:lnTo>
                  <a:pt x="3249480" y="166312"/>
                </a:lnTo>
                <a:lnTo>
                  <a:pt x="3261561" y="247536"/>
                </a:lnTo>
                <a:lnTo>
                  <a:pt x="3264926" y="270502"/>
                </a:lnTo>
                <a:lnTo>
                  <a:pt x="3268979" y="298785"/>
                </a:lnTo>
                <a:lnTo>
                  <a:pt x="3273996" y="334513"/>
                </a:lnTo>
                <a:lnTo>
                  <a:pt x="3280252" y="379814"/>
                </a:lnTo>
                <a:lnTo>
                  <a:pt x="3288022" y="436814"/>
                </a:lnTo>
                <a:lnTo>
                  <a:pt x="3038253" y="477256"/>
                </a:lnTo>
                <a:lnTo>
                  <a:pt x="2524837" y="549271"/>
                </a:lnTo>
                <a:lnTo>
                  <a:pt x="1757090" y="641352"/>
                </a:lnTo>
                <a:lnTo>
                  <a:pt x="1102961" y="707399"/>
                </a:lnTo>
                <a:lnTo>
                  <a:pt x="721135" y="739192"/>
                </a:lnTo>
                <a:lnTo>
                  <a:pt x="477726" y="755410"/>
                </a:lnTo>
                <a:lnTo>
                  <a:pt x="305988" y="763816"/>
                </a:lnTo>
                <a:lnTo>
                  <a:pt x="229018" y="766341"/>
                </a:lnTo>
                <a:lnTo>
                  <a:pt x="158581" y="767673"/>
                </a:lnTo>
                <a:lnTo>
                  <a:pt x="125953" y="767874"/>
                </a:lnTo>
                <a:close/>
              </a:path>
            </a:pathLst>
          </a:custGeom>
          <a:solidFill>
            <a:srgbClr val="FFFFFF">
              <a:alpha val="19999"/>
            </a:srgbClr>
          </a:solidFill>
        </p:spPr>
        <p:txBody>
          <a:bodyPr wrap="square" lIns="0" tIns="0" rIns="0" bIns="0" rtlCol="0"/>
          <a:lstStyle/>
          <a:p>
            <a:endParaRPr/>
          </a:p>
        </p:txBody>
      </p:sp>
      <p:sp>
        <p:nvSpPr>
          <p:cNvPr id="22" name="bg object 22"/>
          <p:cNvSpPr/>
          <p:nvPr/>
        </p:nvSpPr>
        <p:spPr>
          <a:xfrm>
            <a:off x="0" y="1282"/>
            <a:ext cx="12192000" cy="6856730"/>
          </a:xfrm>
          <a:custGeom>
            <a:avLst/>
            <a:gdLst/>
            <a:ahLst/>
            <a:cxnLst/>
            <a:rect l="l" t="t" r="r" b="b"/>
            <a:pathLst>
              <a:path w="12192000" h="6856730">
                <a:moveTo>
                  <a:pt x="12192000" y="0"/>
                </a:moveTo>
                <a:lnTo>
                  <a:pt x="0" y="0"/>
                </a:lnTo>
                <a:lnTo>
                  <a:pt x="0" y="469900"/>
                </a:lnTo>
                <a:lnTo>
                  <a:pt x="0" y="6380480"/>
                </a:lnTo>
                <a:lnTo>
                  <a:pt x="0" y="6856717"/>
                </a:lnTo>
                <a:lnTo>
                  <a:pt x="12192000" y="6856717"/>
                </a:lnTo>
                <a:lnTo>
                  <a:pt x="12192000" y="6380480"/>
                </a:lnTo>
                <a:lnTo>
                  <a:pt x="12192000" y="470204"/>
                </a:lnTo>
                <a:lnTo>
                  <a:pt x="11709273" y="470204"/>
                </a:lnTo>
                <a:lnTo>
                  <a:pt x="11709273" y="1870875"/>
                </a:lnTo>
                <a:lnTo>
                  <a:pt x="10970336" y="1981022"/>
                </a:lnTo>
                <a:lnTo>
                  <a:pt x="10200399" y="2074684"/>
                </a:lnTo>
                <a:lnTo>
                  <a:pt x="9433636" y="2146122"/>
                </a:lnTo>
                <a:lnTo>
                  <a:pt x="8927224" y="2184222"/>
                </a:lnTo>
                <a:lnTo>
                  <a:pt x="8674811" y="2200097"/>
                </a:lnTo>
                <a:lnTo>
                  <a:pt x="7925511" y="2236609"/>
                </a:lnTo>
                <a:lnTo>
                  <a:pt x="7190499" y="2257247"/>
                </a:lnTo>
                <a:lnTo>
                  <a:pt x="6606832" y="2263711"/>
                </a:lnTo>
                <a:lnTo>
                  <a:pt x="6237998" y="2263597"/>
                </a:lnTo>
                <a:lnTo>
                  <a:pt x="6006223" y="2263597"/>
                </a:lnTo>
                <a:lnTo>
                  <a:pt x="5107698" y="2246134"/>
                </a:lnTo>
                <a:lnTo>
                  <a:pt x="4466348" y="2222322"/>
                </a:lnTo>
                <a:lnTo>
                  <a:pt x="3288423" y="2155647"/>
                </a:lnTo>
                <a:lnTo>
                  <a:pt x="2591511" y="2103259"/>
                </a:lnTo>
                <a:lnTo>
                  <a:pt x="2275598" y="2074684"/>
                </a:lnTo>
                <a:lnTo>
                  <a:pt x="1454861" y="1990547"/>
                </a:lnTo>
                <a:lnTo>
                  <a:pt x="862723" y="1920697"/>
                </a:lnTo>
                <a:lnTo>
                  <a:pt x="476364" y="186745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23" name="bg object 23"/>
          <p:cNvPicPr/>
          <p:nvPr/>
        </p:nvPicPr>
        <p:blipFill>
          <a:blip r:embed="rId7" cstate="print"/>
          <a:stretch>
            <a:fillRect/>
          </a:stretch>
        </p:blipFill>
        <p:spPr>
          <a:xfrm>
            <a:off x="10399711" y="0"/>
            <a:ext cx="762000" cy="1206500"/>
          </a:xfrm>
          <a:prstGeom prst="rect">
            <a:avLst/>
          </a:prstGeom>
        </p:spPr>
      </p:pic>
      <p:sp>
        <p:nvSpPr>
          <p:cNvPr id="24" name="bg object 24"/>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100" b="1" i="0">
                <a:solidFill>
                  <a:srgbClr val="B31166"/>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1_Blank">
    <p:spTree>
      <p:nvGrpSpPr>
        <p:cNvPr id="1" name="Shape 38"/>
        <p:cNvGrpSpPr/>
        <p:nvPr/>
      </p:nvGrpSpPr>
      <p:grpSpPr>
        <a:xfrm>
          <a:off x="0" y="0"/>
          <a:ext cx="0" cy="0"/>
          <a:chOff x="0" y="0"/>
          <a:chExt cx="0" cy="0"/>
        </a:xfrm>
      </p:grpSpPr>
      <p:sp>
        <p:nvSpPr>
          <p:cNvPr id="39" name="Google Shape;39;p14"/>
          <p:cNvSpPr txBox="1">
            <a:spLocks noGrp="1"/>
          </p:cNvSpPr>
          <p:nvPr>
            <p:ph type="dt" idx="10"/>
          </p:nvPr>
        </p:nvSpPr>
        <p:spPr>
          <a:xfrm>
            <a:off x="10653104" y="6391838"/>
            <a:ext cx="990599" cy="304799"/>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4"/>
          <p:cNvSpPr txBox="1">
            <a:spLocks noGrp="1"/>
          </p:cNvSpPr>
          <p:nvPr>
            <p:ph type="ftr" idx="11"/>
          </p:nvPr>
        </p:nvSpPr>
        <p:spPr>
          <a:xfrm>
            <a:off x="561110" y="6391838"/>
            <a:ext cx="3859795" cy="304801"/>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4"/>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1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444068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37100" y="1369002"/>
            <a:ext cx="7842884" cy="970280"/>
          </a:xfrm>
          <a:prstGeom prst="rect">
            <a:avLst/>
          </a:prstGeom>
        </p:spPr>
        <p:txBody>
          <a:bodyPr wrap="square" lIns="0" tIns="0" rIns="0" bIns="0">
            <a:spAutoFit/>
          </a:bodyPr>
          <a:lstStyle>
            <a:lvl1pPr>
              <a:defRPr sz="3100" b="1" i="0">
                <a:solidFill>
                  <a:srgbClr val="B31166"/>
                </a:solidFill>
                <a:latin typeface="Roboto"/>
                <a:cs typeface="Roboto"/>
              </a:defRPr>
            </a:lvl1pPr>
          </a:lstStyle>
          <a:p>
            <a:endParaRPr/>
          </a:p>
        </p:txBody>
      </p:sp>
      <p:sp>
        <p:nvSpPr>
          <p:cNvPr id="3" name="Holder 3"/>
          <p:cNvSpPr>
            <a:spLocks noGrp="1"/>
          </p:cNvSpPr>
          <p:nvPr>
            <p:ph type="body" idx="1"/>
          </p:nvPr>
        </p:nvSpPr>
        <p:spPr>
          <a:xfrm>
            <a:off x="1594300" y="2316421"/>
            <a:ext cx="8555355" cy="3591560"/>
          </a:xfrm>
          <a:prstGeom prst="rect">
            <a:avLst/>
          </a:prstGeom>
        </p:spPr>
        <p:txBody>
          <a:bodyPr wrap="square" lIns="0" tIns="0" rIns="0" bIns="0">
            <a:spAutoFit/>
          </a:bodyPr>
          <a:lstStyle>
            <a:lvl1pPr>
              <a:defRPr sz="2600" b="0" i="0">
                <a:solidFill>
                  <a:srgbClr val="37415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3/8/2024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1.jp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0.jpg"/><Relationship Id="rId5" Type="http://schemas.openxmlformats.org/officeDocument/2006/relationships/image" Target="../media/image9.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0.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8" Type="http://schemas.openxmlformats.org/officeDocument/2006/relationships/image" Target="../media/image21.jp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24.jpg"/><Relationship Id="rId5" Type="http://schemas.openxmlformats.org/officeDocument/2006/relationships/image" Target="../media/image4.png"/><Relationship Id="rId10" Type="http://schemas.openxmlformats.org/officeDocument/2006/relationships/image" Target="../media/image23.jpg"/><Relationship Id="rId4" Type="http://schemas.openxmlformats.org/officeDocument/2006/relationships/image" Target="../media/image3.png"/><Relationship Id="rId9" Type="http://schemas.openxmlformats.org/officeDocument/2006/relationships/image" Target="../media/image22.jp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jpg"/><Relationship Id="rId5" Type="http://schemas.openxmlformats.org/officeDocument/2006/relationships/image" Target="../media/image4.png"/><Relationship Id="rId10" Type="http://schemas.openxmlformats.org/officeDocument/2006/relationships/image" Target="../media/image31.png"/><Relationship Id="rId4" Type="http://schemas.openxmlformats.org/officeDocument/2006/relationships/image" Target="../media/image3.png"/><Relationship Id="rId9"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2.jpg"/><Relationship Id="rId1" Type="http://schemas.openxmlformats.org/officeDocument/2006/relationships/slideLayout" Target="../slideLayouts/slideLayout5.xml"/><Relationship Id="rId4" Type="http://schemas.openxmlformats.org/officeDocument/2006/relationships/image" Target="../media/image8.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16.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0"/>
            <a:ext cx="12192000" cy="6858000"/>
            <a:chOff x="0" y="0"/>
            <a:chExt cx="12192000" cy="6858000"/>
          </a:xfrm>
        </p:grpSpPr>
        <p:sp>
          <p:nvSpPr>
            <p:cNvPr id="4" name="object 4"/>
            <p:cNvSpPr/>
            <p:nvPr/>
          </p:nvSpPr>
          <p:spPr>
            <a:xfrm>
              <a:off x="0" y="1282"/>
              <a:ext cx="12192000" cy="6856730"/>
            </a:xfrm>
            <a:custGeom>
              <a:avLst/>
              <a:gdLst/>
              <a:ahLst/>
              <a:cxnLst/>
              <a:rect l="l" t="t" r="r" b="b"/>
              <a:pathLst>
                <a:path w="12192000" h="6856730">
                  <a:moveTo>
                    <a:pt x="12192000" y="0"/>
                  </a:moveTo>
                  <a:lnTo>
                    <a:pt x="0" y="0"/>
                  </a:lnTo>
                  <a:lnTo>
                    <a:pt x="0" y="469900"/>
                  </a:lnTo>
                  <a:lnTo>
                    <a:pt x="0" y="6380480"/>
                  </a:lnTo>
                  <a:lnTo>
                    <a:pt x="0" y="6856717"/>
                  </a:lnTo>
                  <a:lnTo>
                    <a:pt x="12192000" y="6856717"/>
                  </a:lnTo>
                  <a:lnTo>
                    <a:pt x="12192000" y="6380480"/>
                  </a:lnTo>
                  <a:lnTo>
                    <a:pt x="12192000" y="470204"/>
                  </a:lnTo>
                  <a:lnTo>
                    <a:pt x="11709273" y="470204"/>
                  </a:lnTo>
                  <a:lnTo>
                    <a:pt x="11709273" y="6380480"/>
                  </a:lnTo>
                  <a:lnTo>
                    <a:pt x="476364" y="6380480"/>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10399711" y="0"/>
              <a:ext cx="762000" cy="1206500"/>
            </a:xfrm>
            <a:prstGeom prst="rect">
              <a:avLst/>
            </a:prstGeom>
          </p:spPr>
        </p:pic>
        <p:sp>
          <p:nvSpPr>
            <p:cNvPr id="6" name="object 6"/>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pic>
          <p:nvPicPr>
            <p:cNvPr id="7" name="object 7"/>
            <p:cNvPicPr/>
            <p:nvPr/>
          </p:nvPicPr>
          <p:blipFill>
            <a:blip r:embed="rId4" cstate="print"/>
            <a:stretch>
              <a:fillRect/>
            </a:stretch>
          </p:blipFill>
          <p:spPr>
            <a:xfrm>
              <a:off x="10191378" y="518896"/>
              <a:ext cx="1438835" cy="1438835"/>
            </a:xfrm>
            <a:prstGeom prst="rect">
              <a:avLst/>
            </a:prstGeom>
          </p:spPr>
        </p:pic>
        <p:pic>
          <p:nvPicPr>
            <p:cNvPr id="8" name="object 8"/>
            <p:cNvPicPr/>
            <p:nvPr/>
          </p:nvPicPr>
          <p:blipFill>
            <a:blip r:embed="rId5" cstate="print"/>
            <a:stretch>
              <a:fillRect/>
            </a:stretch>
          </p:blipFill>
          <p:spPr>
            <a:xfrm>
              <a:off x="994450" y="4099947"/>
              <a:ext cx="1906575" cy="1840899"/>
            </a:xfrm>
            <a:prstGeom prst="rect">
              <a:avLst/>
            </a:prstGeom>
          </p:spPr>
        </p:pic>
        <p:pic>
          <p:nvPicPr>
            <p:cNvPr id="9" name="object 9"/>
            <p:cNvPicPr/>
            <p:nvPr/>
          </p:nvPicPr>
          <p:blipFill>
            <a:blip r:embed="rId6" cstate="print"/>
            <a:stretch>
              <a:fillRect/>
            </a:stretch>
          </p:blipFill>
          <p:spPr>
            <a:xfrm>
              <a:off x="3622224" y="3908700"/>
              <a:ext cx="2462899" cy="1850300"/>
            </a:xfrm>
            <a:prstGeom prst="rect">
              <a:avLst/>
            </a:prstGeom>
          </p:spPr>
        </p:pic>
        <p:pic>
          <p:nvPicPr>
            <p:cNvPr id="10" name="object 10"/>
            <p:cNvPicPr/>
            <p:nvPr/>
          </p:nvPicPr>
          <p:blipFill>
            <a:blip r:embed="rId7" cstate="print"/>
            <a:stretch>
              <a:fillRect/>
            </a:stretch>
          </p:blipFill>
          <p:spPr>
            <a:xfrm>
              <a:off x="7093400" y="3582875"/>
              <a:ext cx="3776774" cy="2176124"/>
            </a:xfrm>
            <a:prstGeom prst="rect">
              <a:avLst/>
            </a:prstGeom>
          </p:spPr>
        </p:pic>
      </p:grpSp>
      <p:sp>
        <p:nvSpPr>
          <p:cNvPr id="11" name="object 11"/>
          <p:cNvSpPr txBox="1">
            <a:spLocks noGrp="1"/>
          </p:cNvSpPr>
          <p:nvPr>
            <p:ph type="title"/>
          </p:nvPr>
        </p:nvSpPr>
        <p:spPr>
          <a:xfrm>
            <a:off x="1362600" y="1717051"/>
            <a:ext cx="7159625" cy="1750060"/>
          </a:xfrm>
          <a:prstGeom prst="rect">
            <a:avLst/>
          </a:prstGeom>
        </p:spPr>
        <p:txBody>
          <a:bodyPr vert="horz" wrap="square" lIns="0" tIns="12700" rIns="0" bIns="0" rtlCol="0">
            <a:spAutoFit/>
          </a:bodyPr>
          <a:lstStyle/>
          <a:p>
            <a:pPr marL="12700">
              <a:lnSpc>
                <a:spcPct val="100000"/>
              </a:lnSpc>
              <a:spcBef>
                <a:spcPts val="100"/>
              </a:spcBef>
            </a:pPr>
            <a:r>
              <a:rPr sz="4100" b="0" spc="275" dirty="0">
                <a:solidFill>
                  <a:srgbClr val="EBEBEB"/>
                </a:solidFill>
                <a:latin typeface="Lucida Sans Unicode"/>
                <a:cs typeface="Lucida Sans Unicode"/>
              </a:rPr>
              <a:t>MAJOR</a:t>
            </a:r>
            <a:r>
              <a:rPr sz="4100" b="0" spc="-204" dirty="0">
                <a:solidFill>
                  <a:srgbClr val="EBEBEB"/>
                </a:solidFill>
                <a:latin typeface="Lucida Sans Unicode"/>
                <a:cs typeface="Lucida Sans Unicode"/>
              </a:rPr>
              <a:t> </a:t>
            </a:r>
            <a:r>
              <a:rPr sz="4100" b="0" spc="100" dirty="0">
                <a:solidFill>
                  <a:srgbClr val="EBEBEB"/>
                </a:solidFill>
                <a:latin typeface="Lucida Sans Unicode"/>
                <a:cs typeface="Lucida Sans Unicode"/>
              </a:rPr>
              <a:t>PROJECT</a:t>
            </a:r>
            <a:r>
              <a:rPr sz="4100" b="0" spc="-204" dirty="0">
                <a:solidFill>
                  <a:srgbClr val="EBEBEB"/>
                </a:solidFill>
                <a:latin typeface="Lucida Sans Unicode"/>
                <a:cs typeface="Lucida Sans Unicode"/>
              </a:rPr>
              <a:t> </a:t>
            </a:r>
            <a:r>
              <a:rPr sz="4100" b="0" spc="-595" dirty="0">
                <a:solidFill>
                  <a:srgbClr val="EBEBEB"/>
                </a:solidFill>
                <a:latin typeface="Lucida Sans Unicode"/>
                <a:cs typeface="Lucida Sans Unicode"/>
              </a:rPr>
              <a:t>:-</a:t>
            </a:r>
            <a:endParaRPr sz="4100">
              <a:latin typeface="Lucida Sans Unicode"/>
              <a:cs typeface="Lucida Sans Unicode"/>
            </a:endParaRPr>
          </a:p>
          <a:p>
            <a:pPr marL="12700" marR="5080" indent="125730">
              <a:lnSpc>
                <a:spcPct val="100000"/>
              </a:lnSpc>
              <a:spcBef>
                <a:spcPts val="20"/>
              </a:spcBef>
            </a:pPr>
            <a:r>
              <a:rPr sz="3600" b="0" spc="-320" dirty="0">
                <a:solidFill>
                  <a:srgbClr val="EBEBEB"/>
                </a:solidFill>
                <a:latin typeface="Lucida Sans Unicode"/>
                <a:cs typeface="Lucida Sans Unicode"/>
              </a:rPr>
              <a:t>NF</a:t>
            </a:r>
            <a:r>
              <a:rPr sz="3600" b="0" spc="-310" dirty="0">
                <a:solidFill>
                  <a:srgbClr val="EBEBEB"/>
                </a:solidFill>
                <a:latin typeface="Lucida Sans Unicode"/>
                <a:cs typeface="Lucida Sans Unicode"/>
              </a:rPr>
              <a:t>T</a:t>
            </a:r>
            <a:r>
              <a:rPr sz="3600" b="0" spc="-155" dirty="0">
                <a:solidFill>
                  <a:srgbClr val="EBEBEB"/>
                </a:solidFill>
                <a:latin typeface="Lucida Sans Unicode"/>
                <a:cs typeface="Lucida Sans Unicode"/>
              </a:rPr>
              <a:t> </a:t>
            </a:r>
            <a:r>
              <a:rPr sz="3600" b="0" spc="-25" dirty="0">
                <a:solidFill>
                  <a:srgbClr val="EBEBEB"/>
                </a:solidFill>
                <a:latin typeface="Lucida Sans Unicode"/>
                <a:cs typeface="Lucida Sans Unicode"/>
              </a:rPr>
              <a:t>E</a:t>
            </a:r>
            <a:r>
              <a:rPr sz="3600" b="0" spc="-150" dirty="0">
                <a:solidFill>
                  <a:srgbClr val="EBEBEB"/>
                </a:solidFill>
                <a:latin typeface="Lucida Sans Unicode"/>
                <a:cs typeface="Lucida Sans Unicode"/>
              </a:rPr>
              <a:t> </a:t>
            </a:r>
            <a:r>
              <a:rPr sz="3600" b="0" spc="60" dirty="0">
                <a:solidFill>
                  <a:srgbClr val="EBEBEB"/>
                </a:solidFill>
                <a:latin typeface="Lucida Sans Unicode"/>
                <a:cs typeface="Lucida Sans Unicode"/>
              </a:rPr>
              <a:t>-COMMERC</a:t>
            </a:r>
            <a:r>
              <a:rPr sz="3600" b="0" spc="50" dirty="0">
                <a:solidFill>
                  <a:srgbClr val="EBEBEB"/>
                </a:solidFill>
                <a:latin typeface="Lucida Sans Unicode"/>
                <a:cs typeface="Lucida Sans Unicode"/>
              </a:rPr>
              <a:t>E</a:t>
            </a:r>
            <a:r>
              <a:rPr sz="3600" b="0" spc="-150" dirty="0">
                <a:solidFill>
                  <a:srgbClr val="EBEBEB"/>
                </a:solidFill>
                <a:latin typeface="Lucida Sans Unicode"/>
                <a:cs typeface="Lucida Sans Unicode"/>
              </a:rPr>
              <a:t> </a:t>
            </a:r>
            <a:r>
              <a:rPr sz="3600" b="0" spc="-125" dirty="0">
                <a:solidFill>
                  <a:srgbClr val="EBEBEB"/>
                </a:solidFill>
                <a:latin typeface="Lucida Sans Unicode"/>
                <a:cs typeface="Lucida Sans Unicode"/>
              </a:rPr>
              <a:t>WEBSIT</a:t>
            </a:r>
            <a:r>
              <a:rPr sz="3600" b="0" spc="-110" dirty="0">
                <a:solidFill>
                  <a:srgbClr val="EBEBEB"/>
                </a:solidFill>
                <a:latin typeface="Lucida Sans Unicode"/>
                <a:cs typeface="Lucida Sans Unicode"/>
              </a:rPr>
              <a:t>E</a:t>
            </a:r>
            <a:r>
              <a:rPr sz="3600" b="0" spc="-155" dirty="0">
                <a:solidFill>
                  <a:srgbClr val="EBEBEB"/>
                </a:solidFill>
                <a:latin typeface="Lucida Sans Unicode"/>
                <a:cs typeface="Lucida Sans Unicode"/>
              </a:rPr>
              <a:t> </a:t>
            </a:r>
            <a:r>
              <a:rPr sz="3600" b="0" dirty="0">
                <a:solidFill>
                  <a:srgbClr val="EBEBEB"/>
                </a:solidFill>
                <a:latin typeface="Lucida Sans Unicode"/>
                <a:cs typeface="Lucida Sans Unicode"/>
              </a:rPr>
              <a:t>FOR  </a:t>
            </a:r>
            <a:r>
              <a:rPr sz="3600" b="0" spc="-114" dirty="0">
                <a:solidFill>
                  <a:srgbClr val="EBEBEB"/>
                </a:solidFill>
                <a:latin typeface="Lucida Sans Unicode"/>
                <a:cs typeface="Lucida Sans Unicode"/>
              </a:rPr>
              <a:t>DIGITAL</a:t>
            </a:r>
            <a:r>
              <a:rPr sz="3600" b="0" spc="-155" dirty="0">
                <a:solidFill>
                  <a:srgbClr val="EBEBEB"/>
                </a:solidFill>
                <a:latin typeface="Lucida Sans Unicode"/>
                <a:cs typeface="Lucida Sans Unicode"/>
              </a:rPr>
              <a:t> </a:t>
            </a:r>
            <a:r>
              <a:rPr sz="3600" b="0" spc="-225" dirty="0">
                <a:solidFill>
                  <a:srgbClr val="EBEBEB"/>
                </a:solidFill>
                <a:latin typeface="Lucida Sans Unicode"/>
                <a:cs typeface="Lucida Sans Unicode"/>
              </a:rPr>
              <a:t>ART</a:t>
            </a:r>
            <a:endParaRPr sz="3600">
              <a:latin typeface="Lucida Sans Unicode"/>
              <a:cs typeface="Lucida Sans Unicod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1281799" y="903524"/>
            <a:ext cx="8804275" cy="4899025"/>
          </a:xfrm>
          <a:custGeom>
            <a:avLst/>
            <a:gdLst/>
            <a:ahLst/>
            <a:cxnLst/>
            <a:rect l="l" t="t" r="r" b="b"/>
            <a:pathLst>
              <a:path w="8804275" h="4899025">
                <a:moveTo>
                  <a:pt x="8803799" y="4898699"/>
                </a:moveTo>
                <a:lnTo>
                  <a:pt x="0" y="4898699"/>
                </a:lnTo>
                <a:lnTo>
                  <a:pt x="0" y="0"/>
                </a:lnTo>
                <a:lnTo>
                  <a:pt x="8803799" y="0"/>
                </a:lnTo>
                <a:lnTo>
                  <a:pt x="8803799" y="4898699"/>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1354824" y="1285921"/>
            <a:ext cx="1652270" cy="345440"/>
          </a:xfrm>
          <a:prstGeom prst="rect">
            <a:avLst/>
          </a:prstGeom>
        </p:spPr>
        <p:txBody>
          <a:bodyPr vert="horz" wrap="square" lIns="0" tIns="12700" rIns="0" bIns="0" rtlCol="0">
            <a:spAutoFit/>
          </a:bodyPr>
          <a:lstStyle/>
          <a:p>
            <a:pPr marL="12700">
              <a:lnSpc>
                <a:spcPct val="100000"/>
              </a:lnSpc>
              <a:spcBef>
                <a:spcPts val="100"/>
              </a:spcBef>
            </a:pPr>
            <a:r>
              <a:rPr sz="2100" spc="10" dirty="0">
                <a:solidFill>
                  <a:srgbClr val="0D0D0D"/>
                </a:solidFill>
              </a:rPr>
              <a:t>OBJECTIVES</a:t>
            </a:r>
            <a:r>
              <a:rPr sz="2000" spc="10" dirty="0">
                <a:solidFill>
                  <a:srgbClr val="0D0D0D"/>
                </a:solidFill>
              </a:rPr>
              <a:t>:</a:t>
            </a:r>
            <a:endParaRPr sz="2000"/>
          </a:p>
        </p:txBody>
      </p:sp>
      <p:sp>
        <p:nvSpPr>
          <p:cNvPr id="8" name="object 8"/>
          <p:cNvSpPr txBox="1"/>
          <p:nvPr/>
        </p:nvSpPr>
        <p:spPr>
          <a:xfrm>
            <a:off x="1437708" y="1563544"/>
            <a:ext cx="8192134" cy="3355340"/>
          </a:xfrm>
          <a:prstGeom prst="rect">
            <a:avLst/>
          </a:prstGeom>
        </p:spPr>
        <p:txBody>
          <a:bodyPr vert="horz" wrap="square" lIns="0" tIns="12700" rIns="0" bIns="0" rtlCol="0">
            <a:spAutoFit/>
          </a:bodyPr>
          <a:lstStyle/>
          <a:p>
            <a:pPr marL="386715" marR="41910" indent="-374650">
              <a:lnSpc>
                <a:spcPct val="114999"/>
              </a:lnSpc>
              <a:spcBef>
                <a:spcPts val="100"/>
              </a:spcBef>
              <a:buFont typeface="Arial MT"/>
              <a:buChar char="●"/>
              <a:tabLst>
                <a:tab pos="386715" algn="l"/>
                <a:tab pos="387350" algn="l"/>
              </a:tabLst>
            </a:pPr>
            <a:r>
              <a:rPr sz="1900" b="1" spc="-10" dirty="0">
                <a:solidFill>
                  <a:srgbClr val="0D0D0D"/>
                </a:solidFill>
                <a:latin typeface="Roboto"/>
                <a:cs typeface="Roboto"/>
              </a:rPr>
              <a:t>Community</a:t>
            </a:r>
            <a:r>
              <a:rPr sz="1900" b="1" spc="-5" dirty="0">
                <a:solidFill>
                  <a:srgbClr val="0D0D0D"/>
                </a:solidFill>
                <a:latin typeface="Roboto"/>
                <a:cs typeface="Roboto"/>
              </a:rPr>
              <a:t> </a:t>
            </a:r>
            <a:r>
              <a:rPr sz="1900" b="1" spc="-10" dirty="0">
                <a:solidFill>
                  <a:srgbClr val="0D0D0D"/>
                </a:solidFill>
                <a:latin typeface="Roboto"/>
                <a:cs typeface="Roboto"/>
              </a:rPr>
              <a:t>Building</a:t>
            </a:r>
            <a:r>
              <a:rPr sz="1900" spc="-10" dirty="0">
                <a:solidFill>
                  <a:srgbClr val="0D0D0D"/>
                </a:solidFill>
                <a:latin typeface="Roboto"/>
                <a:cs typeface="Roboto"/>
              </a:rPr>
              <a:t>:</a:t>
            </a:r>
            <a:r>
              <a:rPr sz="1900" spc="-5" dirty="0">
                <a:solidFill>
                  <a:srgbClr val="0D0D0D"/>
                </a:solidFill>
                <a:latin typeface="Roboto"/>
                <a:cs typeface="Roboto"/>
              </a:rPr>
              <a:t> </a:t>
            </a:r>
            <a:r>
              <a:rPr sz="1900" spc="-15" dirty="0">
                <a:solidFill>
                  <a:srgbClr val="0D0D0D"/>
                </a:solidFill>
                <a:latin typeface="Roboto"/>
                <a:cs typeface="Roboto"/>
              </a:rPr>
              <a:t>Foster</a:t>
            </a:r>
            <a:r>
              <a:rPr sz="1900" dirty="0">
                <a:solidFill>
                  <a:srgbClr val="0D0D0D"/>
                </a:solidFill>
                <a:latin typeface="Roboto"/>
                <a:cs typeface="Roboto"/>
              </a:rPr>
              <a:t> </a:t>
            </a:r>
            <a:r>
              <a:rPr sz="1900" spc="-20" dirty="0">
                <a:solidFill>
                  <a:srgbClr val="0D0D0D"/>
                </a:solidFill>
                <a:latin typeface="Roboto"/>
                <a:cs typeface="Roboto"/>
              </a:rPr>
              <a:t>collaboration</a:t>
            </a:r>
            <a:r>
              <a:rPr sz="1900" spc="-10" dirty="0">
                <a:solidFill>
                  <a:srgbClr val="0D0D0D"/>
                </a:solidFill>
                <a:latin typeface="Roboto"/>
                <a:cs typeface="Roboto"/>
              </a:rPr>
              <a:t> </a:t>
            </a:r>
            <a:r>
              <a:rPr sz="1900" spc="-25" dirty="0">
                <a:solidFill>
                  <a:srgbClr val="0D0D0D"/>
                </a:solidFill>
                <a:latin typeface="Roboto"/>
                <a:cs typeface="Roboto"/>
              </a:rPr>
              <a:t>and</a:t>
            </a:r>
            <a:r>
              <a:rPr sz="1900" spc="-10" dirty="0">
                <a:solidFill>
                  <a:srgbClr val="0D0D0D"/>
                </a:solidFill>
                <a:latin typeface="Roboto"/>
                <a:cs typeface="Roboto"/>
              </a:rPr>
              <a:t> </a:t>
            </a:r>
            <a:r>
              <a:rPr sz="1900" spc="-20" dirty="0">
                <a:solidFill>
                  <a:srgbClr val="0D0D0D"/>
                </a:solidFill>
                <a:latin typeface="Roboto"/>
                <a:cs typeface="Roboto"/>
              </a:rPr>
              <a:t>networking</a:t>
            </a:r>
            <a:r>
              <a:rPr sz="1900" spc="-5" dirty="0">
                <a:solidFill>
                  <a:srgbClr val="0D0D0D"/>
                </a:solidFill>
                <a:latin typeface="Roboto"/>
                <a:cs typeface="Roboto"/>
              </a:rPr>
              <a:t> </a:t>
            </a:r>
            <a:r>
              <a:rPr sz="1900" spc="-15" dirty="0">
                <a:solidFill>
                  <a:srgbClr val="0D0D0D"/>
                </a:solidFill>
                <a:latin typeface="Roboto"/>
                <a:cs typeface="Roboto"/>
              </a:rPr>
              <a:t>among</a:t>
            </a:r>
            <a:r>
              <a:rPr sz="1900" spc="-10" dirty="0">
                <a:solidFill>
                  <a:srgbClr val="0D0D0D"/>
                </a:solidFill>
                <a:latin typeface="Roboto"/>
                <a:cs typeface="Roboto"/>
              </a:rPr>
              <a:t> </a:t>
            </a:r>
            <a:r>
              <a:rPr sz="1900" spc="-15" dirty="0">
                <a:solidFill>
                  <a:srgbClr val="0D0D0D"/>
                </a:solidFill>
                <a:latin typeface="Roboto"/>
                <a:cs typeface="Roboto"/>
              </a:rPr>
              <a:t>artists, </a:t>
            </a:r>
            <a:r>
              <a:rPr sz="1900" spc="-455" dirty="0">
                <a:solidFill>
                  <a:srgbClr val="0D0D0D"/>
                </a:solidFill>
                <a:latin typeface="Roboto"/>
                <a:cs typeface="Roboto"/>
              </a:rPr>
              <a:t> </a:t>
            </a:r>
            <a:r>
              <a:rPr sz="1900" spc="-15" dirty="0">
                <a:solidFill>
                  <a:srgbClr val="0D0D0D"/>
                </a:solidFill>
                <a:latin typeface="Roboto"/>
                <a:cs typeface="Roboto"/>
              </a:rPr>
              <a:t>collectors,</a:t>
            </a:r>
            <a:r>
              <a:rPr sz="1900" spc="-10" dirty="0">
                <a:solidFill>
                  <a:srgbClr val="0D0D0D"/>
                </a:solidFill>
                <a:latin typeface="Roboto"/>
                <a:cs typeface="Roboto"/>
              </a:rPr>
              <a:t> </a:t>
            </a:r>
            <a:r>
              <a:rPr sz="1900" spc="-25" dirty="0">
                <a:solidFill>
                  <a:srgbClr val="0D0D0D"/>
                </a:solidFill>
                <a:latin typeface="Roboto"/>
                <a:cs typeface="Roboto"/>
              </a:rPr>
              <a:t>and</a:t>
            </a:r>
            <a:r>
              <a:rPr sz="1900" spc="-10" dirty="0">
                <a:solidFill>
                  <a:srgbClr val="0D0D0D"/>
                </a:solidFill>
                <a:latin typeface="Roboto"/>
                <a:cs typeface="Roboto"/>
              </a:rPr>
              <a:t> </a:t>
            </a:r>
            <a:r>
              <a:rPr sz="1900" spc="-25" dirty="0">
                <a:solidFill>
                  <a:srgbClr val="0D0D0D"/>
                </a:solidFill>
                <a:latin typeface="Roboto"/>
                <a:cs typeface="Roboto"/>
              </a:rPr>
              <a:t>enthusiasts</a:t>
            </a:r>
            <a:r>
              <a:rPr sz="1900" spc="-10" dirty="0">
                <a:solidFill>
                  <a:srgbClr val="0D0D0D"/>
                </a:solidFill>
                <a:latin typeface="Roboto"/>
                <a:cs typeface="Roboto"/>
              </a:rPr>
              <a:t> </a:t>
            </a:r>
            <a:r>
              <a:rPr sz="1900" spc="-30" dirty="0">
                <a:solidFill>
                  <a:srgbClr val="0D0D0D"/>
                </a:solidFill>
                <a:latin typeface="Roboto"/>
                <a:cs typeface="Roboto"/>
              </a:rPr>
              <a:t>through</a:t>
            </a:r>
            <a:r>
              <a:rPr sz="1900" spc="-5" dirty="0">
                <a:solidFill>
                  <a:srgbClr val="0D0D0D"/>
                </a:solidFill>
                <a:latin typeface="Roboto"/>
                <a:cs typeface="Roboto"/>
              </a:rPr>
              <a:t> </a:t>
            </a:r>
            <a:r>
              <a:rPr sz="1900" spc="-20" dirty="0">
                <a:solidFill>
                  <a:srgbClr val="0D0D0D"/>
                </a:solidFill>
                <a:latin typeface="Roboto"/>
                <a:cs typeface="Roboto"/>
              </a:rPr>
              <a:t>engaging</a:t>
            </a:r>
            <a:r>
              <a:rPr sz="1900" spc="-10" dirty="0">
                <a:solidFill>
                  <a:srgbClr val="0D0D0D"/>
                </a:solidFill>
                <a:latin typeface="Roboto"/>
                <a:cs typeface="Roboto"/>
              </a:rPr>
              <a:t> </a:t>
            </a:r>
            <a:r>
              <a:rPr sz="1900" spc="-15" dirty="0">
                <a:solidFill>
                  <a:srgbClr val="0D0D0D"/>
                </a:solidFill>
                <a:latin typeface="Roboto"/>
                <a:cs typeface="Roboto"/>
              </a:rPr>
              <a:t>features.</a:t>
            </a:r>
            <a:endParaRPr sz="1900">
              <a:latin typeface="Roboto"/>
              <a:cs typeface="Roboto"/>
            </a:endParaRPr>
          </a:p>
          <a:p>
            <a:pPr marL="386715" marR="5080" indent="-374650">
              <a:lnSpc>
                <a:spcPct val="114999"/>
              </a:lnSpc>
              <a:buFont typeface="Arial MT"/>
              <a:buChar char="●"/>
              <a:tabLst>
                <a:tab pos="386715" algn="l"/>
                <a:tab pos="387350" algn="l"/>
              </a:tabLst>
            </a:pPr>
            <a:r>
              <a:rPr sz="1900" b="1" spc="-5" dirty="0">
                <a:solidFill>
                  <a:srgbClr val="0D0D0D"/>
                </a:solidFill>
                <a:latin typeface="Roboto"/>
                <a:cs typeface="Roboto"/>
              </a:rPr>
              <a:t>Security </a:t>
            </a:r>
            <a:r>
              <a:rPr sz="1900" b="1" spc="-10" dirty="0">
                <a:solidFill>
                  <a:srgbClr val="0D0D0D"/>
                </a:solidFill>
                <a:latin typeface="Roboto"/>
                <a:cs typeface="Roboto"/>
              </a:rPr>
              <a:t>and </a:t>
            </a:r>
            <a:r>
              <a:rPr sz="1900" b="1" spc="-5" dirty="0">
                <a:solidFill>
                  <a:srgbClr val="0D0D0D"/>
                </a:solidFill>
                <a:latin typeface="Roboto"/>
                <a:cs typeface="Roboto"/>
              </a:rPr>
              <a:t>Transparency</a:t>
            </a:r>
            <a:r>
              <a:rPr sz="1900" spc="-5" dirty="0">
                <a:solidFill>
                  <a:srgbClr val="0D0D0D"/>
                </a:solidFill>
                <a:latin typeface="Roboto"/>
                <a:cs typeface="Roboto"/>
              </a:rPr>
              <a:t>: </a:t>
            </a:r>
            <a:r>
              <a:rPr sz="1900" spc="-15" dirty="0">
                <a:solidFill>
                  <a:srgbClr val="0D0D0D"/>
                </a:solidFill>
                <a:latin typeface="Roboto"/>
                <a:cs typeface="Roboto"/>
              </a:rPr>
              <a:t>Implement </a:t>
            </a:r>
            <a:r>
              <a:rPr sz="1900" spc="-20" dirty="0">
                <a:solidFill>
                  <a:srgbClr val="0D0D0D"/>
                </a:solidFill>
                <a:latin typeface="Roboto"/>
                <a:cs typeface="Roboto"/>
              </a:rPr>
              <a:t>blockchain </a:t>
            </a:r>
            <a:r>
              <a:rPr sz="1900" dirty="0">
                <a:solidFill>
                  <a:srgbClr val="0D0D0D"/>
                </a:solidFill>
                <a:latin typeface="Roboto"/>
                <a:cs typeface="Roboto"/>
              </a:rPr>
              <a:t>for </a:t>
            </a:r>
            <a:r>
              <a:rPr sz="1900" spc="-15" dirty="0">
                <a:solidFill>
                  <a:srgbClr val="0D0D0D"/>
                </a:solidFill>
                <a:latin typeface="Roboto"/>
                <a:cs typeface="Roboto"/>
              </a:rPr>
              <a:t>secure </a:t>
            </a:r>
            <a:r>
              <a:rPr sz="1900" spc="-25" dirty="0">
                <a:solidFill>
                  <a:srgbClr val="0D0D0D"/>
                </a:solidFill>
                <a:latin typeface="Roboto"/>
                <a:cs typeface="Roboto"/>
              </a:rPr>
              <a:t>and </a:t>
            </a:r>
            <a:r>
              <a:rPr sz="1900" spc="-20" dirty="0">
                <a:solidFill>
                  <a:srgbClr val="0D0D0D"/>
                </a:solidFill>
                <a:latin typeface="Roboto"/>
                <a:cs typeface="Roboto"/>
              </a:rPr>
              <a:t> </a:t>
            </a:r>
            <a:r>
              <a:rPr sz="1900" spc="-30" dirty="0">
                <a:solidFill>
                  <a:srgbClr val="0D0D0D"/>
                </a:solidFill>
                <a:latin typeface="Roboto"/>
                <a:cs typeface="Roboto"/>
              </a:rPr>
              <a:t>transparent</a:t>
            </a:r>
            <a:r>
              <a:rPr sz="1900" dirty="0">
                <a:solidFill>
                  <a:srgbClr val="0D0D0D"/>
                </a:solidFill>
                <a:latin typeface="Roboto"/>
                <a:cs typeface="Roboto"/>
              </a:rPr>
              <a:t> </a:t>
            </a:r>
            <a:r>
              <a:rPr sz="1900" spc="-25" dirty="0">
                <a:solidFill>
                  <a:srgbClr val="0D0D0D"/>
                </a:solidFill>
                <a:latin typeface="Roboto"/>
                <a:cs typeface="Roboto"/>
              </a:rPr>
              <a:t>transactions,</a:t>
            </a:r>
            <a:r>
              <a:rPr sz="1900" dirty="0">
                <a:solidFill>
                  <a:srgbClr val="0D0D0D"/>
                </a:solidFill>
                <a:latin typeface="Roboto"/>
                <a:cs typeface="Roboto"/>
              </a:rPr>
              <a:t> </a:t>
            </a:r>
            <a:r>
              <a:rPr sz="1900" spc="-20" dirty="0">
                <a:solidFill>
                  <a:srgbClr val="0D0D0D"/>
                </a:solidFill>
                <a:latin typeface="Roboto"/>
                <a:cs typeface="Roboto"/>
              </a:rPr>
              <a:t>addressing</a:t>
            </a:r>
            <a:r>
              <a:rPr sz="1900" dirty="0">
                <a:solidFill>
                  <a:srgbClr val="0D0D0D"/>
                </a:solidFill>
                <a:latin typeface="Roboto"/>
                <a:cs typeface="Roboto"/>
              </a:rPr>
              <a:t> </a:t>
            </a:r>
            <a:r>
              <a:rPr sz="1900" spc="-15" dirty="0">
                <a:solidFill>
                  <a:srgbClr val="0D0D0D"/>
                </a:solidFill>
                <a:latin typeface="Roboto"/>
                <a:cs typeface="Roboto"/>
              </a:rPr>
              <a:t>concerns</a:t>
            </a:r>
            <a:r>
              <a:rPr sz="1900" spc="5" dirty="0">
                <a:solidFill>
                  <a:srgbClr val="0D0D0D"/>
                </a:solidFill>
                <a:latin typeface="Roboto"/>
                <a:cs typeface="Roboto"/>
              </a:rPr>
              <a:t> </a:t>
            </a:r>
            <a:r>
              <a:rPr sz="1900" spc="-15" dirty="0">
                <a:solidFill>
                  <a:srgbClr val="0D0D0D"/>
                </a:solidFill>
                <a:latin typeface="Roboto"/>
                <a:cs typeface="Roboto"/>
              </a:rPr>
              <a:t>related</a:t>
            </a:r>
            <a:r>
              <a:rPr sz="1900" dirty="0">
                <a:solidFill>
                  <a:srgbClr val="0D0D0D"/>
                </a:solidFill>
                <a:latin typeface="Roboto"/>
                <a:cs typeface="Roboto"/>
              </a:rPr>
              <a:t> </a:t>
            </a:r>
            <a:r>
              <a:rPr sz="1900" spc="-20" dirty="0">
                <a:solidFill>
                  <a:srgbClr val="0D0D0D"/>
                </a:solidFill>
                <a:latin typeface="Roboto"/>
                <a:cs typeface="Roboto"/>
              </a:rPr>
              <a:t>to</a:t>
            </a:r>
            <a:r>
              <a:rPr sz="1900" spc="5" dirty="0">
                <a:solidFill>
                  <a:srgbClr val="0D0D0D"/>
                </a:solidFill>
                <a:latin typeface="Roboto"/>
                <a:cs typeface="Roboto"/>
              </a:rPr>
              <a:t> </a:t>
            </a:r>
            <a:r>
              <a:rPr sz="1900" spc="-30" dirty="0">
                <a:solidFill>
                  <a:srgbClr val="0D0D0D"/>
                </a:solidFill>
                <a:latin typeface="Roboto"/>
                <a:cs typeface="Roboto"/>
              </a:rPr>
              <a:t>authenticity</a:t>
            </a:r>
            <a:r>
              <a:rPr sz="1900" dirty="0">
                <a:solidFill>
                  <a:srgbClr val="0D0D0D"/>
                </a:solidFill>
                <a:latin typeface="Roboto"/>
                <a:cs typeface="Roboto"/>
              </a:rPr>
              <a:t> </a:t>
            </a:r>
            <a:r>
              <a:rPr sz="1900" spc="-25" dirty="0">
                <a:solidFill>
                  <a:srgbClr val="0D0D0D"/>
                </a:solidFill>
                <a:latin typeface="Roboto"/>
                <a:cs typeface="Roboto"/>
              </a:rPr>
              <a:t>and </a:t>
            </a:r>
            <a:r>
              <a:rPr sz="1900" spc="-459" dirty="0">
                <a:solidFill>
                  <a:srgbClr val="0D0D0D"/>
                </a:solidFill>
                <a:latin typeface="Roboto"/>
                <a:cs typeface="Roboto"/>
              </a:rPr>
              <a:t> </a:t>
            </a:r>
            <a:r>
              <a:rPr sz="1900" spc="-20" dirty="0">
                <a:solidFill>
                  <a:srgbClr val="0D0D0D"/>
                </a:solidFill>
                <a:latin typeface="Roboto"/>
                <a:cs typeface="Roboto"/>
              </a:rPr>
              <a:t>provenance.</a:t>
            </a:r>
            <a:endParaRPr sz="1900">
              <a:latin typeface="Roboto"/>
              <a:cs typeface="Roboto"/>
            </a:endParaRPr>
          </a:p>
          <a:p>
            <a:pPr marL="386715" marR="307340" indent="-374650">
              <a:lnSpc>
                <a:spcPct val="114999"/>
              </a:lnSpc>
              <a:buFont typeface="Arial MT"/>
              <a:buChar char="●"/>
              <a:tabLst>
                <a:tab pos="386715" algn="l"/>
                <a:tab pos="387350" algn="l"/>
              </a:tabLst>
            </a:pPr>
            <a:r>
              <a:rPr sz="1900" b="1" spc="-10" dirty="0">
                <a:solidFill>
                  <a:srgbClr val="0D0D0D"/>
                </a:solidFill>
                <a:latin typeface="Roboto"/>
                <a:cs typeface="Roboto"/>
              </a:rPr>
              <a:t>Continuous</a:t>
            </a:r>
            <a:r>
              <a:rPr sz="1900" b="1" dirty="0">
                <a:solidFill>
                  <a:srgbClr val="0D0D0D"/>
                </a:solidFill>
                <a:latin typeface="Roboto"/>
                <a:cs typeface="Roboto"/>
              </a:rPr>
              <a:t> </a:t>
            </a:r>
            <a:r>
              <a:rPr sz="1900" b="1" spc="-15" dirty="0">
                <a:solidFill>
                  <a:srgbClr val="0D0D0D"/>
                </a:solidFill>
                <a:latin typeface="Roboto"/>
                <a:cs typeface="Roboto"/>
              </a:rPr>
              <a:t>Innovation:</a:t>
            </a:r>
            <a:r>
              <a:rPr sz="1900" b="1" spc="10" dirty="0">
                <a:solidFill>
                  <a:srgbClr val="0D0D0D"/>
                </a:solidFill>
                <a:latin typeface="Roboto"/>
                <a:cs typeface="Roboto"/>
              </a:rPr>
              <a:t> </a:t>
            </a:r>
            <a:r>
              <a:rPr sz="1900" spc="-40" dirty="0">
                <a:solidFill>
                  <a:srgbClr val="0D0D0D"/>
                </a:solidFill>
                <a:latin typeface="Roboto"/>
                <a:cs typeface="Roboto"/>
              </a:rPr>
              <a:t>Stay</a:t>
            </a:r>
            <a:r>
              <a:rPr sz="1900" dirty="0">
                <a:solidFill>
                  <a:srgbClr val="0D0D0D"/>
                </a:solidFill>
                <a:latin typeface="Roboto"/>
                <a:cs typeface="Roboto"/>
              </a:rPr>
              <a:t> </a:t>
            </a:r>
            <a:r>
              <a:rPr sz="1900" spc="-20" dirty="0">
                <a:solidFill>
                  <a:srgbClr val="0D0D0D"/>
                </a:solidFill>
                <a:latin typeface="Roboto"/>
                <a:cs typeface="Roboto"/>
              </a:rPr>
              <a:t>at</a:t>
            </a:r>
            <a:r>
              <a:rPr sz="1900" spc="-5" dirty="0">
                <a:solidFill>
                  <a:srgbClr val="0D0D0D"/>
                </a:solidFill>
                <a:latin typeface="Roboto"/>
                <a:cs typeface="Roboto"/>
              </a:rPr>
              <a:t> </a:t>
            </a:r>
            <a:r>
              <a:rPr sz="1900" spc="-20" dirty="0">
                <a:solidFill>
                  <a:srgbClr val="0D0D0D"/>
                </a:solidFill>
                <a:latin typeface="Roboto"/>
                <a:cs typeface="Roboto"/>
              </a:rPr>
              <a:t>the</a:t>
            </a:r>
            <a:r>
              <a:rPr sz="1900" spc="-5" dirty="0">
                <a:solidFill>
                  <a:srgbClr val="0D0D0D"/>
                </a:solidFill>
                <a:latin typeface="Roboto"/>
                <a:cs typeface="Roboto"/>
              </a:rPr>
              <a:t> </a:t>
            </a:r>
            <a:r>
              <a:rPr sz="1900" spc="-10" dirty="0">
                <a:solidFill>
                  <a:srgbClr val="0D0D0D"/>
                </a:solidFill>
                <a:latin typeface="Roboto"/>
                <a:cs typeface="Roboto"/>
              </a:rPr>
              <a:t>forefront</a:t>
            </a:r>
            <a:r>
              <a:rPr sz="1900" dirty="0">
                <a:solidFill>
                  <a:srgbClr val="0D0D0D"/>
                </a:solidFill>
                <a:latin typeface="Roboto"/>
                <a:cs typeface="Roboto"/>
              </a:rPr>
              <a:t> </a:t>
            </a:r>
            <a:r>
              <a:rPr sz="1900" spc="15" dirty="0">
                <a:solidFill>
                  <a:srgbClr val="0D0D0D"/>
                </a:solidFill>
                <a:latin typeface="Roboto"/>
                <a:cs typeface="Roboto"/>
              </a:rPr>
              <a:t>of</a:t>
            </a:r>
            <a:r>
              <a:rPr sz="1900" dirty="0">
                <a:solidFill>
                  <a:srgbClr val="0D0D0D"/>
                </a:solidFill>
                <a:latin typeface="Roboto"/>
                <a:cs typeface="Roboto"/>
              </a:rPr>
              <a:t> </a:t>
            </a:r>
            <a:r>
              <a:rPr sz="1900" spc="-20" dirty="0">
                <a:solidFill>
                  <a:srgbClr val="0D0D0D"/>
                </a:solidFill>
                <a:latin typeface="Roboto"/>
                <a:cs typeface="Roboto"/>
              </a:rPr>
              <a:t>technology</a:t>
            </a:r>
            <a:r>
              <a:rPr sz="1900" spc="-5" dirty="0">
                <a:solidFill>
                  <a:srgbClr val="0D0D0D"/>
                </a:solidFill>
                <a:latin typeface="Roboto"/>
                <a:cs typeface="Roboto"/>
              </a:rPr>
              <a:t> </a:t>
            </a:r>
            <a:r>
              <a:rPr sz="1900" spc="-25" dirty="0">
                <a:solidFill>
                  <a:srgbClr val="0D0D0D"/>
                </a:solidFill>
                <a:latin typeface="Roboto"/>
                <a:cs typeface="Roboto"/>
              </a:rPr>
              <a:t>and</a:t>
            </a:r>
            <a:r>
              <a:rPr sz="1900" spc="-5" dirty="0">
                <a:solidFill>
                  <a:srgbClr val="0D0D0D"/>
                </a:solidFill>
                <a:latin typeface="Roboto"/>
                <a:cs typeface="Roboto"/>
              </a:rPr>
              <a:t> </a:t>
            </a:r>
            <a:r>
              <a:rPr sz="1900" spc="-20" dirty="0">
                <a:solidFill>
                  <a:srgbClr val="0D0D0D"/>
                </a:solidFill>
                <a:latin typeface="Roboto"/>
                <a:cs typeface="Roboto"/>
              </a:rPr>
              <a:t>market </a:t>
            </a:r>
            <a:r>
              <a:rPr sz="1900" spc="-459" dirty="0">
                <a:solidFill>
                  <a:srgbClr val="0D0D0D"/>
                </a:solidFill>
                <a:latin typeface="Roboto"/>
                <a:cs typeface="Roboto"/>
              </a:rPr>
              <a:t> </a:t>
            </a:r>
            <a:r>
              <a:rPr sz="1900" spc="-20" dirty="0">
                <a:solidFill>
                  <a:srgbClr val="0D0D0D"/>
                </a:solidFill>
                <a:latin typeface="Roboto"/>
                <a:cs typeface="Roboto"/>
              </a:rPr>
              <a:t>trends,</a:t>
            </a:r>
            <a:r>
              <a:rPr sz="1900" spc="-10" dirty="0">
                <a:solidFill>
                  <a:srgbClr val="0D0D0D"/>
                </a:solidFill>
                <a:latin typeface="Roboto"/>
                <a:cs typeface="Roboto"/>
              </a:rPr>
              <a:t> </a:t>
            </a:r>
            <a:r>
              <a:rPr sz="1900" spc="-25" dirty="0">
                <a:solidFill>
                  <a:srgbClr val="0D0D0D"/>
                </a:solidFill>
                <a:latin typeface="Roboto"/>
                <a:cs typeface="Roboto"/>
              </a:rPr>
              <a:t>adapting</a:t>
            </a:r>
            <a:r>
              <a:rPr sz="1900" spc="-5" dirty="0">
                <a:solidFill>
                  <a:srgbClr val="0D0D0D"/>
                </a:solidFill>
                <a:latin typeface="Roboto"/>
                <a:cs typeface="Roboto"/>
              </a:rPr>
              <a:t> </a:t>
            </a:r>
            <a:r>
              <a:rPr sz="1900" spc="-20" dirty="0">
                <a:solidFill>
                  <a:srgbClr val="0D0D0D"/>
                </a:solidFill>
                <a:latin typeface="Roboto"/>
                <a:cs typeface="Roboto"/>
              </a:rPr>
              <a:t>to</a:t>
            </a:r>
            <a:r>
              <a:rPr sz="1900" spc="-5" dirty="0">
                <a:solidFill>
                  <a:srgbClr val="0D0D0D"/>
                </a:solidFill>
                <a:latin typeface="Roboto"/>
                <a:cs typeface="Roboto"/>
              </a:rPr>
              <a:t> </a:t>
            </a:r>
            <a:r>
              <a:rPr sz="1900" spc="-25" dirty="0">
                <a:solidFill>
                  <a:srgbClr val="0D0D0D"/>
                </a:solidFill>
                <a:latin typeface="Roboto"/>
                <a:cs typeface="Roboto"/>
              </a:rPr>
              <a:t>evolving</a:t>
            </a:r>
            <a:r>
              <a:rPr sz="1900" dirty="0">
                <a:solidFill>
                  <a:srgbClr val="0D0D0D"/>
                </a:solidFill>
                <a:latin typeface="Roboto"/>
                <a:cs typeface="Roboto"/>
              </a:rPr>
              <a:t> </a:t>
            </a:r>
            <a:r>
              <a:rPr sz="1900" spc="-15" dirty="0">
                <a:solidFill>
                  <a:srgbClr val="0D0D0D"/>
                </a:solidFill>
                <a:latin typeface="Roboto"/>
                <a:cs typeface="Roboto"/>
              </a:rPr>
              <a:t>preferences</a:t>
            </a:r>
            <a:r>
              <a:rPr sz="1900" spc="-10" dirty="0">
                <a:solidFill>
                  <a:srgbClr val="0D0D0D"/>
                </a:solidFill>
                <a:latin typeface="Roboto"/>
                <a:cs typeface="Roboto"/>
              </a:rPr>
              <a:t> </a:t>
            </a:r>
            <a:r>
              <a:rPr sz="1900" spc="-30" dirty="0">
                <a:solidFill>
                  <a:srgbClr val="0D0D0D"/>
                </a:solidFill>
                <a:latin typeface="Roboto"/>
                <a:cs typeface="Roboto"/>
              </a:rPr>
              <a:t>in</a:t>
            </a:r>
            <a:r>
              <a:rPr sz="1900" spc="-5" dirty="0">
                <a:solidFill>
                  <a:srgbClr val="0D0D0D"/>
                </a:solidFill>
                <a:latin typeface="Roboto"/>
                <a:cs typeface="Roboto"/>
              </a:rPr>
              <a:t> </a:t>
            </a:r>
            <a:r>
              <a:rPr sz="1900" spc="-20" dirty="0">
                <a:solidFill>
                  <a:srgbClr val="0D0D0D"/>
                </a:solidFill>
                <a:latin typeface="Roboto"/>
                <a:cs typeface="Roboto"/>
              </a:rPr>
              <a:t>the</a:t>
            </a:r>
            <a:r>
              <a:rPr sz="1900" spc="-10" dirty="0">
                <a:solidFill>
                  <a:srgbClr val="0D0D0D"/>
                </a:solidFill>
                <a:latin typeface="Roboto"/>
                <a:cs typeface="Roboto"/>
              </a:rPr>
              <a:t> </a:t>
            </a:r>
            <a:r>
              <a:rPr sz="1900" spc="-20" dirty="0">
                <a:solidFill>
                  <a:srgbClr val="0D0D0D"/>
                </a:solidFill>
                <a:latin typeface="Roboto"/>
                <a:cs typeface="Roboto"/>
              </a:rPr>
              <a:t>digital</a:t>
            </a:r>
            <a:r>
              <a:rPr sz="1900" spc="-5" dirty="0">
                <a:solidFill>
                  <a:srgbClr val="0D0D0D"/>
                </a:solidFill>
                <a:latin typeface="Roboto"/>
                <a:cs typeface="Roboto"/>
              </a:rPr>
              <a:t> </a:t>
            </a:r>
            <a:r>
              <a:rPr sz="1900" spc="-10" dirty="0">
                <a:solidFill>
                  <a:srgbClr val="0D0D0D"/>
                </a:solidFill>
                <a:latin typeface="Roboto"/>
                <a:cs typeface="Roboto"/>
              </a:rPr>
              <a:t>art</a:t>
            </a:r>
            <a:r>
              <a:rPr sz="1900" spc="-5" dirty="0">
                <a:solidFill>
                  <a:srgbClr val="0D0D0D"/>
                </a:solidFill>
                <a:latin typeface="Roboto"/>
                <a:cs typeface="Roboto"/>
              </a:rPr>
              <a:t> </a:t>
            </a:r>
            <a:r>
              <a:rPr sz="1900" spc="-15" dirty="0">
                <a:solidFill>
                  <a:srgbClr val="0D0D0D"/>
                </a:solidFill>
                <a:latin typeface="Roboto"/>
                <a:cs typeface="Roboto"/>
              </a:rPr>
              <a:t>space.</a:t>
            </a:r>
            <a:endParaRPr sz="1900">
              <a:latin typeface="Roboto"/>
              <a:cs typeface="Roboto"/>
            </a:endParaRPr>
          </a:p>
          <a:p>
            <a:pPr marL="386715" marR="209550" indent="-374650">
              <a:lnSpc>
                <a:spcPct val="114999"/>
              </a:lnSpc>
              <a:buFont typeface="Arial MT"/>
              <a:buChar char="●"/>
              <a:tabLst>
                <a:tab pos="386715" algn="l"/>
                <a:tab pos="387350" algn="l"/>
              </a:tabLst>
            </a:pPr>
            <a:r>
              <a:rPr sz="1900" b="1" spc="-5" dirty="0">
                <a:solidFill>
                  <a:srgbClr val="0D0D0D"/>
                </a:solidFill>
                <a:latin typeface="Roboto"/>
                <a:cs typeface="Roboto"/>
              </a:rPr>
              <a:t>Democratize</a:t>
            </a:r>
            <a:r>
              <a:rPr sz="1900" b="1" dirty="0">
                <a:solidFill>
                  <a:srgbClr val="0D0D0D"/>
                </a:solidFill>
                <a:latin typeface="Roboto"/>
                <a:cs typeface="Roboto"/>
              </a:rPr>
              <a:t> </a:t>
            </a:r>
            <a:r>
              <a:rPr sz="1900" b="1" spc="35" dirty="0">
                <a:solidFill>
                  <a:srgbClr val="0D0D0D"/>
                </a:solidFill>
                <a:latin typeface="Roboto"/>
                <a:cs typeface="Roboto"/>
              </a:rPr>
              <a:t>Art</a:t>
            </a:r>
            <a:r>
              <a:rPr sz="1900" b="1" dirty="0">
                <a:solidFill>
                  <a:srgbClr val="0D0D0D"/>
                </a:solidFill>
                <a:latin typeface="Roboto"/>
                <a:cs typeface="Roboto"/>
              </a:rPr>
              <a:t> </a:t>
            </a:r>
            <a:r>
              <a:rPr sz="1900" b="1" spc="-10" dirty="0">
                <a:solidFill>
                  <a:srgbClr val="0D0D0D"/>
                </a:solidFill>
                <a:latin typeface="Roboto"/>
                <a:cs typeface="Roboto"/>
              </a:rPr>
              <a:t>Industry</a:t>
            </a:r>
            <a:r>
              <a:rPr sz="1900" spc="-10" dirty="0">
                <a:solidFill>
                  <a:srgbClr val="0D0D0D"/>
                </a:solidFill>
                <a:latin typeface="Roboto"/>
                <a:cs typeface="Roboto"/>
              </a:rPr>
              <a:t>:</a:t>
            </a:r>
            <a:r>
              <a:rPr sz="1900" dirty="0">
                <a:solidFill>
                  <a:srgbClr val="0D0D0D"/>
                </a:solidFill>
                <a:latin typeface="Roboto"/>
                <a:cs typeface="Roboto"/>
              </a:rPr>
              <a:t> </a:t>
            </a:r>
            <a:r>
              <a:rPr sz="1900" spc="-20" dirty="0">
                <a:solidFill>
                  <a:srgbClr val="0D0D0D"/>
                </a:solidFill>
                <a:latin typeface="Roboto"/>
                <a:cs typeface="Roboto"/>
              </a:rPr>
              <a:t>Contribute</a:t>
            </a:r>
            <a:r>
              <a:rPr sz="1900" spc="-5" dirty="0">
                <a:solidFill>
                  <a:srgbClr val="0D0D0D"/>
                </a:solidFill>
                <a:latin typeface="Roboto"/>
                <a:cs typeface="Roboto"/>
              </a:rPr>
              <a:t> </a:t>
            </a:r>
            <a:r>
              <a:rPr sz="1900" spc="-20" dirty="0">
                <a:solidFill>
                  <a:srgbClr val="0D0D0D"/>
                </a:solidFill>
                <a:latin typeface="Roboto"/>
                <a:cs typeface="Roboto"/>
              </a:rPr>
              <a:t>to</a:t>
            </a:r>
            <a:r>
              <a:rPr sz="1900" dirty="0">
                <a:solidFill>
                  <a:srgbClr val="0D0D0D"/>
                </a:solidFill>
                <a:latin typeface="Roboto"/>
                <a:cs typeface="Roboto"/>
              </a:rPr>
              <a:t> </a:t>
            </a:r>
            <a:r>
              <a:rPr sz="1900" spc="-20" dirty="0">
                <a:solidFill>
                  <a:srgbClr val="0D0D0D"/>
                </a:solidFill>
                <a:latin typeface="Roboto"/>
                <a:cs typeface="Roboto"/>
              </a:rPr>
              <a:t>the</a:t>
            </a:r>
            <a:r>
              <a:rPr sz="1900" spc="-5" dirty="0">
                <a:solidFill>
                  <a:srgbClr val="0D0D0D"/>
                </a:solidFill>
                <a:latin typeface="Roboto"/>
                <a:cs typeface="Roboto"/>
              </a:rPr>
              <a:t> </a:t>
            </a:r>
            <a:r>
              <a:rPr sz="1900" spc="-20" dirty="0">
                <a:solidFill>
                  <a:srgbClr val="0D0D0D"/>
                </a:solidFill>
                <a:latin typeface="Roboto"/>
                <a:cs typeface="Roboto"/>
              </a:rPr>
              <a:t>decentralization</a:t>
            </a:r>
            <a:r>
              <a:rPr sz="1900" spc="-5" dirty="0">
                <a:solidFill>
                  <a:srgbClr val="0D0D0D"/>
                </a:solidFill>
                <a:latin typeface="Roboto"/>
                <a:cs typeface="Roboto"/>
              </a:rPr>
              <a:t> </a:t>
            </a:r>
            <a:r>
              <a:rPr sz="1900" spc="15" dirty="0">
                <a:solidFill>
                  <a:srgbClr val="0D0D0D"/>
                </a:solidFill>
                <a:latin typeface="Roboto"/>
                <a:cs typeface="Roboto"/>
              </a:rPr>
              <a:t>of</a:t>
            </a:r>
            <a:r>
              <a:rPr sz="1900" dirty="0">
                <a:solidFill>
                  <a:srgbClr val="0D0D0D"/>
                </a:solidFill>
                <a:latin typeface="Roboto"/>
                <a:cs typeface="Roboto"/>
              </a:rPr>
              <a:t> </a:t>
            </a:r>
            <a:r>
              <a:rPr sz="1900" spc="-20" dirty="0">
                <a:solidFill>
                  <a:srgbClr val="0D0D0D"/>
                </a:solidFill>
                <a:latin typeface="Roboto"/>
                <a:cs typeface="Roboto"/>
              </a:rPr>
              <a:t>the</a:t>
            </a:r>
            <a:r>
              <a:rPr sz="1900" spc="-5" dirty="0">
                <a:solidFill>
                  <a:srgbClr val="0D0D0D"/>
                </a:solidFill>
                <a:latin typeface="Roboto"/>
                <a:cs typeface="Roboto"/>
              </a:rPr>
              <a:t> </a:t>
            </a:r>
            <a:r>
              <a:rPr sz="1900" spc="-10" dirty="0">
                <a:solidFill>
                  <a:srgbClr val="0D0D0D"/>
                </a:solidFill>
                <a:latin typeface="Roboto"/>
                <a:cs typeface="Roboto"/>
              </a:rPr>
              <a:t>art </a:t>
            </a:r>
            <a:r>
              <a:rPr sz="1900" spc="-5" dirty="0">
                <a:solidFill>
                  <a:srgbClr val="0D0D0D"/>
                </a:solidFill>
                <a:latin typeface="Roboto"/>
                <a:cs typeface="Roboto"/>
              </a:rPr>
              <a:t> </a:t>
            </a:r>
            <a:r>
              <a:rPr sz="1900" spc="-40" dirty="0">
                <a:solidFill>
                  <a:srgbClr val="0D0D0D"/>
                </a:solidFill>
                <a:latin typeface="Roboto"/>
                <a:cs typeface="Roboto"/>
              </a:rPr>
              <a:t>industry,</a:t>
            </a:r>
            <a:r>
              <a:rPr sz="1900" spc="5" dirty="0">
                <a:solidFill>
                  <a:srgbClr val="0D0D0D"/>
                </a:solidFill>
                <a:latin typeface="Roboto"/>
                <a:cs typeface="Roboto"/>
              </a:rPr>
              <a:t> </a:t>
            </a:r>
            <a:r>
              <a:rPr sz="1900" spc="-20" dirty="0">
                <a:solidFill>
                  <a:srgbClr val="0D0D0D"/>
                </a:solidFill>
                <a:latin typeface="Roboto"/>
                <a:cs typeface="Roboto"/>
              </a:rPr>
              <a:t>creating</a:t>
            </a:r>
            <a:r>
              <a:rPr sz="1900" dirty="0">
                <a:solidFill>
                  <a:srgbClr val="0D0D0D"/>
                </a:solidFill>
                <a:latin typeface="Roboto"/>
                <a:cs typeface="Roboto"/>
              </a:rPr>
              <a:t> </a:t>
            </a:r>
            <a:r>
              <a:rPr sz="1900" spc="-15" dirty="0">
                <a:solidFill>
                  <a:srgbClr val="0D0D0D"/>
                </a:solidFill>
                <a:latin typeface="Roboto"/>
                <a:cs typeface="Roboto"/>
              </a:rPr>
              <a:t>a</a:t>
            </a:r>
            <a:r>
              <a:rPr sz="1900" spc="-5" dirty="0">
                <a:solidFill>
                  <a:srgbClr val="0D0D0D"/>
                </a:solidFill>
                <a:latin typeface="Roboto"/>
                <a:cs typeface="Roboto"/>
              </a:rPr>
              <a:t> </a:t>
            </a:r>
            <a:r>
              <a:rPr sz="1900" spc="-25" dirty="0">
                <a:solidFill>
                  <a:srgbClr val="0D0D0D"/>
                </a:solidFill>
                <a:latin typeface="Roboto"/>
                <a:cs typeface="Roboto"/>
              </a:rPr>
              <a:t>sustainable</a:t>
            </a:r>
            <a:r>
              <a:rPr sz="1900" dirty="0">
                <a:solidFill>
                  <a:srgbClr val="0D0D0D"/>
                </a:solidFill>
                <a:latin typeface="Roboto"/>
                <a:cs typeface="Roboto"/>
              </a:rPr>
              <a:t> </a:t>
            </a:r>
            <a:r>
              <a:rPr sz="1900" spc="-25" dirty="0">
                <a:solidFill>
                  <a:srgbClr val="0D0D0D"/>
                </a:solidFill>
                <a:latin typeface="Roboto"/>
                <a:cs typeface="Roboto"/>
              </a:rPr>
              <a:t>and</a:t>
            </a:r>
            <a:r>
              <a:rPr sz="1900" dirty="0">
                <a:solidFill>
                  <a:srgbClr val="0D0D0D"/>
                </a:solidFill>
                <a:latin typeface="Roboto"/>
                <a:cs typeface="Roboto"/>
              </a:rPr>
              <a:t> </a:t>
            </a:r>
            <a:r>
              <a:rPr sz="1900" spc="-25" dirty="0">
                <a:solidFill>
                  <a:srgbClr val="0D0D0D"/>
                </a:solidFill>
                <a:latin typeface="Roboto"/>
                <a:cs typeface="Roboto"/>
              </a:rPr>
              <a:t>trustworthy</a:t>
            </a:r>
            <a:r>
              <a:rPr sz="1900" dirty="0">
                <a:solidFill>
                  <a:srgbClr val="0D0D0D"/>
                </a:solidFill>
                <a:latin typeface="Roboto"/>
                <a:cs typeface="Roboto"/>
              </a:rPr>
              <a:t> </a:t>
            </a:r>
            <a:r>
              <a:rPr sz="1900" spc="-15" dirty="0">
                <a:solidFill>
                  <a:srgbClr val="0D0D0D"/>
                </a:solidFill>
                <a:latin typeface="Roboto"/>
                <a:cs typeface="Roboto"/>
              </a:rPr>
              <a:t>ecosystem</a:t>
            </a:r>
            <a:r>
              <a:rPr sz="1900" dirty="0">
                <a:solidFill>
                  <a:srgbClr val="0D0D0D"/>
                </a:solidFill>
                <a:latin typeface="Roboto"/>
                <a:cs typeface="Roboto"/>
              </a:rPr>
              <a:t> for</a:t>
            </a:r>
            <a:r>
              <a:rPr sz="1900" spc="5" dirty="0">
                <a:solidFill>
                  <a:srgbClr val="0D0D0D"/>
                </a:solidFill>
                <a:latin typeface="Roboto"/>
                <a:cs typeface="Roboto"/>
              </a:rPr>
              <a:t> </a:t>
            </a:r>
            <a:r>
              <a:rPr sz="1900" spc="-20" dirty="0">
                <a:solidFill>
                  <a:srgbClr val="0D0D0D"/>
                </a:solidFill>
                <a:latin typeface="Roboto"/>
                <a:cs typeface="Roboto"/>
              </a:rPr>
              <a:t>creators </a:t>
            </a:r>
            <a:r>
              <a:rPr sz="1900" spc="-455" dirty="0">
                <a:solidFill>
                  <a:srgbClr val="0D0D0D"/>
                </a:solidFill>
                <a:latin typeface="Roboto"/>
                <a:cs typeface="Roboto"/>
              </a:rPr>
              <a:t> </a:t>
            </a:r>
            <a:r>
              <a:rPr sz="1900" spc="-15" dirty="0">
                <a:solidFill>
                  <a:srgbClr val="0D0D0D"/>
                </a:solidFill>
                <a:latin typeface="Roboto"/>
                <a:cs typeface="Roboto"/>
              </a:rPr>
              <a:t>worldwide.</a:t>
            </a:r>
            <a:endParaRPr sz="1900">
              <a:latin typeface="Roboto"/>
              <a:cs typeface="Roboto"/>
            </a:endParaRPr>
          </a:p>
        </p:txBody>
      </p:sp>
      <p:pic>
        <p:nvPicPr>
          <p:cNvPr id="9" name="object 9"/>
          <p:cNvPicPr/>
          <p:nvPr/>
        </p:nvPicPr>
        <p:blipFill>
          <a:blip r:embed="rId4" cstate="print"/>
          <a:stretch>
            <a:fillRect/>
          </a:stretch>
        </p:blipFill>
        <p:spPr>
          <a:xfrm>
            <a:off x="10191378" y="518896"/>
            <a:ext cx="1438836" cy="143883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873574" y="1352574"/>
            <a:ext cx="9511665" cy="4640580"/>
          </a:xfrm>
          <a:custGeom>
            <a:avLst/>
            <a:gdLst/>
            <a:ahLst/>
            <a:cxnLst/>
            <a:rect l="l" t="t" r="r" b="b"/>
            <a:pathLst>
              <a:path w="9511665" h="4640580">
                <a:moveTo>
                  <a:pt x="9511499" y="4640099"/>
                </a:moveTo>
                <a:lnTo>
                  <a:pt x="0" y="4640099"/>
                </a:lnTo>
                <a:lnTo>
                  <a:pt x="0" y="0"/>
                </a:lnTo>
                <a:lnTo>
                  <a:pt x="9511499" y="0"/>
                </a:lnTo>
                <a:lnTo>
                  <a:pt x="9511499" y="4640099"/>
                </a:lnTo>
                <a:close/>
              </a:path>
            </a:pathLst>
          </a:custGeom>
          <a:solidFill>
            <a:srgbClr val="FFFFFF"/>
          </a:solidFill>
        </p:spPr>
        <p:txBody>
          <a:bodyPr wrap="square" lIns="0" tIns="0" rIns="0" bIns="0" rtlCol="0"/>
          <a:lstStyle/>
          <a:p>
            <a:endParaRPr/>
          </a:p>
        </p:txBody>
      </p:sp>
      <p:sp>
        <p:nvSpPr>
          <p:cNvPr id="7" name="object 7"/>
          <p:cNvSpPr txBox="1"/>
          <p:nvPr/>
        </p:nvSpPr>
        <p:spPr>
          <a:xfrm>
            <a:off x="946600" y="1409851"/>
            <a:ext cx="9143365" cy="4557395"/>
          </a:xfrm>
          <a:prstGeom prst="rect">
            <a:avLst/>
          </a:prstGeom>
        </p:spPr>
        <p:txBody>
          <a:bodyPr vert="horz" wrap="square" lIns="0" tIns="12700" rIns="0" bIns="0" rtlCol="0">
            <a:spAutoFit/>
          </a:bodyPr>
          <a:lstStyle/>
          <a:p>
            <a:pPr marL="12700" marR="1305560">
              <a:lnSpc>
                <a:spcPct val="100000"/>
              </a:lnSpc>
              <a:spcBef>
                <a:spcPts val="100"/>
              </a:spcBef>
            </a:pPr>
            <a:r>
              <a:rPr sz="3100" b="1" spc="-20" dirty="0">
                <a:solidFill>
                  <a:srgbClr val="B31166"/>
                </a:solidFill>
                <a:latin typeface="Roboto"/>
                <a:cs typeface="Roboto"/>
              </a:rPr>
              <a:t>"Empowering </a:t>
            </a:r>
            <a:r>
              <a:rPr sz="3100" b="1" spc="5" dirty="0">
                <a:solidFill>
                  <a:srgbClr val="B31166"/>
                </a:solidFill>
                <a:latin typeface="Roboto"/>
                <a:cs typeface="Roboto"/>
              </a:rPr>
              <a:t>Artists, </a:t>
            </a:r>
            <a:r>
              <a:rPr sz="3100" b="1" dirty="0">
                <a:solidFill>
                  <a:srgbClr val="B31166"/>
                </a:solidFill>
                <a:latin typeface="Roboto"/>
                <a:cs typeface="Roboto"/>
              </a:rPr>
              <a:t>Connecting </a:t>
            </a:r>
            <a:r>
              <a:rPr sz="3100" b="1" spc="-5" dirty="0">
                <a:solidFill>
                  <a:srgbClr val="B31166"/>
                </a:solidFill>
                <a:latin typeface="Roboto"/>
                <a:cs typeface="Roboto"/>
              </a:rPr>
              <a:t>Collectors, </a:t>
            </a:r>
            <a:r>
              <a:rPr sz="3100" b="1" spc="-760" dirty="0">
                <a:solidFill>
                  <a:srgbClr val="B31166"/>
                </a:solidFill>
                <a:latin typeface="Roboto"/>
                <a:cs typeface="Roboto"/>
              </a:rPr>
              <a:t> </a:t>
            </a:r>
            <a:r>
              <a:rPr sz="3100" b="1" spc="-5" dirty="0">
                <a:solidFill>
                  <a:srgbClr val="B31166"/>
                </a:solidFill>
                <a:latin typeface="Roboto"/>
                <a:cs typeface="Roboto"/>
              </a:rPr>
              <a:t>Ensuring</a:t>
            </a:r>
            <a:r>
              <a:rPr sz="3100" b="1" spc="-10" dirty="0">
                <a:solidFill>
                  <a:srgbClr val="B31166"/>
                </a:solidFill>
                <a:latin typeface="Roboto"/>
                <a:cs typeface="Roboto"/>
              </a:rPr>
              <a:t> </a:t>
            </a:r>
            <a:r>
              <a:rPr sz="3100" b="1" spc="-15" dirty="0">
                <a:solidFill>
                  <a:srgbClr val="B31166"/>
                </a:solidFill>
                <a:latin typeface="Roboto"/>
                <a:cs typeface="Roboto"/>
              </a:rPr>
              <a:t>Security</a:t>
            </a:r>
            <a:r>
              <a:rPr sz="3100" spc="-15" dirty="0">
                <a:solidFill>
                  <a:srgbClr val="B31166"/>
                </a:solidFill>
                <a:latin typeface="Roboto"/>
                <a:cs typeface="Roboto"/>
              </a:rPr>
              <a:t>"</a:t>
            </a:r>
            <a:endParaRPr sz="3100">
              <a:latin typeface="Roboto"/>
              <a:cs typeface="Roboto"/>
            </a:endParaRPr>
          </a:p>
          <a:p>
            <a:pPr marL="12700">
              <a:lnSpc>
                <a:spcPct val="100000"/>
              </a:lnSpc>
            </a:pPr>
            <a:r>
              <a:rPr sz="3100" spc="-35" dirty="0">
                <a:latin typeface="Roboto"/>
                <a:cs typeface="Roboto"/>
              </a:rPr>
              <a:t>FEATURES</a:t>
            </a:r>
            <a:r>
              <a:rPr sz="3100" spc="-35" dirty="0">
                <a:solidFill>
                  <a:srgbClr val="B31166"/>
                </a:solidFill>
                <a:latin typeface="Roboto"/>
                <a:cs typeface="Roboto"/>
              </a:rPr>
              <a:t>:</a:t>
            </a:r>
            <a:endParaRPr sz="3100">
              <a:latin typeface="Roboto"/>
              <a:cs typeface="Roboto"/>
            </a:endParaRPr>
          </a:p>
          <a:p>
            <a:pPr marL="469900">
              <a:lnSpc>
                <a:spcPct val="100000"/>
              </a:lnSpc>
              <a:spcBef>
                <a:spcPts val="45"/>
              </a:spcBef>
            </a:pPr>
            <a:r>
              <a:rPr sz="2000" b="1" spc="-15" dirty="0">
                <a:solidFill>
                  <a:srgbClr val="0D0D0D"/>
                </a:solidFill>
                <a:latin typeface="Roboto"/>
                <a:cs typeface="Roboto"/>
              </a:rPr>
              <a:t>User-Friendly</a:t>
            </a:r>
            <a:r>
              <a:rPr sz="2000" b="1" spc="-35" dirty="0">
                <a:solidFill>
                  <a:srgbClr val="0D0D0D"/>
                </a:solidFill>
                <a:latin typeface="Roboto"/>
                <a:cs typeface="Roboto"/>
              </a:rPr>
              <a:t> </a:t>
            </a:r>
            <a:r>
              <a:rPr sz="2000" b="1" spc="5" dirty="0">
                <a:solidFill>
                  <a:srgbClr val="0D0D0D"/>
                </a:solidFill>
                <a:latin typeface="Roboto"/>
                <a:cs typeface="Roboto"/>
              </a:rPr>
              <a:t>Interface:</a:t>
            </a:r>
            <a:endParaRPr sz="2000">
              <a:latin typeface="Roboto"/>
              <a:cs typeface="Roboto"/>
            </a:endParaRPr>
          </a:p>
          <a:p>
            <a:pPr marL="927100" indent="-382270">
              <a:lnSpc>
                <a:spcPct val="100000"/>
              </a:lnSpc>
              <a:spcBef>
                <a:spcPts val="355"/>
              </a:spcBef>
              <a:buFont typeface="Arial MT"/>
              <a:buChar char="●"/>
              <a:tabLst>
                <a:tab pos="926465" algn="l"/>
                <a:tab pos="927100" algn="l"/>
              </a:tabLst>
            </a:pPr>
            <a:r>
              <a:rPr sz="2000" spc="-35" dirty="0">
                <a:solidFill>
                  <a:srgbClr val="0D0D0D"/>
                </a:solidFill>
                <a:latin typeface="Roboto"/>
                <a:cs typeface="Roboto"/>
              </a:rPr>
              <a:t>"Intuitive</a:t>
            </a:r>
            <a:r>
              <a:rPr sz="2000" spc="-10" dirty="0">
                <a:solidFill>
                  <a:srgbClr val="0D0D0D"/>
                </a:solidFill>
                <a:latin typeface="Roboto"/>
                <a:cs typeface="Roboto"/>
              </a:rPr>
              <a:t> </a:t>
            </a:r>
            <a:r>
              <a:rPr sz="2000" spc="-20" dirty="0">
                <a:solidFill>
                  <a:srgbClr val="0D0D0D"/>
                </a:solidFill>
                <a:latin typeface="Roboto"/>
                <a:cs typeface="Roboto"/>
              </a:rPr>
              <a:t>design</a:t>
            </a:r>
            <a:r>
              <a:rPr sz="2000" spc="-10" dirty="0">
                <a:solidFill>
                  <a:srgbClr val="0D0D0D"/>
                </a:solidFill>
                <a:latin typeface="Roboto"/>
                <a:cs typeface="Roboto"/>
              </a:rPr>
              <a:t> </a:t>
            </a:r>
            <a:r>
              <a:rPr sz="2000" dirty="0">
                <a:solidFill>
                  <a:srgbClr val="0D0D0D"/>
                </a:solidFill>
                <a:latin typeface="Roboto"/>
                <a:cs typeface="Roboto"/>
              </a:rPr>
              <a:t>for</a:t>
            </a:r>
            <a:r>
              <a:rPr sz="2000" spc="-5" dirty="0">
                <a:solidFill>
                  <a:srgbClr val="0D0D0D"/>
                </a:solidFill>
                <a:latin typeface="Roboto"/>
                <a:cs typeface="Roboto"/>
              </a:rPr>
              <a:t> </a:t>
            </a:r>
            <a:r>
              <a:rPr sz="2000" spc="-10" dirty="0">
                <a:solidFill>
                  <a:srgbClr val="0D0D0D"/>
                </a:solidFill>
                <a:latin typeface="Roboto"/>
                <a:cs typeface="Roboto"/>
              </a:rPr>
              <a:t>seamless</a:t>
            </a:r>
            <a:r>
              <a:rPr sz="2000" spc="-5" dirty="0">
                <a:solidFill>
                  <a:srgbClr val="0D0D0D"/>
                </a:solidFill>
                <a:latin typeface="Roboto"/>
                <a:cs typeface="Roboto"/>
              </a:rPr>
              <a:t> </a:t>
            </a:r>
            <a:r>
              <a:rPr sz="2000" spc="-30" dirty="0">
                <a:solidFill>
                  <a:srgbClr val="0D0D0D"/>
                </a:solidFill>
                <a:latin typeface="Roboto"/>
                <a:cs typeface="Roboto"/>
              </a:rPr>
              <a:t>navigation</a:t>
            </a:r>
            <a:r>
              <a:rPr sz="2000" spc="-5" dirty="0">
                <a:solidFill>
                  <a:srgbClr val="0D0D0D"/>
                </a:solidFill>
                <a:latin typeface="Roboto"/>
                <a:cs typeface="Roboto"/>
              </a:rPr>
              <a:t> </a:t>
            </a:r>
            <a:r>
              <a:rPr sz="2000" spc="-25" dirty="0">
                <a:solidFill>
                  <a:srgbClr val="0D0D0D"/>
                </a:solidFill>
                <a:latin typeface="Roboto"/>
                <a:cs typeface="Roboto"/>
              </a:rPr>
              <a:t>and</a:t>
            </a:r>
            <a:r>
              <a:rPr sz="2000" spc="25" dirty="0">
                <a:solidFill>
                  <a:srgbClr val="0D0D0D"/>
                </a:solidFill>
                <a:latin typeface="Roboto"/>
                <a:cs typeface="Roboto"/>
              </a:rPr>
              <a:t> </a:t>
            </a:r>
            <a:r>
              <a:rPr sz="2000" spc="-45" dirty="0">
                <a:solidFill>
                  <a:srgbClr val="0D0D0D"/>
                </a:solidFill>
                <a:latin typeface="Roboto"/>
                <a:cs typeface="Roboto"/>
              </a:rPr>
              <a:t>user-friendly</a:t>
            </a:r>
            <a:r>
              <a:rPr sz="2000" spc="-5" dirty="0">
                <a:solidFill>
                  <a:srgbClr val="0D0D0D"/>
                </a:solidFill>
                <a:latin typeface="Roboto"/>
                <a:cs typeface="Roboto"/>
              </a:rPr>
              <a:t> </a:t>
            </a:r>
            <a:r>
              <a:rPr sz="2000" spc="-30" dirty="0">
                <a:solidFill>
                  <a:srgbClr val="0D0D0D"/>
                </a:solidFill>
                <a:latin typeface="Roboto"/>
                <a:cs typeface="Roboto"/>
              </a:rPr>
              <a:t>experience."</a:t>
            </a:r>
            <a:endParaRPr sz="2000">
              <a:latin typeface="Roboto"/>
              <a:cs typeface="Roboto"/>
            </a:endParaRPr>
          </a:p>
          <a:p>
            <a:pPr marL="469900">
              <a:lnSpc>
                <a:spcPct val="100000"/>
              </a:lnSpc>
              <a:spcBef>
                <a:spcPts val="360"/>
              </a:spcBef>
            </a:pPr>
            <a:r>
              <a:rPr sz="2000" b="1" spc="5" dirty="0">
                <a:solidFill>
                  <a:srgbClr val="0D0D0D"/>
                </a:solidFill>
                <a:latin typeface="Roboto"/>
                <a:cs typeface="Roboto"/>
              </a:rPr>
              <a:t>Secu</a:t>
            </a:r>
            <a:r>
              <a:rPr sz="2000" b="1" spc="-15" dirty="0">
                <a:solidFill>
                  <a:srgbClr val="0D0D0D"/>
                </a:solidFill>
                <a:latin typeface="Roboto"/>
                <a:cs typeface="Roboto"/>
              </a:rPr>
              <a:t>r</a:t>
            </a:r>
            <a:r>
              <a:rPr sz="2000" b="1" spc="35" dirty="0">
                <a:solidFill>
                  <a:srgbClr val="0D0D0D"/>
                </a:solidFill>
                <a:latin typeface="Roboto"/>
                <a:cs typeface="Roboto"/>
              </a:rPr>
              <a:t>e</a:t>
            </a:r>
            <a:r>
              <a:rPr sz="2000" b="1" spc="-5" dirty="0">
                <a:solidFill>
                  <a:srgbClr val="0D0D0D"/>
                </a:solidFill>
                <a:latin typeface="Roboto"/>
                <a:cs typeface="Roboto"/>
              </a:rPr>
              <a:t> </a:t>
            </a:r>
            <a:r>
              <a:rPr sz="2000" b="1" spc="-15" dirty="0">
                <a:solidFill>
                  <a:srgbClr val="0D0D0D"/>
                </a:solidFill>
                <a:latin typeface="Roboto"/>
                <a:cs typeface="Roboto"/>
              </a:rPr>
              <a:t>N</a:t>
            </a:r>
            <a:r>
              <a:rPr sz="2000" b="1" spc="5" dirty="0">
                <a:solidFill>
                  <a:srgbClr val="0D0D0D"/>
                </a:solidFill>
                <a:latin typeface="Roboto"/>
                <a:cs typeface="Roboto"/>
              </a:rPr>
              <a:t>F</a:t>
            </a:r>
            <a:r>
              <a:rPr sz="2000" b="1" spc="85" dirty="0">
                <a:solidFill>
                  <a:srgbClr val="0D0D0D"/>
                </a:solidFill>
                <a:latin typeface="Roboto"/>
                <a:cs typeface="Roboto"/>
              </a:rPr>
              <a:t>T</a:t>
            </a:r>
            <a:r>
              <a:rPr sz="2000" b="1" spc="-120" dirty="0">
                <a:solidFill>
                  <a:srgbClr val="0D0D0D"/>
                </a:solidFill>
                <a:latin typeface="Roboto"/>
                <a:cs typeface="Roboto"/>
              </a:rPr>
              <a:t> </a:t>
            </a:r>
            <a:r>
              <a:rPr sz="2000" b="1" spc="20" dirty="0">
                <a:solidFill>
                  <a:srgbClr val="0D0D0D"/>
                </a:solidFill>
                <a:latin typeface="Roboto"/>
                <a:cs typeface="Roboto"/>
              </a:rPr>
              <a:t>T</a:t>
            </a:r>
            <a:r>
              <a:rPr sz="2000" b="1" spc="-5" dirty="0">
                <a:solidFill>
                  <a:srgbClr val="0D0D0D"/>
                </a:solidFill>
                <a:latin typeface="Roboto"/>
                <a:cs typeface="Roboto"/>
              </a:rPr>
              <a:t>r</a:t>
            </a:r>
            <a:r>
              <a:rPr sz="2000" b="1" spc="-10" dirty="0">
                <a:solidFill>
                  <a:srgbClr val="0D0D0D"/>
                </a:solidFill>
                <a:latin typeface="Roboto"/>
                <a:cs typeface="Roboto"/>
              </a:rPr>
              <a:t>ansaction</a:t>
            </a:r>
            <a:r>
              <a:rPr sz="2000" b="1" spc="-5" dirty="0">
                <a:solidFill>
                  <a:srgbClr val="0D0D0D"/>
                </a:solidFill>
                <a:latin typeface="Roboto"/>
                <a:cs typeface="Roboto"/>
              </a:rPr>
              <a:t>s</a:t>
            </a:r>
            <a:r>
              <a:rPr sz="2000" spc="-25" dirty="0">
                <a:solidFill>
                  <a:srgbClr val="0D0D0D"/>
                </a:solidFill>
                <a:latin typeface="Roboto"/>
                <a:cs typeface="Roboto"/>
              </a:rPr>
              <a:t>:</a:t>
            </a:r>
            <a:endParaRPr sz="2000">
              <a:latin typeface="Roboto"/>
              <a:cs typeface="Roboto"/>
            </a:endParaRPr>
          </a:p>
          <a:p>
            <a:pPr marL="927100" marR="5080" indent="-382270">
              <a:lnSpc>
                <a:spcPct val="114999"/>
              </a:lnSpc>
              <a:buFont typeface="Arial MT"/>
              <a:buChar char="●"/>
              <a:tabLst>
                <a:tab pos="926465" algn="l"/>
                <a:tab pos="927100" algn="l"/>
              </a:tabLst>
            </a:pPr>
            <a:r>
              <a:rPr sz="2000" spc="-40" dirty="0">
                <a:solidFill>
                  <a:srgbClr val="0D0D0D"/>
                </a:solidFill>
                <a:latin typeface="Roboto"/>
                <a:cs typeface="Roboto"/>
              </a:rPr>
              <a:t>"Built</a:t>
            </a:r>
            <a:r>
              <a:rPr sz="2000" spc="-15" dirty="0">
                <a:solidFill>
                  <a:srgbClr val="0D0D0D"/>
                </a:solidFill>
                <a:latin typeface="Roboto"/>
                <a:cs typeface="Roboto"/>
              </a:rPr>
              <a:t> </a:t>
            </a:r>
            <a:r>
              <a:rPr sz="2000" spc="-20" dirty="0">
                <a:solidFill>
                  <a:srgbClr val="0D0D0D"/>
                </a:solidFill>
                <a:latin typeface="Roboto"/>
                <a:cs typeface="Roboto"/>
              </a:rPr>
              <a:t>on</a:t>
            </a:r>
            <a:r>
              <a:rPr sz="2000" spc="-10" dirty="0">
                <a:solidFill>
                  <a:srgbClr val="0D0D0D"/>
                </a:solidFill>
                <a:latin typeface="Roboto"/>
                <a:cs typeface="Roboto"/>
              </a:rPr>
              <a:t> </a:t>
            </a:r>
            <a:r>
              <a:rPr sz="2000" spc="-25" dirty="0">
                <a:solidFill>
                  <a:srgbClr val="0D0D0D"/>
                </a:solidFill>
                <a:latin typeface="Roboto"/>
                <a:cs typeface="Roboto"/>
              </a:rPr>
              <a:t>robust</a:t>
            </a:r>
            <a:r>
              <a:rPr sz="2000" spc="-5" dirty="0">
                <a:solidFill>
                  <a:srgbClr val="0D0D0D"/>
                </a:solidFill>
                <a:latin typeface="Roboto"/>
                <a:cs typeface="Roboto"/>
              </a:rPr>
              <a:t> </a:t>
            </a:r>
            <a:r>
              <a:rPr sz="2000" spc="-20" dirty="0">
                <a:solidFill>
                  <a:srgbClr val="0D0D0D"/>
                </a:solidFill>
                <a:latin typeface="Roboto"/>
                <a:cs typeface="Roboto"/>
              </a:rPr>
              <a:t>blockchain</a:t>
            </a:r>
            <a:r>
              <a:rPr sz="2000" spc="-10" dirty="0">
                <a:solidFill>
                  <a:srgbClr val="0D0D0D"/>
                </a:solidFill>
                <a:latin typeface="Roboto"/>
                <a:cs typeface="Roboto"/>
              </a:rPr>
              <a:t> </a:t>
            </a:r>
            <a:r>
              <a:rPr sz="2000" spc="-30" dirty="0">
                <a:solidFill>
                  <a:srgbClr val="0D0D0D"/>
                </a:solidFill>
                <a:latin typeface="Roboto"/>
                <a:cs typeface="Roboto"/>
              </a:rPr>
              <a:t>technology,</a:t>
            </a:r>
            <a:r>
              <a:rPr sz="2000" spc="-5" dirty="0">
                <a:solidFill>
                  <a:srgbClr val="0D0D0D"/>
                </a:solidFill>
                <a:latin typeface="Roboto"/>
                <a:cs typeface="Roboto"/>
              </a:rPr>
              <a:t> </a:t>
            </a:r>
            <a:r>
              <a:rPr sz="2000" dirty="0">
                <a:solidFill>
                  <a:srgbClr val="0D0D0D"/>
                </a:solidFill>
                <a:latin typeface="Roboto"/>
                <a:cs typeface="Roboto"/>
              </a:rPr>
              <a:t>ArtNFTHub</a:t>
            </a:r>
            <a:r>
              <a:rPr sz="2000" spc="-15" dirty="0">
                <a:solidFill>
                  <a:srgbClr val="0D0D0D"/>
                </a:solidFill>
                <a:latin typeface="Roboto"/>
                <a:cs typeface="Roboto"/>
              </a:rPr>
              <a:t> </a:t>
            </a:r>
            <a:r>
              <a:rPr sz="2000" spc="-20" dirty="0">
                <a:solidFill>
                  <a:srgbClr val="0D0D0D"/>
                </a:solidFill>
                <a:latin typeface="Roboto"/>
                <a:cs typeface="Roboto"/>
              </a:rPr>
              <a:t>ensures</a:t>
            </a:r>
            <a:r>
              <a:rPr sz="2000" spc="-10" dirty="0">
                <a:solidFill>
                  <a:srgbClr val="0D0D0D"/>
                </a:solidFill>
                <a:latin typeface="Roboto"/>
                <a:cs typeface="Roboto"/>
              </a:rPr>
              <a:t> </a:t>
            </a:r>
            <a:r>
              <a:rPr sz="2000" spc="-15" dirty="0">
                <a:solidFill>
                  <a:srgbClr val="0D0D0D"/>
                </a:solidFill>
                <a:latin typeface="Roboto"/>
                <a:cs typeface="Roboto"/>
              </a:rPr>
              <a:t>secure </a:t>
            </a:r>
            <a:r>
              <a:rPr sz="2000" spc="-25" dirty="0">
                <a:solidFill>
                  <a:srgbClr val="0D0D0D"/>
                </a:solidFill>
                <a:latin typeface="Roboto"/>
                <a:cs typeface="Roboto"/>
              </a:rPr>
              <a:t>and </a:t>
            </a:r>
            <a:r>
              <a:rPr sz="2000" spc="-20" dirty="0">
                <a:solidFill>
                  <a:srgbClr val="0D0D0D"/>
                </a:solidFill>
                <a:latin typeface="Roboto"/>
                <a:cs typeface="Roboto"/>
              </a:rPr>
              <a:t> </a:t>
            </a:r>
            <a:r>
              <a:rPr sz="2000" spc="-40" dirty="0">
                <a:solidFill>
                  <a:srgbClr val="0D0D0D"/>
                </a:solidFill>
                <a:latin typeface="Roboto"/>
                <a:cs typeface="Roboto"/>
              </a:rPr>
              <a:t>tamper-proof</a:t>
            </a:r>
            <a:r>
              <a:rPr sz="2000" dirty="0">
                <a:solidFill>
                  <a:srgbClr val="0D0D0D"/>
                </a:solidFill>
                <a:latin typeface="Roboto"/>
                <a:cs typeface="Roboto"/>
              </a:rPr>
              <a:t> </a:t>
            </a:r>
            <a:r>
              <a:rPr sz="2000" spc="5" dirty="0">
                <a:solidFill>
                  <a:srgbClr val="0D0D0D"/>
                </a:solidFill>
                <a:latin typeface="Roboto"/>
                <a:cs typeface="Roboto"/>
              </a:rPr>
              <a:t>NFT</a:t>
            </a:r>
            <a:r>
              <a:rPr sz="2000" spc="-35" dirty="0">
                <a:solidFill>
                  <a:srgbClr val="0D0D0D"/>
                </a:solidFill>
                <a:latin typeface="Roboto"/>
                <a:cs typeface="Roboto"/>
              </a:rPr>
              <a:t> </a:t>
            </a:r>
            <a:r>
              <a:rPr sz="2000" spc="-25" dirty="0">
                <a:solidFill>
                  <a:srgbClr val="0D0D0D"/>
                </a:solidFill>
                <a:latin typeface="Roboto"/>
                <a:cs typeface="Roboto"/>
              </a:rPr>
              <a:t>transactions,</a:t>
            </a:r>
            <a:r>
              <a:rPr sz="2000" dirty="0">
                <a:solidFill>
                  <a:srgbClr val="0D0D0D"/>
                </a:solidFill>
                <a:latin typeface="Roboto"/>
                <a:cs typeface="Roboto"/>
              </a:rPr>
              <a:t> </a:t>
            </a:r>
            <a:r>
              <a:rPr sz="2000" spc="-25" dirty="0">
                <a:solidFill>
                  <a:srgbClr val="0D0D0D"/>
                </a:solidFill>
                <a:latin typeface="Roboto"/>
                <a:cs typeface="Roboto"/>
              </a:rPr>
              <a:t>prioritizing</a:t>
            </a:r>
            <a:r>
              <a:rPr sz="2000" spc="5" dirty="0">
                <a:solidFill>
                  <a:srgbClr val="0D0D0D"/>
                </a:solidFill>
                <a:latin typeface="Roboto"/>
                <a:cs typeface="Roboto"/>
              </a:rPr>
              <a:t> </a:t>
            </a:r>
            <a:r>
              <a:rPr sz="2000" spc="-20" dirty="0">
                <a:solidFill>
                  <a:srgbClr val="0D0D0D"/>
                </a:solidFill>
                <a:latin typeface="Roboto"/>
                <a:cs typeface="Roboto"/>
              </a:rPr>
              <a:t>the</a:t>
            </a:r>
            <a:r>
              <a:rPr sz="2000" dirty="0">
                <a:solidFill>
                  <a:srgbClr val="0D0D0D"/>
                </a:solidFill>
                <a:latin typeface="Roboto"/>
                <a:cs typeface="Roboto"/>
              </a:rPr>
              <a:t> </a:t>
            </a:r>
            <a:r>
              <a:rPr sz="2000" spc="-30" dirty="0">
                <a:solidFill>
                  <a:srgbClr val="0D0D0D"/>
                </a:solidFill>
                <a:latin typeface="Roboto"/>
                <a:cs typeface="Roboto"/>
              </a:rPr>
              <a:t>integrity</a:t>
            </a:r>
            <a:r>
              <a:rPr sz="2000" dirty="0">
                <a:solidFill>
                  <a:srgbClr val="0D0D0D"/>
                </a:solidFill>
                <a:latin typeface="Roboto"/>
                <a:cs typeface="Roboto"/>
              </a:rPr>
              <a:t> </a:t>
            </a:r>
            <a:r>
              <a:rPr sz="2000" spc="15" dirty="0">
                <a:solidFill>
                  <a:srgbClr val="0D0D0D"/>
                </a:solidFill>
                <a:latin typeface="Roboto"/>
                <a:cs typeface="Roboto"/>
              </a:rPr>
              <a:t>of</a:t>
            </a:r>
            <a:r>
              <a:rPr sz="2000" spc="5" dirty="0">
                <a:solidFill>
                  <a:srgbClr val="0D0D0D"/>
                </a:solidFill>
                <a:latin typeface="Roboto"/>
                <a:cs typeface="Roboto"/>
              </a:rPr>
              <a:t> </a:t>
            </a:r>
            <a:r>
              <a:rPr sz="2000" spc="-15" dirty="0">
                <a:solidFill>
                  <a:srgbClr val="0D0D0D"/>
                </a:solidFill>
                <a:latin typeface="Roboto"/>
                <a:cs typeface="Roboto"/>
              </a:rPr>
              <a:t>each</a:t>
            </a:r>
            <a:r>
              <a:rPr sz="2000" dirty="0">
                <a:solidFill>
                  <a:srgbClr val="0D0D0D"/>
                </a:solidFill>
                <a:latin typeface="Roboto"/>
                <a:cs typeface="Roboto"/>
              </a:rPr>
              <a:t> </a:t>
            </a:r>
            <a:r>
              <a:rPr sz="2000" spc="-25" dirty="0">
                <a:solidFill>
                  <a:srgbClr val="0D0D0D"/>
                </a:solidFill>
                <a:latin typeface="Roboto"/>
                <a:cs typeface="Roboto"/>
              </a:rPr>
              <a:t>digital</a:t>
            </a:r>
            <a:r>
              <a:rPr sz="2000" dirty="0">
                <a:solidFill>
                  <a:srgbClr val="0D0D0D"/>
                </a:solidFill>
                <a:latin typeface="Roboto"/>
                <a:cs typeface="Roboto"/>
              </a:rPr>
              <a:t> </a:t>
            </a:r>
            <a:r>
              <a:rPr sz="2000" spc="-10" dirty="0">
                <a:solidFill>
                  <a:srgbClr val="0D0D0D"/>
                </a:solidFill>
                <a:latin typeface="Roboto"/>
                <a:cs typeface="Roboto"/>
              </a:rPr>
              <a:t>art </a:t>
            </a:r>
            <a:r>
              <a:rPr sz="2000" spc="-484" dirty="0">
                <a:solidFill>
                  <a:srgbClr val="0D0D0D"/>
                </a:solidFill>
                <a:latin typeface="Roboto"/>
                <a:cs typeface="Roboto"/>
              </a:rPr>
              <a:t> </a:t>
            </a:r>
            <a:r>
              <a:rPr sz="2000" spc="-45" dirty="0">
                <a:solidFill>
                  <a:srgbClr val="0D0D0D"/>
                </a:solidFill>
                <a:latin typeface="Roboto"/>
                <a:cs typeface="Roboto"/>
              </a:rPr>
              <a:t>piece."</a:t>
            </a:r>
            <a:endParaRPr sz="2000">
              <a:latin typeface="Roboto"/>
              <a:cs typeface="Roboto"/>
            </a:endParaRPr>
          </a:p>
          <a:p>
            <a:pPr marL="469900">
              <a:lnSpc>
                <a:spcPct val="100000"/>
              </a:lnSpc>
              <a:spcBef>
                <a:spcPts val="360"/>
              </a:spcBef>
            </a:pPr>
            <a:r>
              <a:rPr sz="2000" b="1" spc="-5" dirty="0">
                <a:solidFill>
                  <a:srgbClr val="0D0D0D"/>
                </a:solidFill>
                <a:latin typeface="Roboto"/>
                <a:cs typeface="Roboto"/>
              </a:rPr>
              <a:t>Global</a:t>
            </a:r>
            <a:r>
              <a:rPr sz="2000" b="1" spc="-15" dirty="0">
                <a:solidFill>
                  <a:srgbClr val="0D0D0D"/>
                </a:solidFill>
                <a:latin typeface="Roboto"/>
                <a:cs typeface="Roboto"/>
              </a:rPr>
              <a:t> </a:t>
            </a:r>
            <a:r>
              <a:rPr sz="2000" b="1" spc="10" dirty="0">
                <a:solidFill>
                  <a:srgbClr val="0D0D0D"/>
                </a:solidFill>
                <a:latin typeface="Roboto"/>
                <a:cs typeface="Roboto"/>
              </a:rPr>
              <a:t>Artist</a:t>
            </a:r>
            <a:r>
              <a:rPr sz="2000" b="1" spc="-10" dirty="0">
                <a:solidFill>
                  <a:srgbClr val="0D0D0D"/>
                </a:solidFill>
                <a:latin typeface="Roboto"/>
                <a:cs typeface="Roboto"/>
              </a:rPr>
              <a:t> </a:t>
            </a:r>
            <a:r>
              <a:rPr sz="2000" b="1" spc="-5" dirty="0">
                <a:solidFill>
                  <a:srgbClr val="0D0D0D"/>
                </a:solidFill>
                <a:latin typeface="Roboto"/>
                <a:cs typeface="Roboto"/>
              </a:rPr>
              <a:t>Exposure:</a:t>
            </a:r>
            <a:endParaRPr sz="2000">
              <a:latin typeface="Roboto"/>
              <a:cs typeface="Roboto"/>
            </a:endParaRPr>
          </a:p>
          <a:p>
            <a:pPr marL="927100" marR="203200" indent="-382270">
              <a:lnSpc>
                <a:spcPct val="114999"/>
              </a:lnSpc>
              <a:buFont typeface="Arial MT"/>
              <a:buChar char="●"/>
              <a:tabLst>
                <a:tab pos="926465" algn="l"/>
                <a:tab pos="927100" algn="l"/>
              </a:tabLst>
            </a:pPr>
            <a:r>
              <a:rPr sz="2000" spc="-35" dirty="0">
                <a:solidFill>
                  <a:srgbClr val="0D0D0D"/>
                </a:solidFill>
                <a:latin typeface="Roboto"/>
                <a:cs typeface="Roboto"/>
              </a:rPr>
              <a:t>"Artists</a:t>
            </a:r>
            <a:r>
              <a:rPr sz="2000" spc="-5" dirty="0">
                <a:solidFill>
                  <a:srgbClr val="0D0D0D"/>
                </a:solidFill>
                <a:latin typeface="Roboto"/>
                <a:cs typeface="Roboto"/>
              </a:rPr>
              <a:t> </a:t>
            </a:r>
            <a:r>
              <a:rPr sz="2000" spc="-25" dirty="0">
                <a:solidFill>
                  <a:srgbClr val="0D0D0D"/>
                </a:solidFill>
                <a:latin typeface="Roboto"/>
                <a:cs typeface="Roboto"/>
              </a:rPr>
              <a:t>gain</a:t>
            </a:r>
            <a:r>
              <a:rPr sz="2000" spc="5" dirty="0">
                <a:solidFill>
                  <a:srgbClr val="0D0D0D"/>
                </a:solidFill>
                <a:latin typeface="Roboto"/>
                <a:cs typeface="Roboto"/>
              </a:rPr>
              <a:t> </a:t>
            </a:r>
            <a:r>
              <a:rPr sz="2000" spc="-25" dirty="0">
                <a:solidFill>
                  <a:srgbClr val="0D0D0D"/>
                </a:solidFill>
                <a:latin typeface="Roboto"/>
                <a:cs typeface="Roboto"/>
              </a:rPr>
              <a:t>unparalleled</a:t>
            </a:r>
            <a:r>
              <a:rPr sz="2000" spc="-5" dirty="0">
                <a:solidFill>
                  <a:srgbClr val="0D0D0D"/>
                </a:solidFill>
                <a:latin typeface="Roboto"/>
                <a:cs typeface="Roboto"/>
              </a:rPr>
              <a:t> </a:t>
            </a:r>
            <a:r>
              <a:rPr sz="2000" spc="-20" dirty="0">
                <a:solidFill>
                  <a:srgbClr val="0D0D0D"/>
                </a:solidFill>
                <a:latin typeface="Roboto"/>
                <a:cs typeface="Roboto"/>
              </a:rPr>
              <a:t>exposure</a:t>
            </a:r>
            <a:r>
              <a:rPr sz="2000" dirty="0">
                <a:solidFill>
                  <a:srgbClr val="0D0D0D"/>
                </a:solidFill>
                <a:latin typeface="Roboto"/>
                <a:cs typeface="Roboto"/>
              </a:rPr>
              <a:t> </a:t>
            </a:r>
            <a:r>
              <a:rPr sz="2000" spc="-20" dirty="0">
                <a:solidFill>
                  <a:srgbClr val="0D0D0D"/>
                </a:solidFill>
                <a:latin typeface="Roboto"/>
                <a:cs typeface="Roboto"/>
              </a:rPr>
              <a:t>to</a:t>
            </a:r>
            <a:r>
              <a:rPr sz="2000" dirty="0">
                <a:solidFill>
                  <a:srgbClr val="0D0D0D"/>
                </a:solidFill>
                <a:latin typeface="Roboto"/>
                <a:cs typeface="Roboto"/>
              </a:rPr>
              <a:t> </a:t>
            </a:r>
            <a:r>
              <a:rPr sz="2000" spc="-15" dirty="0">
                <a:solidFill>
                  <a:srgbClr val="0D0D0D"/>
                </a:solidFill>
                <a:latin typeface="Roboto"/>
                <a:cs typeface="Roboto"/>
              </a:rPr>
              <a:t>a</a:t>
            </a:r>
            <a:r>
              <a:rPr sz="2000" dirty="0">
                <a:solidFill>
                  <a:srgbClr val="0D0D0D"/>
                </a:solidFill>
                <a:latin typeface="Roboto"/>
                <a:cs typeface="Roboto"/>
              </a:rPr>
              <a:t> </a:t>
            </a:r>
            <a:r>
              <a:rPr sz="2000" spc="-15" dirty="0">
                <a:solidFill>
                  <a:srgbClr val="0D0D0D"/>
                </a:solidFill>
                <a:latin typeface="Roboto"/>
                <a:cs typeface="Roboto"/>
              </a:rPr>
              <a:t>worldwide</a:t>
            </a:r>
            <a:r>
              <a:rPr sz="2000" spc="5" dirty="0">
                <a:solidFill>
                  <a:srgbClr val="0D0D0D"/>
                </a:solidFill>
                <a:latin typeface="Roboto"/>
                <a:cs typeface="Roboto"/>
              </a:rPr>
              <a:t> </a:t>
            </a:r>
            <a:r>
              <a:rPr sz="2000" spc="-15" dirty="0">
                <a:solidFill>
                  <a:srgbClr val="0D0D0D"/>
                </a:solidFill>
                <a:latin typeface="Roboto"/>
                <a:cs typeface="Roboto"/>
              </a:rPr>
              <a:t>audience,</a:t>
            </a:r>
            <a:r>
              <a:rPr sz="2000" spc="-5" dirty="0">
                <a:solidFill>
                  <a:srgbClr val="0D0D0D"/>
                </a:solidFill>
                <a:latin typeface="Roboto"/>
                <a:cs typeface="Roboto"/>
              </a:rPr>
              <a:t> </a:t>
            </a:r>
            <a:r>
              <a:rPr sz="2000" spc="-15" dirty="0">
                <a:solidFill>
                  <a:srgbClr val="0D0D0D"/>
                </a:solidFill>
                <a:latin typeface="Roboto"/>
                <a:cs typeface="Roboto"/>
              </a:rPr>
              <a:t>fostering</a:t>
            </a:r>
            <a:r>
              <a:rPr sz="2000" spc="5" dirty="0">
                <a:solidFill>
                  <a:srgbClr val="0D0D0D"/>
                </a:solidFill>
                <a:latin typeface="Roboto"/>
                <a:cs typeface="Roboto"/>
              </a:rPr>
              <a:t> </a:t>
            </a:r>
            <a:r>
              <a:rPr sz="2000" spc="-15" dirty="0">
                <a:solidFill>
                  <a:srgbClr val="0D0D0D"/>
                </a:solidFill>
                <a:latin typeface="Roboto"/>
                <a:cs typeface="Roboto"/>
              </a:rPr>
              <a:t>a </a:t>
            </a:r>
            <a:r>
              <a:rPr sz="2000" spc="-484" dirty="0">
                <a:solidFill>
                  <a:srgbClr val="0D0D0D"/>
                </a:solidFill>
                <a:latin typeface="Roboto"/>
                <a:cs typeface="Roboto"/>
              </a:rPr>
              <a:t> </a:t>
            </a:r>
            <a:r>
              <a:rPr sz="2000" spc="-20" dirty="0">
                <a:solidFill>
                  <a:srgbClr val="0D0D0D"/>
                </a:solidFill>
                <a:latin typeface="Roboto"/>
                <a:cs typeface="Roboto"/>
              </a:rPr>
              <a:t>diverse</a:t>
            </a:r>
            <a:r>
              <a:rPr sz="2000" spc="-10" dirty="0">
                <a:solidFill>
                  <a:srgbClr val="0D0D0D"/>
                </a:solidFill>
                <a:latin typeface="Roboto"/>
                <a:cs typeface="Roboto"/>
              </a:rPr>
              <a:t> </a:t>
            </a:r>
            <a:r>
              <a:rPr sz="2000" spc="-25" dirty="0">
                <a:solidFill>
                  <a:srgbClr val="0D0D0D"/>
                </a:solidFill>
                <a:latin typeface="Roboto"/>
                <a:cs typeface="Roboto"/>
              </a:rPr>
              <a:t>and</a:t>
            </a:r>
            <a:r>
              <a:rPr sz="2000" spc="-10" dirty="0">
                <a:solidFill>
                  <a:srgbClr val="0D0D0D"/>
                </a:solidFill>
                <a:latin typeface="Roboto"/>
                <a:cs typeface="Roboto"/>
              </a:rPr>
              <a:t> </a:t>
            </a:r>
            <a:r>
              <a:rPr sz="2000" spc="-25" dirty="0">
                <a:solidFill>
                  <a:srgbClr val="0D0D0D"/>
                </a:solidFill>
                <a:latin typeface="Roboto"/>
                <a:cs typeface="Roboto"/>
              </a:rPr>
              <a:t>inclusive</a:t>
            </a:r>
            <a:r>
              <a:rPr sz="2000" spc="-10" dirty="0">
                <a:solidFill>
                  <a:srgbClr val="0D0D0D"/>
                </a:solidFill>
                <a:latin typeface="Roboto"/>
                <a:cs typeface="Roboto"/>
              </a:rPr>
              <a:t> art </a:t>
            </a:r>
            <a:r>
              <a:rPr sz="2000" spc="-35" dirty="0">
                <a:solidFill>
                  <a:srgbClr val="0D0D0D"/>
                </a:solidFill>
                <a:latin typeface="Roboto"/>
                <a:cs typeface="Roboto"/>
              </a:rPr>
              <a:t>community.</a:t>
            </a:r>
            <a:endParaRPr sz="2000">
              <a:latin typeface="Roboto"/>
              <a:cs typeface="Roboto"/>
            </a:endParaRPr>
          </a:p>
        </p:txBody>
      </p:sp>
      <p:sp>
        <p:nvSpPr>
          <p:cNvPr id="8" name="object 8"/>
          <p:cNvSpPr txBox="1">
            <a:spLocks noGrp="1"/>
          </p:cNvSpPr>
          <p:nvPr>
            <p:ph type="title"/>
          </p:nvPr>
        </p:nvSpPr>
        <p:spPr>
          <a:xfrm>
            <a:off x="1132124" y="372824"/>
            <a:ext cx="4014470" cy="748665"/>
          </a:xfrm>
          <a:prstGeom prst="rect">
            <a:avLst/>
          </a:prstGeom>
          <a:solidFill>
            <a:srgbClr val="FFFFFF"/>
          </a:solidFill>
        </p:spPr>
        <p:txBody>
          <a:bodyPr vert="horz" wrap="square" lIns="0" tIns="64769" rIns="0" bIns="0" rtlCol="0">
            <a:spAutoFit/>
          </a:bodyPr>
          <a:lstStyle/>
          <a:p>
            <a:pPr marR="73025" algn="ctr">
              <a:lnSpc>
                <a:spcPct val="100000"/>
              </a:lnSpc>
              <a:spcBef>
                <a:spcPts val="509"/>
              </a:spcBef>
            </a:pPr>
            <a:r>
              <a:rPr sz="4100" spc="-440" dirty="0">
                <a:solidFill>
                  <a:srgbClr val="3E3E3E"/>
                </a:solidFill>
                <a:latin typeface="Arial"/>
                <a:cs typeface="Arial"/>
              </a:rPr>
              <a:t>NF</a:t>
            </a:r>
            <a:r>
              <a:rPr sz="4100" spc="-395" dirty="0">
                <a:solidFill>
                  <a:srgbClr val="3E3E3E"/>
                </a:solidFill>
                <a:latin typeface="Arial"/>
                <a:cs typeface="Arial"/>
              </a:rPr>
              <a:t>T</a:t>
            </a:r>
            <a:r>
              <a:rPr sz="4100" spc="-5" dirty="0">
                <a:solidFill>
                  <a:srgbClr val="3E3E3E"/>
                </a:solidFill>
                <a:latin typeface="Arial"/>
                <a:cs typeface="Arial"/>
              </a:rPr>
              <a:t> </a:t>
            </a:r>
            <a:r>
              <a:rPr sz="4100" spc="-405" dirty="0">
                <a:solidFill>
                  <a:srgbClr val="3E3E3E"/>
                </a:solidFill>
                <a:latin typeface="Arial"/>
                <a:cs typeface="Arial"/>
              </a:rPr>
              <a:t>ARTHUB</a:t>
            </a:r>
            <a:endParaRPr sz="4100">
              <a:latin typeface="Arial"/>
              <a:cs typeface="Arial"/>
            </a:endParaRPr>
          </a:p>
        </p:txBody>
      </p:sp>
      <p:pic>
        <p:nvPicPr>
          <p:cNvPr id="9" name="object 9"/>
          <p:cNvPicPr/>
          <p:nvPr/>
        </p:nvPicPr>
        <p:blipFill>
          <a:blip r:embed="rId4" cstate="print"/>
          <a:stretch>
            <a:fillRect/>
          </a:stretch>
        </p:blipFill>
        <p:spPr>
          <a:xfrm>
            <a:off x="10191378" y="518896"/>
            <a:ext cx="1438836" cy="143883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1064074" y="1311724"/>
            <a:ext cx="9171305" cy="4925695"/>
          </a:xfrm>
          <a:custGeom>
            <a:avLst/>
            <a:gdLst/>
            <a:ahLst/>
            <a:cxnLst/>
            <a:rect l="l" t="t" r="r" b="b"/>
            <a:pathLst>
              <a:path w="9171305" h="4925695">
                <a:moveTo>
                  <a:pt x="9171299" y="4925699"/>
                </a:moveTo>
                <a:lnTo>
                  <a:pt x="0" y="4925699"/>
                </a:lnTo>
                <a:lnTo>
                  <a:pt x="0" y="0"/>
                </a:lnTo>
                <a:lnTo>
                  <a:pt x="9171299" y="0"/>
                </a:lnTo>
                <a:lnTo>
                  <a:pt x="9171299" y="4925699"/>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20" dirty="0"/>
              <a:t>"Empowering </a:t>
            </a:r>
            <a:r>
              <a:rPr spc="5" dirty="0"/>
              <a:t>Artists, </a:t>
            </a:r>
            <a:r>
              <a:rPr dirty="0"/>
              <a:t>Connecting </a:t>
            </a:r>
            <a:r>
              <a:rPr spc="-5" dirty="0"/>
              <a:t>Collectors, </a:t>
            </a:r>
            <a:r>
              <a:rPr spc="-760" dirty="0"/>
              <a:t> </a:t>
            </a:r>
            <a:r>
              <a:rPr spc="-5" dirty="0"/>
              <a:t>Ensuring</a:t>
            </a:r>
            <a:r>
              <a:rPr spc="-10" dirty="0"/>
              <a:t> </a:t>
            </a:r>
            <a:r>
              <a:rPr spc="-15" dirty="0"/>
              <a:t>Security</a:t>
            </a:r>
            <a:r>
              <a:rPr b="0" spc="-15" dirty="0">
                <a:latin typeface="Roboto"/>
                <a:cs typeface="Roboto"/>
              </a:rPr>
              <a:t>"</a:t>
            </a:r>
          </a:p>
        </p:txBody>
      </p:sp>
      <p:sp>
        <p:nvSpPr>
          <p:cNvPr id="8" name="object 8"/>
          <p:cNvSpPr txBox="1">
            <a:spLocks noGrp="1"/>
          </p:cNvSpPr>
          <p:nvPr>
            <p:ph type="body" idx="1"/>
          </p:nvPr>
        </p:nvSpPr>
        <p:spPr>
          <a:prstGeom prst="rect">
            <a:avLst/>
          </a:prstGeom>
        </p:spPr>
        <p:txBody>
          <a:bodyPr vert="horz" wrap="square" lIns="0" tIns="12700" rIns="0" bIns="0" rtlCol="0">
            <a:spAutoFit/>
          </a:bodyPr>
          <a:lstStyle/>
          <a:p>
            <a:pPr marL="12700" marR="5080">
              <a:lnSpc>
                <a:spcPct val="100000"/>
              </a:lnSpc>
              <a:spcBef>
                <a:spcPts val="100"/>
              </a:spcBef>
            </a:pPr>
            <a:r>
              <a:rPr b="1" spc="-5" dirty="0">
                <a:latin typeface="Arial"/>
                <a:cs typeface="Arial"/>
              </a:rPr>
              <a:t>Digital</a:t>
            </a:r>
            <a:r>
              <a:rPr b="1" spc="-15" dirty="0">
                <a:latin typeface="Arial"/>
                <a:cs typeface="Arial"/>
              </a:rPr>
              <a:t> </a:t>
            </a:r>
            <a:r>
              <a:rPr b="1" spc="-5" dirty="0">
                <a:latin typeface="Arial"/>
                <a:cs typeface="Arial"/>
              </a:rPr>
              <a:t>Ownership:</a:t>
            </a:r>
            <a:r>
              <a:rPr b="1" spc="5" dirty="0">
                <a:latin typeface="Arial"/>
                <a:cs typeface="Arial"/>
              </a:rPr>
              <a:t> </a:t>
            </a:r>
            <a:r>
              <a:rPr spc="-75" dirty="0"/>
              <a:t>NFTs</a:t>
            </a:r>
            <a:r>
              <a:rPr spc="-15" dirty="0"/>
              <a:t> </a:t>
            </a:r>
            <a:r>
              <a:rPr spc="-5" dirty="0"/>
              <a:t>provide</a:t>
            </a:r>
            <a:r>
              <a:rPr spc="-15" dirty="0"/>
              <a:t> </a:t>
            </a:r>
            <a:r>
              <a:rPr spc="-5" dirty="0"/>
              <a:t>true</a:t>
            </a:r>
            <a:r>
              <a:rPr spc="-20" dirty="0"/>
              <a:t> </a:t>
            </a:r>
            <a:r>
              <a:rPr spc="-5" dirty="0"/>
              <a:t>ownership</a:t>
            </a:r>
            <a:r>
              <a:rPr spc="-15" dirty="0"/>
              <a:t> </a:t>
            </a:r>
            <a:r>
              <a:rPr spc="-5" dirty="0"/>
              <a:t>of</a:t>
            </a:r>
            <a:r>
              <a:rPr spc="15" dirty="0"/>
              <a:t> </a:t>
            </a:r>
            <a:r>
              <a:rPr spc="-5" dirty="0"/>
              <a:t>digital </a:t>
            </a:r>
            <a:r>
              <a:rPr spc="-705" dirty="0"/>
              <a:t> </a:t>
            </a:r>
            <a:r>
              <a:rPr spc="-5" dirty="0"/>
              <a:t>assets.</a:t>
            </a:r>
          </a:p>
          <a:p>
            <a:pPr marL="12700" marR="279400">
              <a:lnSpc>
                <a:spcPct val="100000"/>
              </a:lnSpc>
            </a:pPr>
            <a:r>
              <a:rPr b="1" spc="-10" dirty="0">
                <a:latin typeface="Arial"/>
                <a:cs typeface="Arial"/>
              </a:rPr>
              <a:t>Proven</a:t>
            </a:r>
            <a:r>
              <a:rPr b="1" spc="-25" dirty="0">
                <a:latin typeface="Arial"/>
                <a:cs typeface="Arial"/>
              </a:rPr>
              <a:t> </a:t>
            </a:r>
            <a:r>
              <a:rPr b="1" spc="-5" dirty="0">
                <a:latin typeface="Arial"/>
                <a:cs typeface="Arial"/>
              </a:rPr>
              <a:t>Scarcity:</a:t>
            </a:r>
            <a:r>
              <a:rPr b="1" spc="30" dirty="0">
                <a:latin typeface="Arial"/>
                <a:cs typeface="Arial"/>
              </a:rPr>
              <a:t> </a:t>
            </a:r>
            <a:r>
              <a:rPr spc="-5" dirty="0"/>
              <a:t>Limited</a:t>
            </a:r>
            <a:r>
              <a:rPr spc="-15" dirty="0"/>
              <a:t> </a:t>
            </a:r>
            <a:r>
              <a:rPr dirty="0"/>
              <a:t>supply</a:t>
            </a:r>
            <a:r>
              <a:rPr spc="-20" dirty="0"/>
              <a:t> </a:t>
            </a:r>
            <a:r>
              <a:rPr dirty="0"/>
              <a:t>makes</a:t>
            </a:r>
            <a:r>
              <a:rPr spc="-15" dirty="0"/>
              <a:t> </a:t>
            </a:r>
            <a:r>
              <a:rPr spc="-75" dirty="0"/>
              <a:t>NFTs</a:t>
            </a:r>
            <a:r>
              <a:rPr spc="-20" dirty="0"/>
              <a:t> </a:t>
            </a:r>
            <a:r>
              <a:rPr spc="-5" dirty="0"/>
              <a:t>desirable. </a:t>
            </a:r>
            <a:r>
              <a:rPr spc="-705" dirty="0"/>
              <a:t> </a:t>
            </a:r>
            <a:r>
              <a:rPr b="1" spc="-5" dirty="0">
                <a:latin typeface="Arial"/>
                <a:cs typeface="Arial"/>
              </a:rPr>
              <a:t>Global Accessibility: </a:t>
            </a:r>
            <a:r>
              <a:rPr spc="-10" dirty="0"/>
              <a:t>Accessible </a:t>
            </a:r>
            <a:r>
              <a:rPr spc="-5" dirty="0"/>
              <a:t>to </a:t>
            </a:r>
            <a:r>
              <a:rPr dirty="0"/>
              <a:t>a </a:t>
            </a:r>
            <a:r>
              <a:rPr spc="-5" dirty="0"/>
              <a:t>worldwide </a:t>
            </a:r>
            <a:r>
              <a:rPr dirty="0"/>
              <a:t> </a:t>
            </a:r>
            <a:r>
              <a:rPr spc="-5" dirty="0"/>
              <a:t>audience.</a:t>
            </a:r>
          </a:p>
          <a:p>
            <a:pPr marL="12700" marR="1550670">
              <a:lnSpc>
                <a:spcPct val="100000"/>
              </a:lnSpc>
            </a:pPr>
            <a:r>
              <a:rPr b="1" spc="-5" dirty="0">
                <a:latin typeface="Arial"/>
                <a:cs typeface="Arial"/>
              </a:rPr>
              <a:t>Immutable Ownership: </a:t>
            </a:r>
            <a:r>
              <a:rPr spc="-5" dirty="0"/>
              <a:t>Ownership </a:t>
            </a:r>
            <a:r>
              <a:rPr dirty="0"/>
              <a:t>records </a:t>
            </a:r>
            <a:r>
              <a:rPr spc="-5" dirty="0"/>
              <a:t>are </a:t>
            </a:r>
            <a:r>
              <a:rPr spc="-710" dirty="0"/>
              <a:t> </a:t>
            </a:r>
            <a:r>
              <a:rPr spc="-5" dirty="0"/>
              <a:t>tamper-proof.</a:t>
            </a:r>
          </a:p>
          <a:p>
            <a:pPr marL="12700" marR="1129030">
              <a:lnSpc>
                <a:spcPct val="100000"/>
              </a:lnSpc>
            </a:pPr>
            <a:r>
              <a:rPr b="1" spc="-10" dirty="0">
                <a:latin typeface="Arial"/>
                <a:cs typeface="Arial"/>
              </a:rPr>
              <a:t>Smart</a:t>
            </a:r>
            <a:r>
              <a:rPr b="1" spc="-25" dirty="0">
                <a:latin typeface="Arial"/>
                <a:cs typeface="Arial"/>
              </a:rPr>
              <a:t> </a:t>
            </a:r>
            <a:r>
              <a:rPr b="1" spc="-5" dirty="0">
                <a:latin typeface="Arial"/>
                <a:cs typeface="Arial"/>
              </a:rPr>
              <a:t>Contracts:</a:t>
            </a:r>
            <a:r>
              <a:rPr b="1" spc="-130" dirty="0">
                <a:latin typeface="Arial"/>
                <a:cs typeface="Arial"/>
              </a:rPr>
              <a:t> </a:t>
            </a:r>
            <a:r>
              <a:rPr spc="-10" dirty="0"/>
              <a:t>Automate</a:t>
            </a:r>
            <a:r>
              <a:rPr spc="-25" dirty="0"/>
              <a:t> </a:t>
            </a:r>
            <a:r>
              <a:rPr spc="-5" dirty="0"/>
              <a:t>processes</a:t>
            </a:r>
            <a:r>
              <a:rPr spc="-15" dirty="0"/>
              <a:t> </a:t>
            </a:r>
            <a:r>
              <a:rPr spc="-5" dirty="0"/>
              <a:t>like</a:t>
            </a:r>
            <a:r>
              <a:rPr spc="-20" dirty="0"/>
              <a:t> </a:t>
            </a:r>
            <a:r>
              <a:rPr dirty="0"/>
              <a:t>royalty </a:t>
            </a:r>
            <a:r>
              <a:rPr spc="-705" dirty="0"/>
              <a:t> </a:t>
            </a:r>
            <a:r>
              <a:rPr spc="-5" dirty="0"/>
              <a:t>payments,</a:t>
            </a:r>
          </a:p>
        </p:txBody>
      </p:sp>
      <p:pic>
        <p:nvPicPr>
          <p:cNvPr id="9" name="object 9"/>
          <p:cNvPicPr/>
          <p:nvPr/>
        </p:nvPicPr>
        <p:blipFill>
          <a:blip r:embed="rId4" cstate="print"/>
          <a:stretch>
            <a:fillRect/>
          </a:stretch>
        </p:blipFill>
        <p:spPr>
          <a:xfrm>
            <a:off x="10191378" y="518896"/>
            <a:ext cx="1438836" cy="143883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pic>
        <p:nvPicPr>
          <p:cNvPr id="3" name="object 3"/>
          <p:cNvPicPr/>
          <p:nvPr/>
        </p:nvPicPr>
        <p:blipFill>
          <a:blip r:embed="rId3" cstate="print"/>
          <a:stretch>
            <a:fillRect/>
          </a:stretch>
        </p:blipFill>
        <p:spPr>
          <a:xfrm>
            <a:off x="0" y="2667000"/>
            <a:ext cx="4190999" cy="4190999"/>
          </a:xfrm>
          <a:prstGeom prst="rect">
            <a:avLst/>
          </a:prstGeom>
        </p:spPr>
      </p:pic>
      <p:pic>
        <p:nvPicPr>
          <p:cNvPr id="4" name="object 4"/>
          <p:cNvPicPr/>
          <p:nvPr/>
        </p:nvPicPr>
        <p:blipFill>
          <a:blip r:embed="rId4" cstate="print"/>
          <a:stretch>
            <a:fillRect/>
          </a:stretch>
        </p:blipFill>
        <p:spPr>
          <a:xfrm>
            <a:off x="8609011" y="5867400"/>
            <a:ext cx="990599" cy="990599"/>
          </a:xfrm>
          <a:prstGeom prst="rect">
            <a:avLst/>
          </a:prstGeom>
        </p:spPr>
      </p:pic>
      <p:pic>
        <p:nvPicPr>
          <p:cNvPr id="5" name="object 5"/>
          <p:cNvPicPr/>
          <p:nvPr/>
        </p:nvPicPr>
        <p:blipFill>
          <a:blip r:embed="rId5" cstate="print"/>
          <a:stretch>
            <a:fillRect/>
          </a:stretch>
        </p:blipFill>
        <p:spPr>
          <a:xfrm>
            <a:off x="8609011" y="1676400"/>
            <a:ext cx="2819399" cy="2819399"/>
          </a:xfrm>
          <a:prstGeom prst="rect">
            <a:avLst/>
          </a:prstGeom>
        </p:spPr>
      </p:pic>
      <p:grpSp>
        <p:nvGrpSpPr>
          <p:cNvPr id="6" name="object 6"/>
          <p:cNvGrpSpPr/>
          <p:nvPr/>
        </p:nvGrpSpPr>
        <p:grpSpPr>
          <a:xfrm>
            <a:off x="0" y="0"/>
            <a:ext cx="12192000" cy="6858000"/>
            <a:chOff x="0" y="0"/>
            <a:chExt cx="12192000" cy="6858000"/>
          </a:xfrm>
        </p:grpSpPr>
        <p:pic>
          <p:nvPicPr>
            <p:cNvPr id="7" name="object 7"/>
            <p:cNvPicPr/>
            <p:nvPr/>
          </p:nvPicPr>
          <p:blipFill>
            <a:blip r:embed="rId6" cstate="print"/>
            <a:stretch>
              <a:fillRect/>
            </a:stretch>
          </p:blipFill>
          <p:spPr>
            <a:xfrm>
              <a:off x="7999411" y="8464"/>
              <a:ext cx="1600199" cy="1600199"/>
            </a:xfrm>
            <a:prstGeom prst="rect">
              <a:avLst/>
            </a:prstGeom>
          </p:spPr>
        </p:pic>
        <p:sp>
          <p:nvSpPr>
            <p:cNvPr id="8" name="object 8"/>
            <p:cNvSpPr/>
            <p:nvPr/>
          </p:nvSpPr>
          <p:spPr>
            <a:xfrm>
              <a:off x="8502097" y="1519046"/>
              <a:ext cx="3288029" cy="768350"/>
            </a:xfrm>
            <a:custGeom>
              <a:avLst/>
              <a:gdLst/>
              <a:ahLst/>
              <a:cxnLst/>
              <a:rect l="l" t="t" r="r" b="b"/>
              <a:pathLst>
                <a:path w="3288029" h="768350">
                  <a:moveTo>
                    <a:pt x="125953" y="767874"/>
                  </a:moveTo>
                  <a:lnTo>
                    <a:pt x="95126" y="767755"/>
                  </a:lnTo>
                  <a:lnTo>
                    <a:pt x="66157" y="767311"/>
                  </a:lnTo>
                  <a:lnTo>
                    <a:pt x="39102" y="766532"/>
                  </a:lnTo>
                  <a:lnTo>
                    <a:pt x="29355" y="751171"/>
                  </a:lnTo>
                  <a:lnTo>
                    <a:pt x="9746" y="720501"/>
                  </a:lnTo>
                  <a:lnTo>
                    <a:pt x="0" y="705140"/>
                  </a:lnTo>
                  <a:lnTo>
                    <a:pt x="174797" y="683896"/>
                  </a:lnTo>
                  <a:lnTo>
                    <a:pt x="447987" y="646868"/>
                  </a:lnTo>
                  <a:lnTo>
                    <a:pt x="829318" y="588477"/>
                  </a:lnTo>
                  <a:lnTo>
                    <a:pt x="1027075" y="554795"/>
                  </a:lnTo>
                  <a:lnTo>
                    <a:pt x="1330144" y="498888"/>
                  </a:lnTo>
                  <a:lnTo>
                    <a:pt x="1639737" y="436183"/>
                  </a:lnTo>
                  <a:lnTo>
                    <a:pt x="1954693" y="365782"/>
                  </a:lnTo>
                  <a:lnTo>
                    <a:pt x="2059818" y="340543"/>
                  </a:lnTo>
                  <a:lnTo>
                    <a:pt x="2271591" y="287264"/>
                  </a:lnTo>
                  <a:lnTo>
                    <a:pt x="2591109" y="200680"/>
                  </a:lnTo>
                  <a:lnTo>
                    <a:pt x="2910009" y="104730"/>
                  </a:lnTo>
                  <a:lnTo>
                    <a:pt x="3226383" y="0"/>
                  </a:lnTo>
                  <a:lnTo>
                    <a:pt x="3234154" y="57000"/>
                  </a:lnTo>
                  <a:lnTo>
                    <a:pt x="3240410" y="102300"/>
                  </a:lnTo>
                  <a:lnTo>
                    <a:pt x="3249480" y="166312"/>
                  </a:lnTo>
                  <a:lnTo>
                    <a:pt x="3261561" y="247536"/>
                  </a:lnTo>
                  <a:lnTo>
                    <a:pt x="3264926" y="270502"/>
                  </a:lnTo>
                  <a:lnTo>
                    <a:pt x="3268979" y="298785"/>
                  </a:lnTo>
                  <a:lnTo>
                    <a:pt x="3273996" y="334513"/>
                  </a:lnTo>
                  <a:lnTo>
                    <a:pt x="3280252" y="379814"/>
                  </a:lnTo>
                  <a:lnTo>
                    <a:pt x="3288022" y="436814"/>
                  </a:lnTo>
                  <a:lnTo>
                    <a:pt x="3038253" y="477256"/>
                  </a:lnTo>
                  <a:lnTo>
                    <a:pt x="2524837" y="549271"/>
                  </a:lnTo>
                  <a:lnTo>
                    <a:pt x="1757090" y="641352"/>
                  </a:lnTo>
                  <a:lnTo>
                    <a:pt x="1102961" y="707399"/>
                  </a:lnTo>
                  <a:lnTo>
                    <a:pt x="721135" y="739192"/>
                  </a:lnTo>
                  <a:lnTo>
                    <a:pt x="477726" y="755410"/>
                  </a:lnTo>
                  <a:lnTo>
                    <a:pt x="305988" y="763816"/>
                  </a:lnTo>
                  <a:lnTo>
                    <a:pt x="229018" y="766341"/>
                  </a:lnTo>
                  <a:lnTo>
                    <a:pt x="158581" y="767673"/>
                  </a:lnTo>
                  <a:lnTo>
                    <a:pt x="125953" y="767874"/>
                  </a:lnTo>
                  <a:close/>
                </a:path>
              </a:pathLst>
            </a:custGeom>
            <a:solidFill>
              <a:srgbClr val="FFFFFF">
                <a:alpha val="19999"/>
              </a:srgbClr>
            </a:solidFill>
          </p:spPr>
          <p:txBody>
            <a:bodyPr wrap="square" lIns="0" tIns="0" rIns="0" bIns="0" rtlCol="0"/>
            <a:lstStyle/>
            <a:p>
              <a:endParaRPr/>
            </a:p>
          </p:txBody>
        </p:sp>
        <p:sp>
          <p:nvSpPr>
            <p:cNvPr id="9" name="object 9"/>
            <p:cNvSpPr/>
            <p:nvPr/>
          </p:nvSpPr>
          <p:spPr>
            <a:xfrm>
              <a:off x="0" y="1282"/>
              <a:ext cx="12192000" cy="6856730"/>
            </a:xfrm>
            <a:custGeom>
              <a:avLst/>
              <a:gdLst/>
              <a:ahLst/>
              <a:cxnLst/>
              <a:rect l="l" t="t" r="r" b="b"/>
              <a:pathLst>
                <a:path w="12192000" h="6856730">
                  <a:moveTo>
                    <a:pt x="12192000" y="0"/>
                  </a:moveTo>
                  <a:lnTo>
                    <a:pt x="0" y="0"/>
                  </a:lnTo>
                  <a:lnTo>
                    <a:pt x="0" y="469900"/>
                  </a:lnTo>
                  <a:lnTo>
                    <a:pt x="0" y="6380480"/>
                  </a:lnTo>
                  <a:lnTo>
                    <a:pt x="0" y="6856717"/>
                  </a:lnTo>
                  <a:lnTo>
                    <a:pt x="12192000" y="6856717"/>
                  </a:lnTo>
                  <a:lnTo>
                    <a:pt x="12192000" y="6380480"/>
                  </a:lnTo>
                  <a:lnTo>
                    <a:pt x="12192000" y="470204"/>
                  </a:lnTo>
                  <a:lnTo>
                    <a:pt x="11709273" y="470204"/>
                  </a:lnTo>
                  <a:lnTo>
                    <a:pt x="11709273" y="1870875"/>
                  </a:lnTo>
                  <a:lnTo>
                    <a:pt x="10970336" y="1981022"/>
                  </a:lnTo>
                  <a:lnTo>
                    <a:pt x="10200399" y="2074684"/>
                  </a:lnTo>
                  <a:lnTo>
                    <a:pt x="9433636" y="2146122"/>
                  </a:lnTo>
                  <a:lnTo>
                    <a:pt x="8927224" y="2184222"/>
                  </a:lnTo>
                  <a:lnTo>
                    <a:pt x="8674811" y="2200097"/>
                  </a:lnTo>
                  <a:lnTo>
                    <a:pt x="7925511" y="2236609"/>
                  </a:lnTo>
                  <a:lnTo>
                    <a:pt x="7190499" y="2257247"/>
                  </a:lnTo>
                  <a:lnTo>
                    <a:pt x="6606832" y="2263711"/>
                  </a:lnTo>
                  <a:lnTo>
                    <a:pt x="6237998" y="2263597"/>
                  </a:lnTo>
                  <a:lnTo>
                    <a:pt x="6006223" y="2263597"/>
                  </a:lnTo>
                  <a:lnTo>
                    <a:pt x="5107698" y="2246134"/>
                  </a:lnTo>
                  <a:lnTo>
                    <a:pt x="4466348" y="2222322"/>
                  </a:lnTo>
                  <a:lnTo>
                    <a:pt x="3288423" y="2155647"/>
                  </a:lnTo>
                  <a:lnTo>
                    <a:pt x="2591511" y="2103259"/>
                  </a:lnTo>
                  <a:lnTo>
                    <a:pt x="2275598" y="2074684"/>
                  </a:lnTo>
                  <a:lnTo>
                    <a:pt x="1454861" y="1990547"/>
                  </a:lnTo>
                  <a:lnTo>
                    <a:pt x="862723" y="1920697"/>
                  </a:lnTo>
                  <a:lnTo>
                    <a:pt x="476364" y="186745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10" name="object 10"/>
            <p:cNvPicPr/>
            <p:nvPr/>
          </p:nvPicPr>
          <p:blipFill>
            <a:blip r:embed="rId7" cstate="print"/>
            <a:stretch>
              <a:fillRect/>
            </a:stretch>
          </p:blipFill>
          <p:spPr>
            <a:xfrm>
              <a:off x="10399711" y="0"/>
              <a:ext cx="762000" cy="1206500"/>
            </a:xfrm>
            <a:prstGeom prst="rect">
              <a:avLst/>
            </a:prstGeom>
          </p:spPr>
        </p:pic>
        <p:sp>
          <p:nvSpPr>
            <p:cNvPr id="11" name="object 11"/>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12" name="object 12"/>
          <p:cNvSpPr txBox="1"/>
          <p:nvPr/>
        </p:nvSpPr>
        <p:spPr>
          <a:xfrm>
            <a:off x="1896939" y="4654764"/>
            <a:ext cx="1593215" cy="1236980"/>
          </a:xfrm>
          <a:prstGeom prst="rect">
            <a:avLst/>
          </a:prstGeom>
        </p:spPr>
        <p:txBody>
          <a:bodyPr vert="horz" wrap="square" lIns="0" tIns="12700" rIns="0" bIns="0" rtlCol="0">
            <a:spAutoFit/>
          </a:bodyPr>
          <a:lstStyle/>
          <a:p>
            <a:pPr marL="12700" marR="5080">
              <a:lnSpc>
                <a:spcPct val="100000"/>
              </a:lnSpc>
              <a:spcBef>
                <a:spcPts val="100"/>
              </a:spcBef>
            </a:pPr>
            <a:r>
              <a:rPr sz="2000" b="1" spc="-110" dirty="0">
                <a:solidFill>
                  <a:srgbClr val="E99439"/>
                </a:solidFill>
                <a:latin typeface="Arial"/>
                <a:cs typeface="Arial"/>
              </a:rPr>
              <a:t>ANKI</a:t>
            </a:r>
            <a:r>
              <a:rPr sz="2000" b="1" spc="-105" dirty="0">
                <a:solidFill>
                  <a:srgbClr val="E99439"/>
                </a:solidFill>
                <a:latin typeface="Arial"/>
                <a:cs typeface="Arial"/>
              </a:rPr>
              <a:t>T</a:t>
            </a:r>
            <a:r>
              <a:rPr sz="2000" b="1" spc="-5" dirty="0">
                <a:solidFill>
                  <a:srgbClr val="E99439"/>
                </a:solidFill>
                <a:latin typeface="Arial"/>
                <a:cs typeface="Arial"/>
              </a:rPr>
              <a:t> </a:t>
            </a:r>
            <a:r>
              <a:rPr sz="2000" b="1" spc="25" dirty="0">
                <a:solidFill>
                  <a:srgbClr val="E99439"/>
                </a:solidFill>
                <a:latin typeface="Arial"/>
                <a:cs typeface="Arial"/>
              </a:rPr>
              <a:t>kumar  </a:t>
            </a:r>
            <a:r>
              <a:rPr sz="2000" b="1" spc="-35" dirty="0">
                <a:solidFill>
                  <a:srgbClr val="E99439"/>
                </a:solidFill>
                <a:latin typeface="Arial"/>
                <a:cs typeface="Arial"/>
              </a:rPr>
              <a:t>mishra</a:t>
            </a:r>
            <a:endParaRPr sz="2000">
              <a:latin typeface="Arial"/>
              <a:cs typeface="Arial"/>
            </a:endParaRPr>
          </a:p>
          <a:p>
            <a:pPr marL="12700">
              <a:lnSpc>
                <a:spcPts val="2215"/>
              </a:lnSpc>
            </a:pPr>
            <a:r>
              <a:rPr sz="2100" b="1" spc="-5" dirty="0">
                <a:solidFill>
                  <a:srgbClr val="3E3E3E"/>
                </a:solidFill>
                <a:latin typeface="Arial"/>
                <a:cs typeface="Arial"/>
              </a:rPr>
              <a:t>Front-end+</a:t>
            </a:r>
            <a:endParaRPr sz="2100">
              <a:latin typeface="Arial"/>
              <a:cs typeface="Arial"/>
            </a:endParaRPr>
          </a:p>
          <a:p>
            <a:pPr marL="12700">
              <a:lnSpc>
                <a:spcPct val="100000"/>
              </a:lnSpc>
            </a:pPr>
            <a:r>
              <a:rPr sz="2100" b="1" spc="30" dirty="0">
                <a:solidFill>
                  <a:srgbClr val="3E3E3E"/>
                </a:solidFill>
                <a:latin typeface="Arial"/>
                <a:cs typeface="Arial"/>
              </a:rPr>
              <a:t>Cloud</a:t>
            </a:r>
            <a:endParaRPr sz="2100">
              <a:latin typeface="Arial"/>
              <a:cs typeface="Arial"/>
            </a:endParaRPr>
          </a:p>
        </p:txBody>
      </p:sp>
      <p:sp>
        <p:nvSpPr>
          <p:cNvPr id="13" name="object 13"/>
          <p:cNvSpPr txBox="1"/>
          <p:nvPr/>
        </p:nvSpPr>
        <p:spPr>
          <a:xfrm>
            <a:off x="4207100" y="4654766"/>
            <a:ext cx="1485900" cy="1695450"/>
          </a:xfrm>
          <a:prstGeom prst="rect">
            <a:avLst/>
          </a:prstGeom>
        </p:spPr>
        <p:txBody>
          <a:bodyPr vert="horz" wrap="square" lIns="0" tIns="12700" rIns="0" bIns="0" rtlCol="0">
            <a:spAutoFit/>
          </a:bodyPr>
          <a:lstStyle/>
          <a:p>
            <a:pPr marL="154305">
              <a:lnSpc>
                <a:spcPct val="100000"/>
              </a:lnSpc>
              <a:spcBef>
                <a:spcPts val="100"/>
              </a:spcBef>
            </a:pPr>
            <a:r>
              <a:rPr sz="2000" b="1" spc="-20" dirty="0">
                <a:solidFill>
                  <a:srgbClr val="9B6BF1"/>
                </a:solidFill>
                <a:latin typeface="Arial"/>
                <a:cs typeface="Arial"/>
              </a:rPr>
              <a:t>ANNU</a:t>
            </a:r>
            <a:endParaRPr sz="2000">
              <a:latin typeface="Arial"/>
              <a:cs typeface="Arial"/>
            </a:endParaRPr>
          </a:p>
          <a:p>
            <a:pPr marL="12700" marR="85090">
              <a:lnSpc>
                <a:spcPct val="100000"/>
              </a:lnSpc>
              <a:spcBef>
                <a:spcPts val="2105"/>
              </a:spcBef>
            </a:pPr>
            <a:r>
              <a:rPr sz="1800" b="1" spc="55" dirty="0">
                <a:solidFill>
                  <a:srgbClr val="3E3E3E"/>
                </a:solidFill>
                <a:latin typeface="Arial"/>
                <a:cs typeface="Arial"/>
              </a:rPr>
              <a:t>Database </a:t>
            </a:r>
            <a:r>
              <a:rPr sz="1800" b="1" spc="60" dirty="0">
                <a:solidFill>
                  <a:srgbClr val="3E3E3E"/>
                </a:solidFill>
                <a:latin typeface="Arial"/>
                <a:cs typeface="Arial"/>
              </a:rPr>
              <a:t> </a:t>
            </a:r>
            <a:r>
              <a:rPr sz="1800" b="1" spc="90" dirty="0">
                <a:solidFill>
                  <a:srgbClr val="3E3E3E"/>
                </a:solidFill>
                <a:latin typeface="Arial"/>
                <a:cs typeface="Arial"/>
              </a:rPr>
              <a:t>Mangaemet </a:t>
            </a:r>
            <a:r>
              <a:rPr sz="1800" b="1" spc="-490" dirty="0">
                <a:solidFill>
                  <a:srgbClr val="3E3E3E"/>
                </a:solidFill>
                <a:latin typeface="Arial"/>
                <a:cs typeface="Arial"/>
              </a:rPr>
              <a:t> </a:t>
            </a:r>
            <a:r>
              <a:rPr sz="1800" b="1" spc="80" dirty="0">
                <a:solidFill>
                  <a:srgbClr val="3E3E3E"/>
                </a:solidFill>
                <a:latin typeface="Arial"/>
                <a:cs typeface="Arial"/>
              </a:rPr>
              <a:t>and</a:t>
            </a:r>
            <a:r>
              <a:rPr sz="1800" b="1" spc="-80" dirty="0">
                <a:solidFill>
                  <a:srgbClr val="3E3E3E"/>
                </a:solidFill>
                <a:latin typeface="Arial"/>
                <a:cs typeface="Arial"/>
              </a:rPr>
              <a:t> </a:t>
            </a:r>
            <a:r>
              <a:rPr sz="1800" b="1" spc="-30" dirty="0">
                <a:solidFill>
                  <a:srgbClr val="3E3E3E"/>
                </a:solidFill>
                <a:latin typeface="Arial"/>
                <a:cs typeface="Arial"/>
              </a:rPr>
              <a:t>Security</a:t>
            </a:r>
            <a:endParaRPr sz="1800">
              <a:latin typeface="Arial"/>
              <a:cs typeface="Arial"/>
            </a:endParaRPr>
          </a:p>
          <a:p>
            <a:pPr marL="12700">
              <a:lnSpc>
                <a:spcPct val="100000"/>
              </a:lnSpc>
            </a:pPr>
            <a:r>
              <a:rPr sz="1800" b="1" spc="60" dirty="0">
                <a:solidFill>
                  <a:srgbClr val="3E3E3E"/>
                </a:solidFill>
                <a:latin typeface="Arial"/>
                <a:cs typeface="Arial"/>
              </a:rPr>
              <a:t>-Complian</a:t>
            </a:r>
            <a:r>
              <a:rPr sz="1800" b="1" spc="75" dirty="0">
                <a:solidFill>
                  <a:srgbClr val="3E3E3E"/>
                </a:solidFill>
                <a:latin typeface="Arial"/>
                <a:cs typeface="Arial"/>
              </a:rPr>
              <a:t>c</a:t>
            </a:r>
            <a:r>
              <a:rPr sz="1600" b="1" spc="130" dirty="0">
                <a:solidFill>
                  <a:srgbClr val="3E3E3E"/>
                </a:solidFill>
                <a:latin typeface="Arial"/>
                <a:cs typeface="Arial"/>
              </a:rPr>
              <a:t>e</a:t>
            </a:r>
            <a:endParaRPr sz="1600">
              <a:latin typeface="Arial"/>
              <a:cs typeface="Arial"/>
            </a:endParaRPr>
          </a:p>
        </p:txBody>
      </p:sp>
      <p:sp>
        <p:nvSpPr>
          <p:cNvPr id="14" name="object 14"/>
          <p:cNvSpPr txBox="1"/>
          <p:nvPr/>
        </p:nvSpPr>
        <p:spPr>
          <a:xfrm>
            <a:off x="6517262" y="4654789"/>
            <a:ext cx="1273175" cy="1173480"/>
          </a:xfrm>
          <a:prstGeom prst="rect">
            <a:avLst/>
          </a:prstGeom>
        </p:spPr>
        <p:txBody>
          <a:bodyPr vert="horz" wrap="square" lIns="0" tIns="12700" rIns="0" bIns="0" rtlCol="0">
            <a:spAutoFit/>
          </a:bodyPr>
          <a:lstStyle/>
          <a:p>
            <a:pPr marL="12700" marR="411480">
              <a:lnSpc>
                <a:spcPct val="100000"/>
              </a:lnSpc>
              <a:spcBef>
                <a:spcPts val="100"/>
              </a:spcBef>
            </a:pPr>
            <a:r>
              <a:rPr sz="2000" b="1" spc="-125" dirty="0">
                <a:solidFill>
                  <a:srgbClr val="D43DD0"/>
                </a:solidFill>
                <a:latin typeface="Arial"/>
                <a:cs typeface="Arial"/>
              </a:rPr>
              <a:t>ANIKET  </a:t>
            </a:r>
            <a:r>
              <a:rPr sz="2000" b="1" spc="-45" dirty="0">
                <a:solidFill>
                  <a:srgbClr val="D43DD0"/>
                </a:solidFill>
                <a:latin typeface="Arial"/>
                <a:cs typeface="Arial"/>
              </a:rPr>
              <a:t>SINGH</a:t>
            </a:r>
            <a:endParaRPr sz="2000">
              <a:latin typeface="Arial"/>
              <a:cs typeface="Arial"/>
            </a:endParaRPr>
          </a:p>
          <a:p>
            <a:pPr marL="12700">
              <a:lnSpc>
                <a:spcPct val="100000"/>
              </a:lnSpc>
              <a:spcBef>
                <a:spcPts val="1115"/>
              </a:spcBef>
            </a:pPr>
            <a:r>
              <a:rPr sz="2100" b="1" spc="-135" dirty="0">
                <a:solidFill>
                  <a:srgbClr val="3E3E3E"/>
                </a:solidFill>
                <a:latin typeface="Arial"/>
                <a:cs typeface="Arial"/>
              </a:rPr>
              <a:t>Ful</a:t>
            </a:r>
            <a:r>
              <a:rPr sz="2100" b="1" spc="-75" dirty="0">
                <a:solidFill>
                  <a:srgbClr val="3E3E3E"/>
                </a:solidFill>
                <a:latin typeface="Arial"/>
                <a:cs typeface="Arial"/>
              </a:rPr>
              <a:t>l</a:t>
            </a:r>
            <a:r>
              <a:rPr sz="2100" b="1" spc="-5" dirty="0">
                <a:solidFill>
                  <a:srgbClr val="3E3E3E"/>
                </a:solidFill>
                <a:latin typeface="Arial"/>
                <a:cs typeface="Arial"/>
              </a:rPr>
              <a:t> </a:t>
            </a:r>
            <a:r>
              <a:rPr sz="2100" b="1" dirty="0">
                <a:solidFill>
                  <a:srgbClr val="3E3E3E"/>
                </a:solidFill>
                <a:latin typeface="Arial"/>
                <a:cs typeface="Arial"/>
              </a:rPr>
              <a:t>Sta</a:t>
            </a:r>
            <a:r>
              <a:rPr sz="2100" b="1" spc="15" dirty="0">
                <a:solidFill>
                  <a:srgbClr val="3E3E3E"/>
                </a:solidFill>
                <a:latin typeface="Arial"/>
                <a:cs typeface="Arial"/>
              </a:rPr>
              <a:t>c</a:t>
            </a:r>
            <a:r>
              <a:rPr sz="2600" b="1" spc="60" dirty="0">
                <a:solidFill>
                  <a:srgbClr val="3E3E3E"/>
                </a:solidFill>
                <a:latin typeface="Arial"/>
                <a:cs typeface="Arial"/>
              </a:rPr>
              <a:t>k</a:t>
            </a:r>
            <a:endParaRPr sz="2600">
              <a:latin typeface="Arial"/>
              <a:cs typeface="Arial"/>
            </a:endParaRPr>
          </a:p>
        </p:txBody>
      </p:sp>
      <p:sp>
        <p:nvSpPr>
          <p:cNvPr id="15" name="object 15"/>
          <p:cNvSpPr txBox="1"/>
          <p:nvPr/>
        </p:nvSpPr>
        <p:spPr>
          <a:xfrm>
            <a:off x="8827425" y="4654790"/>
            <a:ext cx="1530350" cy="1903095"/>
          </a:xfrm>
          <a:prstGeom prst="rect">
            <a:avLst/>
          </a:prstGeom>
        </p:spPr>
        <p:txBody>
          <a:bodyPr vert="horz" wrap="square" lIns="0" tIns="12700" rIns="0" bIns="0" rtlCol="0">
            <a:spAutoFit/>
          </a:bodyPr>
          <a:lstStyle/>
          <a:p>
            <a:pPr marL="12700" marR="571500">
              <a:lnSpc>
                <a:spcPct val="100000"/>
              </a:lnSpc>
              <a:spcBef>
                <a:spcPts val="100"/>
              </a:spcBef>
            </a:pPr>
            <a:r>
              <a:rPr sz="2000" b="1" spc="-130" dirty="0">
                <a:solidFill>
                  <a:srgbClr val="E45F3C"/>
                </a:solidFill>
                <a:latin typeface="Arial"/>
                <a:cs typeface="Arial"/>
              </a:rPr>
              <a:t>AYUSH </a:t>
            </a:r>
            <a:r>
              <a:rPr sz="2000" b="1" spc="-125" dirty="0">
                <a:solidFill>
                  <a:srgbClr val="E45F3C"/>
                </a:solidFill>
                <a:latin typeface="Arial"/>
                <a:cs typeface="Arial"/>
              </a:rPr>
              <a:t> </a:t>
            </a:r>
            <a:r>
              <a:rPr sz="2000" b="1" spc="-90" dirty="0">
                <a:solidFill>
                  <a:srgbClr val="E45F3C"/>
                </a:solidFill>
                <a:latin typeface="Arial"/>
                <a:cs typeface="Arial"/>
              </a:rPr>
              <a:t>MISHRA</a:t>
            </a:r>
            <a:endParaRPr sz="2000">
              <a:latin typeface="Arial"/>
              <a:cs typeface="Arial"/>
            </a:endParaRPr>
          </a:p>
          <a:p>
            <a:pPr marL="12700">
              <a:lnSpc>
                <a:spcPct val="100000"/>
              </a:lnSpc>
              <a:spcBef>
                <a:spcPts val="2140"/>
              </a:spcBef>
            </a:pPr>
            <a:r>
              <a:rPr sz="1900" b="1" spc="20" dirty="0">
                <a:solidFill>
                  <a:srgbClr val="3E3E3E"/>
                </a:solidFill>
                <a:latin typeface="Arial"/>
                <a:cs typeface="Arial"/>
              </a:rPr>
              <a:t>Block-chain</a:t>
            </a:r>
            <a:endParaRPr sz="1900">
              <a:latin typeface="Arial"/>
              <a:cs typeface="Arial"/>
            </a:endParaRPr>
          </a:p>
          <a:p>
            <a:pPr marL="12700" marR="5080">
              <a:lnSpc>
                <a:spcPct val="100000"/>
              </a:lnSpc>
              <a:spcBef>
                <a:spcPts val="1000"/>
              </a:spcBef>
            </a:pPr>
            <a:r>
              <a:rPr sz="1900" b="1" spc="85" dirty="0">
                <a:solidFill>
                  <a:srgbClr val="3E3E3E"/>
                </a:solidFill>
                <a:latin typeface="Arial"/>
                <a:cs typeface="Arial"/>
              </a:rPr>
              <a:t>and</a:t>
            </a:r>
            <a:r>
              <a:rPr sz="1900" b="1" spc="-85" dirty="0">
                <a:solidFill>
                  <a:srgbClr val="3E3E3E"/>
                </a:solidFill>
                <a:latin typeface="Arial"/>
                <a:cs typeface="Arial"/>
              </a:rPr>
              <a:t> </a:t>
            </a:r>
            <a:r>
              <a:rPr sz="1900" b="1" spc="20" dirty="0">
                <a:solidFill>
                  <a:srgbClr val="3E3E3E"/>
                </a:solidFill>
                <a:latin typeface="Arial"/>
                <a:cs typeface="Arial"/>
              </a:rPr>
              <a:t>etherum </a:t>
            </a:r>
            <a:r>
              <a:rPr sz="1900" b="1" spc="-509" dirty="0">
                <a:solidFill>
                  <a:srgbClr val="3E3E3E"/>
                </a:solidFill>
                <a:latin typeface="Arial"/>
                <a:cs typeface="Arial"/>
              </a:rPr>
              <a:t> </a:t>
            </a:r>
            <a:r>
              <a:rPr sz="1900" b="1" dirty="0">
                <a:solidFill>
                  <a:srgbClr val="3E3E3E"/>
                </a:solidFill>
                <a:latin typeface="Arial"/>
                <a:cs typeface="Arial"/>
              </a:rPr>
              <a:t>platform</a:t>
            </a:r>
            <a:endParaRPr sz="1900">
              <a:latin typeface="Arial"/>
              <a:cs typeface="Arial"/>
            </a:endParaRPr>
          </a:p>
        </p:txBody>
      </p:sp>
      <p:sp>
        <p:nvSpPr>
          <p:cNvPr id="16" name="object 16"/>
          <p:cNvSpPr txBox="1">
            <a:spLocks noGrp="1"/>
          </p:cNvSpPr>
          <p:nvPr>
            <p:ph type="title"/>
          </p:nvPr>
        </p:nvSpPr>
        <p:spPr>
          <a:xfrm>
            <a:off x="1227979" y="1021910"/>
            <a:ext cx="6246495" cy="574040"/>
          </a:xfrm>
          <a:prstGeom prst="rect">
            <a:avLst/>
          </a:prstGeom>
        </p:spPr>
        <p:txBody>
          <a:bodyPr vert="horz" wrap="square" lIns="0" tIns="12700" rIns="0" bIns="0" rtlCol="0">
            <a:spAutoFit/>
          </a:bodyPr>
          <a:lstStyle/>
          <a:p>
            <a:pPr marL="12700">
              <a:lnSpc>
                <a:spcPct val="100000"/>
              </a:lnSpc>
              <a:spcBef>
                <a:spcPts val="100"/>
              </a:spcBef>
            </a:pPr>
            <a:r>
              <a:rPr sz="3600" b="0" dirty="0">
                <a:solidFill>
                  <a:srgbClr val="EBEBEB"/>
                </a:solidFill>
                <a:latin typeface="Lucida Sans Unicode"/>
                <a:cs typeface="Lucida Sans Unicode"/>
              </a:rPr>
              <a:t>Tech</a:t>
            </a:r>
            <a:r>
              <a:rPr sz="3600" b="0" spc="-180" dirty="0">
                <a:solidFill>
                  <a:srgbClr val="EBEBEB"/>
                </a:solidFill>
                <a:latin typeface="Lucida Sans Unicode"/>
                <a:cs typeface="Lucida Sans Unicode"/>
              </a:rPr>
              <a:t> </a:t>
            </a:r>
            <a:r>
              <a:rPr sz="3600" b="0" spc="25" dirty="0">
                <a:solidFill>
                  <a:srgbClr val="EBEBEB"/>
                </a:solidFill>
                <a:latin typeface="Lucida Sans Unicode"/>
                <a:cs typeface="Lucida Sans Unicode"/>
              </a:rPr>
              <a:t>Proficiency</a:t>
            </a:r>
            <a:r>
              <a:rPr sz="3600" b="0" spc="-175" dirty="0">
                <a:solidFill>
                  <a:srgbClr val="EBEBEB"/>
                </a:solidFill>
                <a:latin typeface="Lucida Sans Unicode"/>
                <a:cs typeface="Lucida Sans Unicode"/>
              </a:rPr>
              <a:t> </a:t>
            </a:r>
            <a:r>
              <a:rPr sz="3600" b="0" spc="-30" dirty="0">
                <a:solidFill>
                  <a:srgbClr val="EBEBEB"/>
                </a:solidFill>
                <a:latin typeface="Lucida Sans Unicode"/>
                <a:cs typeface="Lucida Sans Unicode"/>
              </a:rPr>
              <a:t>of</a:t>
            </a:r>
            <a:r>
              <a:rPr sz="3600" b="0" spc="-175" dirty="0">
                <a:solidFill>
                  <a:srgbClr val="EBEBEB"/>
                </a:solidFill>
                <a:latin typeface="Lucida Sans Unicode"/>
                <a:cs typeface="Lucida Sans Unicode"/>
              </a:rPr>
              <a:t> </a:t>
            </a:r>
            <a:r>
              <a:rPr sz="3600" b="0" spc="75" dirty="0">
                <a:solidFill>
                  <a:srgbClr val="EBEBEB"/>
                </a:solidFill>
                <a:latin typeface="Lucida Sans Unicode"/>
                <a:cs typeface="Lucida Sans Unicode"/>
              </a:rPr>
              <a:t>member</a:t>
            </a:r>
            <a:endParaRPr sz="3600">
              <a:latin typeface="Lucida Sans Unicode"/>
              <a:cs typeface="Lucida Sans Unicode"/>
            </a:endParaRPr>
          </a:p>
        </p:txBody>
      </p:sp>
      <p:grpSp>
        <p:nvGrpSpPr>
          <p:cNvPr id="17" name="object 17"/>
          <p:cNvGrpSpPr/>
          <p:nvPr/>
        </p:nvGrpSpPr>
        <p:grpSpPr>
          <a:xfrm>
            <a:off x="1321850" y="518896"/>
            <a:ext cx="10308590" cy="4121150"/>
            <a:chOff x="1321850" y="518896"/>
            <a:chExt cx="10308590" cy="4121150"/>
          </a:xfrm>
        </p:grpSpPr>
        <p:pic>
          <p:nvPicPr>
            <p:cNvPr id="18" name="object 18"/>
            <p:cNvPicPr/>
            <p:nvPr/>
          </p:nvPicPr>
          <p:blipFill>
            <a:blip r:embed="rId8" cstate="print"/>
            <a:stretch>
              <a:fillRect/>
            </a:stretch>
          </p:blipFill>
          <p:spPr>
            <a:xfrm>
              <a:off x="6177892" y="2668700"/>
              <a:ext cx="1970831" cy="1970832"/>
            </a:xfrm>
            <a:prstGeom prst="rect">
              <a:avLst/>
            </a:prstGeom>
          </p:spPr>
        </p:pic>
        <p:pic>
          <p:nvPicPr>
            <p:cNvPr id="19" name="object 19"/>
            <p:cNvPicPr/>
            <p:nvPr/>
          </p:nvPicPr>
          <p:blipFill>
            <a:blip r:embed="rId9" cstate="print"/>
            <a:stretch>
              <a:fillRect/>
            </a:stretch>
          </p:blipFill>
          <p:spPr>
            <a:xfrm>
              <a:off x="8651049" y="2767900"/>
              <a:ext cx="2141249" cy="1610475"/>
            </a:xfrm>
            <a:prstGeom prst="rect">
              <a:avLst/>
            </a:prstGeom>
          </p:spPr>
        </p:pic>
        <p:pic>
          <p:nvPicPr>
            <p:cNvPr id="20" name="object 20"/>
            <p:cNvPicPr/>
            <p:nvPr/>
          </p:nvPicPr>
          <p:blipFill>
            <a:blip r:embed="rId10" cstate="print"/>
            <a:stretch>
              <a:fillRect/>
            </a:stretch>
          </p:blipFill>
          <p:spPr>
            <a:xfrm>
              <a:off x="3862075" y="3020775"/>
              <a:ext cx="1813498" cy="1357600"/>
            </a:xfrm>
            <a:prstGeom prst="rect">
              <a:avLst/>
            </a:prstGeom>
          </p:spPr>
        </p:pic>
        <p:pic>
          <p:nvPicPr>
            <p:cNvPr id="21" name="object 21"/>
            <p:cNvPicPr/>
            <p:nvPr/>
          </p:nvPicPr>
          <p:blipFill>
            <a:blip r:embed="rId11" cstate="print"/>
            <a:stretch>
              <a:fillRect/>
            </a:stretch>
          </p:blipFill>
          <p:spPr>
            <a:xfrm>
              <a:off x="1321850" y="3048414"/>
              <a:ext cx="2037899" cy="1211387"/>
            </a:xfrm>
            <a:prstGeom prst="rect">
              <a:avLst/>
            </a:prstGeom>
          </p:spPr>
        </p:pic>
        <p:pic>
          <p:nvPicPr>
            <p:cNvPr id="22" name="object 22"/>
            <p:cNvPicPr/>
            <p:nvPr/>
          </p:nvPicPr>
          <p:blipFill>
            <a:blip r:embed="rId12" cstate="print"/>
            <a:stretch>
              <a:fillRect/>
            </a:stretch>
          </p:blipFill>
          <p:spPr>
            <a:xfrm>
              <a:off x="10191378" y="518896"/>
              <a:ext cx="1438836" cy="1438836"/>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354275" y="758650"/>
            <a:ext cx="9140825" cy="5748655"/>
          </a:xfrm>
          <a:custGeom>
            <a:avLst/>
            <a:gdLst/>
            <a:ahLst/>
            <a:cxnLst/>
            <a:rect l="l" t="t" r="r" b="b"/>
            <a:pathLst>
              <a:path w="9140825" h="5748655">
                <a:moveTo>
                  <a:pt x="9140699" y="5748299"/>
                </a:moveTo>
                <a:lnTo>
                  <a:pt x="0" y="5748299"/>
                </a:lnTo>
                <a:lnTo>
                  <a:pt x="0" y="0"/>
                </a:lnTo>
                <a:lnTo>
                  <a:pt x="9140699" y="0"/>
                </a:lnTo>
                <a:lnTo>
                  <a:pt x="9140699" y="5748299"/>
                </a:lnTo>
                <a:close/>
              </a:path>
            </a:pathLst>
          </a:custGeom>
          <a:solidFill>
            <a:srgbClr val="FFFFFF"/>
          </a:solidFill>
        </p:spPr>
        <p:txBody>
          <a:bodyPr wrap="square" lIns="0" tIns="0" rIns="0" bIns="0" rtlCol="0"/>
          <a:lstStyle/>
          <a:p>
            <a:endParaRPr/>
          </a:p>
        </p:txBody>
      </p:sp>
      <p:sp>
        <p:nvSpPr>
          <p:cNvPr id="7" name="object 7"/>
          <p:cNvSpPr txBox="1"/>
          <p:nvPr/>
        </p:nvSpPr>
        <p:spPr>
          <a:xfrm>
            <a:off x="517824" y="781383"/>
            <a:ext cx="8613140" cy="5388610"/>
          </a:xfrm>
          <a:prstGeom prst="rect">
            <a:avLst/>
          </a:prstGeom>
        </p:spPr>
        <p:txBody>
          <a:bodyPr vert="horz" wrap="square" lIns="0" tIns="53340" rIns="0" bIns="0" rtlCol="0">
            <a:spAutoFit/>
          </a:bodyPr>
          <a:lstStyle/>
          <a:p>
            <a:pPr marL="379095" indent="-367030">
              <a:lnSpc>
                <a:spcPct val="100000"/>
              </a:lnSpc>
              <a:spcBef>
                <a:spcPts val="420"/>
              </a:spcBef>
              <a:buFont typeface="Arial"/>
              <a:buChar char="●"/>
              <a:tabLst>
                <a:tab pos="379095" algn="l"/>
                <a:tab pos="379730" algn="l"/>
              </a:tabLst>
            </a:pPr>
            <a:r>
              <a:rPr sz="1800" b="1" spc="25" dirty="0">
                <a:solidFill>
                  <a:srgbClr val="0D0D0D"/>
                </a:solidFill>
                <a:latin typeface="Roboto"/>
                <a:cs typeface="Roboto"/>
              </a:rPr>
              <a:t>NFT</a:t>
            </a:r>
            <a:r>
              <a:rPr sz="1800" b="1" spc="-70" dirty="0">
                <a:solidFill>
                  <a:srgbClr val="0D0D0D"/>
                </a:solidFill>
                <a:latin typeface="Roboto"/>
                <a:cs typeface="Roboto"/>
              </a:rPr>
              <a:t> </a:t>
            </a:r>
            <a:r>
              <a:rPr sz="1800" b="1" dirty="0">
                <a:solidFill>
                  <a:srgbClr val="0D0D0D"/>
                </a:solidFill>
                <a:latin typeface="Roboto"/>
                <a:cs typeface="Roboto"/>
              </a:rPr>
              <a:t>Creation</a:t>
            </a:r>
            <a:r>
              <a:rPr sz="1800" b="1" spc="-15" dirty="0">
                <a:solidFill>
                  <a:srgbClr val="0D0D0D"/>
                </a:solidFill>
                <a:latin typeface="Roboto"/>
                <a:cs typeface="Roboto"/>
              </a:rPr>
              <a:t> </a:t>
            </a:r>
            <a:r>
              <a:rPr sz="1800" b="1" spc="-10" dirty="0">
                <a:solidFill>
                  <a:srgbClr val="0D0D0D"/>
                </a:solidFill>
                <a:latin typeface="Roboto"/>
                <a:cs typeface="Roboto"/>
              </a:rPr>
              <a:t>and</a:t>
            </a:r>
            <a:r>
              <a:rPr sz="1800" b="1" spc="-20" dirty="0">
                <a:solidFill>
                  <a:srgbClr val="0D0D0D"/>
                </a:solidFill>
                <a:latin typeface="Roboto"/>
                <a:cs typeface="Roboto"/>
              </a:rPr>
              <a:t> </a:t>
            </a:r>
            <a:r>
              <a:rPr sz="1800" b="1" spc="-5" dirty="0">
                <a:solidFill>
                  <a:srgbClr val="0D0D0D"/>
                </a:solidFill>
                <a:latin typeface="Roboto"/>
                <a:cs typeface="Roboto"/>
              </a:rPr>
              <a:t>Ownership:</a:t>
            </a:r>
            <a:endParaRPr sz="1800">
              <a:latin typeface="Roboto"/>
              <a:cs typeface="Roboto"/>
            </a:endParaRPr>
          </a:p>
          <a:p>
            <a:pPr marL="836294" marR="5080" lvl="1" indent="-367030">
              <a:lnSpc>
                <a:spcPct val="114999"/>
              </a:lnSpc>
              <a:buFont typeface="Arial MT"/>
              <a:buChar char="●"/>
              <a:tabLst>
                <a:tab pos="836294" algn="l"/>
                <a:tab pos="836930" algn="l"/>
              </a:tabLst>
            </a:pPr>
            <a:r>
              <a:rPr sz="1800" spc="-10" dirty="0">
                <a:solidFill>
                  <a:srgbClr val="0D0D0D"/>
                </a:solidFill>
                <a:latin typeface="Roboto"/>
                <a:cs typeface="Roboto"/>
              </a:rPr>
              <a:t>Artists</a:t>
            </a:r>
            <a:r>
              <a:rPr sz="1800" dirty="0">
                <a:solidFill>
                  <a:srgbClr val="0D0D0D"/>
                </a:solidFill>
                <a:latin typeface="Roboto"/>
                <a:cs typeface="Roboto"/>
              </a:rPr>
              <a:t> </a:t>
            </a:r>
            <a:r>
              <a:rPr sz="1800" spc="-20" dirty="0">
                <a:solidFill>
                  <a:srgbClr val="0D0D0D"/>
                </a:solidFill>
                <a:latin typeface="Roboto"/>
                <a:cs typeface="Roboto"/>
              </a:rPr>
              <a:t>upload</a:t>
            </a:r>
            <a:r>
              <a:rPr sz="1800" spc="5" dirty="0">
                <a:solidFill>
                  <a:srgbClr val="0D0D0D"/>
                </a:solidFill>
                <a:latin typeface="Roboto"/>
                <a:cs typeface="Roboto"/>
              </a:rPr>
              <a:t> </a:t>
            </a:r>
            <a:r>
              <a:rPr sz="1800" spc="-20" dirty="0">
                <a:solidFill>
                  <a:srgbClr val="0D0D0D"/>
                </a:solidFill>
                <a:latin typeface="Roboto"/>
                <a:cs typeface="Roboto"/>
              </a:rPr>
              <a:t>digital</a:t>
            </a:r>
            <a:r>
              <a:rPr sz="1800" dirty="0">
                <a:solidFill>
                  <a:srgbClr val="0D0D0D"/>
                </a:solidFill>
                <a:latin typeface="Roboto"/>
                <a:cs typeface="Roboto"/>
              </a:rPr>
              <a:t> </a:t>
            </a:r>
            <a:r>
              <a:rPr sz="1800" spc="-20" dirty="0">
                <a:solidFill>
                  <a:srgbClr val="0D0D0D"/>
                </a:solidFill>
                <a:latin typeface="Roboto"/>
                <a:cs typeface="Roboto"/>
              </a:rPr>
              <a:t>creations,</a:t>
            </a:r>
            <a:r>
              <a:rPr sz="1800" dirty="0">
                <a:solidFill>
                  <a:srgbClr val="0D0D0D"/>
                </a:solidFill>
                <a:latin typeface="Roboto"/>
                <a:cs typeface="Roboto"/>
              </a:rPr>
              <a:t> </a:t>
            </a:r>
            <a:r>
              <a:rPr sz="1800" spc="-20" dirty="0">
                <a:solidFill>
                  <a:srgbClr val="0D0D0D"/>
                </a:solidFill>
                <a:latin typeface="Roboto"/>
                <a:cs typeface="Roboto"/>
              </a:rPr>
              <a:t>triggering</a:t>
            </a:r>
            <a:r>
              <a:rPr sz="1800" dirty="0">
                <a:solidFill>
                  <a:srgbClr val="0D0D0D"/>
                </a:solidFill>
                <a:latin typeface="Roboto"/>
                <a:cs typeface="Roboto"/>
              </a:rPr>
              <a:t> </a:t>
            </a:r>
            <a:r>
              <a:rPr sz="1800" spc="-25" dirty="0">
                <a:solidFill>
                  <a:srgbClr val="0D0D0D"/>
                </a:solidFill>
                <a:latin typeface="Roboto"/>
                <a:cs typeface="Roboto"/>
              </a:rPr>
              <a:t>unique</a:t>
            </a:r>
            <a:r>
              <a:rPr sz="1800" spc="5" dirty="0">
                <a:solidFill>
                  <a:srgbClr val="0D0D0D"/>
                </a:solidFill>
                <a:latin typeface="Roboto"/>
                <a:cs typeface="Roboto"/>
              </a:rPr>
              <a:t> NFT</a:t>
            </a:r>
            <a:r>
              <a:rPr sz="1800" spc="-35" dirty="0">
                <a:solidFill>
                  <a:srgbClr val="0D0D0D"/>
                </a:solidFill>
                <a:latin typeface="Roboto"/>
                <a:cs typeface="Roboto"/>
              </a:rPr>
              <a:t> </a:t>
            </a:r>
            <a:r>
              <a:rPr sz="1800" spc="-20" dirty="0">
                <a:solidFill>
                  <a:srgbClr val="0D0D0D"/>
                </a:solidFill>
                <a:latin typeface="Roboto"/>
                <a:cs typeface="Roboto"/>
              </a:rPr>
              <a:t>creation</a:t>
            </a:r>
            <a:r>
              <a:rPr sz="1800" dirty="0">
                <a:solidFill>
                  <a:srgbClr val="0D0D0D"/>
                </a:solidFill>
                <a:latin typeface="Roboto"/>
                <a:cs typeface="Roboto"/>
              </a:rPr>
              <a:t> </a:t>
            </a:r>
            <a:r>
              <a:rPr sz="1800" spc="-30" dirty="0">
                <a:solidFill>
                  <a:srgbClr val="0D0D0D"/>
                </a:solidFill>
                <a:latin typeface="Roboto"/>
                <a:cs typeface="Roboto"/>
              </a:rPr>
              <a:t>through</a:t>
            </a:r>
            <a:r>
              <a:rPr sz="1800" spc="5" dirty="0">
                <a:solidFill>
                  <a:srgbClr val="0D0D0D"/>
                </a:solidFill>
                <a:latin typeface="Roboto"/>
                <a:cs typeface="Roboto"/>
              </a:rPr>
              <a:t> </a:t>
            </a:r>
            <a:r>
              <a:rPr sz="1800" spc="-10" dirty="0">
                <a:solidFill>
                  <a:srgbClr val="0D0D0D"/>
                </a:solidFill>
                <a:latin typeface="Roboto"/>
                <a:cs typeface="Roboto"/>
              </a:rPr>
              <a:t>smart </a:t>
            </a:r>
            <a:r>
              <a:rPr sz="1800" spc="-430" dirty="0">
                <a:solidFill>
                  <a:srgbClr val="0D0D0D"/>
                </a:solidFill>
                <a:latin typeface="Roboto"/>
                <a:cs typeface="Roboto"/>
              </a:rPr>
              <a:t> </a:t>
            </a:r>
            <a:r>
              <a:rPr sz="1800" spc="-20" dirty="0">
                <a:solidFill>
                  <a:srgbClr val="0D0D0D"/>
                </a:solidFill>
                <a:latin typeface="Roboto"/>
                <a:cs typeface="Roboto"/>
              </a:rPr>
              <a:t>contracts.</a:t>
            </a:r>
            <a:endParaRPr sz="1800">
              <a:latin typeface="Roboto"/>
              <a:cs typeface="Roboto"/>
            </a:endParaRPr>
          </a:p>
          <a:p>
            <a:pPr marL="836294" marR="157480" lvl="1" indent="-367030">
              <a:lnSpc>
                <a:spcPct val="114999"/>
              </a:lnSpc>
              <a:buFont typeface="Arial MT"/>
              <a:buChar char="●"/>
              <a:tabLst>
                <a:tab pos="836294" algn="l"/>
                <a:tab pos="836930" algn="l"/>
              </a:tabLst>
            </a:pPr>
            <a:r>
              <a:rPr sz="1800" spc="-15" dirty="0">
                <a:solidFill>
                  <a:srgbClr val="0D0D0D"/>
                </a:solidFill>
                <a:latin typeface="Roboto"/>
                <a:cs typeface="Roboto"/>
              </a:rPr>
              <a:t>Smart </a:t>
            </a:r>
            <a:r>
              <a:rPr sz="1800" spc="-20" dirty="0">
                <a:solidFill>
                  <a:srgbClr val="0D0D0D"/>
                </a:solidFill>
                <a:latin typeface="Roboto"/>
                <a:cs typeface="Roboto"/>
              </a:rPr>
              <a:t>contracts</a:t>
            </a:r>
            <a:r>
              <a:rPr sz="1800" spc="-15" dirty="0">
                <a:solidFill>
                  <a:srgbClr val="0D0D0D"/>
                </a:solidFill>
                <a:latin typeface="Roboto"/>
                <a:cs typeface="Roboto"/>
              </a:rPr>
              <a:t> </a:t>
            </a:r>
            <a:r>
              <a:rPr sz="1800" spc="-20" dirty="0">
                <a:solidFill>
                  <a:srgbClr val="0D0D0D"/>
                </a:solidFill>
                <a:latin typeface="Roboto"/>
                <a:cs typeface="Roboto"/>
              </a:rPr>
              <a:t>ensure</a:t>
            </a:r>
            <a:r>
              <a:rPr sz="1800" spc="-10" dirty="0">
                <a:solidFill>
                  <a:srgbClr val="0D0D0D"/>
                </a:solidFill>
                <a:latin typeface="Roboto"/>
                <a:cs typeface="Roboto"/>
              </a:rPr>
              <a:t> </a:t>
            </a:r>
            <a:r>
              <a:rPr sz="1800" spc="-30" dirty="0">
                <a:solidFill>
                  <a:srgbClr val="0D0D0D"/>
                </a:solidFill>
                <a:latin typeface="Roboto"/>
                <a:cs typeface="Roboto"/>
              </a:rPr>
              <a:t>authenticity,</a:t>
            </a:r>
            <a:r>
              <a:rPr sz="1800" spc="-10" dirty="0">
                <a:solidFill>
                  <a:srgbClr val="0D0D0D"/>
                </a:solidFill>
                <a:latin typeface="Roboto"/>
                <a:cs typeface="Roboto"/>
              </a:rPr>
              <a:t> </a:t>
            </a:r>
            <a:r>
              <a:rPr sz="1800" spc="-20" dirty="0">
                <a:solidFill>
                  <a:srgbClr val="0D0D0D"/>
                </a:solidFill>
                <a:latin typeface="Roboto"/>
                <a:cs typeface="Roboto"/>
              </a:rPr>
              <a:t>provenance,</a:t>
            </a:r>
            <a:r>
              <a:rPr sz="1800" spc="-10" dirty="0">
                <a:solidFill>
                  <a:srgbClr val="0D0D0D"/>
                </a:solidFill>
                <a:latin typeface="Roboto"/>
                <a:cs typeface="Roboto"/>
              </a:rPr>
              <a:t> </a:t>
            </a:r>
            <a:r>
              <a:rPr sz="1800" spc="-20" dirty="0">
                <a:solidFill>
                  <a:srgbClr val="0D0D0D"/>
                </a:solidFill>
                <a:latin typeface="Roboto"/>
                <a:cs typeface="Roboto"/>
              </a:rPr>
              <a:t>and</a:t>
            </a:r>
            <a:r>
              <a:rPr sz="1800" spc="-15" dirty="0">
                <a:solidFill>
                  <a:srgbClr val="0D0D0D"/>
                </a:solidFill>
                <a:latin typeface="Roboto"/>
                <a:cs typeface="Roboto"/>
              </a:rPr>
              <a:t> immutable </a:t>
            </a:r>
            <a:r>
              <a:rPr sz="1800" spc="-20" dirty="0">
                <a:solidFill>
                  <a:srgbClr val="0D0D0D"/>
                </a:solidFill>
                <a:latin typeface="Roboto"/>
                <a:cs typeface="Roboto"/>
              </a:rPr>
              <a:t>ownership </a:t>
            </a:r>
            <a:r>
              <a:rPr sz="1800" spc="-430" dirty="0">
                <a:solidFill>
                  <a:srgbClr val="0D0D0D"/>
                </a:solidFill>
                <a:latin typeface="Roboto"/>
                <a:cs typeface="Roboto"/>
              </a:rPr>
              <a:t> </a:t>
            </a:r>
            <a:r>
              <a:rPr sz="1800" spc="-20" dirty="0">
                <a:solidFill>
                  <a:srgbClr val="0D0D0D"/>
                </a:solidFill>
                <a:latin typeface="Roboto"/>
                <a:cs typeface="Roboto"/>
              </a:rPr>
              <a:t>records.</a:t>
            </a:r>
            <a:endParaRPr sz="1800">
              <a:latin typeface="Roboto"/>
              <a:cs typeface="Roboto"/>
            </a:endParaRPr>
          </a:p>
          <a:p>
            <a:pPr marL="379095" indent="-367030">
              <a:lnSpc>
                <a:spcPct val="100000"/>
              </a:lnSpc>
              <a:spcBef>
                <a:spcPts val="325"/>
              </a:spcBef>
              <a:buFont typeface="Arial MT"/>
              <a:buChar char="●"/>
              <a:tabLst>
                <a:tab pos="379095" algn="l"/>
                <a:tab pos="379730" algn="l"/>
              </a:tabLst>
            </a:pPr>
            <a:r>
              <a:rPr sz="1800" b="1" spc="-10" dirty="0">
                <a:solidFill>
                  <a:srgbClr val="0D0D0D"/>
                </a:solidFill>
                <a:latin typeface="Roboto"/>
                <a:cs typeface="Roboto"/>
              </a:rPr>
              <a:t>Blockchain </a:t>
            </a:r>
            <a:r>
              <a:rPr sz="1800" b="1" spc="-5" dirty="0">
                <a:solidFill>
                  <a:srgbClr val="0D0D0D"/>
                </a:solidFill>
                <a:latin typeface="Roboto"/>
                <a:cs typeface="Roboto"/>
              </a:rPr>
              <a:t>as a Decentralized </a:t>
            </a:r>
            <a:r>
              <a:rPr sz="1800" b="1" spc="5" dirty="0">
                <a:solidFill>
                  <a:srgbClr val="0D0D0D"/>
                </a:solidFill>
                <a:latin typeface="Roboto"/>
                <a:cs typeface="Roboto"/>
              </a:rPr>
              <a:t>Ledger</a:t>
            </a:r>
            <a:r>
              <a:rPr sz="1800" spc="5" dirty="0">
                <a:solidFill>
                  <a:srgbClr val="0D0D0D"/>
                </a:solidFill>
                <a:latin typeface="Roboto"/>
                <a:cs typeface="Roboto"/>
              </a:rPr>
              <a:t>:</a:t>
            </a:r>
            <a:endParaRPr sz="1800">
              <a:latin typeface="Roboto"/>
              <a:cs typeface="Roboto"/>
            </a:endParaRPr>
          </a:p>
          <a:p>
            <a:pPr marL="836294" marR="273050" lvl="1" indent="-367030">
              <a:lnSpc>
                <a:spcPct val="114999"/>
              </a:lnSpc>
              <a:buFont typeface="Arial MT"/>
              <a:buChar char="●"/>
              <a:tabLst>
                <a:tab pos="836294" algn="l"/>
                <a:tab pos="836930" algn="l"/>
              </a:tabLst>
            </a:pPr>
            <a:r>
              <a:rPr sz="1800" spc="-20" dirty="0">
                <a:solidFill>
                  <a:srgbClr val="0D0D0D"/>
                </a:solidFill>
                <a:latin typeface="Roboto"/>
                <a:cs typeface="Roboto"/>
              </a:rPr>
              <a:t>Blockchain</a:t>
            </a:r>
            <a:r>
              <a:rPr sz="1800" spc="-10" dirty="0">
                <a:solidFill>
                  <a:srgbClr val="0D0D0D"/>
                </a:solidFill>
                <a:latin typeface="Roboto"/>
                <a:cs typeface="Roboto"/>
              </a:rPr>
              <a:t> </a:t>
            </a:r>
            <a:r>
              <a:rPr sz="1800" spc="-15" dirty="0">
                <a:solidFill>
                  <a:srgbClr val="0D0D0D"/>
                </a:solidFill>
                <a:latin typeface="Roboto"/>
                <a:cs typeface="Roboto"/>
              </a:rPr>
              <a:t>serves</a:t>
            </a:r>
            <a:r>
              <a:rPr sz="1800" spc="-10" dirty="0">
                <a:solidFill>
                  <a:srgbClr val="0D0D0D"/>
                </a:solidFill>
                <a:latin typeface="Roboto"/>
                <a:cs typeface="Roboto"/>
              </a:rPr>
              <a:t> </a:t>
            </a:r>
            <a:r>
              <a:rPr sz="1800" spc="-15" dirty="0">
                <a:solidFill>
                  <a:srgbClr val="0D0D0D"/>
                </a:solidFill>
                <a:latin typeface="Roboto"/>
                <a:cs typeface="Roboto"/>
              </a:rPr>
              <a:t>as</a:t>
            </a:r>
            <a:r>
              <a:rPr sz="1800" spc="-10" dirty="0">
                <a:solidFill>
                  <a:srgbClr val="0D0D0D"/>
                </a:solidFill>
                <a:latin typeface="Roboto"/>
                <a:cs typeface="Roboto"/>
              </a:rPr>
              <a:t> </a:t>
            </a:r>
            <a:r>
              <a:rPr sz="1800" spc="-15" dirty="0">
                <a:solidFill>
                  <a:srgbClr val="0D0D0D"/>
                </a:solidFill>
                <a:latin typeface="Roboto"/>
                <a:cs typeface="Roboto"/>
              </a:rPr>
              <a:t>a </a:t>
            </a:r>
            <a:r>
              <a:rPr sz="1800" spc="-25" dirty="0">
                <a:solidFill>
                  <a:srgbClr val="0D0D0D"/>
                </a:solidFill>
                <a:latin typeface="Roboto"/>
                <a:cs typeface="Roboto"/>
              </a:rPr>
              <a:t>transparent</a:t>
            </a:r>
            <a:r>
              <a:rPr sz="1800" spc="-10" dirty="0">
                <a:solidFill>
                  <a:srgbClr val="0D0D0D"/>
                </a:solidFill>
                <a:latin typeface="Roboto"/>
                <a:cs typeface="Roboto"/>
              </a:rPr>
              <a:t> </a:t>
            </a:r>
            <a:r>
              <a:rPr sz="1800" spc="-25" dirty="0">
                <a:solidFill>
                  <a:srgbClr val="0D0D0D"/>
                </a:solidFill>
                <a:latin typeface="Roboto"/>
                <a:cs typeface="Roboto"/>
              </a:rPr>
              <a:t>ledger,</a:t>
            </a:r>
            <a:r>
              <a:rPr sz="1800" spc="-5" dirty="0">
                <a:solidFill>
                  <a:srgbClr val="0D0D0D"/>
                </a:solidFill>
                <a:latin typeface="Roboto"/>
                <a:cs typeface="Roboto"/>
              </a:rPr>
              <a:t> </a:t>
            </a:r>
            <a:r>
              <a:rPr sz="1800" spc="-20" dirty="0">
                <a:solidFill>
                  <a:srgbClr val="0D0D0D"/>
                </a:solidFill>
                <a:latin typeface="Roboto"/>
                <a:cs typeface="Roboto"/>
              </a:rPr>
              <a:t>recording</a:t>
            </a:r>
            <a:r>
              <a:rPr sz="1800" spc="-10" dirty="0">
                <a:solidFill>
                  <a:srgbClr val="0D0D0D"/>
                </a:solidFill>
                <a:latin typeface="Roboto"/>
                <a:cs typeface="Roboto"/>
              </a:rPr>
              <a:t> </a:t>
            </a:r>
            <a:r>
              <a:rPr sz="1800" spc="5" dirty="0">
                <a:solidFill>
                  <a:srgbClr val="0D0D0D"/>
                </a:solidFill>
                <a:latin typeface="Roboto"/>
                <a:cs typeface="Roboto"/>
              </a:rPr>
              <a:t>NFT</a:t>
            </a:r>
            <a:r>
              <a:rPr sz="1800" spc="-45" dirty="0">
                <a:solidFill>
                  <a:srgbClr val="0D0D0D"/>
                </a:solidFill>
                <a:latin typeface="Roboto"/>
                <a:cs typeface="Roboto"/>
              </a:rPr>
              <a:t> </a:t>
            </a:r>
            <a:r>
              <a:rPr sz="1800" spc="-25" dirty="0">
                <a:solidFill>
                  <a:srgbClr val="0D0D0D"/>
                </a:solidFill>
                <a:latin typeface="Roboto"/>
                <a:cs typeface="Roboto"/>
              </a:rPr>
              <a:t>transactions</a:t>
            </a:r>
            <a:r>
              <a:rPr sz="1800" spc="-10" dirty="0">
                <a:solidFill>
                  <a:srgbClr val="0D0D0D"/>
                </a:solidFill>
                <a:latin typeface="Roboto"/>
                <a:cs typeface="Roboto"/>
              </a:rPr>
              <a:t> </a:t>
            </a:r>
            <a:r>
              <a:rPr sz="1800" spc="-25" dirty="0">
                <a:solidFill>
                  <a:srgbClr val="0D0D0D"/>
                </a:solidFill>
                <a:latin typeface="Roboto"/>
                <a:cs typeface="Roboto"/>
              </a:rPr>
              <a:t>and </a:t>
            </a:r>
            <a:r>
              <a:rPr sz="1800" spc="-430" dirty="0">
                <a:solidFill>
                  <a:srgbClr val="0D0D0D"/>
                </a:solidFill>
                <a:latin typeface="Roboto"/>
                <a:cs typeface="Roboto"/>
              </a:rPr>
              <a:t> </a:t>
            </a:r>
            <a:r>
              <a:rPr sz="1800" spc="-20" dirty="0">
                <a:solidFill>
                  <a:srgbClr val="0D0D0D"/>
                </a:solidFill>
                <a:latin typeface="Roboto"/>
                <a:cs typeface="Roboto"/>
              </a:rPr>
              <a:t>ownership</a:t>
            </a:r>
            <a:r>
              <a:rPr sz="1800" spc="-10" dirty="0">
                <a:solidFill>
                  <a:srgbClr val="0D0D0D"/>
                </a:solidFill>
                <a:latin typeface="Roboto"/>
                <a:cs typeface="Roboto"/>
              </a:rPr>
              <a:t> </a:t>
            </a:r>
            <a:r>
              <a:rPr sz="1800" spc="-20" dirty="0">
                <a:solidFill>
                  <a:srgbClr val="0D0D0D"/>
                </a:solidFill>
                <a:latin typeface="Roboto"/>
                <a:cs typeface="Roboto"/>
              </a:rPr>
              <a:t>changes.</a:t>
            </a:r>
            <a:endParaRPr sz="1800">
              <a:latin typeface="Roboto"/>
              <a:cs typeface="Roboto"/>
            </a:endParaRPr>
          </a:p>
          <a:p>
            <a:pPr marL="836294" lvl="1" indent="-367030">
              <a:lnSpc>
                <a:spcPct val="100000"/>
              </a:lnSpc>
              <a:spcBef>
                <a:spcPts val="325"/>
              </a:spcBef>
              <a:buFont typeface="Arial MT"/>
              <a:buChar char="●"/>
              <a:tabLst>
                <a:tab pos="836294" algn="l"/>
                <a:tab pos="836930" algn="l"/>
              </a:tabLst>
            </a:pPr>
            <a:r>
              <a:rPr sz="1800" spc="-25" dirty="0">
                <a:solidFill>
                  <a:srgbClr val="0D0D0D"/>
                </a:solidFill>
                <a:latin typeface="Roboto"/>
                <a:cs typeface="Roboto"/>
              </a:rPr>
              <a:t>Cryptographically</a:t>
            </a:r>
            <a:r>
              <a:rPr sz="1800" dirty="0">
                <a:solidFill>
                  <a:srgbClr val="0D0D0D"/>
                </a:solidFill>
                <a:latin typeface="Roboto"/>
                <a:cs typeface="Roboto"/>
              </a:rPr>
              <a:t> </a:t>
            </a:r>
            <a:r>
              <a:rPr sz="1800" spc="-20" dirty="0">
                <a:solidFill>
                  <a:srgbClr val="0D0D0D"/>
                </a:solidFill>
                <a:latin typeface="Roboto"/>
                <a:cs typeface="Roboto"/>
              </a:rPr>
              <a:t>signed</a:t>
            </a:r>
            <a:r>
              <a:rPr sz="1800" spc="10" dirty="0">
                <a:solidFill>
                  <a:srgbClr val="0D0D0D"/>
                </a:solidFill>
                <a:latin typeface="Roboto"/>
                <a:cs typeface="Roboto"/>
              </a:rPr>
              <a:t> </a:t>
            </a:r>
            <a:r>
              <a:rPr sz="1800" spc="-25" dirty="0">
                <a:solidFill>
                  <a:srgbClr val="0D0D0D"/>
                </a:solidFill>
                <a:latin typeface="Roboto"/>
                <a:cs typeface="Roboto"/>
              </a:rPr>
              <a:t>transactions</a:t>
            </a:r>
            <a:r>
              <a:rPr sz="1800" dirty="0">
                <a:solidFill>
                  <a:srgbClr val="0D0D0D"/>
                </a:solidFill>
                <a:latin typeface="Roboto"/>
                <a:cs typeface="Roboto"/>
              </a:rPr>
              <a:t> </a:t>
            </a:r>
            <a:r>
              <a:rPr sz="1800" spc="-20" dirty="0">
                <a:solidFill>
                  <a:srgbClr val="0D0D0D"/>
                </a:solidFill>
                <a:latin typeface="Roboto"/>
                <a:cs typeface="Roboto"/>
              </a:rPr>
              <a:t>provide</a:t>
            </a:r>
            <a:r>
              <a:rPr sz="1800" spc="10" dirty="0">
                <a:solidFill>
                  <a:srgbClr val="0D0D0D"/>
                </a:solidFill>
                <a:latin typeface="Roboto"/>
                <a:cs typeface="Roboto"/>
              </a:rPr>
              <a:t> </a:t>
            </a:r>
            <a:r>
              <a:rPr sz="1800" spc="-15" dirty="0">
                <a:solidFill>
                  <a:srgbClr val="0D0D0D"/>
                </a:solidFill>
                <a:latin typeface="Roboto"/>
                <a:cs typeface="Roboto"/>
              </a:rPr>
              <a:t>a</a:t>
            </a:r>
            <a:r>
              <a:rPr sz="1800" dirty="0">
                <a:solidFill>
                  <a:srgbClr val="0D0D0D"/>
                </a:solidFill>
                <a:latin typeface="Roboto"/>
                <a:cs typeface="Roboto"/>
              </a:rPr>
              <a:t> </a:t>
            </a:r>
            <a:r>
              <a:rPr sz="1800" spc="-40" dirty="0">
                <a:solidFill>
                  <a:srgbClr val="0D0D0D"/>
                </a:solidFill>
                <a:latin typeface="Roboto"/>
                <a:cs typeface="Roboto"/>
              </a:rPr>
              <a:t>tamper-proof</a:t>
            </a:r>
            <a:r>
              <a:rPr sz="1800" spc="10" dirty="0">
                <a:solidFill>
                  <a:srgbClr val="0D0D0D"/>
                </a:solidFill>
                <a:latin typeface="Roboto"/>
                <a:cs typeface="Roboto"/>
              </a:rPr>
              <a:t> </a:t>
            </a:r>
            <a:r>
              <a:rPr sz="1800" spc="-25" dirty="0">
                <a:solidFill>
                  <a:srgbClr val="0D0D0D"/>
                </a:solidFill>
                <a:latin typeface="Roboto"/>
                <a:cs typeface="Roboto"/>
              </a:rPr>
              <a:t>audit</a:t>
            </a:r>
            <a:r>
              <a:rPr sz="1800" dirty="0">
                <a:solidFill>
                  <a:srgbClr val="0D0D0D"/>
                </a:solidFill>
                <a:latin typeface="Roboto"/>
                <a:cs typeface="Roboto"/>
              </a:rPr>
              <a:t> </a:t>
            </a:r>
            <a:r>
              <a:rPr sz="1800" spc="-30" dirty="0">
                <a:solidFill>
                  <a:srgbClr val="0D0D0D"/>
                </a:solidFill>
                <a:latin typeface="Roboto"/>
                <a:cs typeface="Roboto"/>
              </a:rPr>
              <a:t>trail.</a:t>
            </a:r>
            <a:endParaRPr sz="1800">
              <a:latin typeface="Roboto"/>
              <a:cs typeface="Roboto"/>
            </a:endParaRPr>
          </a:p>
          <a:p>
            <a:pPr marL="379095" indent="-367030">
              <a:lnSpc>
                <a:spcPct val="100000"/>
              </a:lnSpc>
              <a:spcBef>
                <a:spcPts val="325"/>
              </a:spcBef>
              <a:buFont typeface="Arial"/>
              <a:buChar char="●"/>
              <a:tabLst>
                <a:tab pos="379095" algn="l"/>
                <a:tab pos="379730" algn="l"/>
              </a:tabLst>
            </a:pPr>
            <a:r>
              <a:rPr sz="1800" b="1" spc="-10" dirty="0">
                <a:solidFill>
                  <a:srgbClr val="0D0D0D"/>
                </a:solidFill>
                <a:latin typeface="Roboto"/>
                <a:cs typeface="Roboto"/>
              </a:rPr>
              <a:t>Transaction </a:t>
            </a:r>
            <a:r>
              <a:rPr sz="1800" b="1" spc="-15" dirty="0">
                <a:solidFill>
                  <a:srgbClr val="0D0D0D"/>
                </a:solidFill>
                <a:latin typeface="Roboto"/>
                <a:cs typeface="Roboto"/>
              </a:rPr>
              <a:t>Initiation:</a:t>
            </a:r>
            <a:endParaRPr sz="1800">
              <a:latin typeface="Roboto"/>
              <a:cs typeface="Roboto"/>
            </a:endParaRPr>
          </a:p>
          <a:p>
            <a:pPr marL="836294" marR="150495" lvl="1" indent="-367030">
              <a:lnSpc>
                <a:spcPct val="114999"/>
              </a:lnSpc>
              <a:buFont typeface="Arial MT"/>
              <a:buChar char="●"/>
              <a:tabLst>
                <a:tab pos="836294" algn="l"/>
                <a:tab pos="836930" algn="l"/>
              </a:tabLst>
            </a:pPr>
            <a:r>
              <a:rPr sz="1800" spc="-20" dirty="0">
                <a:solidFill>
                  <a:srgbClr val="0D0D0D"/>
                </a:solidFill>
                <a:latin typeface="Roboto"/>
                <a:cs typeface="Roboto"/>
              </a:rPr>
              <a:t>Backend</a:t>
            </a:r>
            <a:r>
              <a:rPr sz="1800" spc="-10" dirty="0">
                <a:solidFill>
                  <a:srgbClr val="0D0D0D"/>
                </a:solidFill>
                <a:latin typeface="Roboto"/>
                <a:cs typeface="Roboto"/>
              </a:rPr>
              <a:t> </a:t>
            </a:r>
            <a:r>
              <a:rPr sz="1800" spc="-15" dirty="0">
                <a:solidFill>
                  <a:srgbClr val="0D0D0D"/>
                </a:solidFill>
                <a:latin typeface="Roboto"/>
                <a:cs typeface="Roboto"/>
              </a:rPr>
              <a:t>server</a:t>
            </a:r>
            <a:r>
              <a:rPr sz="1800" spc="-10" dirty="0">
                <a:solidFill>
                  <a:srgbClr val="0D0D0D"/>
                </a:solidFill>
                <a:latin typeface="Roboto"/>
                <a:cs typeface="Roboto"/>
              </a:rPr>
              <a:t> </a:t>
            </a:r>
            <a:r>
              <a:rPr sz="1800" spc="-20" dirty="0">
                <a:solidFill>
                  <a:srgbClr val="0D0D0D"/>
                </a:solidFill>
                <a:latin typeface="Roboto"/>
                <a:cs typeface="Roboto"/>
              </a:rPr>
              <a:t>initiates</a:t>
            </a:r>
            <a:r>
              <a:rPr sz="1800" spc="-10" dirty="0">
                <a:solidFill>
                  <a:srgbClr val="0D0D0D"/>
                </a:solidFill>
                <a:latin typeface="Roboto"/>
                <a:cs typeface="Roboto"/>
              </a:rPr>
              <a:t> </a:t>
            </a:r>
            <a:r>
              <a:rPr sz="1800" spc="-15" dirty="0">
                <a:solidFill>
                  <a:srgbClr val="0D0D0D"/>
                </a:solidFill>
                <a:latin typeface="Roboto"/>
                <a:cs typeface="Roboto"/>
              </a:rPr>
              <a:t>a</a:t>
            </a:r>
            <a:r>
              <a:rPr sz="1800" spc="-5" dirty="0">
                <a:solidFill>
                  <a:srgbClr val="0D0D0D"/>
                </a:solidFill>
                <a:latin typeface="Roboto"/>
                <a:cs typeface="Roboto"/>
              </a:rPr>
              <a:t> </a:t>
            </a:r>
            <a:r>
              <a:rPr sz="1800" spc="-15" dirty="0">
                <a:solidFill>
                  <a:srgbClr val="0D0D0D"/>
                </a:solidFill>
                <a:latin typeface="Roboto"/>
                <a:cs typeface="Roboto"/>
              </a:rPr>
              <a:t>secure</a:t>
            </a:r>
            <a:r>
              <a:rPr sz="1800" spc="-10" dirty="0">
                <a:solidFill>
                  <a:srgbClr val="0D0D0D"/>
                </a:solidFill>
                <a:latin typeface="Roboto"/>
                <a:cs typeface="Roboto"/>
              </a:rPr>
              <a:t> </a:t>
            </a:r>
            <a:r>
              <a:rPr sz="1800" spc="-20" dirty="0">
                <a:solidFill>
                  <a:srgbClr val="0D0D0D"/>
                </a:solidFill>
                <a:latin typeface="Roboto"/>
                <a:cs typeface="Roboto"/>
              </a:rPr>
              <a:t>blockchain</a:t>
            </a:r>
            <a:r>
              <a:rPr sz="1800" spc="-5" dirty="0">
                <a:solidFill>
                  <a:srgbClr val="0D0D0D"/>
                </a:solidFill>
                <a:latin typeface="Roboto"/>
                <a:cs typeface="Roboto"/>
              </a:rPr>
              <a:t> </a:t>
            </a:r>
            <a:r>
              <a:rPr sz="1800" spc="-25" dirty="0">
                <a:solidFill>
                  <a:srgbClr val="0D0D0D"/>
                </a:solidFill>
                <a:latin typeface="Roboto"/>
                <a:cs typeface="Roboto"/>
              </a:rPr>
              <a:t>transaction</a:t>
            </a:r>
            <a:r>
              <a:rPr sz="1800" spc="-5" dirty="0">
                <a:solidFill>
                  <a:srgbClr val="0D0D0D"/>
                </a:solidFill>
                <a:latin typeface="Roboto"/>
                <a:cs typeface="Roboto"/>
              </a:rPr>
              <a:t> </a:t>
            </a:r>
            <a:r>
              <a:rPr sz="1800" dirty="0">
                <a:solidFill>
                  <a:srgbClr val="0D0D0D"/>
                </a:solidFill>
                <a:latin typeface="Roboto"/>
                <a:cs typeface="Roboto"/>
              </a:rPr>
              <a:t>for</a:t>
            </a:r>
            <a:r>
              <a:rPr sz="1800" spc="-5" dirty="0">
                <a:solidFill>
                  <a:srgbClr val="0D0D0D"/>
                </a:solidFill>
                <a:latin typeface="Roboto"/>
                <a:cs typeface="Roboto"/>
              </a:rPr>
              <a:t> </a:t>
            </a:r>
            <a:r>
              <a:rPr sz="1800" spc="5" dirty="0">
                <a:solidFill>
                  <a:srgbClr val="0D0D0D"/>
                </a:solidFill>
                <a:latin typeface="Roboto"/>
                <a:cs typeface="Roboto"/>
              </a:rPr>
              <a:t>NFT</a:t>
            </a:r>
            <a:r>
              <a:rPr sz="1800" spc="-40" dirty="0">
                <a:solidFill>
                  <a:srgbClr val="0D0D0D"/>
                </a:solidFill>
                <a:latin typeface="Roboto"/>
                <a:cs typeface="Roboto"/>
              </a:rPr>
              <a:t> </a:t>
            </a:r>
            <a:r>
              <a:rPr sz="1800" spc="-20" dirty="0">
                <a:solidFill>
                  <a:srgbClr val="0D0D0D"/>
                </a:solidFill>
                <a:latin typeface="Roboto"/>
                <a:cs typeface="Roboto"/>
              </a:rPr>
              <a:t>ownership </a:t>
            </a:r>
            <a:r>
              <a:rPr sz="1800" spc="-430" dirty="0">
                <a:solidFill>
                  <a:srgbClr val="0D0D0D"/>
                </a:solidFill>
                <a:latin typeface="Roboto"/>
                <a:cs typeface="Roboto"/>
              </a:rPr>
              <a:t> </a:t>
            </a:r>
            <a:r>
              <a:rPr sz="1800" spc="-35" dirty="0">
                <a:solidFill>
                  <a:srgbClr val="0D0D0D"/>
                </a:solidFill>
                <a:latin typeface="Roboto"/>
                <a:cs typeface="Roboto"/>
              </a:rPr>
              <a:t>transfer.</a:t>
            </a:r>
            <a:endParaRPr sz="1800">
              <a:latin typeface="Roboto"/>
              <a:cs typeface="Roboto"/>
            </a:endParaRPr>
          </a:p>
          <a:p>
            <a:pPr marL="836294" lvl="1" indent="-367030">
              <a:lnSpc>
                <a:spcPct val="100000"/>
              </a:lnSpc>
              <a:spcBef>
                <a:spcPts val="325"/>
              </a:spcBef>
              <a:buFont typeface="Arial MT"/>
              <a:buChar char="●"/>
              <a:tabLst>
                <a:tab pos="836294" algn="l"/>
                <a:tab pos="836930" algn="l"/>
              </a:tabLst>
            </a:pPr>
            <a:r>
              <a:rPr sz="1800" spc="-15" dirty="0">
                <a:solidFill>
                  <a:srgbClr val="0D0D0D"/>
                </a:solidFill>
                <a:latin typeface="Roboto"/>
                <a:cs typeface="Roboto"/>
              </a:rPr>
              <a:t>Smart</a:t>
            </a:r>
            <a:r>
              <a:rPr sz="1800" spc="-10" dirty="0">
                <a:solidFill>
                  <a:srgbClr val="0D0D0D"/>
                </a:solidFill>
                <a:latin typeface="Roboto"/>
                <a:cs typeface="Roboto"/>
              </a:rPr>
              <a:t> </a:t>
            </a:r>
            <a:r>
              <a:rPr sz="1800" spc="-20" dirty="0">
                <a:solidFill>
                  <a:srgbClr val="0D0D0D"/>
                </a:solidFill>
                <a:latin typeface="Roboto"/>
                <a:cs typeface="Roboto"/>
              </a:rPr>
              <a:t>contracts</a:t>
            </a:r>
            <a:r>
              <a:rPr sz="1800" spc="-10" dirty="0">
                <a:solidFill>
                  <a:srgbClr val="0D0D0D"/>
                </a:solidFill>
                <a:latin typeface="Roboto"/>
                <a:cs typeface="Roboto"/>
              </a:rPr>
              <a:t> </a:t>
            </a:r>
            <a:r>
              <a:rPr sz="1800" spc="-15" dirty="0">
                <a:solidFill>
                  <a:srgbClr val="0D0D0D"/>
                </a:solidFill>
                <a:latin typeface="Roboto"/>
                <a:cs typeface="Roboto"/>
              </a:rPr>
              <a:t>execute</a:t>
            </a:r>
            <a:r>
              <a:rPr sz="1800" spc="-5" dirty="0">
                <a:solidFill>
                  <a:srgbClr val="0D0D0D"/>
                </a:solidFill>
                <a:latin typeface="Roboto"/>
                <a:cs typeface="Roboto"/>
              </a:rPr>
              <a:t> </a:t>
            </a:r>
            <a:r>
              <a:rPr sz="1800" spc="-20" dirty="0">
                <a:solidFill>
                  <a:srgbClr val="0D0D0D"/>
                </a:solidFill>
                <a:latin typeface="Roboto"/>
                <a:cs typeface="Roboto"/>
              </a:rPr>
              <a:t>ownership</a:t>
            </a:r>
            <a:r>
              <a:rPr sz="1800" spc="-5" dirty="0">
                <a:solidFill>
                  <a:srgbClr val="0D0D0D"/>
                </a:solidFill>
                <a:latin typeface="Roboto"/>
                <a:cs typeface="Roboto"/>
              </a:rPr>
              <a:t> </a:t>
            </a:r>
            <a:r>
              <a:rPr sz="1800" spc="-20" dirty="0">
                <a:solidFill>
                  <a:srgbClr val="0D0D0D"/>
                </a:solidFill>
                <a:latin typeface="Roboto"/>
                <a:cs typeface="Roboto"/>
              </a:rPr>
              <a:t>transfer</a:t>
            </a:r>
            <a:r>
              <a:rPr sz="1800" spc="-5" dirty="0">
                <a:solidFill>
                  <a:srgbClr val="0D0D0D"/>
                </a:solidFill>
                <a:latin typeface="Roboto"/>
                <a:cs typeface="Roboto"/>
              </a:rPr>
              <a:t> </a:t>
            </a:r>
            <a:r>
              <a:rPr sz="1800" spc="-20" dirty="0">
                <a:solidFill>
                  <a:srgbClr val="0D0D0D"/>
                </a:solidFill>
                <a:latin typeface="Roboto"/>
                <a:cs typeface="Roboto"/>
              </a:rPr>
              <a:t>functions.</a:t>
            </a:r>
            <a:endParaRPr sz="1800">
              <a:latin typeface="Roboto"/>
              <a:cs typeface="Roboto"/>
            </a:endParaRPr>
          </a:p>
          <a:p>
            <a:pPr marL="379095" indent="-367030">
              <a:lnSpc>
                <a:spcPct val="100000"/>
              </a:lnSpc>
              <a:spcBef>
                <a:spcPts val="320"/>
              </a:spcBef>
              <a:buFont typeface="Arial"/>
              <a:buChar char="●"/>
              <a:tabLst>
                <a:tab pos="379095" algn="l"/>
                <a:tab pos="379730" algn="l"/>
              </a:tabLst>
            </a:pPr>
            <a:r>
              <a:rPr sz="1800" b="1" spc="-5" dirty="0">
                <a:solidFill>
                  <a:srgbClr val="0D0D0D"/>
                </a:solidFill>
                <a:latin typeface="Roboto"/>
                <a:cs typeface="Roboto"/>
              </a:rPr>
              <a:t>Ownership</a:t>
            </a:r>
            <a:r>
              <a:rPr sz="1800" b="1" spc="-75" dirty="0">
                <a:solidFill>
                  <a:srgbClr val="0D0D0D"/>
                </a:solidFill>
                <a:latin typeface="Roboto"/>
                <a:cs typeface="Roboto"/>
              </a:rPr>
              <a:t> </a:t>
            </a:r>
            <a:r>
              <a:rPr sz="1800" b="1" dirty="0">
                <a:solidFill>
                  <a:srgbClr val="0D0D0D"/>
                </a:solidFill>
                <a:latin typeface="Roboto"/>
                <a:cs typeface="Roboto"/>
              </a:rPr>
              <a:t>Transfer:</a:t>
            </a:r>
            <a:endParaRPr sz="1800">
              <a:latin typeface="Roboto"/>
              <a:cs typeface="Roboto"/>
            </a:endParaRPr>
          </a:p>
          <a:p>
            <a:pPr marL="836294" marR="287020" lvl="1" indent="-367030">
              <a:lnSpc>
                <a:spcPct val="114999"/>
              </a:lnSpc>
              <a:buFont typeface="Arial MT"/>
              <a:buChar char="●"/>
              <a:tabLst>
                <a:tab pos="836294" algn="l"/>
                <a:tab pos="836930" algn="l"/>
              </a:tabLst>
            </a:pPr>
            <a:r>
              <a:rPr sz="1800" spc="5" dirty="0">
                <a:solidFill>
                  <a:srgbClr val="0D0D0D"/>
                </a:solidFill>
                <a:latin typeface="Roboto"/>
                <a:cs typeface="Roboto"/>
              </a:rPr>
              <a:t>NFT</a:t>
            </a:r>
            <a:r>
              <a:rPr sz="1800" spc="-40" dirty="0">
                <a:solidFill>
                  <a:srgbClr val="0D0D0D"/>
                </a:solidFill>
                <a:latin typeface="Roboto"/>
                <a:cs typeface="Roboto"/>
              </a:rPr>
              <a:t> </a:t>
            </a:r>
            <a:r>
              <a:rPr sz="1800" spc="-20" dirty="0">
                <a:solidFill>
                  <a:srgbClr val="0D0D0D"/>
                </a:solidFill>
                <a:latin typeface="Roboto"/>
                <a:cs typeface="Roboto"/>
              </a:rPr>
              <a:t>purchases</a:t>
            </a:r>
            <a:r>
              <a:rPr sz="1800" dirty="0">
                <a:solidFill>
                  <a:srgbClr val="0D0D0D"/>
                </a:solidFill>
                <a:latin typeface="Roboto"/>
                <a:cs typeface="Roboto"/>
              </a:rPr>
              <a:t> </a:t>
            </a:r>
            <a:r>
              <a:rPr sz="1800" spc="-20" dirty="0">
                <a:solidFill>
                  <a:srgbClr val="0D0D0D"/>
                </a:solidFill>
                <a:latin typeface="Roboto"/>
                <a:cs typeface="Roboto"/>
              </a:rPr>
              <a:t>initiate</a:t>
            </a:r>
            <a:r>
              <a:rPr sz="1800" spc="-10" dirty="0">
                <a:solidFill>
                  <a:srgbClr val="0D0D0D"/>
                </a:solidFill>
                <a:latin typeface="Roboto"/>
                <a:cs typeface="Roboto"/>
              </a:rPr>
              <a:t> </a:t>
            </a:r>
            <a:r>
              <a:rPr sz="1800" spc="-20" dirty="0">
                <a:solidFill>
                  <a:srgbClr val="0D0D0D"/>
                </a:solidFill>
                <a:latin typeface="Roboto"/>
                <a:cs typeface="Roboto"/>
              </a:rPr>
              <a:t>blockchain</a:t>
            </a:r>
            <a:r>
              <a:rPr sz="1800" dirty="0">
                <a:solidFill>
                  <a:srgbClr val="0D0D0D"/>
                </a:solidFill>
                <a:latin typeface="Roboto"/>
                <a:cs typeface="Roboto"/>
              </a:rPr>
              <a:t> </a:t>
            </a:r>
            <a:r>
              <a:rPr sz="1800" spc="-25" dirty="0">
                <a:solidFill>
                  <a:srgbClr val="0D0D0D"/>
                </a:solidFill>
                <a:latin typeface="Roboto"/>
                <a:cs typeface="Roboto"/>
              </a:rPr>
              <a:t>transactions</a:t>
            </a:r>
            <a:r>
              <a:rPr sz="1800" spc="-5" dirty="0">
                <a:solidFill>
                  <a:srgbClr val="0D0D0D"/>
                </a:solidFill>
                <a:latin typeface="Roboto"/>
                <a:cs typeface="Roboto"/>
              </a:rPr>
              <a:t> </a:t>
            </a:r>
            <a:r>
              <a:rPr sz="1800" dirty="0">
                <a:solidFill>
                  <a:srgbClr val="0D0D0D"/>
                </a:solidFill>
                <a:latin typeface="Roboto"/>
                <a:cs typeface="Roboto"/>
              </a:rPr>
              <a:t>for</a:t>
            </a:r>
            <a:r>
              <a:rPr sz="1800" spc="-5" dirty="0">
                <a:solidFill>
                  <a:srgbClr val="0D0D0D"/>
                </a:solidFill>
                <a:latin typeface="Roboto"/>
                <a:cs typeface="Roboto"/>
              </a:rPr>
              <a:t> </a:t>
            </a:r>
            <a:r>
              <a:rPr sz="1800" spc="-15" dirty="0">
                <a:solidFill>
                  <a:srgbClr val="0D0D0D"/>
                </a:solidFill>
                <a:latin typeface="Roboto"/>
                <a:cs typeface="Roboto"/>
              </a:rPr>
              <a:t>secure</a:t>
            </a:r>
            <a:r>
              <a:rPr sz="1800" spc="-5" dirty="0">
                <a:solidFill>
                  <a:srgbClr val="0D0D0D"/>
                </a:solidFill>
                <a:latin typeface="Roboto"/>
                <a:cs typeface="Roboto"/>
              </a:rPr>
              <a:t> </a:t>
            </a:r>
            <a:r>
              <a:rPr sz="1800" spc="-20" dirty="0">
                <a:solidFill>
                  <a:srgbClr val="0D0D0D"/>
                </a:solidFill>
                <a:latin typeface="Roboto"/>
                <a:cs typeface="Roboto"/>
              </a:rPr>
              <a:t>and</a:t>
            </a:r>
            <a:r>
              <a:rPr sz="1800" spc="-5" dirty="0">
                <a:solidFill>
                  <a:srgbClr val="0D0D0D"/>
                </a:solidFill>
                <a:latin typeface="Roboto"/>
                <a:cs typeface="Roboto"/>
              </a:rPr>
              <a:t> </a:t>
            </a:r>
            <a:r>
              <a:rPr sz="1800" spc="-30" dirty="0">
                <a:solidFill>
                  <a:srgbClr val="0D0D0D"/>
                </a:solidFill>
                <a:latin typeface="Roboto"/>
                <a:cs typeface="Roboto"/>
              </a:rPr>
              <a:t>transparent </a:t>
            </a:r>
            <a:r>
              <a:rPr sz="1800" spc="-434" dirty="0">
                <a:solidFill>
                  <a:srgbClr val="0D0D0D"/>
                </a:solidFill>
                <a:latin typeface="Roboto"/>
                <a:cs typeface="Roboto"/>
              </a:rPr>
              <a:t> </a:t>
            </a:r>
            <a:r>
              <a:rPr sz="1800" spc="-20" dirty="0">
                <a:solidFill>
                  <a:srgbClr val="0D0D0D"/>
                </a:solidFill>
                <a:latin typeface="Roboto"/>
                <a:cs typeface="Roboto"/>
              </a:rPr>
              <a:t>ownership</a:t>
            </a:r>
            <a:r>
              <a:rPr sz="1800" spc="-10" dirty="0">
                <a:solidFill>
                  <a:srgbClr val="0D0D0D"/>
                </a:solidFill>
                <a:latin typeface="Roboto"/>
                <a:cs typeface="Roboto"/>
              </a:rPr>
              <a:t> </a:t>
            </a:r>
            <a:r>
              <a:rPr sz="1800" spc="-20" dirty="0">
                <a:solidFill>
                  <a:srgbClr val="0D0D0D"/>
                </a:solidFill>
                <a:latin typeface="Roboto"/>
                <a:cs typeface="Roboto"/>
              </a:rPr>
              <a:t>transfers.</a:t>
            </a:r>
            <a:endParaRPr sz="1800">
              <a:latin typeface="Roboto"/>
              <a:cs typeface="Roboto"/>
            </a:endParaRPr>
          </a:p>
          <a:p>
            <a:pPr marL="836294" lvl="1" indent="-367030">
              <a:lnSpc>
                <a:spcPct val="100000"/>
              </a:lnSpc>
              <a:spcBef>
                <a:spcPts val="325"/>
              </a:spcBef>
              <a:buFont typeface="Arial MT"/>
              <a:buChar char="●"/>
              <a:tabLst>
                <a:tab pos="836294" algn="l"/>
                <a:tab pos="836930" algn="l"/>
              </a:tabLst>
            </a:pPr>
            <a:r>
              <a:rPr sz="1800" spc="-15" dirty="0">
                <a:solidFill>
                  <a:srgbClr val="0D0D0D"/>
                </a:solidFill>
                <a:latin typeface="Roboto"/>
                <a:cs typeface="Roboto"/>
              </a:rPr>
              <a:t>Smart</a:t>
            </a:r>
            <a:r>
              <a:rPr sz="1800" dirty="0">
                <a:solidFill>
                  <a:srgbClr val="0D0D0D"/>
                </a:solidFill>
                <a:latin typeface="Roboto"/>
                <a:cs typeface="Roboto"/>
              </a:rPr>
              <a:t> </a:t>
            </a:r>
            <a:r>
              <a:rPr sz="1800" spc="-20" dirty="0">
                <a:solidFill>
                  <a:srgbClr val="0D0D0D"/>
                </a:solidFill>
                <a:latin typeface="Roboto"/>
                <a:cs typeface="Roboto"/>
              </a:rPr>
              <a:t>contracts</a:t>
            </a:r>
            <a:r>
              <a:rPr sz="1800" dirty="0">
                <a:solidFill>
                  <a:srgbClr val="0D0D0D"/>
                </a:solidFill>
                <a:latin typeface="Roboto"/>
                <a:cs typeface="Roboto"/>
              </a:rPr>
              <a:t> </a:t>
            </a:r>
            <a:r>
              <a:rPr sz="1800" spc="-25" dirty="0">
                <a:solidFill>
                  <a:srgbClr val="0D0D0D"/>
                </a:solidFill>
                <a:latin typeface="Roboto"/>
                <a:cs typeface="Roboto"/>
              </a:rPr>
              <a:t>automatically</a:t>
            </a:r>
            <a:r>
              <a:rPr sz="1800" spc="5" dirty="0">
                <a:solidFill>
                  <a:srgbClr val="0D0D0D"/>
                </a:solidFill>
                <a:latin typeface="Roboto"/>
                <a:cs typeface="Roboto"/>
              </a:rPr>
              <a:t> </a:t>
            </a:r>
            <a:r>
              <a:rPr sz="1800" spc="-20" dirty="0">
                <a:solidFill>
                  <a:srgbClr val="0D0D0D"/>
                </a:solidFill>
                <a:latin typeface="Roboto"/>
                <a:cs typeface="Roboto"/>
              </a:rPr>
              <a:t>update</a:t>
            </a:r>
            <a:r>
              <a:rPr sz="1800" spc="5" dirty="0">
                <a:solidFill>
                  <a:srgbClr val="0D0D0D"/>
                </a:solidFill>
                <a:latin typeface="Roboto"/>
                <a:cs typeface="Roboto"/>
              </a:rPr>
              <a:t> </a:t>
            </a:r>
            <a:r>
              <a:rPr sz="1800" spc="-20" dirty="0">
                <a:solidFill>
                  <a:srgbClr val="0D0D0D"/>
                </a:solidFill>
                <a:latin typeface="Roboto"/>
                <a:cs typeface="Roboto"/>
              </a:rPr>
              <a:t>ownership</a:t>
            </a:r>
            <a:r>
              <a:rPr sz="1800" spc="5" dirty="0">
                <a:solidFill>
                  <a:srgbClr val="0D0D0D"/>
                </a:solidFill>
                <a:latin typeface="Roboto"/>
                <a:cs typeface="Roboto"/>
              </a:rPr>
              <a:t> </a:t>
            </a:r>
            <a:r>
              <a:rPr sz="1800" spc="-20" dirty="0">
                <a:solidFill>
                  <a:srgbClr val="0D0D0D"/>
                </a:solidFill>
                <a:latin typeface="Roboto"/>
                <a:cs typeface="Roboto"/>
              </a:rPr>
              <a:t>records</a:t>
            </a:r>
            <a:r>
              <a:rPr sz="1800" spc="5" dirty="0">
                <a:solidFill>
                  <a:srgbClr val="0D0D0D"/>
                </a:solidFill>
                <a:latin typeface="Roboto"/>
                <a:cs typeface="Roboto"/>
              </a:rPr>
              <a:t> </a:t>
            </a:r>
            <a:r>
              <a:rPr sz="1800" spc="-35" dirty="0">
                <a:solidFill>
                  <a:srgbClr val="0D0D0D"/>
                </a:solidFill>
                <a:latin typeface="Roboto"/>
                <a:cs typeface="Roboto"/>
              </a:rPr>
              <a:t>reliably.</a:t>
            </a:r>
            <a:endParaRPr sz="1800">
              <a:latin typeface="Roboto"/>
              <a:cs typeface="Roboto"/>
            </a:endParaRPr>
          </a:p>
        </p:txBody>
      </p:sp>
      <p:sp>
        <p:nvSpPr>
          <p:cNvPr id="8" name="object 8"/>
          <p:cNvSpPr txBox="1">
            <a:spLocks noGrp="1"/>
          </p:cNvSpPr>
          <p:nvPr>
            <p:ph type="title"/>
          </p:nvPr>
        </p:nvSpPr>
        <p:spPr>
          <a:xfrm>
            <a:off x="1212675" y="180418"/>
            <a:ext cx="2450465" cy="513080"/>
          </a:xfrm>
          <a:prstGeom prst="rect">
            <a:avLst/>
          </a:prstGeom>
        </p:spPr>
        <p:txBody>
          <a:bodyPr vert="horz" wrap="square" lIns="0" tIns="12700" rIns="0" bIns="0" rtlCol="0">
            <a:spAutoFit/>
          </a:bodyPr>
          <a:lstStyle/>
          <a:p>
            <a:pPr marL="12700">
              <a:lnSpc>
                <a:spcPct val="100000"/>
              </a:lnSpc>
              <a:spcBef>
                <a:spcPts val="100"/>
              </a:spcBef>
            </a:pPr>
            <a:r>
              <a:rPr sz="3200" spc="-105" dirty="0">
                <a:solidFill>
                  <a:srgbClr val="3E3E3E"/>
                </a:solidFill>
                <a:latin typeface="Arial"/>
                <a:cs typeface="Arial"/>
              </a:rPr>
              <a:t>Flow</a:t>
            </a:r>
            <a:r>
              <a:rPr sz="3200" spc="-35" dirty="0">
                <a:solidFill>
                  <a:srgbClr val="3E3E3E"/>
                </a:solidFill>
                <a:latin typeface="Arial"/>
                <a:cs typeface="Arial"/>
              </a:rPr>
              <a:t> </a:t>
            </a:r>
            <a:r>
              <a:rPr sz="3200" spc="-45" dirty="0">
                <a:solidFill>
                  <a:srgbClr val="3E3E3E"/>
                </a:solidFill>
                <a:latin typeface="Arial"/>
                <a:cs typeface="Arial"/>
              </a:rPr>
              <a:t>of</a:t>
            </a:r>
            <a:r>
              <a:rPr sz="3200" spc="-30" dirty="0">
                <a:solidFill>
                  <a:srgbClr val="3E3E3E"/>
                </a:solidFill>
                <a:latin typeface="Arial"/>
                <a:cs typeface="Arial"/>
              </a:rPr>
              <a:t> </a:t>
            </a:r>
            <a:r>
              <a:rPr sz="3200" spc="-5" dirty="0">
                <a:solidFill>
                  <a:srgbClr val="3E3E3E"/>
                </a:solidFill>
                <a:latin typeface="Arial"/>
                <a:cs typeface="Arial"/>
              </a:rPr>
              <a:t>work</a:t>
            </a:r>
            <a:endParaRPr sz="32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86900" y="658399"/>
            <a:ext cx="9023985" cy="5915660"/>
          </a:xfrm>
          <a:custGeom>
            <a:avLst/>
            <a:gdLst/>
            <a:ahLst/>
            <a:cxnLst/>
            <a:rect l="l" t="t" r="r" b="b"/>
            <a:pathLst>
              <a:path w="9023985" h="5915659">
                <a:moveTo>
                  <a:pt x="9023699" y="5915399"/>
                </a:moveTo>
                <a:lnTo>
                  <a:pt x="0" y="5915399"/>
                </a:lnTo>
                <a:lnTo>
                  <a:pt x="0" y="0"/>
                </a:lnTo>
                <a:lnTo>
                  <a:pt x="9023699" y="0"/>
                </a:lnTo>
                <a:lnTo>
                  <a:pt x="9023699" y="5915399"/>
                </a:lnTo>
                <a:close/>
              </a:path>
            </a:pathLst>
          </a:custGeom>
          <a:solidFill>
            <a:srgbClr val="FFFFFF"/>
          </a:solidFill>
        </p:spPr>
        <p:txBody>
          <a:bodyPr wrap="square" lIns="0" tIns="0" rIns="0" bIns="0" rtlCol="0"/>
          <a:lstStyle/>
          <a:p>
            <a:endParaRPr/>
          </a:p>
        </p:txBody>
      </p:sp>
      <p:sp>
        <p:nvSpPr>
          <p:cNvPr id="7" name="object 7"/>
          <p:cNvSpPr txBox="1"/>
          <p:nvPr/>
        </p:nvSpPr>
        <p:spPr>
          <a:xfrm>
            <a:off x="250449" y="681133"/>
            <a:ext cx="8594725" cy="4442460"/>
          </a:xfrm>
          <a:prstGeom prst="rect">
            <a:avLst/>
          </a:prstGeom>
        </p:spPr>
        <p:txBody>
          <a:bodyPr vert="horz" wrap="square" lIns="0" tIns="53340" rIns="0" bIns="0" rtlCol="0">
            <a:spAutoFit/>
          </a:bodyPr>
          <a:lstStyle/>
          <a:p>
            <a:pPr marL="379095" indent="-367030">
              <a:lnSpc>
                <a:spcPct val="100000"/>
              </a:lnSpc>
              <a:spcBef>
                <a:spcPts val="420"/>
              </a:spcBef>
              <a:buFont typeface="Arial"/>
              <a:buChar char="●"/>
              <a:tabLst>
                <a:tab pos="379095" algn="l"/>
                <a:tab pos="379730" algn="l"/>
              </a:tabLst>
            </a:pPr>
            <a:r>
              <a:rPr sz="1800" b="1" spc="-5" dirty="0">
                <a:solidFill>
                  <a:srgbClr val="0D0D0D"/>
                </a:solidFill>
                <a:latin typeface="Roboto"/>
                <a:cs typeface="Roboto"/>
              </a:rPr>
              <a:t>Decentralized </a:t>
            </a:r>
            <a:r>
              <a:rPr sz="1800" b="1" spc="-10" dirty="0">
                <a:solidFill>
                  <a:srgbClr val="0D0D0D"/>
                </a:solidFill>
                <a:latin typeface="Roboto"/>
                <a:cs typeface="Roboto"/>
              </a:rPr>
              <a:t>Storage</a:t>
            </a:r>
            <a:r>
              <a:rPr sz="1800" b="1" spc="-5" dirty="0">
                <a:solidFill>
                  <a:srgbClr val="0D0D0D"/>
                </a:solidFill>
                <a:latin typeface="Roboto"/>
                <a:cs typeface="Roboto"/>
              </a:rPr>
              <a:t> </a:t>
            </a:r>
            <a:r>
              <a:rPr sz="1800" b="1" spc="10" dirty="0">
                <a:solidFill>
                  <a:srgbClr val="0D0D0D"/>
                </a:solidFill>
                <a:latin typeface="Roboto"/>
                <a:cs typeface="Roboto"/>
              </a:rPr>
              <a:t>for</a:t>
            </a:r>
            <a:r>
              <a:rPr sz="1800" b="1" dirty="0">
                <a:solidFill>
                  <a:srgbClr val="0D0D0D"/>
                </a:solidFill>
                <a:latin typeface="Roboto"/>
                <a:cs typeface="Roboto"/>
              </a:rPr>
              <a:t> </a:t>
            </a:r>
            <a:r>
              <a:rPr sz="1800" b="1" spc="-10" dirty="0">
                <a:solidFill>
                  <a:srgbClr val="0D0D0D"/>
                </a:solidFill>
                <a:latin typeface="Roboto"/>
                <a:cs typeface="Roboto"/>
              </a:rPr>
              <a:t>Metadata:</a:t>
            </a:r>
            <a:endParaRPr sz="1800">
              <a:latin typeface="Roboto"/>
              <a:cs typeface="Roboto"/>
            </a:endParaRPr>
          </a:p>
          <a:p>
            <a:pPr marL="836294" marR="295910" lvl="1" indent="-367030">
              <a:lnSpc>
                <a:spcPct val="114999"/>
              </a:lnSpc>
              <a:buFont typeface="Arial MT"/>
              <a:buChar char="●"/>
              <a:tabLst>
                <a:tab pos="836294" algn="l"/>
                <a:tab pos="836930" algn="l"/>
              </a:tabLst>
            </a:pPr>
            <a:r>
              <a:rPr sz="1800" spc="-15" dirty="0">
                <a:solidFill>
                  <a:srgbClr val="0D0D0D"/>
                </a:solidFill>
                <a:latin typeface="Roboto"/>
                <a:cs typeface="Roboto"/>
              </a:rPr>
              <a:t>Metadata</a:t>
            </a:r>
            <a:r>
              <a:rPr sz="1800" dirty="0">
                <a:solidFill>
                  <a:srgbClr val="0D0D0D"/>
                </a:solidFill>
                <a:latin typeface="Roboto"/>
                <a:cs typeface="Roboto"/>
              </a:rPr>
              <a:t> </a:t>
            </a:r>
            <a:r>
              <a:rPr sz="1800" spc="-15" dirty="0">
                <a:solidFill>
                  <a:srgbClr val="0D0D0D"/>
                </a:solidFill>
                <a:latin typeface="Roboto"/>
                <a:cs typeface="Roboto"/>
              </a:rPr>
              <a:t>(title,</a:t>
            </a:r>
            <a:r>
              <a:rPr sz="1800" spc="-5" dirty="0">
                <a:solidFill>
                  <a:srgbClr val="0D0D0D"/>
                </a:solidFill>
                <a:latin typeface="Roboto"/>
                <a:cs typeface="Roboto"/>
              </a:rPr>
              <a:t> </a:t>
            </a:r>
            <a:r>
              <a:rPr sz="1800" spc="-15" dirty="0">
                <a:solidFill>
                  <a:srgbClr val="0D0D0D"/>
                </a:solidFill>
                <a:latin typeface="Roboto"/>
                <a:cs typeface="Roboto"/>
              </a:rPr>
              <a:t>description,</a:t>
            </a:r>
            <a:r>
              <a:rPr sz="1800" spc="-5" dirty="0">
                <a:solidFill>
                  <a:srgbClr val="0D0D0D"/>
                </a:solidFill>
                <a:latin typeface="Roboto"/>
                <a:cs typeface="Roboto"/>
              </a:rPr>
              <a:t> </a:t>
            </a:r>
            <a:r>
              <a:rPr sz="1800" spc="-10" dirty="0">
                <a:solidFill>
                  <a:srgbClr val="0D0D0D"/>
                </a:solidFill>
                <a:latin typeface="Roboto"/>
                <a:cs typeface="Roboto"/>
              </a:rPr>
              <a:t>image</a:t>
            </a:r>
            <a:r>
              <a:rPr sz="1800" spc="-5" dirty="0">
                <a:solidFill>
                  <a:srgbClr val="0D0D0D"/>
                </a:solidFill>
                <a:latin typeface="Roboto"/>
                <a:cs typeface="Roboto"/>
              </a:rPr>
              <a:t> </a:t>
            </a:r>
            <a:r>
              <a:rPr sz="1800" spc="-25" dirty="0">
                <a:solidFill>
                  <a:srgbClr val="0D0D0D"/>
                </a:solidFill>
                <a:latin typeface="Roboto"/>
                <a:cs typeface="Roboto"/>
              </a:rPr>
              <a:t>URLs)</a:t>
            </a:r>
            <a:r>
              <a:rPr sz="1800" dirty="0">
                <a:solidFill>
                  <a:srgbClr val="0D0D0D"/>
                </a:solidFill>
                <a:latin typeface="Roboto"/>
                <a:cs typeface="Roboto"/>
              </a:rPr>
              <a:t> </a:t>
            </a:r>
            <a:r>
              <a:rPr sz="1800" spc="-20" dirty="0">
                <a:solidFill>
                  <a:srgbClr val="0D0D0D"/>
                </a:solidFill>
                <a:latin typeface="Roboto"/>
                <a:cs typeface="Roboto"/>
              </a:rPr>
              <a:t>stored</a:t>
            </a:r>
            <a:r>
              <a:rPr sz="1800" dirty="0">
                <a:solidFill>
                  <a:srgbClr val="0D0D0D"/>
                </a:solidFill>
                <a:latin typeface="Roboto"/>
                <a:cs typeface="Roboto"/>
              </a:rPr>
              <a:t> </a:t>
            </a:r>
            <a:r>
              <a:rPr sz="1800" spc="-30" dirty="0">
                <a:solidFill>
                  <a:srgbClr val="0D0D0D"/>
                </a:solidFill>
                <a:latin typeface="Roboto"/>
                <a:cs typeface="Roboto"/>
              </a:rPr>
              <a:t>in</a:t>
            </a:r>
            <a:r>
              <a:rPr sz="1800" spc="-5" dirty="0">
                <a:solidFill>
                  <a:srgbClr val="0D0D0D"/>
                </a:solidFill>
                <a:latin typeface="Roboto"/>
                <a:cs typeface="Roboto"/>
              </a:rPr>
              <a:t> </a:t>
            </a:r>
            <a:r>
              <a:rPr sz="1800" spc="-20" dirty="0">
                <a:solidFill>
                  <a:srgbClr val="0D0D0D"/>
                </a:solidFill>
                <a:latin typeface="Roboto"/>
                <a:cs typeface="Roboto"/>
              </a:rPr>
              <a:t>decentralized</a:t>
            </a:r>
            <a:r>
              <a:rPr sz="1800" spc="-5" dirty="0">
                <a:solidFill>
                  <a:srgbClr val="0D0D0D"/>
                </a:solidFill>
                <a:latin typeface="Roboto"/>
                <a:cs typeface="Roboto"/>
              </a:rPr>
              <a:t> </a:t>
            </a:r>
            <a:r>
              <a:rPr sz="1800" spc="-20" dirty="0">
                <a:solidFill>
                  <a:srgbClr val="0D0D0D"/>
                </a:solidFill>
                <a:latin typeface="Roboto"/>
                <a:cs typeface="Roboto"/>
              </a:rPr>
              <a:t>solutions </a:t>
            </a:r>
            <a:r>
              <a:rPr sz="1800" spc="-434" dirty="0">
                <a:solidFill>
                  <a:srgbClr val="0D0D0D"/>
                </a:solidFill>
                <a:latin typeface="Roboto"/>
                <a:cs typeface="Roboto"/>
              </a:rPr>
              <a:t> </a:t>
            </a:r>
            <a:r>
              <a:rPr sz="1800" spc="-20" dirty="0">
                <a:solidFill>
                  <a:srgbClr val="0D0D0D"/>
                </a:solidFill>
                <a:latin typeface="Roboto"/>
                <a:cs typeface="Roboto"/>
              </a:rPr>
              <a:t>linked</a:t>
            </a:r>
            <a:r>
              <a:rPr sz="1800" spc="-15" dirty="0">
                <a:solidFill>
                  <a:srgbClr val="0D0D0D"/>
                </a:solidFill>
                <a:latin typeface="Roboto"/>
                <a:cs typeface="Roboto"/>
              </a:rPr>
              <a:t> </a:t>
            </a:r>
            <a:r>
              <a:rPr sz="1800" spc="-20" dirty="0">
                <a:solidFill>
                  <a:srgbClr val="0D0D0D"/>
                </a:solidFill>
                <a:latin typeface="Roboto"/>
                <a:cs typeface="Roboto"/>
              </a:rPr>
              <a:t>to</a:t>
            </a:r>
            <a:r>
              <a:rPr sz="1800" spc="-5" dirty="0">
                <a:solidFill>
                  <a:srgbClr val="0D0D0D"/>
                </a:solidFill>
                <a:latin typeface="Roboto"/>
                <a:cs typeface="Roboto"/>
              </a:rPr>
              <a:t> </a:t>
            </a:r>
            <a:r>
              <a:rPr sz="1800" spc="-20" dirty="0">
                <a:solidFill>
                  <a:srgbClr val="0D0D0D"/>
                </a:solidFill>
                <a:latin typeface="Roboto"/>
                <a:cs typeface="Roboto"/>
              </a:rPr>
              <a:t>the</a:t>
            </a:r>
            <a:r>
              <a:rPr sz="1800" spc="-10" dirty="0">
                <a:solidFill>
                  <a:srgbClr val="0D0D0D"/>
                </a:solidFill>
                <a:latin typeface="Roboto"/>
                <a:cs typeface="Roboto"/>
              </a:rPr>
              <a:t> </a:t>
            </a:r>
            <a:r>
              <a:rPr sz="1800" spc="-20" dirty="0">
                <a:solidFill>
                  <a:srgbClr val="0D0D0D"/>
                </a:solidFill>
                <a:latin typeface="Roboto"/>
                <a:cs typeface="Roboto"/>
              </a:rPr>
              <a:t>blockchain.</a:t>
            </a:r>
            <a:endParaRPr sz="1800">
              <a:latin typeface="Roboto"/>
              <a:cs typeface="Roboto"/>
            </a:endParaRPr>
          </a:p>
          <a:p>
            <a:pPr marL="836294" marR="5080" lvl="1" indent="-367030">
              <a:lnSpc>
                <a:spcPct val="114999"/>
              </a:lnSpc>
              <a:buFont typeface="Arial MT"/>
              <a:buChar char="●"/>
              <a:tabLst>
                <a:tab pos="836294" algn="l"/>
                <a:tab pos="836930" algn="l"/>
              </a:tabLst>
            </a:pPr>
            <a:r>
              <a:rPr sz="1800" spc="-20" dirty="0">
                <a:solidFill>
                  <a:srgbClr val="0D0D0D"/>
                </a:solidFill>
                <a:latin typeface="Roboto"/>
                <a:cs typeface="Roboto"/>
              </a:rPr>
              <a:t>Ensures</a:t>
            </a:r>
            <a:r>
              <a:rPr sz="1800" spc="5" dirty="0">
                <a:solidFill>
                  <a:srgbClr val="0D0D0D"/>
                </a:solidFill>
                <a:latin typeface="Roboto"/>
                <a:cs typeface="Roboto"/>
              </a:rPr>
              <a:t> </a:t>
            </a:r>
            <a:r>
              <a:rPr sz="1800" spc="-15" dirty="0">
                <a:solidFill>
                  <a:srgbClr val="0D0D0D"/>
                </a:solidFill>
                <a:latin typeface="Roboto"/>
                <a:cs typeface="Roboto"/>
              </a:rPr>
              <a:t>accessible,</a:t>
            </a:r>
            <a:r>
              <a:rPr sz="1800" spc="10" dirty="0">
                <a:solidFill>
                  <a:srgbClr val="0D0D0D"/>
                </a:solidFill>
                <a:latin typeface="Roboto"/>
                <a:cs typeface="Roboto"/>
              </a:rPr>
              <a:t> </a:t>
            </a:r>
            <a:r>
              <a:rPr sz="1800" spc="-20" dirty="0">
                <a:solidFill>
                  <a:srgbClr val="0D0D0D"/>
                </a:solidFill>
                <a:latin typeface="Roboto"/>
                <a:cs typeface="Roboto"/>
              </a:rPr>
              <a:t>veriﬁable,</a:t>
            </a:r>
            <a:r>
              <a:rPr sz="1800" spc="5" dirty="0">
                <a:solidFill>
                  <a:srgbClr val="0D0D0D"/>
                </a:solidFill>
                <a:latin typeface="Roboto"/>
                <a:cs typeface="Roboto"/>
              </a:rPr>
              <a:t> </a:t>
            </a:r>
            <a:r>
              <a:rPr sz="1800" spc="-20" dirty="0">
                <a:solidFill>
                  <a:srgbClr val="0D0D0D"/>
                </a:solidFill>
                <a:latin typeface="Roboto"/>
                <a:cs typeface="Roboto"/>
              </a:rPr>
              <a:t>and</a:t>
            </a:r>
            <a:r>
              <a:rPr sz="1800" spc="10" dirty="0">
                <a:solidFill>
                  <a:srgbClr val="0D0D0D"/>
                </a:solidFill>
                <a:latin typeface="Roboto"/>
                <a:cs typeface="Roboto"/>
              </a:rPr>
              <a:t> </a:t>
            </a:r>
            <a:r>
              <a:rPr sz="1800" spc="-35" dirty="0">
                <a:solidFill>
                  <a:srgbClr val="0D0D0D"/>
                </a:solidFill>
                <a:latin typeface="Roboto"/>
                <a:cs typeface="Roboto"/>
              </a:rPr>
              <a:t>censorship-resistant</a:t>
            </a:r>
            <a:r>
              <a:rPr sz="1800" spc="5" dirty="0">
                <a:solidFill>
                  <a:srgbClr val="0D0D0D"/>
                </a:solidFill>
                <a:latin typeface="Roboto"/>
                <a:cs typeface="Roboto"/>
              </a:rPr>
              <a:t> </a:t>
            </a:r>
            <a:r>
              <a:rPr sz="1800" spc="-15" dirty="0">
                <a:solidFill>
                  <a:srgbClr val="0D0D0D"/>
                </a:solidFill>
                <a:latin typeface="Roboto"/>
                <a:cs typeface="Roboto"/>
              </a:rPr>
              <a:t>metadata,</a:t>
            </a:r>
            <a:r>
              <a:rPr sz="1800" spc="15" dirty="0">
                <a:solidFill>
                  <a:srgbClr val="0D0D0D"/>
                </a:solidFill>
                <a:latin typeface="Roboto"/>
                <a:cs typeface="Roboto"/>
              </a:rPr>
              <a:t> </a:t>
            </a:r>
            <a:r>
              <a:rPr sz="1800" spc="-25" dirty="0">
                <a:solidFill>
                  <a:srgbClr val="0D0D0D"/>
                </a:solidFill>
                <a:latin typeface="Roboto"/>
                <a:cs typeface="Roboto"/>
              </a:rPr>
              <a:t>enhancing </a:t>
            </a:r>
            <a:r>
              <a:rPr sz="1800" spc="-434" dirty="0">
                <a:solidFill>
                  <a:srgbClr val="0D0D0D"/>
                </a:solidFill>
                <a:latin typeface="Roboto"/>
                <a:cs typeface="Roboto"/>
              </a:rPr>
              <a:t> </a:t>
            </a:r>
            <a:r>
              <a:rPr sz="1800" spc="-35" dirty="0">
                <a:solidFill>
                  <a:srgbClr val="0D0D0D"/>
                </a:solidFill>
                <a:latin typeface="Roboto"/>
                <a:cs typeface="Roboto"/>
              </a:rPr>
              <a:t>transparency.</a:t>
            </a:r>
            <a:endParaRPr sz="1800">
              <a:latin typeface="Roboto"/>
              <a:cs typeface="Roboto"/>
            </a:endParaRPr>
          </a:p>
          <a:p>
            <a:pPr marL="379095" indent="-367030">
              <a:lnSpc>
                <a:spcPct val="100000"/>
              </a:lnSpc>
              <a:spcBef>
                <a:spcPts val="325"/>
              </a:spcBef>
              <a:buFont typeface="Arial"/>
              <a:buChar char="●"/>
              <a:tabLst>
                <a:tab pos="379095" algn="l"/>
                <a:tab pos="379730" algn="l"/>
              </a:tabLst>
            </a:pPr>
            <a:r>
              <a:rPr sz="1800" b="1" spc="-15" dirty="0">
                <a:solidFill>
                  <a:srgbClr val="0D0D0D"/>
                </a:solidFill>
                <a:latin typeface="Roboto"/>
                <a:cs typeface="Roboto"/>
              </a:rPr>
              <a:t>Data</a:t>
            </a:r>
            <a:r>
              <a:rPr sz="1800" b="1" spc="-25" dirty="0">
                <a:solidFill>
                  <a:srgbClr val="0D0D0D"/>
                </a:solidFill>
                <a:latin typeface="Roboto"/>
                <a:cs typeface="Roboto"/>
              </a:rPr>
              <a:t> </a:t>
            </a:r>
            <a:r>
              <a:rPr sz="1800" b="1" spc="-5" dirty="0">
                <a:solidFill>
                  <a:srgbClr val="0D0D0D"/>
                </a:solidFill>
                <a:latin typeface="Roboto"/>
                <a:cs typeface="Roboto"/>
              </a:rPr>
              <a:t>Integrity</a:t>
            </a:r>
            <a:r>
              <a:rPr sz="1800" b="1" spc="-25" dirty="0">
                <a:solidFill>
                  <a:srgbClr val="0D0D0D"/>
                </a:solidFill>
                <a:latin typeface="Roboto"/>
                <a:cs typeface="Roboto"/>
              </a:rPr>
              <a:t> </a:t>
            </a:r>
            <a:r>
              <a:rPr sz="1800" b="1" spc="-10" dirty="0">
                <a:solidFill>
                  <a:srgbClr val="0D0D0D"/>
                </a:solidFill>
                <a:latin typeface="Roboto"/>
                <a:cs typeface="Roboto"/>
              </a:rPr>
              <a:t>and</a:t>
            </a:r>
            <a:r>
              <a:rPr sz="1800" b="1" spc="-20" dirty="0">
                <a:solidFill>
                  <a:srgbClr val="0D0D0D"/>
                </a:solidFill>
                <a:latin typeface="Roboto"/>
                <a:cs typeface="Roboto"/>
              </a:rPr>
              <a:t> </a:t>
            </a:r>
            <a:r>
              <a:rPr sz="1800" b="1" spc="-5" dirty="0">
                <a:solidFill>
                  <a:srgbClr val="0D0D0D"/>
                </a:solidFill>
                <a:latin typeface="Roboto"/>
                <a:cs typeface="Roboto"/>
              </a:rPr>
              <a:t>Security:</a:t>
            </a:r>
            <a:endParaRPr sz="1800">
              <a:latin typeface="Roboto"/>
              <a:cs typeface="Roboto"/>
            </a:endParaRPr>
          </a:p>
          <a:p>
            <a:pPr marL="836294" marR="119380" lvl="1" indent="-367030">
              <a:lnSpc>
                <a:spcPct val="114999"/>
              </a:lnSpc>
              <a:buFont typeface="Arial MT"/>
              <a:buChar char="●"/>
              <a:tabLst>
                <a:tab pos="836294" algn="l"/>
                <a:tab pos="836930" algn="l"/>
              </a:tabLst>
            </a:pPr>
            <a:r>
              <a:rPr sz="1800" spc="-20" dirty="0">
                <a:solidFill>
                  <a:srgbClr val="0D0D0D"/>
                </a:solidFill>
                <a:latin typeface="Roboto"/>
                <a:cs typeface="Roboto"/>
              </a:rPr>
              <a:t>Blockchain</a:t>
            </a:r>
            <a:r>
              <a:rPr sz="1800" spc="-5" dirty="0">
                <a:solidFill>
                  <a:srgbClr val="0D0D0D"/>
                </a:solidFill>
                <a:latin typeface="Roboto"/>
                <a:cs typeface="Roboto"/>
              </a:rPr>
              <a:t> </a:t>
            </a:r>
            <a:r>
              <a:rPr sz="1800" spc="-20" dirty="0">
                <a:solidFill>
                  <a:srgbClr val="0D0D0D"/>
                </a:solidFill>
                <a:latin typeface="Roboto"/>
                <a:cs typeface="Roboto"/>
              </a:rPr>
              <a:t>employs</a:t>
            </a:r>
            <a:r>
              <a:rPr sz="1800" dirty="0">
                <a:solidFill>
                  <a:srgbClr val="0D0D0D"/>
                </a:solidFill>
                <a:latin typeface="Roboto"/>
                <a:cs typeface="Roboto"/>
              </a:rPr>
              <a:t> </a:t>
            </a:r>
            <a:r>
              <a:rPr sz="1800" spc="-25" dirty="0">
                <a:solidFill>
                  <a:srgbClr val="0D0D0D"/>
                </a:solidFill>
                <a:latin typeface="Roboto"/>
                <a:cs typeface="Roboto"/>
              </a:rPr>
              <a:t>cryptographic</a:t>
            </a:r>
            <a:r>
              <a:rPr sz="1800" spc="-10" dirty="0">
                <a:solidFill>
                  <a:srgbClr val="0D0D0D"/>
                </a:solidFill>
                <a:latin typeface="Roboto"/>
                <a:cs typeface="Roboto"/>
              </a:rPr>
              <a:t> </a:t>
            </a:r>
            <a:r>
              <a:rPr sz="1800" spc="-30" dirty="0">
                <a:solidFill>
                  <a:srgbClr val="0D0D0D"/>
                </a:solidFill>
                <a:latin typeface="Roboto"/>
                <a:cs typeface="Roboto"/>
              </a:rPr>
              <a:t>hashing</a:t>
            </a:r>
            <a:r>
              <a:rPr sz="1800" spc="-5" dirty="0">
                <a:solidFill>
                  <a:srgbClr val="0D0D0D"/>
                </a:solidFill>
                <a:latin typeface="Roboto"/>
                <a:cs typeface="Roboto"/>
              </a:rPr>
              <a:t> </a:t>
            </a:r>
            <a:r>
              <a:rPr sz="1800" spc="-20" dirty="0">
                <a:solidFill>
                  <a:srgbClr val="0D0D0D"/>
                </a:solidFill>
                <a:latin typeface="Roboto"/>
                <a:cs typeface="Roboto"/>
              </a:rPr>
              <a:t>and</a:t>
            </a:r>
            <a:r>
              <a:rPr sz="1800" spc="-10" dirty="0">
                <a:solidFill>
                  <a:srgbClr val="0D0D0D"/>
                </a:solidFill>
                <a:latin typeface="Roboto"/>
                <a:cs typeface="Roboto"/>
              </a:rPr>
              <a:t> </a:t>
            </a:r>
            <a:r>
              <a:rPr sz="1800" spc="-20" dirty="0">
                <a:solidFill>
                  <a:srgbClr val="0D0D0D"/>
                </a:solidFill>
                <a:latin typeface="Roboto"/>
                <a:cs typeface="Roboto"/>
              </a:rPr>
              <a:t>consensus</a:t>
            </a:r>
            <a:r>
              <a:rPr sz="1800" dirty="0">
                <a:solidFill>
                  <a:srgbClr val="0D0D0D"/>
                </a:solidFill>
                <a:latin typeface="Roboto"/>
                <a:cs typeface="Roboto"/>
              </a:rPr>
              <a:t> </a:t>
            </a:r>
            <a:r>
              <a:rPr sz="1800" spc="-15" dirty="0">
                <a:solidFill>
                  <a:srgbClr val="0D0D0D"/>
                </a:solidFill>
                <a:latin typeface="Roboto"/>
                <a:cs typeface="Roboto"/>
              </a:rPr>
              <a:t>mechanisms</a:t>
            </a:r>
            <a:r>
              <a:rPr sz="1800" dirty="0">
                <a:solidFill>
                  <a:srgbClr val="0D0D0D"/>
                </a:solidFill>
                <a:latin typeface="Roboto"/>
                <a:cs typeface="Roboto"/>
              </a:rPr>
              <a:t> for </a:t>
            </a:r>
            <a:r>
              <a:rPr sz="1800" spc="-434" dirty="0">
                <a:solidFill>
                  <a:srgbClr val="0D0D0D"/>
                </a:solidFill>
                <a:latin typeface="Roboto"/>
                <a:cs typeface="Roboto"/>
              </a:rPr>
              <a:t> </a:t>
            </a:r>
            <a:r>
              <a:rPr sz="1800" spc="-15" dirty="0">
                <a:solidFill>
                  <a:srgbClr val="0D0D0D"/>
                </a:solidFill>
                <a:latin typeface="Roboto"/>
                <a:cs typeface="Roboto"/>
              </a:rPr>
              <a:t>secure </a:t>
            </a:r>
            <a:r>
              <a:rPr sz="1800" spc="5" dirty="0">
                <a:solidFill>
                  <a:srgbClr val="0D0D0D"/>
                </a:solidFill>
                <a:latin typeface="Roboto"/>
                <a:cs typeface="Roboto"/>
              </a:rPr>
              <a:t>NFT</a:t>
            </a:r>
            <a:r>
              <a:rPr sz="1800" spc="-40" dirty="0">
                <a:solidFill>
                  <a:srgbClr val="0D0D0D"/>
                </a:solidFill>
                <a:latin typeface="Roboto"/>
                <a:cs typeface="Roboto"/>
              </a:rPr>
              <a:t> </a:t>
            </a:r>
            <a:r>
              <a:rPr sz="1800" spc="-20" dirty="0">
                <a:solidFill>
                  <a:srgbClr val="0D0D0D"/>
                </a:solidFill>
                <a:latin typeface="Roboto"/>
                <a:cs typeface="Roboto"/>
              </a:rPr>
              <a:t>data.</a:t>
            </a:r>
            <a:endParaRPr sz="1800">
              <a:latin typeface="Roboto"/>
              <a:cs typeface="Roboto"/>
            </a:endParaRPr>
          </a:p>
          <a:p>
            <a:pPr marL="836294" marR="75565" lvl="1" indent="-367030">
              <a:lnSpc>
                <a:spcPct val="114999"/>
              </a:lnSpc>
              <a:buFont typeface="Arial MT"/>
              <a:buChar char="●"/>
              <a:tabLst>
                <a:tab pos="836294" algn="l"/>
                <a:tab pos="836930" algn="l"/>
              </a:tabLst>
            </a:pPr>
            <a:r>
              <a:rPr sz="1800" spc="-30" dirty="0">
                <a:solidFill>
                  <a:srgbClr val="0D0D0D"/>
                </a:solidFill>
                <a:latin typeface="Roboto"/>
                <a:cs typeface="Roboto"/>
              </a:rPr>
              <a:t>Transactions</a:t>
            </a:r>
            <a:r>
              <a:rPr sz="1800" spc="-5" dirty="0">
                <a:solidFill>
                  <a:srgbClr val="0D0D0D"/>
                </a:solidFill>
                <a:latin typeface="Roboto"/>
                <a:cs typeface="Roboto"/>
              </a:rPr>
              <a:t> </a:t>
            </a:r>
            <a:r>
              <a:rPr sz="1800" spc="-20" dirty="0">
                <a:solidFill>
                  <a:srgbClr val="0D0D0D"/>
                </a:solidFill>
                <a:latin typeface="Roboto"/>
                <a:cs typeface="Roboto"/>
              </a:rPr>
              <a:t>are</a:t>
            </a:r>
            <a:r>
              <a:rPr sz="1800" dirty="0">
                <a:solidFill>
                  <a:srgbClr val="0D0D0D"/>
                </a:solidFill>
                <a:latin typeface="Roboto"/>
                <a:cs typeface="Roboto"/>
              </a:rPr>
              <a:t> </a:t>
            </a:r>
            <a:r>
              <a:rPr sz="1800" spc="-25" dirty="0">
                <a:solidFill>
                  <a:srgbClr val="0D0D0D"/>
                </a:solidFill>
                <a:latin typeface="Roboto"/>
                <a:cs typeface="Roboto"/>
              </a:rPr>
              <a:t>cryptographically</a:t>
            </a:r>
            <a:r>
              <a:rPr sz="1800" spc="-5" dirty="0">
                <a:solidFill>
                  <a:srgbClr val="0D0D0D"/>
                </a:solidFill>
                <a:latin typeface="Roboto"/>
                <a:cs typeface="Roboto"/>
              </a:rPr>
              <a:t> </a:t>
            </a:r>
            <a:r>
              <a:rPr sz="1800" spc="-15" dirty="0">
                <a:solidFill>
                  <a:srgbClr val="0D0D0D"/>
                </a:solidFill>
                <a:latin typeface="Roboto"/>
                <a:cs typeface="Roboto"/>
              </a:rPr>
              <a:t>secured,</a:t>
            </a:r>
            <a:r>
              <a:rPr sz="1800" dirty="0">
                <a:solidFill>
                  <a:srgbClr val="0D0D0D"/>
                </a:solidFill>
                <a:latin typeface="Roboto"/>
                <a:cs typeface="Roboto"/>
              </a:rPr>
              <a:t> </a:t>
            </a:r>
            <a:r>
              <a:rPr sz="1800" spc="-20" dirty="0">
                <a:solidFill>
                  <a:srgbClr val="0D0D0D"/>
                </a:solidFill>
                <a:latin typeface="Roboto"/>
                <a:cs typeface="Roboto"/>
              </a:rPr>
              <a:t>establishing</a:t>
            </a:r>
            <a:r>
              <a:rPr sz="1800" dirty="0">
                <a:solidFill>
                  <a:srgbClr val="0D0D0D"/>
                </a:solidFill>
                <a:latin typeface="Roboto"/>
                <a:cs typeface="Roboto"/>
              </a:rPr>
              <a:t> </a:t>
            </a:r>
            <a:r>
              <a:rPr sz="1800" spc="-15" dirty="0">
                <a:solidFill>
                  <a:srgbClr val="0D0D0D"/>
                </a:solidFill>
                <a:latin typeface="Roboto"/>
                <a:cs typeface="Roboto"/>
              </a:rPr>
              <a:t>a</a:t>
            </a:r>
            <a:r>
              <a:rPr sz="1800" spc="-5" dirty="0">
                <a:solidFill>
                  <a:srgbClr val="0D0D0D"/>
                </a:solidFill>
                <a:latin typeface="Roboto"/>
                <a:cs typeface="Roboto"/>
              </a:rPr>
              <a:t> </a:t>
            </a:r>
            <a:r>
              <a:rPr sz="1800" spc="-40" dirty="0">
                <a:solidFill>
                  <a:srgbClr val="0D0D0D"/>
                </a:solidFill>
                <a:latin typeface="Roboto"/>
                <a:cs typeface="Roboto"/>
              </a:rPr>
              <a:t>tamper-proof</a:t>
            </a:r>
            <a:r>
              <a:rPr sz="1800" spc="5" dirty="0">
                <a:solidFill>
                  <a:srgbClr val="0D0D0D"/>
                </a:solidFill>
                <a:latin typeface="Roboto"/>
                <a:cs typeface="Roboto"/>
              </a:rPr>
              <a:t> </a:t>
            </a:r>
            <a:r>
              <a:rPr sz="1800" spc="-25" dirty="0">
                <a:solidFill>
                  <a:srgbClr val="0D0D0D"/>
                </a:solidFill>
                <a:latin typeface="Roboto"/>
                <a:cs typeface="Roboto"/>
              </a:rPr>
              <a:t>and </a:t>
            </a:r>
            <a:r>
              <a:rPr sz="1800" spc="-434" dirty="0">
                <a:solidFill>
                  <a:srgbClr val="0D0D0D"/>
                </a:solidFill>
                <a:latin typeface="Roboto"/>
                <a:cs typeface="Roboto"/>
              </a:rPr>
              <a:t> </a:t>
            </a:r>
            <a:r>
              <a:rPr sz="1800" spc="-20" dirty="0">
                <a:solidFill>
                  <a:srgbClr val="0D0D0D"/>
                </a:solidFill>
                <a:latin typeface="Roboto"/>
                <a:cs typeface="Roboto"/>
              </a:rPr>
              <a:t>trustless</a:t>
            </a:r>
            <a:r>
              <a:rPr sz="1800" spc="-15" dirty="0">
                <a:solidFill>
                  <a:srgbClr val="0D0D0D"/>
                </a:solidFill>
                <a:latin typeface="Roboto"/>
                <a:cs typeface="Roboto"/>
              </a:rPr>
              <a:t> </a:t>
            </a:r>
            <a:r>
              <a:rPr sz="1800" spc="-5" dirty="0">
                <a:solidFill>
                  <a:srgbClr val="0D0D0D"/>
                </a:solidFill>
                <a:latin typeface="Roboto"/>
                <a:cs typeface="Roboto"/>
              </a:rPr>
              <a:t>art</a:t>
            </a:r>
            <a:r>
              <a:rPr sz="1800" spc="-10" dirty="0">
                <a:solidFill>
                  <a:srgbClr val="0D0D0D"/>
                </a:solidFill>
                <a:latin typeface="Roboto"/>
                <a:cs typeface="Roboto"/>
              </a:rPr>
              <a:t> </a:t>
            </a:r>
            <a:r>
              <a:rPr sz="1800" spc="-5" dirty="0">
                <a:solidFill>
                  <a:srgbClr val="0D0D0D"/>
                </a:solidFill>
                <a:latin typeface="Roboto"/>
                <a:cs typeface="Roboto"/>
              </a:rPr>
              <a:t>commerce </a:t>
            </a:r>
            <a:r>
              <a:rPr sz="1800" spc="-20" dirty="0">
                <a:solidFill>
                  <a:srgbClr val="0D0D0D"/>
                </a:solidFill>
                <a:latin typeface="Roboto"/>
                <a:cs typeface="Roboto"/>
              </a:rPr>
              <a:t>environment.</a:t>
            </a:r>
            <a:endParaRPr sz="1800">
              <a:latin typeface="Roboto"/>
              <a:cs typeface="Roboto"/>
            </a:endParaRPr>
          </a:p>
          <a:p>
            <a:pPr marL="379095" indent="-367030">
              <a:lnSpc>
                <a:spcPct val="100000"/>
              </a:lnSpc>
              <a:spcBef>
                <a:spcPts val="325"/>
              </a:spcBef>
              <a:buFont typeface="Arial"/>
              <a:buChar char="●"/>
              <a:tabLst>
                <a:tab pos="379095" algn="l"/>
                <a:tab pos="379730" algn="l"/>
              </a:tabLst>
            </a:pPr>
            <a:r>
              <a:rPr sz="1800" b="1" spc="-15" dirty="0">
                <a:solidFill>
                  <a:srgbClr val="0D0D0D"/>
                </a:solidFill>
                <a:latin typeface="Roboto"/>
                <a:cs typeface="Roboto"/>
              </a:rPr>
              <a:t>Royalty</a:t>
            </a:r>
            <a:r>
              <a:rPr sz="1800" b="1" spc="-5" dirty="0">
                <a:solidFill>
                  <a:srgbClr val="0D0D0D"/>
                </a:solidFill>
                <a:latin typeface="Roboto"/>
                <a:cs typeface="Roboto"/>
              </a:rPr>
              <a:t> </a:t>
            </a:r>
            <a:r>
              <a:rPr sz="1800" b="1" spc="-10" dirty="0">
                <a:solidFill>
                  <a:srgbClr val="0D0D0D"/>
                </a:solidFill>
                <a:latin typeface="Roboto"/>
                <a:cs typeface="Roboto"/>
              </a:rPr>
              <a:t>Payments</a:t>
            </a:r>
            <a:r>
              <a:rPr sz="1800" b="1" spc="-5" dirty="0">
                <a:solidFill>
                  <a:srgbClr val="0D0D0D"/>
                </a:solidFill>
                <a:latin typeface="Roboto"/>
                <a:cs typeface="Roboto"/>
              </a:rPr>
              <a:t> </a:t>
            </a:r>
            <a:r>
              <a:rPr sz="1800" b="1" spc="-10" dirty="0">
                <a:solidFill>
                  <a:srgbClr val="0D0D0D"/>
                </a:solidFill>
                <a:latin typeface="Roboto"/>
                <a:cs typeface="Roboto"/>
              </a:rPr>
              <a:t>and</a:t>
            </a:r>
            <a:r>
              <a:rPr sz="1800" b="1" spc="-5" dirty="0">
                <a:solidFill>
                  <a:srgbClr val="0D0D0D"/>
                </a:solidFill>
                <a:latin typeface="Roboto"/>
                <a:cs typeface="Roboto"/>
              </a:rPr>
              <a:t> </a:t>
            </a:r>
            <a:r>
              <a:rPr sz="1800" b="1" dirty="0">
                <a:solidFill>
                  <a:srgbClr val="0D0D0D"/>
                </a:solidFill>
                <a:latin typeface="Roboto"/>
                <a:cs typeface="Roboto"/>
              </a:rPr>
              <a:t>Smart</a:t>
            </a:r>
            <a:r>
              <a:rPr sz="1800" b="1" spc="-5" dirty="0">
                <a:solidFill>
                  <a:srgbClr val="0D0D0D"/>
                </a:solidFill>
                <a:latin typeface="Roboto"/>
                <a:cs typeface="Roboto"/>
              </a:rPr>
              <a:t> </a:t>
            </a:r>
            <a:r>
              <a:rPr sz="1800" b="1" spc="-10" dirty="0">
                <a:solidFill>
                  <a:srgbClr val="0D0D0D"/>
                </a:solidFill>
                <a:latin typeface="Roboto"/>
                <a:cs typeface="Roboto"/>
              </a:rPr>
              <a:t>Contracts:</a:t>
            </a:r>
            <a:endParaRPr sz="1800">
              <a:latin typeface="Roboto"/>
              <a:cs typeface="Roboto"/>
            </a:endParaRPr>
          </a:p>
          <a:p>
            <a:pPr marL="836294" lvl="1" indent="-367030">
              <a:lnSpc>
                <a:spcPct val="100000"/>
              </a:lnSpc>
              <a:spcBef>
                <a:spcPts val="325"/>
              </a:spcBef>
              <a:buFont typeface="Arial MT"/>
              <a:buChar char="●"/>
              <a:tabLst>
                <a:tab pos="836294" algn="l"/>
                <a:tab pos="836930" algn="l"/>
              </a:tabLst>
            </a:pPr>
            <a:r>
              <a:rPr sz="1800" spc="-15" dirty="0">
                <a:solidFill>
                  <a:srgbClr val="0D0D0D"/>
                </a:solidFill>
                <a:latin typeface="Roboto"/>
                <a:cs typeface="Roboto"/>
              </a:rPr>
              <a:t>Smart </a:t>
            </a:r>
            <a:r>
              <a:rPr sz="1800" spc="-20" dirty="0">
                <a:solidFill>
                  <a:srgbClr val="0D0D0D"/>
                </a:solidFill>
                <a:latin typeface="Roboto"/>
                <a:cs typeface="Roboto"/>
              </a:rPr>
              <a:t>contracts</a:t>
            </a:r>
            <a:r>
              <a:rPr sz="1800" spc="-10" dirty="0">
                <a:solidFill>
                  <a:srgbClr val="0D0D0D"/>
                </a:solidFill>
                <a:latin typeface="Roboto"/>
                <a:cs typeface="Roboto"/>
              </a:rPr>
              <a:t> </a:t>
            </a:r>
            <a:r>
              <a:rPr sz="1800" spc="-25" dirty="0">
                <a:solidFill>
                  <a:srgbClr val="0D0D0D"/>
                </a:solidFill>
                <a:latin typeface="Roboto"/>
                <a:cs typeface="Roboto"/>
              </a:rPr>
              <a:t>within</a:t>
            </a:r>
            <a:r>
              <a:rPr sz="1800" spc="-5" dirty="0">
                <a:solidFill>
                  <a:srgbClr val="0D0D0D"/>
                </a:solidFill>
                <a:latin typeface="Roboto"/>
                <a:cs typeface="Roboto"/>
              </a:rPr>
              <a:t> </a:t>
            </a:r>
            <a:r>
              <a:rPr sz="1800" spc="-25" dirty="0">
                <a:solidFill>
                  <a:srgbClr val="0D0D0D"/>
                </a:solidFill>
                <a:latin typeface="Roboto"/>
                <a:cs typeface="Roboto"/>
              </a:rPr>
              <a:t>NFTs</a:t>
            </a:r>
            <a:r>
              <a:rPr sz="1800" spc="-10" dirty="0">
                <a:solidFill>
                  <a:srgbClr val="0D0D0D"/>
                </a:solidFill>
                <a:latin typeface="Roboto"/>
                <a:cs typeface="Roboto"/>
              </a:rPr>
              <a:t> </a:t>
            </a:r>
            <a:r>
              <a:rPr sz="1800" spc="-20" dirty="0">
                <a:solidFill>
                  <a:srgbClr val="0D0D0D"/>
                </a:solidFill>
                <a:latin typeface="Roboto"/>
                <a:cs typeface="Roboto"/>
              </a:rPr>
              <a:t>include</a:t>
            </a:r>
            <a:r>
              <a:rPr sz="1800" spc="-10" dirty="0">
                <a:solidFill>
                  <a:srgbClr val="0D0D0D"/>
                </a:solidFill>
                <a:latin typeface="Roboto"/>
                <a:cs typeface="Roboto"/>
              </a:rPr>
              <a:t> </a:t>
            </a:r>
            <a:r>
              <a:rPr sz="1800" spc="-35" dirty="0">
                <a:solidFill>
                  <a:srgbClr val="0D0D0D"/>
                </a:solidFill>
                <a:latin typeface="Roboto"/>
                <a:cs typeface="Roboto"/>
              </a:rPr>
              <a:t>royalty</a:t>
            </a:r>
            <a:r>
              <a:rPr sz="1800" spc="-10" dirty="0">
                <a:solidFill>
                  <a:srgbClr val="0D0D0D"/>
                </a:solidFill>
                <a:latin typeface="Roboto"/>
                <a:cs typeface="Roboto"/>
              </a:rPr>
              <a:t> </a:t>
            </a:r>
            <a:r>
              <a:rPr sz="1800" spc="-25" dirty="0">
                <a:solidFill>
                  <a:srgbClr val="0D0D0D"/>
                </a:solidFill>
                <a:latin typeface="Roboto"/>
                <a:cs typeface="Roboto"/>
              </a:rPr>
              <a:t>payment</a:t>
            </a:r>
            <a:r>
              <a:rPr sz="1800" spc="-5" dirty="0">
                <a:solidFill>
                  <a:srgbClr val="0D0D0D"/>
                </a:solidFill>
                <a:latin typeface="Roboto"/>
                <a:cs typeface="Roboto"/>
              </a:rPr>
              <a:t> </a:t>
            </a:r>
            <a:r>
              <a:rPr sz="1800" spc="-15" dirty="0">
                <a:solidFill>
                  <a:srgbClr val="0D0D0D"/>
                </a:solidFill>
                <a:latin typeface="Roboto"/>
                <a:cs typeface="Roboto"/>
              </a:rPr>
              <a:t>mechanisms.</a:t>
            </a:r>
            <a:endParaRPr sz="1800">
              <a:latin typeface="Roboto"/>
              <a:cs typeface="Roboto"/>
            </a:endParaRPr>
          </a:p>
          <a:p>
            <a:pPr marL="836294" marR="130175" lvl="1" indent="-367030">
              <a:lnSpc>
                <a:spcPct val="114999"/>
              </a:lnSpc>
              <a:buFont typeface="Arial MT"/>
              <a:buChar char="●"/>
              <a:tabLst>
                <a:tab pos="836294" algn="l"/>
                <a:tab pos="836930" algn="l"/>
              </a:tabLst>
            </a:pPr>
            <a:r>
              <a:rPr sz="1800" spc="-10" dirty="0">
                <a:solidFill>
                  <a:srgbClr val="0D0D0D"/>
                </a:solidFill>
                <a:latin typeface="Roboto"/>
                <a:cs typeface="Roboto"/>
              </a:rPr>
              <a:t>Artists </a:t>
            </a:r>
            <a:r>
              <a:rPr sz="1800" spc="-15" dirty="0">
                <a:solidFill>
                  <a:srgbClr val="0D0D0D"/>
                </a:solidFill>
                <a:latin typeface="Roboto"/>
                <a:cs typeface="Roboto"/>
              </a:rPr>
              <a:t>receive</a:t>
            </a:r>
            <a:r>
              <a:rPr sz="1800" spc="-5" dirty="0">
                <a:solidFill>
                  <a:srgbClr val="0D0D0D"/>
                </a:solidFill>
                <a:latin typeface="Roboto"/>
                <a:cs typeface="Roboto"/>
              </a:rPr>
              <a:t> </a:t>
            </a:r>
            <a:r>
              <a:rPr sz="1800" spc="-10" dirty="0">
                <a:solidFill>
                  <a:srgbClr val="0D0D0D"/>
                </a:solidFill>
                <a:latin typeface="Roboto"/>
                <a:cs typeface="Roboto"/>
              </a:rPr>
              <a:t>fair</a:t>
            </a:r>
            <a:r>
              <a:rPr sz="1800" dirty="0">
                <a:solidFill>
                  <a:srgbClr val="0D0D0D"/>
                </a:solidFill>
                <a:latin typeface="Roboto"/>
                <a:cs typeface="Roboto"/>
              </a:rPr>
              <a:t> </a:t>
            </a:r>
            <a:r>
              <a:rPr sz="1800" spc="-15" dirty="0">
                <a:solidFill>
                  <a:srgbClr val="0D0D0D"/>
                </a:solidFill>
                <a:latin typeface="Roboto"/>
                <a:cs typeface="Roboto"/>
              </a:rPr>
              <a:t>compensation</a:t>
            </a:r>
            <a:r>
              <a:rPr sz="1800" dirty="0">
                <a:solidFill>
                  <a:srgbClr val="0D0D0D"/>
                </a:solidFill>
                <a:latin typeface="Roboto"/>
                <a:cs typeface="Roboto"/>
              </a:rPr>
              <a:t> </a:t>
            </a:r>
            <a:r>
              <a:rPr sz="1800" spc="-30" dirty="0">
                <a:solidFill>
                  <a:srgbClr val="0D0D0D"/>
                </a:solidFill>
                <a:latin typeface="Roboto"/>
                <a:cs typeface="Roboto"/>
              </a:rPr>
              <a:t>through</a:t>
            </a:r>
            <a:r>
              <a:rPr sz="1800" spc="-5" dirty="0">
                <a:solidFill>
                  <a:srgbClr val="0D0D0D"/>
                </a:solidFill>
                <a:latin typeface="Roboto"/>
                <a:cs typeface="Roboto"/>
              </a:rPr>
              <a:t> </a:t>
            </a:r>
            <a:r>
              <a:rPr sz="1800" spc="-20" dirty="0">
                <a:solidFill>
                  <a:srgbClr val="0D0D0D"/>
                </a:solidFill>
                <a:latin typeface="Roboto"/>
                <a:cs typeface="Roboto"/>
              </a:rPr>
              <a:t>automatic</a:t>
            </a:r>
            <a:r>
              <a:rPr sz="1800" dirty="0">
                <a:solidFill>
                  <a:srgbClr val="0D0D0D"/>
                </a:solidFill>
                <a:latin typeface="Roboto"/>
                <a:cs typeface="Roboto"/>
              </a:rPr>
              <a:t> </a:t>
            </a:r>
            <a:r>
              <a:rPr sz="1800" spc="-10" dirty="0">
                <a:solidFill>
                  <a:srgbClr val="0D0D0D"/>
                </a:solidFill>
                <a:latin typeface="Roboto"/>
                <a:cs typeface="Roboto"/>
              </a:rPr>
              <a:t>enforcement</a:t>
            </a:r>
            <a:r>
              <a:rPr sz="1800" dirty="0">
                <a:solidFill>
                  <a:srgbClr val="0D0D0D"/>
                </a:solidFill>
                <a:latin typeface="Roboto"/>
                <a:cs typeface="Roboto"/>
              </a:rPr>
              <a:t> </a:t>
            </a:r>
            <a:r>
              <a:rPr sz="1800" spc="15" dirty="0">
                <a:solidFill>
                  <a:srgbClr val="0D0D0D"/>
                </a:solidFill>
                <a:latin typeface="Roboto"/>
                <a:cs typeface="Roboto"/>
              </a:rPr>
              <a:t>of</a:t>
            </a:r>
            <a:r>
              <a:rPr sz="1800" dirty="0">
                <a:solidFill>
                  <a:srgbClr val="0D0D0D"/>
                </a:solidFill>
                <a:latin typeface="Roboto"/>
                <a:cs typeface="Roboto"/>
              </a:rPr>
              <a:t> </a:t>
            </a:r>
            <a:r>
              <a:rPr sz="1800" spc="-35" dirty="0">
                <a:solidFill>
                  <a:srgbClr val="0D0D0D"/>
                </a:solidFill>
                <a:latin typeface="Roboto"/>
                <a:cs typeface="Roboto"/>
              </a:rPr>
              <a:t>royalty </a:t>
            </a:r>
            <a:r>
              <a:rPr sz="1800" spc="-434" dirty="0">
                <a:solidFill>
                  <a:srgbClr val="0D0D0D"/>
                </a:solidFill>
                <a:latin typeface="Roboto"/>
                <a:cs typeface="Roboto"/>
              </a:rPr>
              <a:t> </a:t>
            </a:r>
            <a:r>
              <a:rPr sz="1800" spc="-15" dirty="0">
                <a:solidFill>
                  <a:srgbClr val="0D0D0D"/>
                </a:solidFill>
                <a:latin typeface="Roboto"/>
                <a:cs typeface="Roboto"/>
              </a:rPr>
              <a:t>agreements </a:t>
            </a:r>
            <a:r>
              <a:rPr sz="1800" spc="-25" dirty="0">
                <a:solidFill>
                  <a:srgbClr val="0D0D0D"/>
                </a:solidFill>
                <a:latin typeface="Roboto"/>
                <a:cs typeface="Roboto"/>
              </a:rPr>
              <a:t>during</a:t>
            </a:r>
            <a:r>
              <a:rPr sz="1800" spc="-10" dirty="0">
                <a:solidFill>
                  <a:srgbClr val="0D0D0D"/>
                </a:solidFill>
                <a:latin typeface="Roboto"/>
                <a:cs typeface="Roboto"/>
              </a:rPr>
              <a:t> </a:t>
            </a:r>
            <a:r>
              <a:rPr sz="1800" spc="-15" dirty="0">
                <a:solidFill>
                  <a:srgbClr val="0D0D0D"/>
                </a:solidFill>
                <a:latin typeface="Roboto"/>
                <a:cs typeface="Roboto"/>
              </a:rPr>
              <a:t>resales.</a:t>
            </a:r>
            <a:endParaRPr sz="1800">
              <a:latin typeface="Roboto"/>
              <a:cs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2401649" y="534075"/>
            <a:ext cx="7807325" cy="5953760"/>
          </a:xfrm>
          <a:custGeom>
            <a:avLst/>
            <a:gdLst/>
            <a:ahLst/>
            <a:cxnLst/>
            <a:rect l="l" t="t" r="r" b="b"/>
            <a:pathLst>
              <a:path w="7807325" h="5953760">
                <a:moveTo>
                  <a:pt x="7807199" y="5953199"/>
                </a:moveTo>
                <a:lnTo>
                  <a:pt x="0" y="5953199"/>
                </a:lnTo>
                <a:lnTo>
                  <a:pt x="0" y="0"/>
                </a:lnTo>
                <a:lnTo>
                  <a:pt x="7807199" y="0"/>
                </a:lnTo>
                <a:lnTo>
                  <a:pt x="7807199" y="5953199"/>
                </a:lnTo>
                <a:close/>
              </a:path>
            </a:pathLst>
          </a:custGeom>
          <a:solidFill>
            <a:srgbClr val="FFFFFF"/>
          </a:solidFill>
        </p:spPr>
        <p:txBody>
          <a:bodyPr wrap="square" lIns="0" tIns="0" rIns="0" bIns="0" rtlCol="0"/>
          <a:lstStyle/>
          <a:p>
            <a:endParaRPr/>
          </a:p>
        </p:txBody>
      </p:sp>
      <p:sp>
        <p:nvSpPr>
          <p:cNvPr id="7" name="object 7"/>
          <p:cNvSpPr txBox="1">
            <a:spLocks noGrp="1"/>
          </p:cNvSpPr>
          <p:nvPr>
            <p:ph type="title"/>
          </p:nvPr>
        </p:nvSpPr>
        <p:spPr>
          <a:xfrm>
            <a:off x="4372055" y="591859"/>
            <a:ext cx="1932305" cy="482600"/>
          </a:xfrm>
          <a:prstGeom prst="rect">
            <a:avLst/>
          </a:prstGeom>
        </p:spPr>
        <p:txBody>
          <a:bodyPr vert="horz" wrap="square" lIns="0" tIns="12700" rIns="0" bIns="0" rtlCol="0">
            <a:spAutoFit/>
          </a:bodyPr>
          <a:lstStyle/>
          <a:p>
            <a:pPr marL="12700">
              <a:lnSpc>
                <a:spcPct val="100000"/>
              </a:lnSpc>
              <a:spcBef>
                <a:spcPts val="100"/>
              </a:spcBef>
            </a:pPr>
            <a:r>
              <a:rPr sz="3000" spc="5" dirty="0">
                <a:solidFill>
                  <a:srgbClr val="0D0D0D"/>
                </a:solidFill>
              </a:rPr>
              <a:t>Challenges</a:t>
            </a:r>
            <a:endParaRPr sz="3000"/>
          </a:p>
        </p:txBody>
      </p:sp>
      <p:sp>
        <p:nvSpPr>
          <p:cNvPr id="8" name="object 8"/>
          <p:cNvSpPr txBox="1"/>
          <p:nvPr/>
        </p:nvSpPr>
        <p:spPr>
          <a:xfrm>
            <a:off x="2474675" y="1054648"/>
            <a:ext cx="7625715" cy="5266690"/>
          </a:xfrm>
          <a:prstGeom prst="rect">
            <a:avLst/>
          </a:prstGeom>
        </p:spPr>
        <p:txBody>
          <a:bodyPr vert="horz" wrap="square" lIns="0" tIns="12700" rIns="0" bIns="0" rtlCol="0">
            <a:spAutoFit/>
          </a:bodyPr>
          <a:lstStyle/>
          <a:p>
            <a:pPr marR="5913755" algn="r">
              <a:lnSpc>
                <a:spcPct val="100000"/>
              </a:lnSpc>
              <a:spcBef>
                <a:spcPts val="100"/>
              </a:spcBef>
            </a:pPr>
            <a:r>
              <a:rPr sz="1900" spc="-35" dirty="0">
                <a:solidFill>
                  <a:srgbClr val="0D0D0D"/>
                </a:solidFill>
                <a:latin typeface="Roboto"/>
                <a:cs typeface="Roboto"/>
              </a:rPr>
              <a:t>Key</a:t>
            </a:r>
            <a:r>
              <a:rPr sz="1900" spc="-75" dirty="0">
                <a:solidFill>
                  <a:srgbClr val="0D0D0D"/>
                </a:solidFill>
                <a:latin typeface="Roboto"/>
                <a:cs typeface="Roboto"/>
              </a:rPr>
              <a:t> </a:t>
            </a:r>
            <a:r>
              <a:rPr sz="1900" spc="-15" dirty="0">
                <a:solidFill>
                  <a:srgbClr val="0D0D0D"/>
                </a:solidFill>
                <a:latin typeface="Roboto"/>
                <a:cs typeface="Roboto"/>
              </a:rPr>
              <a:t>Challenges:</a:t>
            </a:r>
            <a:endParaRPr sz="1900" dirty="0">
              <a:latin typeface="Roboto"/>
              <a:cs typeface="Roboto"/>
            </a:endParaRPr>
          </a:p>
          <a:p>
            <a:pPr marR="5962015" algn="r">
              <a:lnSpc>
                <a:spcPct val="100000"/>
              </a:lnSpc>
            </a:pPr>
            <a:r>
              <a:rPr sz="1900" b="1" spc="-10" dirty="0">
                <a:solidFill>
                  <a:srgbClr val="0D0D0D"/>
                </a:solidFill>
                <a:latin typeface="Roboto"/>
                <a:cs typeface="Roboto"/>
              </a:rPr>
              <a:t>Scalability</a:t>
            </a:r>
            <a:r>
              <a:rPr sz="1900" spc="-10" dirty="0">
                <a:solidFill>
                  <a:srgbClr val="0D0D0D"/>
                </a:solidFill>
                <a:latin typeface="Roboto"/>
                <a:cs typeface="Roboto"/>
              </a:rPr>
              <a:t>:</a:t>
            </a:r>
            <a:endParaRPr sz="1900" dirty="0">
              <a:latin typeface="Roboto"/>
              <a:cs typeface="Roboto"/>
            </a:endParaRPr>
          </a:p>
          <a:p>
            <a:pPr marL="927100" marR="51435" indent="-374650">
              <a:lnSpc>
                <a:spcPct val="114999"/>
              </a:lnSpc>
              <a:buFont typeface="Arial MT"/>
              <a:buChar char="●"/>
              <a:tabLst>
                <a:tab pos="926465" algn="l"/>
                <a:tab pos="927100" algn="l"/>
              </a:tabLst>
            </a:pPr>
            <a:r>
              <a:rPr sz="1900" spc="-30" dirty="0">
                <a:solidFill>
                  <a:srgbClr val="0D0D0D"/>
                </a:solidFill>
                <a:latin typeface="Roboto"/>
                <a:cs typeface="Roboto"/>
              </a:rPr>
              <a:t>"Addressing</a:t>
            </a:r>
            <a:r>
              <a:rPr sz="1900" spc="-15" dirty="0">
                <a:solidFill>
                  <a:srgbClr val="0D0D0D"/>
                </a:solidFill>
                <a:latin typeface="Roboto"/>
                <a:cs typeface="Roboto"/>
              </a:rPr>
              <a:t> </a:t>
            </a:r>
            <a:r>
              <a:rPr sz="1900" spc="-20" dirty="0">
                <a:solidFill>
                  <a:srgbClr val="0D0D0D"/>
                </a:solidFill>
                <a:latin typeface="Roboto"/>
                <a:cs typeface="Roboto"/>
              </a:rPr>
              <a:t>the</a:t>
            </a:r>
            <a:r>
              <a:rPr sz="1900" spc="-10" dirty="0">
                <a:solidFill>
                  <a:srgbClr val="0D0D0D"/>
                </a:solidFill>
                <a:latin typeface="Roboto"/>
                <a:cs typeface="Roboto"/>
              </a:rPr>
              <a:t> need </a:t>
            </a:r>
            <a:r>
              <a:rPr sz="1900" dirty="0">
                <a:solidFill>
                  <a:srgbClr val="0D0D0D"/>
                </a:solidFill>
                <a:latin typeface="Roboto"/>
                <a:cs typeface="Roboto"/>
              </a:rPr>
              <a:t>for</a:t>
            </a:r>
            <a:r>
              <a:rPr sz="1900" spc="-5" dirty="0">
                <a:solidFill>
                  <a:srgbClr val="0D0D0D"/>
                </a:solidFill>
                <a:latin typeface="Roboto"/>
                <a:cs typeface="Roboto"/>
              </a:rPr>
              <a:t> </a:t>
            </a:r>
            <a:r>
              <a:rPr sz="1900" spc="-15" dirty="0">
                <a:solidFill>
                  <a:srgbClr val="0D0D0D"/>
                </a:solidFill>
                <a:latin typeface="Roboto"/>
                <a:cs typeface="Roboto"/>
              </a:rPr>
              <a:t>scalable</a:t>
            </a:r>
            <a:r>
              <a:rPr sz="1900" spc="-10" dirty="0">
                <a:solidFill>
                  <a:srgbClr val="0D0D0D"/>
                </a:solidFill>
                <a:latin typeface="Roboto"/>
                <a:cs typeface="Roboto"/>
              </a:rPr>
              <a:t> </a:t>
            </a:r>
            <a:r>
              <a:rPr sz="1900" spc="-25" dirty="0">
                <a:solidFill>
                  <a:srgbClr val="0D0D0D"/>
                </a:solidFill>
                <a:latin typeface="Roboto"/>
                <a:cs typeface="Roboto"/>
              </a:rPr>
              <a:t>infrastructure</a:t>
            </a:r>
            <a:r>
              <a:rPr sz="1900" spc="-10" dirty="0">
                <a:solidFill>
                  <a:srgbClr val="0D0D0D"/>
                </a:solidFill>
                <a:latin typeface="Roboto"/>
                <a:cs typeface="Roboto"/>
              </a:rPr>
              <a:t> </a:t>
            </a:r>
            <a:r>
              <a:rPr sz="1900" spc="-20" dirty="0">
                <a:solidFill>
                  <a:srgbClr val="0D0D0D"/>
                </a:solidFill>
                <a:latin typeface="Roboto"/>
                <a:cs typeface="Roboto"/>
              </a:rPr>
              <a:t>to </a:t>
            </a:r>
            <a:r>
              <a:rPr sz="1900" spc="-15" dirty="0">
                <a:solidFill>
                  <a:srgbClr val="0D0D0D"/>
                </a:solidFill>
                <a:latin typeface="Roboto"/>
                <a:cs typeface="Roboto"/>
              </a:rPr>
              <a:t> </a:t>
            </a:r>
            <a:r>
              <a:rPr sz="1900" spc="-10" dirty="0">
                <a:solidFill>
                  <a:srgbClr val="0D0D0D"/>
                </a:solidFill>
                <a:latin typeface="Roboto"/>
                <a:cs typeface="Roboto"/>
              </a:rPr>
              <a:t>accommodate</a:t>
            </a:r>
            <a:r>
              <a:rPr sz="1900" spc="-5" dirty="0">
                <a:solidFill>
                  <a:srgbClr val="0D0D0D"/>
                </a:solidFill>
                <a:latin typeface="Roboto"/>
                <a:cs typeface="Roboto"/>
              </a:rPr>
              <a:t> </a:t>
            </a:r>
            <a:r>
              <a:rPr sz="1900" spc="-15" dirty="0">
                <a:solidFill>
                  <a:srgbClr val="0D0D0D"/>
                </a:solidFill>
                <a:latin typeface="Roboto"/>
                <a:cs typeface="Roboto"/>
              </a:rPr>
              <a:t>a</a:t>
            </a:r>
            <a:r>
              <a:rPr sz="1900" dirty="0">
                <a:solidFill>
                  <a:srgbClr val="0D0D0D"/>
                </a:solidFill>
                <a:latin typeface="Roboto"/>
                <a:cs typeface="Roboto"/>
              </a:rPr>
              <a:t> </a:t>
            </a:r>
            <a:r>
              <a:rPr sz="1900" spc="-25" dirty="0">
                <a:solidFill>
                  <a:srgbClr val="0D0D0D"/>
                </a:solidFill>
                <a:latin typeface="Roboto"/>
                <a:cs typeface="Roboto"/>
              </a:rPr>
              <a:t>growing</a:t>
            </a:r>
            <a:r>
              <a:rPr sz="1900" spc="5" dirty="0">
                <a:solidFill>
                  <a:srgbClr val="0D0D0D"/>
                </a:solidFill>
                <a:latin typeface="Roboto"/>
                <a:cs typeface="Roboto"/>
              </a:rPr>
              <a:t> </a:t>
            </a:r>
            <a:r>
              <a:rPr sz="1900" spc="-25" dirty="0">
                <a:solidFill>
                  <a:srgbClr val="0D0D0D"/>
                </a:solidFill>
                <a:latin typeface="Roboto"/>
                <a:cs typeface="Roboto"/>
              </a:rPr>
              <a:t>community</a:t>
            </a:r>
            <a:r>
              <a:rPr sz="1900" spc="5" dirty="0">
                <a:solidFill>
                  <a:srgbClr val="0D0D0D"/>
                </a:solidFill>
                <a:latin typeface="Roboto"/>
                <a:cs typeface="Roboto"/>
              </a:rPr>
              <a:t> </a:t>
            </a:r>
            <a:r>
              <a:rPr sz="1900" spc="15" dirty="0">
                <a:solidFill>
                  <a:srgbClr val="0D0D0D"/>
                </a:solidFill>
                <a:latin typeface="Roboto"/>
                <a:cs typeface="Roboto"/>
              </a:rPr>
              <a:t>of</a:t>
            </a:r>
            <a:r>
              <a:rPr sz="1900" spc="5" dirty="0">
                <a:solidFill>
                  <a:srgbClr val="0D0D0D"/>
                </a:solidFill>
                <a:latin typeface="Roboto"/>
                <a:cs typeface="Roboto"/>
              </a:rPr>
              <a:t> </a:t>
            </a:r>
            <a:r>
              <a:rPr sz="1900" spc="-15" dirty="0">
                <a:solidFill>
                  <a:srgbClr val="0D0D0D"/>
                </a:solidFill>
                <a:latin typeface="Roboto"/>
                <a:cs typeface="Roboto"/>
              </a:rPr>
              <a:t>artists</a:t>
            </a:r>
            <a:r>
              <a:rPr sz="1900" dirty="0">
                <a:solidFill>
                  <a:srgbClr val="0D0D0D"/>
                </a:solidFill>
                <a:latin typeface="Roboto"/>
                <a:cs typeface="Roboto"/>
              </a:rPr>
              <a:t> </a:t>
            </a:r>
            <a:r>
              <a:rPr sz="1900" spc="-25" dirty="0">
                <a:solidFill>
                  <a:srgbClr val="0D0D0D"/>
                </a:solidFill>
                <a:latin typeface="Roboto"/>
                <a:cs typeface="Roboto"/>
              </a:rPr>
              <a:t>and</a:t>
            </a:r>
            <a:r>
              <a:rPr sz="1900" dirty="0">
                <a:solidFill>
                  <a:srgbClr val="0D0D0D"/>
                </a:solidFill>
                <a:latin typeface="Roboto"/>
                <a:cs typeface="Roboto"/>
              </a:rPr>
              <a:t> </a:t>
            </a:r>
            <a:r>
              <a:rPr sz="1900" spc="-35" dirty="0">
                <a:solidFill>
                  <a:srgbClr val="0D0D0D"/>
                </a:solidFill>
                <a:latin typeface="Roboto"/>
                <a:cs typeface="Roboto"/>
              </a:rPr>
              <a:t>collectors."</a:t>
            </a:r>
            <a:endParaRPr sz="1900" dirty="0">
              <a:latin typeface="Roboto"/>
              <a:cs typeface="Roboto"/>
            </a:endParaRPr>
          </a:p>
          <a:p>
            <a:pPr marL="469900">
              <a:lnSpc>
                <a:spcPct val="100000"/>
              </a:lnSpc>
              <a:spcBef>
                <a:spcPts val="340"/>
              </a:spcBef>
            </a:pPr>
            <a:r>
              <a:rPr sz="1900" b="1" spc="-5" dirty="0">
                <a:solidFill>
                  <a:srgbClr val="0D0D0D"/>
                </a:solidFill>
                <a:latin typeface="Roboto"/>
                <a:cs typeface="Roboto"/>
              </a:rPr>
              <a:t>Regulatory</a:t>
            </a:r>
            <a:r>
              <a:rPr sz="1900" b="1" spc="-25" dirty="0">
                <a:solidFill>
                  <a:srgbClr val="0D0D0D"/>
                </a:solidFill>
                <a:latin typeface="Roboto"/>
                <a:cs typeface="Roboto"/>
              </a:rPr>
              <a:t> </a:t>
            </a:r>
            <a:r>
              <a:rPr sz="1900" b="1" spc="-10" dirty="0">
                <a:solidFill>
                  <a:srgbClr val="0D0D0D"/>
                </a:solidFill>
                <a:latin typeface="Roboto"/>
                <a:cs typeface="Roboto"/>
              </a:rPr>
              <a:t>Landscape:</a:t>
            </a:r>
            <a:endParaRPr sz="1900" dirty="0">
              <a:latin typeface="Roboto"/>
              <a:cs typeface="Roboto"/>
            </a:endParaRPr>
          </a:p>
          <a:p>
            <a:pPr marL="927100" marR="252095" indent="-374650">
              <a:lnSpc>
                <a:spcPct val="114999"/>
              </a:lnSpc>
              <a:buFont typeface="Arial MT"/>
              <a:buChar char="●"/>
              <a:tabLst>
                <a:tab pos="926465" algn="l"/>
                <a:tab pos="927100" algn="l"/>
              </a:tabLst>
            </a:pPr>
            <a:r>
              <a:rPr sz="1900" spc="-30" dirty="0">
                <a:solidFill>
                  <a:srgbClr val="0D0D0D"/>
                </a:solidFill>
                <a:latin typeface="Roboto"/>
                <a:cs typeface="Roboto"/>
              </a:rPr>
              <a:t>"Navigating</a:t>
            </a:r>
            <a:r>
              <a:rPr sz="1900" spc="5" dirty="0">
                <a:solidFill>
                  <a:srgbClr val="0D0D0D"/>
                </a:solidFill>
                <a:latin typeface="Roboto"/>
                <a:cs typeface="Roboto"/>
              </a:rPr>
              <a:t> </a:t>
            </a:r>
            <a:r>
              <a:rPr sz="1900" spc="-20" dirty="0">
                <a:solidFill>
                  <a:srgbClr val="0D0D0D"/>
                </a:solidFill>
                <a:latin typeface="Roboto"/>
                <a:cs typeface="Roboto"/>
              </a:rPr>
              <a:t>the</a:t>
            </a:r>
            <a:r>
              <a:rPr sz="1900" dirty="0">
                <a:solidFill>
                  <a:srgbClr val="0D0D0D"/>
                </a:solidFill>
                <a:latin typeface="Roboto"/>
                <a:cs typeface="Roboto"/>
              </a:rPr>
              <a:t> </a:t>
            </a:r>
            <a:r>
              <a:rPr sz="1900" spc="-25" dirty="0">
                <a:solidFill>
                  <a:srgbClr val="0D0D0D"/>
                </a:solidFill>
                <a:latin typeface="Roboto"/>
                <a:cs typeface="Roboto"/>
              </a:rPr>
              <a:t>evolving</a:t>
            </a:r>
            <a:r>
              <a:rPr sz="1900" spc="5" dirty="0">
                <a:solidFill>
                  <a:srgbClr val="0D0D0D"/>
                </a:solidFill>
                <a:latin typeface="Roboto"/>
                <a:cs typeface="Roboto"/>
              </a:rPr>
              <a:t> </a:t>
            </a:r>
            <a:r>
              <a:rPr sz="1900" spc="-25" dirty="0">
                <a:solidFill>
                  <a:srgbClr val="0D0D0D"/>
                </a:solidFill>
                <a:latin typeface="Roboto"/>
                <a:cs typeface="Roboto"/>
              </a:rPr>
              <a:t>regulatory</a:t>
            </a:r>
            <a:r>
              <a:rPr sz="1900" spc="10" dirty="0">
                <a:solidFill>
                  <a:srgbClr val="0D0D0D"/>
                </a:solidFill>
                <a:latin typeface="Roboto"/>
                <a:cs typeface="Roboto"/>
              </a:rPr>
              <a:t> </a:t>
            </a:r>
            <a:r>
              <a:rPr sz="1900" spc="-25" dirty="0">
                <a:solidFill>
                  <a:srgbClr val="0D0D0D"/>
                </a:solidFill>
                <a:latin typeface="Roboto"/>
                <a:cs typeface="Roboto"/>
              </a:rPr>
              <a:t>environment</a:t>
            </a:r>
            <a:r>
              <a:rPr sz="1900" spc="5" dirty="0">
                <a:solidFill>
                  <a:srgbClr val="0D0D0D"/>
                </a:solidFill>
                <a:latin typeface="Roboto"/>
                <a:cs typeface="Roboto"/>
              </a:rPr>
              <a:t> </a:t>
            </a:r>
            <a:r>
              <a:rPr sz="1900" spc="-30" dirty="0">
                <a:solidFill>
                  <a:srgbClr val="0D0D0D"/>
                </a:solidFill>
                <a:latin typeface="Roboto"/>
                <a:cs typeface="Roboto"/>
              </a:rPr>
              <a:t>surrounding </a:t>
            </a:r>
            <a:r>
              <a:rPr sz="1900" spc="-455" dirty="0">
                <a:solidFill>
                  <a:srgbClr val="0D0D0D"/>
                </a:solidFill>
                <a:latin typeface="Roboto"/>
                <a:cs typeface="Roboto"/>
              </a:rPr>
              <a:t> </a:t>
            </a:r>
            <a:r>
              <a:rPr sz="1900" spc="-25" dirty="0">
                <a:solidFill>
                  <a:srgbClr val="0D0D0D"/>
                </a:solidFill>
                <a:latin typeface="Roboto"/>
                <a:cs typeface="Roboto"/>
              </a:rPr>
              <a:t>NFTs</a:t>
            </a:r>
            <a:r>
              <a:rPr sz="1900" spc="-15" dirty="0">
                <a:solidFill>
                  <a:srgbClr val="0D0D0D"/>
                </a:solidFill>
                <a:latin typeface="Roboto"/>
                <a:cs typeface="Roboto"/>
              </a:rPr>
              <a:t> </a:t>
            </a:r>
            <a:r>
              <a:rPr sz="1900" spc="-25" dirty="0">
                <a:solidFill>
                  <a:srgbClr val="0D0D0D"/>
                </a:solidFill>
                <a:latin typeface="Roboto"/>
                <a:cs typeface="Roboto"/>
              </a:rPr>
              <a:t>and</a:t>
            </a:r>
            <a:r>
              <a:rPr sz="1900" spc="-10" dirty="0">
                <a:solidFill>
                  <a:srgbClr val="0D0D0D"/>
                </a:solidFill>
                <a:latin typeface="Roboto"/>
                <a:cs typeface="Roboto"/>
              </a:rPr>
              <a:t> </a:t>
            </a:r>
            <a:r>
              <a:rPr sz="1900" spc="-20" dirty="0">
                <a:solidFill>
                  <a:srgbClr val="0D0D0D"/>
                </a:solidFill>
                <a:latin typeface="Roboto"/>
                <a:cs typeface="Roboto"/>
              </a:rPr>
              <a:t>digital</a:t>
            </a:r>
            <a:r>
              <a:rPr sz="1900" spc="-10" dirty="0">
                <a:solidFill>
                  <a:srgbClr val="0D0D0D"/>
                </a:solidFill>
                <a:latin typeface="Roboto"/>
                <a:cs typeface="Roboto"/>
              </a:rPr>
              <a:t> </a:t>
            </a:r>
            <a:r>
              <a:rPr sz="1900" spc="-45" dirty="0">
                <a:solidFill>
                  <a:srgbClr val="0D0D0D"/>
                </a:solidFill>
                <a:latin typeface="Roboto"/>
                <a:cs typeface="Roboto"/>
              </a:rPr>
              <a:t>assets."</a:t>
            </a:r>
            <a:endParaRPr sz="1900" dirty="0">
              <a:latin typeface="Roboto"/>
              <a:cs typeface="Roboto"/>
            </a:endParaRPr>
          </a:p>
          <a:p>
            <a:pPr marL="469900">
              <a:lnSpc>
                <a:spcPct val="100000"/>
              </a:lnSpc>
              <a:spcBef>
                <a:spcPts val="345"/>
              </a:spcBef>
            </a:pPr>
            <a:r>
              <a:rPr sz="1900" b="1" spc="-10" dirty="0">
                <a:solidFill>
                  <a:srgbClr val="0D0D0D"/>
                </a:solidFill>
                <a:latin typeface="Roboto"/>
                <a:cs typeface="Roboto"/>
              </a:rPr>
              <a:t>Educating</a:t>
            </a:r>
            <a:r>
              <a:rPr sz="1900" b="1" spc="-20" dirty="0">
                <a:solidFill>
                  <a:srgbClr val="0D0D0D"/>
                </a:solidFill>
                <a:latin typeface="Roboto"/>
                <a:cs typeface="Roboto"/>
              </a:rPr>
              <a:t> </a:t>
            </a:r>
            <a:r>
              <a:rPr sz="1900" b="1" spc="-5" dirty="0">
                <a:solidFill>
                  <a:srgbClr val="0D0D0D"/>
                </a:solidFill>
                <a:latin typeface="Roboto"/>
                <a:cs typeface="Roboto"/>
              </a:rPr>
              <a:t>the</a:t>
            </a:r>
            <a:r>
              <a:rPr sz="1900" b="1" spc="-15" dirty="0">
                <a:solidFill>
                  <a:srgbClr val="0D0D0D"/>
                </a:solidFill>
                <a:latin typeface="Roboto"/>
                <a:cs typeface="Roboto"/>
              </a:rPr>
              <a:t> </a:t>
            </a:r>
            <a:r>
              <a:rPr sz="1900" b="1" spc="-10" dirty="0">
                <a:solidFill>
                  <a:srgbClr val="0D0D0D"/>
                </a:solidFill>
                <a:latin typeface="Roboto"/>
                <a:cs typeface="Roboto"/>
              </a:rPr>
              <a:t>Community:</a:t>
            </a:r>
            <a:endParaRPr sz="1900" dirty="0">
              <a:latin typeface="Roboto"/>
              <a:cs typeface="Roboto"/>
            </a:endParaRPr>
          </a:p>
          <a:p>
            <a:pPr marL="927100" marR="377190" indent="-374650">
              <a:lnSpc>
                <a:spcPct val="114999"/>
              </a:lnSpc>
              <a:buFont typeface="Arial MT"/>
              <a:buChar char="●"/>
              <a:tabLst>
                <a:tab pos="926465" algn="l"/>
                <a:tab pos="927100" algn="l"/>
              </a:tabLst>
            </a:pPr>
            <a:r>
              <a:rPr sz="1900" spc="-30" dirty="0">
                <a:solidFill>
                  <a:srgbClr val="0D0D0D"/>
                </a:solidFill>
                <a:latin typeface="Roboto"/>
                <a:cs typeface="Roboto"/>
              </a:rPr>
              <a:t>"Ensuring</a:t>
            </a:r>
            <a:r>
              <a:rPr sz="1900" spc="-15" dirty="0">
                <a:solidFill>
                  <a:srgbClr val="0D0D0D"/>
                </a:solidFill>
                <a:latin typeface="Roboto"/>
                <a:cs typeface="Roboto"/>
              </a:rPr>
              <a:t> artists</a:t>
            </a:r>
            <a:r>
              <a:rPr sz="1900" spc="-10" dirty="0">
                <a:solidFill>
                  <a:srgbClr val="0D0D0D"/>
                </a:solidFill>
                <a:latin typeface="Roboto"/>
                <a:cs typeface="Roboto"/>
              </a:rPr>
              <a:t> </a:t>
            </a:r>
            <a:r>
              <a:rPr sz="1900" spc="-25" dirty="0">
                <a:solidFill>
                  <a:srgbClr val="0D0D0D"/>
                </a:solidFill>
                <a:latin typeface="Roboto"/>
                <a:cs typeface="Roboto"/>
              </a:rPr>
              <a:t>and</a:t>
            </a:r>
            <a:r>
              <a:rPr sz="1900" spc="-10" dirty="0">
                <a:solidFill>
                  <a:srgbClr val="0D0D0D"/>
                </a:solidFill>
                <a:latin typeface="Roboto"/>
                <a:cs typeface="Roboto"/>
              </a:rPr>
              <a:t> </a:t>
            </a:r>
            <a:r>
              <a:rPr sz="1900" spc="-15" dirty="0">
                <a:solidFill>
                  <a:srgbClr val="0D0D0D"/>
                </a:solidFill>
                <a:latin typeface="Roboto"/>
                <a:cs typeface="Roboto"/>
              </a:rPr>
              <a:t>collectors</a:t>
            </a:r>
            <a:r>
              <a:rPr sz="1900" spc="-10" dirty="0">
                <a:solidFill>
                  <a:srgbClr val="0D0D0D"/>
                </a:solidFill>
                <a:latin typeface="Roboto"/>
                <a:cs typeface="Roboto"/>
              </a:rPr>
              <a:t> </a:t>
            </a:r>
            <a:r>
              <a:rPr sz="1900" spc="-20" dirty="0">
                <a:solidFill>
                  <a:srgbClr val="0D0D0D"/>
                </a:solidFill>
                <a:latin typeface="Roboto"/>
                <a:cs typeface="Roboto"/>
              </a:rPr>
              <a:t>are</a:t>
            </a:r>
            <a:r>
              <a:rPr sz="1900" spc="-10" dirty="0">
                <a:solidFill>
                  <a:srgbClr val="0D0D0D"/>
                </a:solidFill>
                <a:latin typeface="Roboto"/>
                <a:cs typeface="Roboto"/>
              </a:rPr>
              <a:t> </a:t>
            </a:r>
            <a:r>
              <a:rPr sz="1900" spc="-35" dirty="0">
                <a:solidFill>
                  <a:srgbClr val="0D0D0D"/>
                </a:solidFill>
                <a:latin typeface="Roboto"/>
                <a:cs typeface="Roboto"/>
              </a:rPr>
              <a:t>well-informed</a:t>
            </a:r>
            <a:r>
              <a:rPr sz="1900" spc="-5" dirty="0">
                <a:solidFill>
                  <a:srgbClr val="0D0D0D"/>
                </a:solidFill>
                <a:latin typeface="Roboto"/>
                <a:cs typeface="Roboto"/>
              </a:rPr>
              <a:t> </a:t>
            </a:r>
            <a:r>
              <a:rPr sz="1900" spc="-20" dirty="0">
                <a:solidFill>
                  <a:srgbClr val="0D0D0D"/>
                </a:solidFill>
                <a:latin typeface="Roboto"/>
                <a:cs typeface="Roboto"/>
              </a:rPr>
              <a:t>about</a:t>
            </a:r>
            <a:r>
              <a:rPr sz="1900" spc="-10" dirty="0">
                <a:solidFill>
                  <a:srgbClr val="0D0D0D"/>
                </a:solidFill>
                <a:latin typeface="Roboto"/>
                <a:cs typeface="Roboto"/>
              </a:rPr>
              <a:t> </a:t>
            </a:r>
            <a:r>
              <a:rPr sz="1900" spc="-20" dirty="0">
                <a:solidFill>
                  <a:srgbClr val="0D0D0D"/>
                </a:solidFill>
                <a:latin typeface="Roboto"/>
                <a:cs typeface="Roboto"/>
              </a:rPr>
              <a:t>the </a:t>
            </a:r>
            <a:r>
              <a:rPr sz="1900" spc="-459" dirty="0">
                <a:solidFill>
                  <a:srgbClr val="0D0D0D"/>
                </a:solidFill>
                <a:latin typeface="Roboto"/>
                <a:cs typeface="Roboto"/>
              </a:rPr>
              <a:t> </a:t>
            </a:r>
            <a:r>
              <a:rPr sz="1900" spc="-15" dirty="0">
                <a:solidFill>
                  <a:srgbClr val="0D0D0D"/>
                </a:solidFill>
                <a:latin typeface="Roboto"/>
                <a:cs typeface="Roboto"/>
              </a:rPr>
              <a:t>beneﬁts</a:t>
            </a:r>
            <a:r>
              <a:rPr sz="1900" spc="-10" dirty="0">
                <a:solidFill>
                  <a:srgbClr val="0D0D0D"/>
                </a:solidFill>
                <a:latin typeface="Roboto"/>
                <a:cs typeface="Roboto"/>
              </a:rPr>
              <a:t> </a:t>
            </a:r>
            <a:r>
              <a:rPr sz="1900" spc="-25" dirty="0">
                <a:solidFill>
                  <a:srgbClr val="0D0D0D"/>
                </a:solidFill>
                <a:latin typeface="Roboto"/>
                <a:cs typeface="Roboto"/>
              </a:rPr>
              <a:t>and</a:t>
            </a:r>
            <a:r>
              <a:rPr sz="1900" spc="-10" dirty="0">
                <a:solidFill>
                  <a:srgbClr val="0D0D0D"/>
                </a:solidFill>
                <a:latin typeface="Roboto"/>
                <a:cs typeface="Roboto"/>
              </a:rPr>
              <a:t> </a:t>
            </a:r>
            <a:r>
              <a:rPr sz="1900" spc="-20" dirty="0">
                <a:solidFill>
                  <a:srgbClr val="0D0D0D"/>
                </a:solidFill>
                <a:latin typeface="Roboto"/>
                <a:cs typeface="Roboto"/>
              </a:rPr>
              <a:t>risks</a:t>
            </a:r>
            <a:r>
              <a:rPr sz="1900" spc="-5" dirty="0">
                <a:solidFill>
                  <a:srgbClr val="0D0D0D"/>
                </a:solidFill>
                <a:latin typeface="Roboto"/>
                <a:cs typeface="Roboto"/>
              </a:rPr>
              <a:t> </a:t>
            </a:r>
            <a:r>
              <a:rPr sz="1900" spc="15" dirty="0">
                <a:solidFill>
                  <a:srgbClr val="0D0D0D"/>
                </a:solidFill>
                <a:latin typeface="Roboto"/>
                <a:cs typeface="Roboto"/>
              </a:rPr>
              <a:t>of</a:t>
            </a:r>
            <a:r>
              <a:rPr sz="1900" spc="-5" dirty="0">
                <a:solidFill>
                  <a:srgbClr val="0D0D0D"/>
                </a:solidFill>
                <a:latin typeface="Roboto"/>
                <a:cs typeface="Roboto"/>
              </a:rPr>
              <a:t> </a:t>
            </a:r>
            <a:r>
              <a:rPr sz="1900" spc="-60" dirty="0">
                <a:solidFill>
                  <a:srgbClr val="0D0D0D"/>
                </a:solidFill>
                <a:latin typeface="Roboto"/>
                <a:cs typeface="Roboto"/>
              </a:rPr>
              <a:t>NFTs."</a:t>
            </a:r>
            <a:endParaRPr sz="1900" dirty="0">
              <a:latin typeface="Roboto"/>
              <a:cs typeface="Roboto"/>
            </a:endParaRPr>
          </a:p>
          <a:p>
            <a:pPr marL="469900">
              <a:lnSpc>
                <a:spcPct val="100000"/>
              </a:lnSpc>
              <a:spcBef>
                <a:spcPts val="340"/>
              </a:spcBef>
            </a:pPr>
            <a:r>
              <a:rPr sz="1900" b="1" spc="-10" dirty="0">
                <a:solidFill>
                  <a:srgbClr val="0D0D0D"/>
                </a:solidFill>
                <a:latin typeface="Roboto"/>
                <a:cs typeface="Roboto"/>
              </a:rPr>
              <a:t>Environmental</a:t>
            </a:r>
            <a:r>
              <a:rPr sz="1900" b="1" spc="-15" dirty="0">
                <a:solidFill>
                  <a:srgbClr val="0D0D0D"/>
                </a:solidFill>
                <a:latin typeface="Roboto"/>
                <a:cs typeface="Roboto"/>
              </a:rPr>
              <a:t> </a:t>
            </a:r>
            <a:r>
              <a:rPr sz="1900" b="1" dirty="0">
                <a:solidFill>
                  <a:srgbClr val="0D0D0D"/>
                </a:solidFill>
                <a:latin typeface="Roboto"/>
                <a:cs typeface="Roboto"/>
              </a:rPr>
              <a:t>Concerns:</a:t>
            </a:r>
            <a:endParaRPr sz="1900" dirty="0">
              <a:latin typeface="Roboto"/>
              <a:cs typeface="Roboto"/>
            </a:endParaRPr>
          </a:p>
          <a:p>
            <a:pPr marL="927100" marR="1255395" indent="-374650">
              <a:lnSpc>
                <a:spcPct val="114999"/>
              </a:lnSpc>
              <a:buFont typeface="Arial MT"/>
              <a:buChar char="●"/>
              <a:tabLst>
                <a:tab pos="926465" algn="l"/>
                <a:tab pos="927100" algn="l"/>
              </a:tabLst>
            </a:pPr>
            <a:r>
              <a:rPr sz="1900" spc="-30" dirty="0">
                <a:solidFill>
                  <a:srgbClr val="0D0D0D"/>
                </a:solidFill>
                <a:latin typeface="Roboto"/>
                <a:cs typeface="Roboto"/>
              </a:rPr>
              <a:t>"Mitigating</a:t>
            </a:r>
            <a:r>
              <a:rPr sz="1900" spc="-15" dirty="0">
                <a:solidFill>
                  <a:srgbClr val="0D0D0D"/>
                </a:solidFill>
                <a:latin typeface="Roboto"/>
                <a:cs typeface="Roboto"/>
              </a:rPr>
              <a:t> </a:t>
            </a:r>
            <a:r>
              <a:rPr sz="1900" spc="-20" dirty="0">
                <a:solidFill>
                  <a:srgbClr val="0D0D0D"/>
                </a:solidFill>
                <a:latin typeface="Roboto"/>
                <a:cs typeface="Roboto"/>
              </a:rPr>
              <a:t>the</a:t>
            </a:r>
            <a:r>
              <a:rPr sz="1900" spc="-15" dirty="0">
                <a:solidFill>
                  <a:srgbClr val="0D0D0D"/>
                </a:solidFill>
                <a:latin typeface="Roboto"/>
                <a:cs typeface="Roboto"/>
              </a:rPr>
              <a:t> </a:t>
            </a:r>
            <a:r>
              <a:rPr sz="1900" spc="-20" dirty="0">
                <a:solidFill>
                  <a:srgbClr val="0D0D0D"/>
                </a:solidFill>
                <a:latin typeface="Roboto"/>
                <a:cs typeface="Roboto"/>
              </a:rPr>
              <a:t>environmental</a:t>
            </a:r>
            <a:r>
              <a:rPr sz="1900" spc="-10" dirty="0">
                <a:solidFill>
                  <a:srgbClr val="0D0D0D"/>
                </a:solidFill>
                <a:latin typeface="Roboto"/>
                <a:cs typeface="Roboto"/>
              </a:rPr>
              <a:t> </a:t>
            </a:r>
            <a:r>
              <a:rPr sz="1900" spc="-15" dirty="0">
                <a:solidFill>
                  <a:srgbClr val="0D0D0D"/>
                </a:solidFill>
                <a:latin typeface="Roboto"/>
                <a:cs typeface="Roboto"/>
              </a:rPr>
              <a:t>impact </a:t>
            </a:r>
            <a:r>
              <a:rPr sz="1900" spc="15" dirty="0">
                <a:solidFill>
                  <a:srgbClr val="0D0D0D"/>
                </a:solidFill>
                <a:latin typeface="Roboto"/>
                <a:cs typeface="Roboto"/>
              </a:rPr>
              <a:t>of</a:t>
            </a:r>
            <a:r>
              <a:rPr sz="1900" spc="-10" dirty="0">
                <a:solidFill>
                  <a:srgbClr val="0D0D0D"/>
                </a:solidFill>
                <a:latin typeface="Roboto"/>
                <a:cs typeface="Roboto"/>
              </a:rPr>
              <a:t> </a:t>
            </a:r>
            <a:r>
              <a:rPr sz="1900" spc="-20" dirty="0">
                <a:solidFill>
                  <a:srgbClr val="0D0D0D"/>
                </a:solidFill>
                <a:latin typeface="Roboto"/>
                <a:cs typeface="Roboto"/>
              </a:rPr>
              <a:t>blockchain </a:t>
            </a:r>
            <a:r>
              <a:rPr sz="1900" spc="-459" dirty="0">
                <a:solidFill>
                  <a:srgbClr val="0D0D0D"/>
                </a:solidFill>
                <a:latin typeface="Roboto"/>
                <a:cs typeface="Roboto"/>
              </a:rPr>
              <a:t> </a:t>
            </a:r>
            <a:r>
              <a:rPr sz="1900" spc="-30" dirty="0">
                <a:solidFill>
                  <a:srgbClr val="0D0D0D"/>
                </a:solidFill>
                <a:latin typeface="Roboto"/>
                <a:cs typeface="Roboto"/>
              </a:rPr>
              <a:t>technology,</a:t>
            </a:r>
            <a:r>
              <a:rPr sz="1900" spc="-5" dirty="0">
                <a:solidFill>
                  <a:srgbClr val="0D0D0D"/>
                </a:solidFill>
                <a:latin typeface="Roboto"/>
                <a:cs typeface="Roboto"/>
              </a:rPr>
              <a:t> </a:t>
            </a:r>
            <a:r>
              <a:rPr sz="1900" spc="-20" dirty="0">
                <a:solidFill>
                  <a:srgbClr val="0D0D0D"/>
                </a:solidFill>
                <a:latin typeface="Roboto"/>
                <a:cs typeface="Roboto"/>
              </a:rPr>
              <a:t>exploring</a:t>
            </a:r>
            <a:r>
              <a:rPr sz="1900" spc="-10" dirty="0">
                <a:solidFill>
                  <a:srgbClr val="0D0D0D"/>
                </a:solidFill>
                <a:latin typeface="Roboto"/>
                <a:cs typeface="Roboto"/>
              </a:rPr>
              <a:t> </a:t>
            </a:r>
            <a:r>
              <a:rPr sz="1900" spc="-25" dirty="0">
                <a:solidFill>
                  <a:srgbClr val="0D0D0D"/>
                </a:solidFill>
                <a:latin typeface="Roboto"/>
                <a:cs typeface="Roboto"/>
              </a:rPr>
              <a:t>sustainable</a:t>
            </a:r>
            <a:r>
              <a:rPr sz="1900" spc="-10" dirty="0">
                <a:solidFill>
                  <a:srgbClr val="0D0D0D"/>
                </a:solidFill>
                <a:latin typeface="Roboto"/>
                <a:cs typeface="Roboto"/>
              </a:rPr>
              <a:t> </a:t>
            </a:r>
            <a:r>
              <a:rPr sz="1900" spc="-40" dirty="0">
                <a:solidFill>
                  <a:srgbClr val="0D0D0D"/>
                </a:solidFill>
                <a:latin typeface="Roboto"/>
                <a:cs typeface="Roboto"/>
              </a:rPr>
              <a:t>solutions."</a:t>
            </a:r>
            <a:endParaRPr sz="1900">
              <a:latin typeface="Roboto"/>
              <a:cs typeface="Roboto"/>
            </a:endParaRPr>
          </a:p>
          <a:p>
            <a:pPr marL="469900">
              <a:lnSpc>
                <a:spcPct val="100000"/>
              </a:lnSpc>
              <a:spcBef>
                <a:spcPts val="340"/>
              </a:spcBef>
            </a:pPr>
            <a:r>
              <a:rPr sz="1900" b="1" spc="-5" dirty="0">
                <a:solidFill>
                  <a:srgbClr val="0D0D0D"/>
                </a:solidFill>
                <a:latin typeface="Roboto"/>
                <a:cs typeface="Roboto"/>
              </a:rPr>
              <a:t>User</a:t>
            </a:r>
            <a:r>
              <a:rPr sz="1900" b="1" spc="-45" dirty="0">
                <a:solidFill>
                  <a:srgbClr val="0D0D0D"/>
                </a:solidFill>
                <a:latin typeface="Roboto"/>
                <a:cs typeface="Roboto"/>
              </a:rPr>
              <a:t> </a:t>
            </a:r>
            <a:r>
              <a:rPr sz="1900" b="1" spc="-5" dirty="0">
                <a:solidFill>
                  <a:srgbClr val="0D0D0D"/>
                </a:solidFill>
                <a:latin typeface="Roboto"/>
                <a:cs typeface="Roboto"/>
              </a:rPr>
              <a:t>Security:</a:t>
            </a:r>
            <a:endParaRPr sz="1900" dirty="0">
              <a:latin typeface="Roboto"/>
              <a:cs typeface="Roboto"/>
            </a:endParaRPr>
          </a:p>
          <a:p>
            <a:pPr marL="927100" marR="5080" indent="-374650">
              <a:lnSpc>
                <a:spcPct val="114999"/>
              </a:lnSpc>
              <a:buFont typeface="Arial MT"/>
              <a:buChar char="●"/>
              <a:tabLst>
                <a:tab pos="926465" algn="l"/>
                <a:tab pos="927100" algn="l"/>
              </a:tabLst>
            </a:pPr>
            <a:r>
              <a:rPr sz="1900" spc="-30" dirty="0">
                <a:solidFill>
                  <a:srgbClr val="0D0D0D"/>
                </a:solidFill>
                <a:latin typeface="Roboto"/>
                <a:cs typeface="Roboto"/>
              </a:rPr>
              <a:t>"Enhancing</a:t>
            </a:r>
            <a:r>
              <a:rPr sz="1900" spc="-10" dirty="0">
                <a:solidFill>
                  <a:srgbClr val="0D0D0D"/>
                </a:solidFill>
                <a:latin typeface="Roboto"/>
                <a:cs typeface="Roboto"/>
              </a:rPr>
              <a:t> </a:t>
            </a:r>
            <a:r>
              <a:rPr sz="1900" spc="-20" dirty="0">
                <a:solidFill>
                  <a:srgbClr val="0D0D0D"/>
                </a:solidFill>
                <a:latin typeface="Roboto"/>
                <a:cs typeface="Roboto"/>
              </a:rPr>
              <a:t>user</a:t>
            </a:r>
            <a:r>
              <a:rPr sz="1900" dirty="0">
                <a:solidFill>
                  <a:srgbClr val="0D0D0D"/>
                </a:solidFill>
                <a:latin typeface="Roboto"/>
                <a:cs typeface="Roboto"/>
              </a:rPr>
              <a:t> </a:t>
            </a:r>
            <a:r>
              <a:rPr sz="1900" spc="-25" dirty="0">
                <a:solidFill>
                  <a:srgbClr val="0D0D0D"/>
                </a:solidFill>
                <a:latin typeface="Roboto"/>
                <a:cs typeface="Roboto"/>
              </a:rPr>
              <a:t>security</a:t>
            </a:r>
            <a:r>
              <a:rPr sz="1900" spc="-10" dirty="0">
                <a:solidFill>
                  <a:srgbClr val="0D0D0D"/>
                </a:solidFill>
                <a:latin typeface="Roboto"/>
                <a:cs typeface="Roboto"/>
              </a:rPr>
              <a:t> </a:t>
            </a:r>
            <a:r>
              <a:rPr sz="1900" spc="-15" dirty="0">
                <a:solidFill>
                  <a:srgbClr val="0D0D0D"/>
                </a:solidFill>
                <a:latin typeface="Roboto"/>
                <a:cs typeface="Roboto"/>
              </a:rPr>
              <a:t>measures</a:t>
            </a:r>
            <a:r>
              <a:rPr sz="1900" spc="-5" dirty="0">
                <a:solidFill>
                  <a:srgbClr val="0D0D0D"/>
                </a:solidFill>
                <a:latin typeface="Roboto"/>
                <a:cs typeface="Roboto"/>
              </a:rPr>
              <a:t> </a:t>
            </a:r>
            <a:r>
              <a:rPr sz="1900" spc="-20" dirty="0">
                <a:solidFill>
                  <a:srgbClr val="0D0D0D"/>
                </a:solidFill>
                <a:latin typeface="Roboto"/>
                <a:cs typeface="Roboto"/>
              </a:rPr>
              <a:t>to</a:t>
            </a:r>
            <a:r>
              <a:rPr sz="1900" dirty="0">
                <a:solidFill>
                  <a:srgbClr val="0D0D0D"/>
                </a:solidFill>
                <a:latin typeface="Roboto"/>
                <a:cs typeface="Roboto"/>
              </a:rPr>
              <a:t> </a:t>
            </a:r>
            <a:r>
              <a:rPr sz="1900" spc="-15" dirty="0">
                <a:solidFill>
                  <a:srgbClr val="0D0D0D"/>
                </a:solidFill>
                <a:latin typeface="Roboto"/>
                <a:cs typeface="Roboto"/>
              </a:rPr>
              <a:t>protect</a:t>
            </a:r>
            <a:r>
              <a:rPr sz="1900" spc="-5" dirty="0">
                <a:solidFill>
                  <a:srgbClr val="0D0D0D"/>
                </a:solidFill>
                <a:latin typeface="Roboto"/>
                <a:cs typeface="Roboto"/>
              </a:rPr>
              <a:t> </a:t>
            </a:r>
            <a:r>
              <a:rPr sz="1900" spc="-25" dirty="0">
                <a:solidFill>
                  <a:srgbClr val="0D0D0D"/>
                </a:solidFill>
                <a:latin typeface="Roboto"/>
                <a:cs typeface="Roboto"/>
              </a:rPr>
              <a:t>against</a:t>
            </a:r>
            <a:r>
              <a:rPr sz="1900" spc="-5" dirty="0">
                <a:solidFill>
                  <a:srgbClr val="0D0D0D"/>
                </a:solidFill>
                <a:latin typeface="Roboto"/>
                <a:cs typeface="Roboto"/>
              </a:rPr>
              <a:t> </a:t>
            </a:r>
            <a:r>
              <a:rPr sz="1900" spc="-20" dirty="0">
                <a:solidFill>
                  <a:srgbClr val="0D0D0D"/>
                </a:solidFill>
                <a:latin typeface="Roboto"/>
                <a:cs typeface="Roboto"/>
              </a:rPr>
              <a:t>potential </a:t>
            </a:r>
            <a:r>
              <a:rPr sz="1900" spc="-459" dirty="0">
                <a:solidFill>
                  <a:srgbClr val="0D0D0D"/>
                </a:solidFill>
                <a:latin typeface="Roboto"/>
                <a:cs typeface="Roboto"/>
              </a:rPr>
              <a:t> </a:t>
            </a:r>
            <a:r>
              <a:rPr sz="1900" spc="-25" dirty="0">
                <a:solidFill>
                  <a:srgbClr val="0D0D0D"/>
                </a:solidFill>
                <a:latin typeface="Roboto"/>
                <a:cs typeface="Roboto"/>
              </a:rPr>
              <a:t>cyber</a:t>
            </a:r>
            <a:r>
              <a:rPr sz="1900" spc="-5" dirty="0">
                <a:solidFill>
                  <a:srgbClr val="0D0D0D"/>
                </a:solidFill>
                <a:latin typeface="Roboto"/>
                <a:cs typeface="Roboto"/>
              </a:rPr>
              <a:t> </a:t>
            </a:r>
            <a:r>
              <a:rPr sz="1900" spc="-25" dirty="0">
                <a:solidFill>
                  <a:srgbClr val="0D0D0D"/>
                </a:solidFill>
                <a:latin typeface="Roboto"/>
                <a:cs typeface="Roboto"/>
              </a:rPr>
              <a:t>threats</a:t>
            </a:r>
            <a:r>
              <a:rPr sz="1900" spc="-10" dirty="0">
                <a:solidFill>
                  <a:srgbClr val="0D0D0D"/>
                </a:solidFill>
                <a:latin typeface="Roboto"/>
                <a:cs typeface="Roboto"/>
              </a:rPr>
              <a:t> </a:t>
            </a:r>
            <a:r>
              <a:rPr sz="1900" spc="-25" dirty="0">
                <a:solidFill>
                  <a:srgbClr val="0D0D0D"/>
                </a:solidFill>
                <a:latin typeface="Roboto"/>
                <a:cs typeface="Roboto"/>
              </a:rPr>
              <a:t>and</a:t>
            </a:r>
            <a:r>
              <a:rPr sz="1900" spc="-10" dirty="0">
                <a:solidFill>
                  <a:srgbClr val="0D0D0D"/>
                </a:solidFill>
                <a:latin typeface="Roboto"/>
                <a:cs typeface="Roboto"/>
              </a:rPr>
              <a:t> </a:t>
            </a:r>
            <a:r>
              <a:rPr sz="1900" spc="-20" dirty="0">
                <a:solidFill>
                  <a:srgbClr val="0D0D0D"/>
                </a:solidFill>
                <a:latin typeface="Roboto"/>
                <a:cs typeface="Roboto"/>
              </a:rPr>
              <a:t>ensure</a:t>
            </a:r>
            <a:r>
              <a:rPr sz="1900" spc="-10" dirty="0">
                <a:solidFill>
                  <a:srgbClr val="0D0D0D"/>
                </a:solidFill>
                <a:latin typeface="Roboto"/>
                <a:cs typeface="Roboto"/>
              </a:rPr>
              <a:t> </a:t>
            </a:r>
            <a:r>
              <a:rPr sz="1900" spc="-15" dirty="0">
                <a:solidFill>
                  <a:srgbClr val="0D0D0D"/>
                </a:solidFill>
                <a:latin typeface="Roboto"/>
                <a:cs typeface="Roboto"/>
              </a:rPr>
              <a:t>a</a:t>
            </a:r>
            <a:r>
              <a:rPr sz="1900" spc="-10" dirty="0">
                <a:solidFill>
                  <a:srgbClr val="0D0D0D"/>
                </a:solidFill>
                <a:latin typeface="Roboto"/>
                <a:cs typeface="Roboto"/>
              </a:rPr>
              <a:t> </a:t>
            </a:r>
            <a:r>
              <a:rPr sz="1900" spc="-5" dirty="0">
                <a:solidFill>
                  <a:srgbClr val="0D0D0D"/>
                </a:solidFill>
                <a:latin typeface="Roboto"/>
                <a:cs typeface="Roboto"/>
              </a:rPr>
              <a:t>safe</a:t>
            </a:r>
            <a:r>
              <a:rPr sz="1900" spc="-10" dirty="0">
                <a:solidFill>
                  <a:srgbClr val="0D0D0D"/>
                </a:solidFill>
                <a:latin typeface="Roboto"/>
                <a:cs typeface="Roboto"/>
              </a:rPr>
              <a:t> </a:t>
            </a:r>
            <a:r>
              <a:rPr sz="1900" spc="-35" dirty="0">
                <a:solidFill>
                  <a:srgbClr val="0D0D0D"/>
                </a:solidFill>
                <a:latin typeface="Roboto"/>
                <a:cs typeface="Roboto"/>
              </a:rPr>
              <a:t>platform."</a:t>
            </a:r>
            <a:endParaRPr sz="1900" dirty="0">
              <a:latin typeface="Roboto"/>
              <a:cs typeface="Roboto"/>
            </a:endParaRPr>
          </a:p>
        </p:txBody>
      </p:sp>
      <p:pic>
        <p:nvPicPr>
          <p:cNvPr id="9" name="object 9"/>
          <p:cNvPicPr/>
          <p:nvPr/>
        </p:nvPicPr>
        <p:blipFill>
          <a:blip r:embed="rId4" cstate="print"/>
          <a:stretch>
            <a:fillRect/>
          </a:stretch>
        </p:blipFill>
        <p:spPr>
          <a:xfrm>
            <a:off x="10191378" y="518896"/>
            <a:ext cx="1438836" cy="14388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7979" y="1021841"/>
            <a:ext cx="8336915" cy="574040"/>
          </a:xfrm>
          <a:prstGeom prst="rect">
            <a:avLst/>
          </a:prstGeom>
        </p:spPr>
        <p:txBody>
          <a:bodyPr vert="horz" wrap="square" lIns="0" tIns="12700" rIns="0" bIns="0" rtlCol="0">
            <a:spAutoFit/>
          </a:bodyPr>
          <a:lstStyle/>
          <a:p>
            <a:pPr marL="12700">
              <a:lnSpc>
                <a:spcPct val="100000"/>
              </a:lnSpc>
              <a:spcBef>
                <a:spcPts val="100"/>
              </a:spcBef>
            </a:pPr>
            <a:r>
              <a:rPr sz="3600" b="0" spc="120" dirty="0">
                <a:solidFill>
                  <a:srgbClr val="EBEBEB"/>
                </a:solidFill>
                <a:latin typeface="Lucida Sans Unicode"/>
                <a:cs typeface="Lucida Sans Unicode"/>
              </a:rPr>
              <a:t>Schematic</a:t>
            </a:r>
            <a:r>
              <a:rPr sz="3600" b="0" spc="-150" dirty="0">
                <a:solidFill>
                  <a:srgbClr val="EBEBEB"/>
                </a:solidFill>
                <a:latin typeface="Lucida Sans Unicode"/>
                <a:cs typeface="Lucida Sans Unicode"/>
              </a:rPr>
              <a:t> </a:t>
            </a:r>
            <a:r>
              <a:rPr sz="3600" b="0" spc="50" dirty="0">
                <a:solidFill>
                  <a:srgbClr val="EBEBEB"/>
                </a:solidFill>
                <a:latin typeface="Lucida Sans Unicode"/>
                <a:cs typeface="Lucida Sans Unicode"/>
              </a:rPr>
              <a:t>Diagram</a:t>
            </a:r>
            <a:r>
              <a:rPr sz="3600" b="0" spc="-150" dirty="0">
                <a:solidFill>
                  <a:srgbClr val="EBEBEB"/>
                </a:solidFill>
                <a:latin typeface="Lucida Sans Unicode"/>
                <a:cs typeface="Lucida Sans Unicode"/>
              </a:rPr>
              <a:t> </a:t>
            </a:r>
            <a:r>
              <a:rPr sz="3600" b="0" spc="-155" dirty="0">
                <a:solidFill>
                  <a:srgbClr val="EBEBEB"/>
                </a:solidFill>
                <a:latin typeface="Lucida Sans Unicode"/>
                <a:cs typeface="Lucida Sans Unicode"/>
              </a:rPr>
              <a:t>for</a:t>
            </a:r>
            <a:r>
              <a:rPr sz="3600" b="0" spc="-150" dirty="0">
                <a:solidFill>
                  <a:srgbClr val="EBEBEB"/>
                </a:solidFill>
                <a:latin typeface="Lucida Sans Unicode"/>
                <a:cs typeface="Lucida Sans Unicode"/>
              </a:rPr>
              <a:t> </a:t>
            </a:r>
            <a:r>
              <a:rPr sz="3600" b="0" spc="-170" dirty="0">
                <a:solidFill>
                  <a:srgbClr val="EBEBEB"/>
                </a:solidFill>
                <a:latin typeface="Lucida Sans Unicode"/>
                <a:cs typeface="Lucida Sans Unicode"/>
              </a:rPr>
              <a:t>User</a:t>
            </a:r>
            <a:r>
              <a:rPr sz="3600" b="0" spc="-155" dirty="0">
                <a:solidFill>
                  <a:srgbClr val="EBEBEB"/>
                </a:solidFill>
                <a:latin typeface="Lucida Sans Unicode"/>
                <a:cs typeface="Lucida Sans Unicode"/>
              </a:rPr>
              <a:t> </a:t>
            </a:r>
            <a:r>
              <a:rPr sz="3600" b="0" spc="55" dirty="0">
                <a:solidFill>
                  <a:srgbClr val="EBEBEB"/>
                </a:solidFill>
                <a:latin typeface="Lucida Sans Unicode"/>
                <a:cs typeface="Lucida Sans Unicode"/>
              </a:rPr>
              <a:t>interface</a:t>
            </a:r>
            <a:endParaRPr sz="3600">
              <a:latin typeface="Lucida Sans Unicode"/>
              <a:cs typeface="Lucida Sans Unicode"/>
            </a:endParaRPr>
          </a:p>
        </p:txBody>
      </p:sp>
      <p:grpSp>
        <p:nvGrpSpPr>
          <p:cNvPr id="3" name="object 3"/>
          <p:cNvGrpSpPr/>
          <p:nvPr/>
        </p:nvGrpSpPr>
        <p:grpSpPr>
          <a:xfrm>
            <a:off x="894175" y="518896"/>
            <a:ext cx="10736580" cy="6339205"/>
            <a:chOff x="894175" y="518896"/>
            <a:chExt cx="10736580" cy="6339205"/>
          </a:xfrm>
        </p:grpSpPr>
        <p:pic>
          <p:nvPicPr>
            <p:cNvPr id="4" name="object 4"/>
            <p:cNvPicPr/>
            <p:nvPr/>
          </p:nvPicPr>
          <p:blipFill>
            <a:blip r:embed="rId2" cstate="print"/>
            <a:stretch>
              <a:fillRect/>
            </a:stretch>
          </p:blipFill>
          <p:spPr>
            <a:xfrm>
              <a:off x="894175" y="2176475"/>
              <a:ext cx="10147200" cy="4681499"/>
            </a:xfrm>
            <a:prstGeom prst="rect">
              <a:avLst/>
            </a:prstGeom>
          </p:spPr>
        </p:pic>
        <p:pic>
          <p:nvPicPr>
            <p:cNvPr id="5" name="object 5"/>
            <p:cNvPicPr/>
            <p:nvPr/>
          </p:nvPicPr>
          <p:blipFill>
            <a:blip r:embed="rId3" cstate="print"/>
            <a:stretch>
              <a:fillRect/>
            </a:stretch>
          </p:blipFill>
          <p:spPr>
            <a:xfrm>
              <a:off x="10191378" y="518896"/>
              <a:ext cx="1438836" cy="1438836"/>
            </a:xfrm>
            <a:prstGeom prst="rect">
              <a:avLst/>
            </a:prstGeom>
          </p:spPr>
        </p:pic>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 y="0"/>
            <a:ext cx="11144250" cy="6455410"/>
            <a:chOff x="152400" y="0"/>
            <a:chExt cx="11144250" cy="6455410"/>
          </a:xfrm>
        </p:grpSpPr>
        <p:pic>
          <p:nvPicPr>
            <p:cNvPr id="3" name="object 3"/>
            <p:cNvPicPr/>
            <p:nvPr/>
          </p:nvPicPr>
          <p:blipFill>
            <a:blip r:embed="rId2" cstate="print"/>
            <a:stretch>
              <a:fillRect/>
            </a:stretch>
          </p:blipFill>
          <p:spPr>
            <a:xfrm>
              <a:off x="10399711" y="0"/>
              <a:ext cx="762000" cy="1206500"/>
            </a:xfrm>
            <a:prstGeom prst="rect">
              <a:avLst/>
            </a:prstGeom>
          </p:spPr>
        </p:pic>
        <p:sp>
          <p:nvSpPr>
            <p:cNvPr id="4" name="object 4"/>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pic>
          <p:nvPicPr>
            <p:cNvPr id="5" name="object 5"/>
            <p:cNvPicPr/>
            <p:nvPr/>
          </p:nvPicPr>
          <p:blipFill>
            <a:blip r:embed="rId3" cstate="print"/>
            <a:stretch>
              <a:fillRect/>
            </a:stretch>
          </p:blipFill>
          <p:spPr>
            <a:xfrm>
              <a:off x="152400" y="468075"/>
              <a:ext cx="11144248" cy="5987151"/>
            </a:xfrm>
            <a:prstGeom prst="rect">
              <a:avLst/>
            </a:prstGeom>
          </p:spPr>
        </p:pic>
      </p:grpSp>
      <p:sp>
        <p:nvSpPr>
          <p:cNvPr id="6" name="object 6"/>
          <p:cNvSpPr txBox="1">
            <a:spLocks noGrp="1"/>
          </p:cNvSpPr>
          <p:nvPr>
            <p:ph type="title"/>
          </p:nvPr>
        </p:nvSpPr>
        <p:spPr>
          <a:xfrm>
            <a:off x="796925" y="210370"/>
            <a:ext cx="2762250" cy="558800"/>
          </a:xfrm>
          <a:prstGeom prst="rect">
            <a:avLst/>
          </a:prstGeom>
        </p:spPr>
        <p:txBody>
          <a:bodyPr vert="horz" wrap="square" lIns="0" tIns="12700" rIns="0" bIns="0" rtlCol="0">
            <a:spAutoFit/>
          </a:bodyPr>
          <a:lstStyle/>
          <a:p>
            <a:pPr marL="12700">
              <a:lnSpc>
                <a:spcPct val="100000"/>
              </a:lnSpc>
              <a:spcBef>
                <a:spcPts val="100"/>
              </a:spcBef>
            </a:pPr>
            <a:r>
              <a:rPr sz="3500" spc="-495" dirty="0">
                <a:solidFill>
                  <a:srgbClr val="3E3E3E"/>
                </a:solidFill>
                <a:latin typeface="Arial"/>
                <a:cs typeface="Arial"/>
              </a:rPr>
              <a:t>E</a:t>
            </a:r>
            <a:r>
              <a:rPr sz="3500" spc="-530" dirty="0">
                <a:solidFill>
                  <a:srgbClr val="3E3E3E"/>
                </a:solidFill>
                <a:latin typeface="Arial"/>
                <a:cs typeface="Arial"/>
              </a:rPr>
              <a:t>R</a:t>
            </a:r>
            <a:r>
              <a:rPr sz="3500" dirty="0">
                <a:solidFill>
                  <a:srgbClr val="3E3E3E"/>
                </a:solidFill>
                <a:latin typeface="Arial"/>
                <a:cs typeface="Arial"/>
              </a:rPr>
              <a:t> </a:t>
            </a:r>
            <a:r>
              <a:rPr sz="3500" spc="-5" dirty="0">
                <a:solidFill>
                  <a:srgbClr val="3E3E3E"/>
                </a:solidFill>
                <a:latin typeface="Arial"/>
                <a:cs typeface="Arial"/>
              </a:rPr>
              <a:t>DIAGRAM</a:t>
            </a:r>
            <a:endParaRPr sz="35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pic>
        <p:nvPicPr>
          <p:cNvPr id="3" name="object 3"/>
          <p:cNvPicPr/>
          <p:nvPr/>
        </p:nvPicPr>
        <p:blipFill>
          <a:blip r:embed="rId3" cstate="print"/>
          <a:stretch>
            <a:fillRect/>
          </a:stretch>
        </p:blipFill>
        <p:spPr>
          <a:xfrm>
            <a:off x="0" y="2667000"/>
            <a:ext cx="4190999" cy="4190999"/>
          </a:xfrm>
          <a:prstGeom prst="rect">
            <a:avLst/>
          </a:prstGeom>
        </p:spPr>
      </p:pic>
      <p:pic>
        <p:nvPicPr>
          <p:cNvPr id="4" name="object 4"/>
          <p:cNvPicPr/>
          <p:nvPr/>
        </p:nvPicPr>
        <p:blipFill>
          <a:blip r:embed="rId4" cstate="print"/>
          <a:stretch>
            <a:fillRect/>
          </a:stretch>
        </p:blipFill>
        <p:spPr>
          <a:xfrm>
            <a:off x="8609011" y="5867400"/>
            <a:ext cx="990599" cy="990599"/>
          </a:xfrm>
          <a:prstGeom prst="rect">
            <a:avLst/>
          </a:prstGeom>
        </p:spPr>
      </p:pic>
      <p:pic>
        <p:nvPicPr>
          <p:cNvPr id="5" name="object 5"/>
          <p:cNvPicPr/>
          <p:nvPr/>
        </p:nvPicPr>
        <p:blipFill>
          <a:blip r:embed="rId5" cstate="print"/>
          <a:stretch>
            <a:fillRect/>
          </a:stretch>
        </p:blipFill>
        <p:spPr>
          <a:xfrm>
            <a:off x="8609011" y="1676400"/>
            <a:ext cx="2819399" cy="2819399"/>
          </a:xfrm>
          <a:prstGeom prst="rect">
            <a:avLst/>
          </a:prstGeom>
        </p:spPr>
      </p:pic>
      <p:grpSp>
        <p:nvGrpSpPr>
          <p:cNvPr id="6" name="object 6"/>
          <p:cNvGrpSpPr/>
          <p:nvPr/>
        </p:nvGrpSpPr>
        <p:grpSpPr>
          <a:xfrm>
            <a:off x="0" y="0"/>
            <a:ext cx="12192000" cy="6858000"/>
            <a:chOff x="0" y="0"/>
            <a:chExt cx="12192000" cy="6858000"/>
          </a:xfrm>
        </p:grpSpPr>
        <p:pic>
          <p:nvPicPr>
            <p:cNvPr id="7" name="object 7"/>
            <p:cNvPicPr/>
            <p:nvPr/>
          </p:nvPicPr>
          <p:blipFill>
            <a:blip r:embed="rId6" cstate="print"/>
            <a:stretch>
              <a:fillRect/>
            </a:stretch>
          </p:blipFill>
          <p:spPr>
            <a:xfrm>
              <a:off x="7999411" y="8464"/>
              <a:ext cx="1600199" cy="1600199"/>
            </a:xfrm>
            <a:prstGeom prst="rect">
              <a:avLst/>
            </a:prstGeom>
          </p:spPr>
        </p:pic>
        <p:sp>
          <p:nvSpPr>
            <p:cNvPr id="8" name="object 8"/>
            <p:cNvSpPr/>
            <p:nvPr/>
          </p:nvSpPr>
          <p:spPr>
            <a:xfrm>
              <a:off x="8502097" y="1519046"/>
              <a:ext cx="3288029" cy="768350"/>
            </a:xfrm>
            <a:custGeom>
              <a:avLst/>
              <a:gdLst/>
              <a:ahLst/>
              <a:cxnLst/>
              <a:rect l="l" t="t" r="r" b="b"/>
              <a:pathLst>
                <a:path w="3288029" h="768350">
                  <a:moveTo>
                    <a:pt x="125953" y="767874"/>
                  </a:moveTo>
                  <a:lnTo>
                    <a:pt x="95126" y="767755"/>
                  </a:lnTo>
                  <a:lnTo>
                    <a:pt x="66157" y="767311"/>
                  </a:lnTo>
                  <a:lnTo>
                    <a:pt x="39102" y="766532"/>
                  </a:lnTo>
                  <a:lnTo>
                    <a:pt x="29355" y="751171"/>
                  </a:lnTo>
                  <a:lnTo>
                    <a:pt x="9746" y="720501"/>
                  </a:lnTo>
                  <a:lnTo>
                    <a:pt x="0" y="705140"/>
                  </a:lnTo>
                  <a:lnTo>
                    <a:pt x="174797" y="683896"/>
                  </a:lnTo>
                  <a:lnTo>
                    <a:pt x="447987" y="646868"/>
                  </a:lnTo>
                  <a:lnTo>
                    <a:pt x="829318" y="588477"/>
                  </a:lnTo>
                  <a:lnTo>
                    <a:pt x="1027075" y="554795"/>
                  </a:lnTo>
                  <a:lnTo>
                    <a:pt x="1330144" y="498888"/>
                  </a:lnTo>
                  <a:lnTo>
                    <a:pt x="1639737" y="436183"/>
                  </a:lnTo>
                  <a:lnTo>
                    <a:pt x="1954693" y="365782"/>
                  </a:lnTo>
                  <a:lnTo>
                    <a:pt x="2059818" y="340543"/>
                  </a:lnTo>
                  <a:lnTo>
                    <a:pt x="2271591" y="287264"/>
                  </a:lnTo>
                  <a:lnTo>
                    <a:pt x="2591109" y="200680"/>
                  </a:lnTo>
                  <a:lnTo>
                    <a:pt x="2910009" y="104730"/>
                  </a:lnTo>
                  <a:lnTo>
                    <a:pt x="3226383" y="0"/>
                  </a:lnTo>
                  <a:lnTo>
                    <a:pt x="3234154" y="57000"/>
                  </a:lnTo>
                  <a:lnTo>
                    <a:pt x="3240410" y="102300"/>
                  </a:lnTo>
                  <a:lnTo>
                    <a:pt x="3249480" y="166312"/>
                  </a:lnTo>
                  <a:lnTo>
                    <a:pt x="3261561" y="247536"/>
                  </a:lnTo>
                  <a:lnTo>
                    <a:pt x="3264926" y="270502"/>
                  </a:lnTo>
                  <a:lnTo>
                    <a:pt x="3268979" y="298785"/>
                  </a:lnTo>
                  <a:lnTo>
                    <a:pt x="3273996" y="334513"/>
                  </a:lnTo>
                  <a:lnTo>
                    <a:pt x="3280252" y="379814"/>
                  </a:lnTo>
                  <a:lnTo>
                    <a:pt x="3288022" y="436814"/>
                  </a:lnTo>
                  <a:lnTo>
                    <a:pt x="3038253" y="477256"/>
                  </a:lnTo>
                  <a:lnTo>
                    <a:pt x="2524837" y="549271"/>
                  </a:lnTo>
                  <a:lnTo>
                    <a:pt x="1757090" y="641352"/>
                  </a:lnTo>
                  <a:lnTo>
                    <a:pt x="1102961" y="707399"/>
                  </a:lnTo>
                  <a:lnTo>
                    <a:pt x="721135" y="739192"/>
                  </a:lnTo>
                  <a:lnTo>
                    <a:pt x="477726" y="755410"/>
                  </a:lnTo>
                  <a:lnTo>
                    <a:pt x="305988" y="763816"/>
                  </a:lnTo>
                  <a:lnTo>
                    <a:pt x="229018" y="766341"/>
                  </a:lnTo>
                  <a:lnTo>
                    <a:pt x="158581" y="767673"/>
                  </a:lnTo>
                  <a:lnTo>
                    <a:pt x="125953" y="767874"/>
                  </a:lnTo>
                  <a:close/>
                </a:path>
              </a:pathLst>
            </a:custGeom>
            <a:solidFill>
              <a:srgbClr val="FFFFFF">
                <a:alpha val="19999"/>
              </a:srgbClr>
            </a:solidFill>
          </p:spPr>
          <p:txBody>
            <a:bodyPr wrap="square" lIns="0" tIns="0" rIns="0" bIns="0" rtlCol="0"/>
            <a:lstStyle/>
            <a:p>
              <a:endParaRPr/>
            </a:p>
          </p:txBody>
        </p:sp>
        <p:sp>
          <p:nvSpPr>
            <p:cNvPr id="9" name="object 9"/>
            <p:cNvSpPr/>
            <p:nvPr/>
          </p:nvSpPr>
          <p:spPr>
            <a:xfrm>
              <a:off x="0" y="1282"/>
              <a:ext cx="12192000" cy="6856730"/>
            </a:xfrm>
            <a:custGeom>
              <a:avLst/>
              <a:gdLst/>
              <a:ahLst/>
              <a:cxnLst/>
              <a:rect l="l" t="t" r="r" b="b"/>
              <a:pathLst>
                <a:path w="12192000" h="6856730">
                  <a:moveTo>
                    <a:pt x="12192000" y="0"/>
                  </a:moveTo>
                  <a:lnTo>
                    <a:pt x="0" y="0"/>
                  </a:lnTo>
                  <a:lnTo>
                    <a:pt x="0" y="469900"/>
                  </a:lnTo>
                  <a:lnTo>
                    <a:pt x="0" y="6380480"/>
                  </a:lnTo>
                  <a:lnTo>
                    <a:pt x="0" y="6856717"/>
                  </a:lnTo>
                  <a:lnTo>
                    <a:pt x="12192000" y="6856717"/>
                  </a:lnTo>
                  <a:lnTo>
                    <a:pt x="12192000" y="6380480"/>
                  </a:lnTo>
                  <a:lnTo>
                    <a:pt x="12192000" y="470204"/>
                  </a:lnTo>
                  <a:lnTo>
                    <a:pt x="11709273" y="470204"/>
                  </a:lnTo>
                  <a:lnTo>
                    <a:pt x="11709273" y="1870875"/>
                  </a:lnTo>
                  <a:lnTo>
                    <a:pt x="10970336" y="1981022"/>
                  </a:lnTo>
                  <a:lnTo>
                    <a:pt x="10200399" y="2074684"/>
                  </a:lnTo>
                  <a:lnTo>
                    <a:pt x="9433636" y="2146122"/>
                  </a:lnTo>
                  <a:lnTo>
                    <a:pt x="8927224" y="2184222"/>
                  </a:lnTo>
                  <a:lnTo>
                    <a:pt x="8674811" y="2200097"/>
                  </a:lnTo>
                  <a:lnTo>
                    <a:pt x="7925511" y="2236609"/>
                  </a:lnTo>
                  <a:lnTo>
                    <a:pt x="7190499" y="2257247"/>
                  </a:lnTo>
                  <a:lnTo>
                    <a:pt x="6606832" y="2263711"/>
                  </a:lnTo>
                  <a:lnTo>
                    <a:pt x="6237998" y="2263597"/>
                  </a:lnTo>
                  <a:lnTo>
                    <a:pt x="6006223" y="2263597"/>
                  </a:lnTo>
                  <a:lnTo>
                    <a:pt x="5107698" y="2246134"/>
                  </a:lnTo>
                  <a:lnTo>
                    <a:pt x="4466348" y="2222322"/>
                  </a:lnTo>
                  <a:lnTo>
                    <a:pt x="3288423" y="2155647"/>
                  </a:lnTo>
                  <a:lnTo>
                    <a:pt x="2591511" y="2103259"/>
                  </a:lnTo>
                  <a:lnTo>
                    <a:pt x="2275598" y="2074684"/>
                  </a:lnTo>
                  <a:lnTo>
                    <a:pt x="1454861" y="1990547"/>
                  </a:lnTo>
                  <a:lnTo>
                    <a:pt x="862723" y="1920697"/>
                  </a:lnTo>
                  <a:lnTo>
                    <a:pt x="476364" y="1867458"/>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10" name="object 10"/>
            <p:cNvPicPr/>
            <p:nvPr/>
          </p:nvPicPr>
          <p:blipFill>
            <a:blip r:embed="rId7" cstate="print"/>
            <a:stretch>
              <a:fillRect/>
            </a:stretch>
          </p:blipFill>
          <p:spPr>
            <a:xfrm>
              <a:off x="10399711" y="0"/>
              <a:ext cx="762000" cy="1206500"/>
            </a:xfrm>
            <a:prstGeom prst="rect">
              <a:avLst/>
            </a:prstGeom>
          </p:spPr>
        </p:pic>
        <p:sp>
          <p:nvSpPr>
            <p:cNvPr id="11" name="object 11"/>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sp>
          <p:nvSpPr>
            <p:cNvPr id="12" name="object 12"/>
            <p:cNvSpPr/>
            <p:nvPr/>
          </p:nvSpPr>
          <p:spPr>
            <a:xfrm>
              <a:off x="4279505" y="2661650"/>
              <a:ext cx="1160780" cy="1160780"/>
            </a:xfrm>
            <a:custGeom>
              <a:avLst/>
              <a:gdLst/>
              <a:ahLst/>
              <a:cxnLst/>
              <a:rect l="l" t="t" r="r" b="b"/>
              <a:pathLst>
                <a:path w="1160779" h="1160779">
                  <a:moveTo>
                    <a:pt x="580289" y="1160579"/>
                  </a:moveTo>
                  <a:lnTo>
                    <a:pt x="532697" y="1158656"/>
                  </a:lnTo>
                  <a:lnTo>
                    <a:pt x="486163" y="1152984"/>
                  </a:lnTo>
                  <a:lnTo>
                    <a:pt x="440839" y="1143714"/>
                  </a:lnTo>
                  <a:lnTo>
                    <a:pt x="396873" y="1130996"/>
                  </a:lnTo>
                  <a:lnTo>
                    <a:pt x="354414" y="1114977"/>
                  </a:lnTo>
                  <a:lnTo>
                    <a:pt x="313613" y="1095808"/>
                  </a:lnTo>
                  <a:lnTo>
                    <a:pt x="274618" y="1073639"/>
                  </a:lnTo>
                  <a:lnTo>
                    <a:pt x="237578" y="1048617"/>
                  </a:lnTo>
                  <a:lnTo>
                    <a:pt x="202643" y="1020893"/>
                  </a:lnTo>
                  <a:lnTo>
                    <a:pt x="169963"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3" y="169962"/>
                  </a:lnTo>
                  <a:lnTo>
                    <a:pt x="202643" y="139686"/>
                  </a:lnTo>
                  <a:lnTo>
                    <a:pt x="237578" y="111962"/>
                  </a:lnTo>
                  <a:lnTo>
                    <a:pt x="274618" y="86940"/>
                  </a:lnTo>
                  <a:lnTo>
                    <a:pt x="313613" y="64770"/>
                  </a:lnTo>
                  <a:lnTo>
                    <a:pt x="354414" y="45602"/>
                  </a:lnTo>
                  <a:lnTo>
                    <a:pt x="396873" y="29583"/>
                  </a:lnTo>
                  <a:lnTo>
                    <a:pt x="440839" y="16864"/>
                  </a:lnTo>
                  <a:lnTo>
                    <a:pt x="486163" y="7595"/>
                  </a:lnTo>
                  <a:lnTo>
                    <a:pt x="532697" y="1923"/>
                  </a:lnTo>
                  <a:lnTo>
                    <a:pt x="580289" y="0"/>
                  </a:lnTo>
                  <a:lnTo>
                    <a:pt x="631312" y="2245"/>
                  </a:lnTo>
                  <a:lnTo>
                    <a:pt x="681601" y="8909"/>
                  </a:lnTo>
                  <a:lnTo>
                    <a:pt x="730888" y="19881"/>
                  </a:lnTo>
                  <a:lnTo>
                    <a:pt x="778907" y="35048"/>
                  </a:lnTo>
                  <a:lnTo>
                    <a:pt x="825390" y="54302"/>
                  </a:lnTo>
                  <a:lnTo>
                    <a:pt x="870069" y="77531"/>
                  </a:lnTo>
                  <a:lnTo>
                    <a:pt x="912678" y="104625"/>
                  </a:lnTo>
                  <a:lnTo>
                    <a:pt x="952950" y="135472"/>
                  </a:lnTo>
                  <a:lnTo>
                    <a:pt x="990617" y="169963"/>
                  </a:lnTo>
                  <a:lnTo>
                    <a:pt x="1025107" y="207629"/>
                  </a:lnTo>
                  <a:lnTo>
                    <a:pt x="1055954" y="247901"/>
                  </a:lnTo>
                  <a:lnTo>
                    <a:pt x="1083048" y="290510"/>
                  </a:lnTo>
                  <a:lnTo>
                    <a:pt x="1106277" y="335189"/>
                  </a:lnTo>
                  <a:lnTo>
                    <a:pt x="1125531" y="381672"/>
                  </a:lnTo>
                  <a:lnTo>
                    <a:pt x="1140698" y="429691"/>
                  </a:lnTo>
                  <a:lnTo>
                    <a:pt x="1151670" y="478978"/>
                  </a:lnTo>
                  <a:lnTo>
                    <a:pt x="1158334" y="529267"/>
                  </a:lnTo>
                  <a:lnTo>
                    <a:pt x="1160579" y="580289"/>
                  </a:lnTo>
                  <a:lnTo>
                    <a:pt x="1158656" y="627882"/>
                  </a:lnTo>
                  <a:lnTo>
                    <a:pt x="1152984" y="674416"/>
                  </a:lnTo>
                  <a:lnTo>
                    <a:pt x="1143715" y="719740"/>
                  </a:lnTo>
                  <a:lnTo>
                    <a:pt x="1130996" y="763706"/>
                  </a:lnTo>
                  <a:lnTo>
                    <a:pt x="1114977" y="806164"/>
                  </a:lnTo>
                  <a:lnTo>
                    <a:pt x="1095809" y="846966"/>
                  </a:lnTo>
                  <a:lnTo>
                    <a:pt x="1073639" y="885961"/>
                  </a:lnTo>
                  <a:lnTo>
                    <a:pt x="1048617" y="923001"/>
                  </a:lnTo>
                  <a:lnTo>
                    <a:pt x="1020893" y="957936"/>
                  </a:lnTo>
                  <a:lnTo>
                    <a:pt x="990617" y="990616"/>
                  </a:lnTo>
                  <a:lnTo>
                    <a:pt x="957936" y="1020893"/>
                  </a:lnTo>
                  <a:lnTo>
                    <a:pt x="923001" y="1048617"/>
                  </a:lnTo>
                  <a:lnTo>
                    <a:pt x="885962" y="1073639"/>
                  </a:lnTo>
                  <a:lnTo>
                    <a:pt x="846966" y="1095808"/>
                  </a:lnTo>
                  <a:lnTo>
                    <a:pt x="806165" y="1114977"/>
                  </a:lnTo>
                  <a:lnTo>
                    <a:pt x="763706" y="1130996"/>
                  </a:lnTo>
                  <a:lnTo>
                    <a:pt x="719740" y="1143714"/>
                  </a:lnTo>
                  <a:lnTo>
                    <a:pt x="674416" y="1152984"/>
                  </a:lnTo>
                  <a:lnTo>
                    <a:pt x="627882" y="1158656"/>
                  </a:lnTo>
                  <a:lnTo>
                    <a:pt x="580289" y="1160579"/>
                  </a:lnTo>
                  <a:close/>
                </a:path>
              </a:pathLst>
            </a:custGeom>
            <a:solidFill>
              <a:srgbClr val="FFFFFF"/>
            </a:solidFill>
          </p:spPr>
          <p:txBody>
            <a:bodyPr wrap="square" lIns="0" tIns="0" rIns="0" bIns="0" rtlCol="0"/>
            <a:lstStyle/>
            <a:p>
              <a:endParaRPr/>
            </a:p>
          </p:txBody>
        </p:sp>
        <p:sp>
          <p:nvSpPr>
            <p:cNvPr id="13" name="object 13"/>
            <p:cNvSpPr/>
            <p:nvPr/>
          </p:nvSpPr>
          <p:spPr>
            <a:xfrm>
              <a:off x="4279505" y="2661650"/>
              <a:ext cx="1160780" cy="1160780"/>
            </a:xfrm>
            <a:custGeom>
              <a:avLst/>
              <a:gdLst/>
              <a:ahLst/>
              <a:cxnLst/>
              <a:rect l="l" t="t" r="r" b="b"/>
              <a:pathLst>
                <a:path w="1160779" h="1160779">
                  <a:moveTo>
                    <a:pt x="0" y="580289"/>
                  </a:move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3" y="169963"/>
                  </a:lnTo>
                  <a:lnTo>
                    <a:pt x="202643" y="139686"/>
                  </a:lnTo>
                  <a:lnTo>
                    <a:pt x="237578" y="111962"/>
                  </a:lnTo>
                  <a:lnTo>
                    <a:pt x="274618" y="86940"/>
                  </a:lnTo>
                  <a:lnTo>
                    <a:pt x="313613" y="64770"/>
                  </a:lnTo>
                  <a:lnTo>
                    <a:pt x="354414" y="45602"/>
                  </a:lnTo>
                  <a:lnTo>
                    <a:pt x="396873" y="29583"/>
                  </a:lnTo>
                  <a:lnTo>
                    <a:pt x="440839" y="16864"/>
                  </a:lnTo>
                  <a:lnTo>
                    <a:pt x="486163" y="7595"/>
                  </a:lnTo>
                  <a:lnTo>
                    <a:pt x="532697" y="1923"/>
                  </a:lnTo>
                  <a:lnTo>
                    <a:pt x="580289" y="0"/>
                  </a:lnTo>
                  <a:lnTo>
                    <a:pt x="631312" y="2245"/>
                  </a:lnTo>
                  <a:lnTo>
                    <a:pt x="681601" y="8909"/>
                  </a:lnTo>
                  <a:lnTo>
                    <a:pt x="730888" y="19881"/>
                  </a:lnTo>
                  <a:lnTo>
                    <a:pt x="778907" y="35048"/>
                  </a:lnTo>
                  <a:lnTo>
                    <a:pt x="825390" y="54302"/>
                  </a:lnTo>
                  <a:lnTo>
                    <a:pt x="870069" y="77531"/>
                  </a:lnTo>
                  <a:lnTo>
                    <a:pt x="912678" y="104625"/>
                  </a:lnTo>
                  <a:lnTo>
                    <a:pt x="952950" y="135472"/>
                  </a:lnTo>
                  <a:lnTo>
                    <a:pt x="990616" y="169962"/>
                  </a:lnTo>
                  <a:lnTo>
                    <a:pt x="1025107" y="207629"/>
                  </a:lnTo>
                  <a:lnTo>
                    <a:pt x="1055954" y="247901"/>
                  </a:lnTo>
                  <a:lnTo>
                    <a:pt x="1083048" y="290510"/>
                  </a:lnTo>
                  <a:lnTo>
                    <a:pt x="1106277" y="335189"/>
                  </a:lnTo>
                  <a:lnTo>
                    <a:pt x="1125531" y="381672"/>
                  </a:lnTo>
                  <a:lnTo>
                    <a:pt x="1140698" y="429691"/>
                  </a:lnTo>
                  <a:lnTo>
                    <a:pt x="1151670" y="478978"/>
                  </a:lnTo>
                  <a:lnTo>
                    <a:pt x="1158334" y="529267"/>
                  </a:lnTo>
                  <a:lnTo>
                    <a:pt x="1160579" y="580289"/>
                  </a:lnTo>
                  <a:lnTo>
                    <a:pt x="1158656" y="627882"/>
                  </a:lnTo>
                  <a:lnTo>
                    <a:pt x="1152984" y="674416"/>
                  </a:lnTo>
                  <a:lnTo>
                    <a:pt x="1143715" y="719740"/>
                  </a:lnTo>
                  <a:lnTo>
                    <a:pt x="1130996" y="763706"/>
                  </a:lnTo>
                  <a:lnTo>
                    <a:pt x="1114977" y="806164"/>
                  </a:lnTo>
                  <a:lnTo>
                    <a:pt x="1095809" y="846966"/>
                  </a:lnTo>
                  <a:lnTo>
                    <a:pt x="1073639" y="885961"/>
                  </a:lnTo>
                  <a:lnTo>
                    <a:pt x="1048617" y="923001"/>
                  </a:lnTo>
                  <a:lnTo>
                    <a:pt x="1020893" y="957936"/>
                  </a:lnTo>
                  <a:lnTo>
                    <a:pt x="990617" y="990616"/>
                  </a:lnTo>
                  <a:lnTo>
                    <a:pt x="957936" y="1020893"/>
                  </a:lnTo>
                  <a:lnTo>
                    <a:pt x="923001" y="1048617"/>
                  </a:lnTo>
                  <a:lnTo>
                    <a:pt x="885962" y="1073639"/>
                  </a:lnTo>
                  <a:lnTo>
                    <a:pt x="846966" y="1095808"/>
                  </a:lnTo>
                  <a:lnTo>
                    <a:pt x="806165" y="1114977"/>
                  </a:lnTo>
                  <a:lnTo>
                    <a:pt x="763706" y="1130996"/>
                  </a:lnTo>
                  <a:lnTo>
                    <a:pt x="719740" y="1143714"/>
                  </a:lnTo>
                  <a:lnTo>
                    <a:pt x="674416" y="1152984"/>
                  </a:lnTo>
                  <a:lnTo>
                    <a:pt x="627882" y="1158656"/>
                  </a:lnTo>
                  <a:lnTo>
                    <a:pt x="580289" y="1160579"/>
                  </a:lnTo>
                  <a:lnTo>
                    <a:pt x="532697" y="1158656"/>
                  </a:lnTo>
                  <a:lnTo>
                    <a:pt x="486163" y="1152984"/>
                  </a:lnTo>
                  <a:lnTo>
                    <a:pt x="440839" y="1143714"/>
                  </a:lnTo>
                  <a:lnTo>
                    <a:pt x="396873" y="1130996"/>
                  </a:lnTo>
                  <a:lnTo>
                    <a:pt x="354414" y="1114977"/>
                  </a:lnTo>
                  <a:lnTo>
                    <a:pt x="313613" y="1095808"/>
                  </a:lnTo>
                  <a:lnTo>
                    <a:pt x="274618" y="1073639"/>
                  </a:lnTo>
                  <a:lnTo>
                    <a:pt x="237578" y="1048617"/>
                  </a:lnTo>
                  <a:lnTo>
                    <a:pt x="202643" y="1020893"/>
                  </a:lnTo>
                  <a:lnTo>
                    <a:pt x="169963"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close/>
                </a:path>
              </a:pathLst>
            </a:custGeom>
            <a:ln w="38099">
              <a:solidFill>
                <a:srgbClr val="9B6BF1"/>
              </a:solidFill>
            </a:ln>
          </p:spPr>
          <p:txBody>
            <a:bodyPr wrap="square" lIns="0" tIns="0" rIns="0" bIns="0" rtlCol="0"/>
            <a:lstStyle/>
            <a:p>
              <a:endParaRPr/>
            </a:p>
          </p:txBody>
        </p:sp>
      </p:grpSp>
      <p:sp>
        <p:nvSpPr>
          <p:cNvPr id="14" name="object 14"/>
          <p:cNvSpPr txBox="1"/>
          <p:nvPr/>
        </p:nvSpPr>
        <p:spPr>
          <a:xfrm>
            <a:off x="4557546" y="2969145"/>
            <a:ext cx="605155" cy="513080"/>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9B6BF1"/>
                </a:solidFill>
                <a:latin typeface="Lucida Sans Unicode"/>
                <a:cs typeface="Lucida Sans Unicode"/>
              </a:rPr>
              <a:t>Q2</a:t>
            </a:r>
            <a:endParaRPr sz="3200">
              <a:latin typeface="Lucida Sans Unicode"/>
              <a:cs typeface="Lucida Sans Unicode"/>
            </a:endParaRPr>
          </a:p>
        </p:txBody>
      </p:sp>
      <p:grpSp>
        <p:nvGrpSpPr>
          <p:cNvPr id="15" name="object 15"/>
          <p:cNvGrpSpPr/>
          <p:nvPr/>
        </p:nvGrpSpPr>
        <p:grpSpPr>
          <a:xfrm>
            <a:off x="6559605" y="2642600"/>
            <a:ext cx="1198880" cy="1198880"/>
            <a:chOff x="6559605" y="2642600"/>
            <a:chExt cx="1198880" cy="1198880"/>
          </a:xfrm>
        </p:grpSpPr>
        <p:sp>
          <p:nvSpPr>
            <p:cNvPr id="16" name="object 16"/>
            <p:cNvSpPr/>
            <p:nvPr/>
          </p:nvSpPr>
          <p:spPr>
            <a:xfrm>
              <a:off x="6578655" y="2661650"/>
              <a:ext cx="1160780" cy="1160780"/>
            </a:xfrm>
            <a:custGeom>
              <a:avLst/>
              <a:gdLst/>
              <a:ahLst/>
              <a:cxnLst/>
              <a:rect l="l" t="t" r="r" b="b"/>
              <a:pathLst>
                <a:path w="1160779" h="1160779">
                  <a:moveTo>
                    <a:pt x="580289" y="1160579"/>
                  </a:moveTo>
                  <a:lnTo>
                    <a:pt x="532697" y="1158656"/>
                  </a:lnTo>
                  <a:lnTo>
                    <a:pt x="486163" y="1152984"/>
                  </a:lnTo>
                  <a:lnTo>
                    <a:pt x="440839" y="1143714"/>
                  </a:lnTo>
                  <a:lnTo>
                    <a:pt x="396873" y="1130996"/>
                  </a:lnTo>
                  <a:lnTo>
                    <a:pt x="354414" y="1114977"/>
                  </a:lnTo>
                  <a:lnTo>
                    <a:pt x="313613" y="1095808"/>
                  </a:lnTo>
                  <a:lnTo>
                    <a:pt x="274617" y="1073639"/>
                  </a:lnTo>
                  <a:lnTo>
                    <a:pt x="237578" y="1048617"/>
                  </a:lnTo>
                  <a:lnTo>
                    <a:pt x="202643" y="1020893"/>
                  </a:lnTo>
                  <a:lnTo>
                    <a:pt x="169962"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2" y="169962"/>
                  </a:lnTo>
                  <a:lnTo>
                    <a:pt x="202643" y="139686"/>
                  </a:lnTo>
                  <a:lnTo>
                    <a:pt x="237578" y="111962"/>
                  </a:lnTo>
                  <a:lnTo>
                    <a:pt x="274617" y="86940"/>
                  </a:lnTo>
                  <a:lnTo>
                    <a:pt x="313613" y="64770"/>
                  </a:lnTo>
                  <a:lnTo>
                    <a:pt x="354414" y="45602"/>
                  </a:lnTo>
                  <a:lnTo>
                    <a:pt x="396873" y="29583"/>
                  </a:lnTo>
                  <a:lnTo>
                    <a:pt x="440839" y="16864"/>
                  </a:lnTo>
                  <a:lnTo>
                    <a:pt x="486163" y="7595"/>
                  </a:lnTo>
                  <a:lnTo>
                    <a:pt x="532697" y="1923"/>
                  </a:lnTo>
                  <a:lnTo>
                    <a:pt x="580289" y="0"/>
                  </a:lnTo>
                  <a:lnTo>
                    <a:pt x="631312" y="2245"/>
                  </a:lnTo>
                  <a:lnTo>
                    <a:pt x="681601" y="8909"/>
                  </a:lnTo>
                  <a:lnTo>
                    <a:pt x="730888" y="19881"/>
                  </a:lnTo>
                  <a:lnTo>
                    <a:pt x="778907" y="35048"/>
                  </a:lnTo>
                  <a:lnTo>
                    <a:pt x="825390" y="54302"/>
                  </a:lnTo>
                  <a:lnTo>
                    <a:pt x="870069" y="77531"/>
                  </a:lnTo>
                  <a:lnTo>
                    <a:pt x="912678" y="104625"/>
                  </a:lnTo>
                  <a:lnTo>
                    <a:pt x="952950" y="135472"/>
                  </a:lnTo>
                  <a:lnTo>
                    <a:pt x="990617" y="169963"/>
                  </a:lnTo>
                  <a:lnTo>
                    <a:pt x="1025107" y="207629"/>
                  </a:lnTo>
                  <a:lnTo>
                    <a:pt x="1055954" y="247901"/>
                  </a:lnTo>
                  <a:lnTo>
                    <a:pt x="1083048" y="290510"/>
                  </a:lnTo>
                  <a:lnTo>
                    <a:pt x="1106277" y="335189"/>
                  </a:lnTo>
                  <a:lnTo>
                    <a:pt x="1125531" y="381672"/>
                  </a:lnTo>
                  <a:lnTo>
                    <a:pt x="1140698" y="429691"/>
                  </a:lnTo>
                  <a:lnTo>
                    <a:pt x="1151670" y="478978"/>
                  </a:lnTo>
                  <a:lnTo>
                    <a:pt x="1158334" y="529267"/>
                  </a:lnTo>
                  <a:lnTo>
                    <a:pt x="1160579" y="580289"/>
                  </a:lnTo>
                  <a:lnTo>
                    <a:pt x="1158656" y="627882"/>
                  </a:lnTo>
                  <a:lnTo>
                    <a:pt x="1152984" y="674416"/>
                  </a:lnTo>
                  <a:lnTo>
                    <a:pt x="1143715" y="719740"/>
                  </a:lnTo>
                  <a:lnTo>
                    <a:pt x="1130996" y="763706"/>
                  </a:lnTo>
                  <a:lnTo>
                    <a:pt x="1114977" y="806164"/>
                  </a:lnTo>
                  <a:lnTo>
                    <a:pt x="1095809" y="846966"/>
                  </a:lnTo>
                  <a:lnTo>
                    <a:pt x="1073639" y="885961"/>
                  </a:lnTo>
                  <a:lnTo>
                    <a:pt x="1048617" y="923001"/>
                  </a:lnTo>
                  <a:lnTo>
                    <a:pt x="1020893" y="957936"/>
                  </a:lnTo>
                  <a:lnTo>
                    <a:pt x="990617" y="990616"/>
                  </a:lnTo>
                  <a:lnTo>
                    <a:pt x="957936" y="1020893"/>
                  </a:lnTo>
                  <a:lnTo>
                    <a:pt x="923001" y="1048617"/>
                  </a:lnTo>
                  <a:lnTo>
                    <a:pt x="885962" y="1073639"/>
                  </a:lnTo>
                  <a:lnTo>
                    <a:pt x="846966" y="1095808"/>
                  </a:lnTo>
                  <a:lnTo>
                    <a:pt x="806165" y="1114977"/>
                  </a:lnTo>
                  <a:lnTo>
                    <a:pt x="763706" y="1130996"/>
                  </a:lnTo>
                  <a:lnTo>
                    <a:pt x="719740" y="1143714"/>
                  </a:lnTo>
                  <a:lnTo>
                    <a:pt x="674416" y="1152984"/>
                  </a:lnTo>
                  <a:lnTo>
                    <a:pt x="627882" y="1158656"/>
                  </a:lnTo>
                  <a:lnTo>
                    <a:pt x="580289" y="1160579"/>
                  </a:lnTo>
                  <a:close/>
                </a:path>
              </a:pathLst>
            </a:custGeom>
            <a:solidFill>
              <a:srgbClr val="FFFFFF"/>
            </a:solidFill>
          </p:spPr>
          <p:txBody>
            <a:bodyPr wrap="square" lIns="0" tIns="0" rIns="0" bIns="0" rtlCol="0"/>
            <a:lstStyle/>
            <a:p>
              <a:endParaRPr/>
            </a:p>
          </p:txBody>
        </p:sp>
        <p:sp>
          <p:nvSpPr>
            <p:cNvPr id="17" name="object 17"/>
            <p:cNvSpPr/>
            <p:nvPr/>
          </p:nvSpPr>
          <p:spPr>
            <a:xfrm>
              <a:off x="6578655" y="2661650"/>
              <a:ext cx="1160780" cy="1160780"/>
            </a:xfrm>
            <a:custGeom>
              <a:avLst/>
              <a:gdLst/>
              <a:ahLst/>
              <a:cxnLst/>
              <a:rect l="l" t="t" r="r" b="b"/>
              <a:pathLst>
                <a:path w="1160779" h="1160779">
                  <a:moveTo>
                    <a:pt x="0" y="580289"/>
                  </a:move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2" y="169963"/>
                  </a:lnTo>
                  <a:lnTo>
                    <a:pt x="202643" y="139686"/>
                  </a:lnTo>
                  <a:lnTo>
                    <a:pt x="237578" y="111962"/>
                  </a:lnTo>
                  <a:lnTo>
                    <a:pt x="274617" y="86940"/>
                  </a:lnTo>
                  <a:lnTo>
                    <a:pt x="313613" y="64770"/>
                  </a:lnTo>
                  <a:lnTo>
                    <a:pt x="354414" y="45602"/>
                  </a:lnTo>
                  <a:lnTo>
                    <a:pt x="396873" y="29583"/>
                  </a:lnTo>
                  <a:lnTo>
                    <a:pt x="440839" y="16864"/>
                  </a:lnTo>
                  <a:lnTo>
                    <a:pt x="486163" y="7595"/>
                  </a:lnTo>
                  <a:lnTo>
                    <a:pt x="532697" y="1923"/>
                  </a:lnTo>
                  <a:lnTo>
                    <a:pt x="580289" y="0"/>
                  </a:lnTo>
                  <a:lnTo>
                    <a:pt x="631312" y="2245"/>
                  </a:lnTo>
                  <a:lnTo>
                    <a:pt x="681601" y="8909"/>
                  </a:lnTo>
                  <a:lnTo>
                    <a:pt x="730888" y="19881"/>
                  </a:lnTo>
                  <a:lnTo>
                    <a:pt x="778907" y="35048"/>
                  </a:lnTo>
                  <a:lnTo>
                    <a:pt x="825390" y="54302"/>
                  </a:lnTo>
                  <a:lnTo>
                    <a:pt x="870069" y="77531"/>
                  </a:lnTo>
                  <a:lnTo>
                    <a:pt x="912678" y="104625"/>
                  </a:lnTo>
                  <a:lnTo>
                    <a:pt x="952950" y="135472"/>
                  </a:lnTo>
                  <a:lnTo>
                    <a:pt x="990616" y="169962"/>
                  </a:lnTo>
                  <a:lnTo>
                    <a:pt x="1025107" y="207629"/>
                  </a:lnTo>
                  <a:lnTo>
                    <a:pt x="1055954" y="247901"/>
                  </a:lnTo>
                  <a:lnTo>
                    <a:pt x="1083048" y="290510"/>
                  </a:lnTo>
                  <a:lnTo>
                    <a:pt x="1106277" y="335189"/>
                  </a:lnTo>
                  <a:lnTo>
                    <a:pt x="1125531" y="381672"/>
                  </a:lnTo>
                  <a:lnTo>
                    <a:pt x="1140698" y="429691"/>
                  </a:lnTo>
                  <a:lnTo>
                    <a:pt x="1151670" y="478978"/>
                  </a:lnTo>
                  <a:lnTo>
                    <a:pt x="1158334" y="529267"/>
                  </a:lnTo>
                  <a:lnTo>
                    <a:pt x="1160579" y="580289"/>
                  </a:lnTo>
                  <a:lnTo>
                    <a:pt x="1158656" y="627882"/>
                  </a:lnTo>
                  <a:lnTo>
                    <a:pt x="1152984" y="674416"/>
                  </a:lnTo>
                  <a:lnTo>
                    <a:pt x="1143715" y="719740"/>
                  </a:lnTo>
                  <a:lnTo>
                    <a:pt x="1130996" y="763706"/>
                  </a:lnTo>
                  <a:lnTo>
                    <a:pt x="1114977" y="806164"/>
                  </a:lnTo>
                  <a:lnTo>
                    <a:pt x="1095809" y="846966"/>
                  </a:lnTo>
                  <a:lnTo>
                    <a:pt x="1073639" y="885961"/>
                  </a:lnTo>
                  <a:lnTo>
                    <a:pt x="1048617" y="923001"/>
                  </a:lnTo>
                  <a:lnTo>
                    <a:pt x="1020893" y="957936"/>
                  </a:lnTo>
                  <a:lnTo>
                    <a:pt x="990617" y="990616"/>
                  </a:lnTo>
                  <a:lnTo>
                    <a:pt x="957936" y="1020893"/>
                  </a:lnTo>
                  <a:lnTo>
                    <a:pt x="923001" y="1048617"/>
                  </a:lnTo>
                  <a:lnTo>
                    <a:pt x="885962" y="1073639"/>
                  </a:lnTo>
                  <a:lnTo>
                    <a:pt x="846966" y="1095808"/>
                  </a:lnTo>
                  <a:lnTo>
                    <a:pt x="806165" y="1114977"/>
                  </a:lnTo>
                  <a:lnTo>
                    <a:pt x="763706" y="1130996"/>
                  </a:lnTo>
                  <a:lnTo>
                    <a:pt x="719740" y="1143714"/>
                  </a:lnTo>
                  <a:lnTo>
                    <a:pt x="674416" y="1152984"/>
                  </a:lnTo>
                  <a:lnTo>
                    <a:pt x="627882" y="1158656"/>
                  </a:lnTo>
                  <a:lnTo>
                    <a:pt x="580289" y="1160579"/>
                  </a:lnTo>
                  <a:lnTo>
                    <a:pt x="532697" y="1158656"/>
                  </a:lnTo>
                  <a:lnTo>
                    <a:pt x="486163" y="1152984"/>
                  </a:lnTo>
                  <a:lnTo>
                    <a:pt x="440839" y="1143714"/>
                  </a:lnTo>
                  <a:lnTo>
                    <a:pt x="396873" y="1130996"/>
                  </a:lnTo>
                  <a:lnTo>
                    <a:pt x="354414" y="1114977"/>
                  </a:lnTo>
                  <a:lnTo>
                    <a:pt x="313613" y="1095808"/>
                  </a:lnTo>
                  <a:lnTo>
                    <a:pt x="274617" y="1073639"/>
                  </a:lnTo>
                  <a:lnTo>
                    <a:pt x="237578" y="1048617"/>
                  </a:lnTo>
                  <a:lnTo>
                    <a:pt x="202643" y="1020893"/>
                  </a:lnTo>
                  <a:lnTo>
                    <a:pt x="169962"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close/>
                </a:path>
              </a:pathLst>
            </a:custGeom>
            <a:ln w="38099">
              <a:solidFill>
                <a:srgbClr val="00B0F0"/>
              </a:solidFill>
            </a:ln>
          </p:spPr>
          <p:txBody>
            <a:bodyPr wrap="square" lIns="0" tIns="0" rIns="0" bIns="0" rtlCol="0"/>
            <a:lstStyle/>
            <a:p>
              <a:endParaRPr/>
            </a:p>
          </p:txBody>
        </p:sp>
      </p:grpSp>
      <p:sp>
        <p:nvSpPr>
          <p:cNvPr id="18" name="object 18"/>
          <p:cNvSpPr txBox="1"/>
          <p:nvPr/>
        </p:nvSpPr>
        <p:spPr>
          <a:xfrm>
            <a:off x="6856696" y="2969145"/>
            <a:ext cx="605155" cy="513080"/>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00B0F0"/>
                </a:solidFill>
                <a:latin typeface="Lucida Sans Unicode"/>
                <a:cs typeface="Lucida Sans Unicode"/>
              </a:rPr>
              <a:t>Q3</a:t>
            </a:r>
            <a:endParaRPr sz="3200">
              <a:latin typeface="Lucida Sans Unicode"/>
              <a:cs typeface="Lucida Sans Unicode"/>
            </a:endParaRPr>
          </a:p>
        </p:txBody>
      </p:sp>
      <p:grpSp>
        <p:nvGrpSpPr>
          <p:cNvPr id="19" name="object 19"/>
          <p:cNvGrpSpPr/>
          <p:nvPr/>
        </p:nvGrpSpPr>
        <p:grpSpPr>
          <a:xfrm>
            <a:off x="8858756" y="2642600"/>
            <a:ext cx="1198880" cy="1198880"/>
            <a:chOff x="8858756" y="2642600"/>
            <a:chExt cx="1198880" cy="1198880"/>
          </a:xfrm>
        </p:grpSpPr>
        <p:sp>
          <p:nvSpPr>
            <p:cNvPr id="20" name="object 20"/>
            <p:cNvSpPr/>
            <p:nvPr/>
          </p:nvSpPr>
          <p:spPr>
            <a:xfrm>
              <a:off x="8877806" y="2661650"/>
              <a:ext cx="1160780" cy="1160780"/>
            </a:xfrm>
            <a:custGeom>
              <a:avLst/>
              <a:gdLst/>
              <a:ahLst/>
              <a:cxnLst/>
              <a:rect l="l" t="t" r="r" b="b"/>
              <a:pathLst>
                <a:path w="1160779" h="1160779">
                  <a:moveTo>
                    <a:pt x="580289" y="1160579"/>
                  </a:moveTo>
                  <a:lnTo>
                    <a:pt x="532696" y="1158656"/>
                  </a:lnTo>
                  <a:lnTo>
                    <a:pt x="486163" y="1152984"/>
                  </a:lnTo>
                  <a:lnTo>
                    <a:pt x="440839" y="1143714"/>
                  </a:lnTo>
                  <a:lnTo>
                    <a:pt x="396873" y="1130996"/>
                  </a:lnTo>
                  <a:lnTo>
                    <a:pt x="354414" y="1114977"/>
                  </a:lnTo>
                  <a:lnTo>
                    <a:pt x="313613" y="1095808"/>
                  </a:lnTo>
                  <a:lnTo>
                    <a:pt x="274617" y="1073639"/>
                  </a:lnTo>
                  <a:lnTo>
                    <a:pt x="237578" y="1048617"/>
                  </a:lnTo>
                  <a:lnTo>
                    <a:pt x="202643" y="1020893"/>
                  </a:lnTo>
                  <a:lnTo>
                    <a:pt x="169962"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3" y="169962"/>
                  </a:lnTo>
                  <a:lnTo>
                    <a:pt x="202643" y="139686"/>
                  </a:lnTo>
                  <a:lnTo>
                    <a:pt x="237578" y="111962"/>
                  </a:lnTo>
                  <a:lnTo>
                    <a:pt x="274617" y="86940"/>
                  </a:lnTo>
                  <a:lnTo>
                    <a:pt x="313613" y="64770"/>
                  </a:lnTo>
                  <a:lnTo>
                    <a:pt x="354414" y="45602"/>
                  </a:lnTo>
                  <a:lnTo>
                    <a:pt x="396873" y="29583"/>
                  </a:lnTo>
                  <a:lnTo>
                    <a:pt x="440839" y="16864"/>
                  </a:lnTo>
                  <a:lnTo>
                    <a:pt x="486163" y="7595"/>
                  </a:lnTo>
                  <a:lnTo>
                    <a:pt x="532696" y="1923"/>
                  </a:lnTo>
                  <a:lnTo>
                    <a:pt x="580289" y="0"/>
                  </a:lnTo>
                  <a:lnTo>
                    <a:pt x="631312" y="2245"/>
                  </a:lnTo>
                  <a:lnTo>
                    <a:pt x="681601" y="8909"/>
                  </a:lnTo>
                  <a:lnTo>
                    <a:pt x="730888" y="19881"/>
                  </a:lnTo>
                  <a:lnTo>
                    <a:pt x="778907" y="35048"/>
                  </a:lnTo>
                  <a:lnTo>
                    <a:pt x="825389" y="54302"/>
                  </a:lnTo>
                  <a:lnTo>
                    <a:pt x="870069" y="77531"/>
                  </a:lnTo>
                  <a:lnTo>
                    <a:pt x="912678" y="104625"/>
                  </a:lnTo>
                  <a:lnTo>
                    <a:pt x="952949" y="135472"/>
                  </a:lnTo>
                  <a:lnTo>
                    <a:pt x="990616" y="169963"/>
                  </a:lnTo>
                  <a:lnTo>
                    <a:pt x="1025106" y="207629"/>
                  </a:lnTo>
                  <a:lnTo>
                    <a:pt x="1055954" y="247901"/>
                  </a:lnTo>
                  <a:lnTo>
                    <a:pt x="1083047" y="290510"/>
                  </a:lnTo>
                  <a:lnTo>
                    <a:pt x="1106277" y="335189"/>
                  </a:lnTo>
                  <a:lnTo>
                    <a:pt x="1125530" y="381672"/>
                  </a:lnTo>
                  <a:lnTo>
                    <a:pt x="1140698" y="429691"/>
                  </a:lnTo>
                  <a:lnTo>
                    <a:pt x="1151669" y="478978"/>
                  </a:lnTo>
                  <a:lnTo>
                    <a:pt x="1158333" y="529267"/>
                  </a:lnTo>
                  <a:lnTo>
                    <a:pt x="1160579" y="580289"/>
                  </a:lnTo>
                  <a:lnTo>
                    <a:pt x="1158656" y="627882"/>
                  </a:lnTo>
                  <a:lnTo>
                    <a:pt x="1152984" y="674416"/>
                  </a:lnTo>
                  <a:lnTo>
                    <a:pt x="1143714" y="719740"/>
                  </a:lnTo>
                  <a:lnTo>
                    <a:pt x="1130996" y="763706"/>
                  </a:lnTo>
                  <a:lnTo>
                    <a:pt x="1114977" y="806164"/>
                  </a:lnTo>
                  <a:lnTo>
                    <a:pt x="1095808" y="846966"/>
                  </a:lnTo>
                  <a:lnTo>
                    <a:pt x="1073638" y="885961"/>
                  </a:lnTo>
                  <a:lnTo>
                    <a:pt x="1048617" y="923001"/>
                  </a:lnTo>
                  <a:lnTo>
                    <a:pt x="1020893" y="957936"/>
                  </a:lnTo>
                  <a:lnTo>
                    <a:pt x="990616" y="990616"/>
                  </a:lnTo>
                  <a:lnTo>
                    <a:pt x="957936" y="1020893"/>
                  </a:lnTo>
                  <a:lnTo>
                    <a:pt x="923001" y="1048617"/>
                  </a:lnTo>
                  <a:lnTo>
                    <a:pt x="885961" y="1073639"/>
                  </a:lnTo>
                  <a:lnTo>
                    <a:pt x="846966" y="1095808"/>
                  </a:lnTo>
                  <a:lnTo>
                    <a:pt x="806164" y="1114977"/>
                  </a:lnTo>
                  <a:lnTo>
                    <a:pt x="763706" y="1130996"/>
                  </a:lnTo>
                  <a:lnTo>
                    <a:pt x="719740" y="1143714"/>
                  </a:lnTo>
                  <a:lnTo>
                    <a:pt x="674415" y="1152984"/>
                  </a:lnTo>
                  <a:lnTo>
                    <a:pt x="627882" y="1158656"/>
                  </a:lnTo>
                  <a:lnTo>
                    <a:pt x="580289" y="1160579"/>
                  </a:lnTo>
                  <a:close/>
                </a:path>
              </a:pathLst>
            </a:custGeom>
            <a:solidFill>
              <a:srgbClr val="FFFFFF"/>
            </a:solidFill>
          </p:spPr>
          <p:txBody>
            <a:bodyPr wrap="square" lIns="0" tIns="0" rIns="0" bIns="0" rtlCol="0"/>
            <a:lstStyle/>
            <a:p>
              <a:endParaRPr/>
            </a:p>
          </p:txBody>
        </p:sp>
        <p:sp>
          <p:nvSpPr>
            <p:cNvPr id="21" name="object 21"/>
            <p:cNvSpPr/>
            <p:nvPr/>
          </p:nvSpPr>
          <p:spPr>
            <a:xfrm>
              <a:off x="8877806" y="2661650"/>
              <a:ext cx="1160780" cy="1160780"/>
            </a:xfrm>
            <a:custGeom>
              <a:avLst/>
              <a:gdLst/>
              <a:ahLst/>
              <a:cxnLst/>
              <a:rect l="l" t="t" r="r" b="b"/>
              <a:pathLst>
                <a:path w="1160779" h="1160779">
                  <a:moveTo>
                    <a:pt x="0" y="580289"/>
                  </a:move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2" y="169963"/>
                  </a:lnTo>
                  <a:lnTo>
                    <a:pt x="202643" y="139686"/>
                  </a:lnTo>
                  <a:lnTo>
                    <a:pt x="237578" y="111962"/>
                  </a:lnTo>
                  <a:lnTo>
                    <a:pt x="274617" y="86940"/>
                  </a:lnTo>
                  <a:lnTo>
                    <a:pt x="313613" y="64770"/>
                  </a:lnTo>
                  <a:lnTo>
                    <a:pt x="354414" y="45602"/>
                  </a:lnTo>
                  <a:lnTo>
                    <a:pt x="396873" y="29583"/>
                  </a:lnTo>
                  <a:lnTo>
                    <a:pt x="440839" y="16864"/>
                  </a:lnTo>
                  <a:lnTo>
                    <a:pt x="486163" y="7595"/>
                  </a:lnTo>
                  <a:lnTo>
                    <a:pt x="532696" y="1923"/>
                  </a:lnTo>
                  <a:lnTo>
                    <a:pt x="580289" y="0"/>
                  </a:lnTo>
                  <a:lnTo>
                    <a:pt x="631312" y="2245"/>
                  </a:lnTo>
                  <a:lnTo>
                    <a:pt x="681601" y="8909"/>
                  </a:lnTo>
                  <a:lnTo>
                    <a:pt x="730888" y="19881"/>
                  </a:lnTo>
                  <a:lnTo>
                    <a:pt x="778907" y="35048"/>
                  </a:lnTo>
                  <a:lnTo>
                    <a:pt x="825389" y="54302"/>
                  </a:lnTo>
                  <a:lnTo>
                    <a:pt x="870069" y="77531"/>
                  </a:lnTo>
                  <a:lnTo>
                    <a:pt x="912678" y="104625"/>
                  </a:lnTo>
                  <a:lnTo>
                    <a:pt x="952949" y="135472"/>
                  </a:lnTo>
                  <a:lnTo>
                    <a:pt x="990616" y="169962"/>
                  </a:lnTo>
                  <a:lnTo>
                    <a:pt x="1025106" y="207629"/>
                  </a:lnTo>
                  <a:lnTo>
                    <a:pt x="1055954" y="247901"/>
                  </a:lnTo>
                  <a:lnTo>
                    <a:pt x="1083047" y="290510"/>
                  </a:lnTo>
                  <a:lnTo>
                    <a:pt x="1106277" y="335189"/>
                  </a:lnTo>
                  <a:lnTo>
                    <a:pt x="1125530" y="381672"/>
                  </a:lnTo>
                  <a:lnTo>
                    <a:pt x="1140698" y="429691"/>
                  </a:lnTo>
                  <a:lnTo>
                    <a:pt x="1151669" y="478978"/>
                  </a:lnTo>
                  <a:lnTo>
                    <a:pt x="1158333" y="529267"/>
                  </a:lnTo>
                  <a:lnTo>
                    <a:pt x="1160579" y="580289"/>
                  </a:lnTo>
                  <a:lnTo>
                    <a:pt x="1158656" y="627882"/>
                  </a:lnTo>
                  <a:lnTo>
                    <a:pt x="1152984" y="674416"/>
                  </a:lnTo>
                  <a:lnTo>
                    <a:pt x="1143714" y="719740"/>
                  </a:lnTo>
                  <a:lnTo>
                    <a:pt x="1130996" y="763706"/>
                  </a:lnTo>
                  <a:lnTo>
                    <a:pt x="1114977" y="806164"/>
                  </a:lnTo>
                  <a:lnTo>
                    <a:pt x="1095808" y="846966"/>
                  </a:lnTo>
                  <a:lnTo>
                    <a:pt x="1073638" y="885961"/>
                  </a:lnTo>
                  <a:lnTo>
                    <a:pt x="1048617" y="923001"/>
                  </a:lnTo>
                  <a:lnTo>
                    <a:pt x="1020893" y="957936"/>
                  </a:lnTo>
                  <a:lnTo>
                    <a:pt x="990616" y="990616"/>
                  </a:lnTo>
                  <a:lnTo>
                    <a:pt x="957936" y="1020893"/>
                  </a:lnTo>
                  <a:lnTo>
                    <a:pt x="923001" y="1048617"/>
                  </a:lnTo>
                  <a:lnTo>
                    <a:pt x="885961" y="1073639"/>
                  </a:lnTo>
                  <a:lnTo>
                    <a:pt x="846966" y="1095808"/>
                  </a:lnTo>
                  <a:lnTo>
                    <a:pt x="806164" y="1114977"/>
                  </a:lnTo>
                  <a:lnTo>
                    <a:pt x="763706" y="1130996"/>
                  </a:lnTo>
                  <a:lnTo>
                    <a:pt x="719740" y="1143714"/>
                  </a:lnTo>
                  <a:lnTo>
                    <a:pt x="674415" y="1152984"/>
                  </a:lnTo>
                  <a:lnTo>
                    <a:pt x="627882" y="1158656"/>
                  </a:lnTo>
                  <a:lnTo>
                    <a:pt x="580289" y="1160579"/>
                  </a:lnTo>
                  <a:lnTo>
                    <a:pt x="532696" y="1158656"/>
                  </a:lnTo>
                  <a:lnTo>
                    <a:pt x="486163" y="1152984"/>
                  </a:lnTo>
                  <a:lnTo>
                    <a:pt x="440839" y="1143714"/>
                  </a:lnTo>
                  <a:lnTo>
                    <a:pt x="396873" y="1130996"/>
                  </a:lnTo>
                  <a:lnTo>
                    <a:pt x="354414" y="1114977"/>
                  </a:lnTo>
                  <a:lnTo>
                    <a:pt x="313613" y="1095808"/>
                  </a:lnTo>
                  <a:lnTo>
                    <a:pt x="274617" y="1073639"/>
                  </a:lnTo>
                  <a:lnTo>
                    <a:pt x="237578" y="1048617"/>
                  </a:lnTo>
                  <a:lnTo>
                    <a:pt x="202643" y="1020893"/>
                  </a:lnTo>
                  <a:lnTo>
                    <a:pt x="169962"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close/>
                </a:path>
              </a:pathLst>
            </a:custGeom>
            <a:ln w="38099">
              <a:solidFill>
                <a:srgbClr val="E45F3C"/>
              </a:solidFill>
            </a:ln>
          </p:spPr>
          <p:txBody>
            <a:bodyPr wrap="square" lIns="0" tIns="0" rIns="0" bIns="0" rtlCol="0"/>
            <a:lstStyle/>
            <a:p>
              <a:endParaRPr/>
            </a:p>
          </p:txBody>
        </p:sp>
      </p:grpSp>
      <p:sp>
        <p:nvSpPr>
          <p:cNvPr id="22" name="object 22"/>
          <p:cNvSpPr txBox="1"/>
          <p:nvPr/>
        </p:nvSpPr>
        <p:spPr>
          <a:xfrm>
            <a:off x="9155847" y="2969145"/>
            <a:ext cx="605155" cy="513080"/>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E45F3C"/>
                </a:solidFill>
                <a:latin typeface="Lucida Sans Unicode"/>
                <a:cs typeface="Lucida Sans Unicode"/>
              </a:rPr>
              <a:t>Q4</a:t>
            </a:r>
            <a:endParaRPr sz="3200">
              <a:latin typeface="Lucida Sans Unicode"/>
              <a:cs typeface="Lucida Sans Unicode"/>
            </a:endParaRPr>
          </a:p>
        </p:txBody>
      </p:sp>
      <p:grpSp>
        <p:nvGrpSpPr>
          <p:cNvPr id="23" name="object 23"/>
          <p:cNvGrpSpPr/>
          <p:nvPr/>
        </p:nvGrpSpPr>
        <p:grpSpPr>
          <a:xfrm>
            <a:off x="1961304" y="2642600"/>
            <a:ext cx="1198880" cy="1198880"/>
            <a:chOff x="1961304" y="2642600"/>
            <a:chExt cx="1198880" cy="1198880"/>
          </a:xfrm>
        </p:grpSpPr>
        <p:sp>
          <p:nvSpPr>
            <p:cNvPr id="24" name="object 24"/>
            <p:cNvSpPr/>
            <p:nvPr/>
          </p:nvSpPr>
          <p:spPr>
            <a:xfrm>
              <a:off x="1980354" y="2661650"/>
              <a:ext cx="1160780" cy="1160780"/>
            </a:xfrm>
            <a:custGeom>
              <a:avLst/>
              <a:gdLst/>
              <a:ahLst/>
              <a:cxnLst/>
              <a:rect l="l" t="t" r="r" b="b"/>
              <a:pathLst>
                <a:path w="1160780" h="1160779">
                  <a:moveTo>
                    <a:pt x="580289" y="1160579"/>
                  </a:moveTo>
                  <a:lnTo>
                    <a:pt x="532697" y="1158656"/>
                  </a:lnTo>
                  <a:lnTo>
                    <a:pt x="486163" y="1152984"/>
                  </a:lnTo>
                  <a:lnTo>
                    <a:pt x="440839" y="1143714"/>
                  </a:lnTo>
                  <a:lnTo>
                    <a:pt x="396873" y="1130996"/>
                  </a:lnTo>
                  <a:lnTo>
                    <a:pt x="354414" y="1114977"/>
                  </a:lnTo>
                  <a:lnTo>
                    <a:pt x="313613" y="1095808"/>
                  </a:lnTo>
                  <a:lnTo>
                    <a:pt x="274618" y="1073639"/>
                  </a:lnTo>
                  <a:lnTo>
                    <a:pt x="237578" y="1048617"/>
                  </a:lnTo>
                  <a:lnTo>
                    <a:pt x="202643" y="1020893"/>
                  </a:lnTo>
                  <a:lnTo>
                    <a:pt x="169963"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3" y="169962"/>
                  </a:lnTo>
                  <a:lnTo>
                    <a:pt x="202643" y="139686"/>
                  </a:lnTo>
                  <a:lnTo>
                    <a:pt x="237578" y="111962"/>
                  </a:lnTo>
                  <a:lnTo>
                    <a:pt x="274618" y="86940"/>
                  </a:lnTo>
                  <a:lnTo>
                    <a:pt x="313613" y="64770"/>
                  </a:lnTo>
                  <a:lnTo>
                    <a:pt x="354414" y="45602"/>
                  </a:lnTo>
                  <a:lnTo>
                    <a:pt x="396873" y="29583"/>
                  </a:lnTo>
                  <a:lnTo>
                    <a:pt x="440839" y="16864"/>
                  </a:lnTo>
                  <a:lnTo>
                    <a:pt x="486163" y="7595"/>
                  </a:lnTo>
                  <a:lnTo>
                    <a:pt x="532697" y="1923"/>
                  </a:lnTo>
                  <a:lnTo>
                    <a:pt x="580289" y="0"/>
                  </a:lnTo>
                  <a:lnTo>
                    <a:pt x="631312" y="2245"/>
                  </a:lnTo>
                  <a:lnTo>
                    <a:pt x="681601" y="8909"/>
                  </a:lnTo>
                  <a:lnTo>
                    <a:pt x="730888" y="19881"/>
                  </a:lnTo>
                  <a:lnTo>
                    <a:pt x="778907" y="35048"/>
                  </a:lnTo>
                  <a:lnTo>
                    <a:pt x="825390" y="54302"/>
                  </a:lnTo>
                  <a:lnTo>
                    <a:pt x="870069" y="77531"/>
                  </a:lnTo>
                  <a:lnTo>
                    <a:pt x="912678" y="104625"/>
                  </a:lnTo>
                  <a:lnTo>
                    <a:pt x="952950" y="135472"/>
                  </a:lnTo>
                  <a:lnTo>
                    <a:pt x="990617" y="169963"/>
                  </a:lnTo>
                  <a:lnTo>
                    <a:pt x="1025107" y="207629"/>
                  </a:lnTo>
                  <a:lnTo>
                    <a:pt x="1055954" y="247901"/>
                  </a:lnTo>
                  <a:lnTo>
                    <a:pt x="1083048" y="290510"/>
                  </a:lnTo>
                  <a:lnTo>
                    <a:pt x="1106277" y="335189"/>
                  </a:lnTo>
                  <a:lnTo>
                    <a:pt x="1125531" y="381672"/>
                  </a:lnTo>
                  <a:lnTo>
                    <a:pt x="1140698" y="429691"/>
                  </a:lnTo>
                  <a:lnTo>
                    <a:pt x="1151670" y="478978"/>
                  </a:lnTo>
                  <a:lnTo>
                    <a:pt x="1158334" y="529267"/>
                  </a:lnTo>
                  <a:lnTo>
                    <a:pt x="1160579" y="580289"/>
                  </a:lnTo>
                  <a:lnTo>
                    <a:pt x="1158656" y="627882"/>
                  </a:lnTo>
                  <a:lnTo>
                    <a:pt x="1152984" y="674416"/>
                  </a:lnTo>
                  <a:lnTo>
                    <a:pt x="1143715" y="719740"/>
                  </a:lnTo>
                  <a:lnTo>
                    <a:pt x="1130996" y="763706"/>
                  </a:lnTo>
                  <a:lnTo>
                    <a:pt x="1114977" y="806164"/>
                  </a:lnTo>
                  <a:lnTo>
                    <a:pt x="1095809" y="846966"/>
                  </a:lnTo>
                  <a:lnTo>
                    <a:pt x="1073639" y="885961"/>
                  </a:lnTo>
                  <a:lnTo>
                    <a:pt x="1048617" y="923001"/>
                  </a:lnTo>
                  <a:lnTo>
                    <a:pt x="1020893" y="957936"/>
                  </a:lnTo>
                  <a:lnTo>
                    <a:pt x="990616" y="990616"/>
                  </a:lnTo>
                  <a:lnTo>
                    <a:pt x="957936" y="1020893"/>
                  </a:lnTo>
                  <a:lnTo>
                    <a:pt x="923001" y="1048617"/>
                  </a:lnTo>
                  <a:lnTo>
                    <a:pt x="885961" y="1073639"/>
                  </a:lnTo>
                  <a:lnTo>
                    <a:pt x="846966" y="1095808"/>
                  </a:lnTo>
                  <a:lnTo>
                    <a:pt x="806165" y="1114977"/>
                  </a:lnTo>
                  <a:lnTo>
                    <a:pt x="763706" y="1130996"/>
                  </a:lnTo>
                  <a:lnTo>
                    <a:pt x="719740" y="1143714"/>
                  </a:lnTo>
                  <a:lnTo>
                    <a:pt x="674416" y="1152984"/>
                  </a:lnTo>
                  <a:lnTo>
                    <a:pt x="627882" y="1158656"/>
                  </a:lnTo>
                  <a:lnTo>
                    <a:pt x="580289" y="1160579"/>
                  </a:lnTo>
                  <a:close/>
                </a:path>
              </a:pathLst>
            </a:custGeom>
            <a:solidFill>
              <a:srgbClr val="FFFFFF"/>
            </a:solidFill>
          </p:spPr>
          <p:txBody>
            <a:bodyPr wrap="square" lIns="0" tIns="0" rIns="0" bIns="0" rtlCol="0"/>
            <a:lstStyle/>
            <a:p>
              <a:endParaRPr/>
            </a:p>
          </p:txBody>
        </p:sp>
        <p:sp>
          <p:nvSpPr>
            <p:cNvPr id="25" name="object 25"/>
            <p:cNvSpPr/>
            <p:nvPr/>
          </p:nvSpPr>
          <p:spPr>
            <a:xfrm>
              <a:off x="1980354" y="2661650"/>
              <a:ext cx="1160780" cy="1160780"/>
            </a:xfrm>
            <a:custGeom>
              <a:avLst/>
              <a:gdLst/>
              <a:ahLst/>
              <a:cxnLst/>
              <a:rect l="l" t="t" r="r" b="b"/>
              <a:pathLst>
                <a:path w="1160780" h="1160779">
                  <a:moveTo>
                    <a:pt x="0" y="580289"/>
                  </a:moveTo>
                  <a:lnTo>
                    <a:pt x="1923" y="532697"/>
                  </a:lnTo>
                  <a:lnTo>
                    <a:pt x="7595" y="486163"/>
                  </a:lnTo>
                  <a:lnTo>
                    <a:pt x="16864" y="440839"/>
                  </a:lnTo>
                  <a:lnTo>
                    <a:pt x="29583" y="396873"/>
                  </a:lnTo>
                  <a:lnTo>
                    <a:pt x="45602" y="354414"/>
                  </a:lnTo>
                  <a:lnTo>
                    <a:pt x="64770" y="313613"/>
                  </a:lnTo>
                  <a:lnTo>
                    <a:pt x="86940" y="274618"/>
                  </a:lnTo>
                  <a:lnTo>
                    <a:pt x="111962" y="237578"/>
                  </a:lnTo>
                  <a:lnTo>
                    <a:pt x="139686" y="202643"/>
                  </a:lnTo>
                  <a:lnTo>
                    <a:pt x="169963" y="169963"/>
                  </a:lnTo>
                  <a:lnTo>
                    <a:pt x="202643" y="139686"/>
                  </a:lnTo>
                  <a:lnTo>
                    <a:pt x="237578" y="111962"/>
                  </a:lnTo>
                  <a:lnTo>
                    <a:pt x="274618" y="86940"/>
                  </a:lnTo>
                  <a:lnTo>
                    <a:pt x="313613" y="64770"/>
                  </a:lnTo>
                  <a:lnTo>
                    <a:pt x="354414" y="45602"/>
                  </a:lnTo>
                  <a:lnTo>
                    <a:pt x="396873" y="29583"/>
                  </a:lnTo>
                  <a:lnTo>
                    <a:pt x="440839" y="16864"/>
                  </a:lnTo>
                  <a:lnTo>
                    <a:pt x="486163" y="7595"/>
                  </a:lnTo>
                  <a:lnTo>
                    <a:pt x="532697" y="1923"/>
                  </a:lnTo>
                  <a:lnTo>
                    <a:pt x="580289" y="0"/>
                  </a:lnTo>
                  <a:lnTo>
                    <a:pt x="631312" y="2245"/>
                  </a:lnTo>
                  <a:lnTo>
                    <a:pt x="681601" y="8909"/>
                  </a:lnTo>
                  <a:lnTo>
                    <a:pt x="730888" y="19881"/>
                  </a:lnTo>
                  <a:lnTo>
                    <a:pt x="778907" y="35048"/>
                  </a:lnTo>
                  <a:lnTo>
                    <a:pt x="825390" y="54302"/>
                  </a:lnTo>
                  <a:lnTo>
                    <a:pt x="870069" y="77531"/>
                  </a:lnTo>
                  <a:lnTo>
                    <a:pt x="912678" y="104625"/>
                  </a:lnTo>
                  <a:lnTo>
                    <a:pt x="952950" y="135472"/>
                  </a:lnTo>
                  <a:lnTo>
                    <a:pt x="990616" y="169962"/>
                  </a:lnTo>
                  <a:lnTo>
                    <a:pt x="1025107" y="207629"/>
                  </a:lnTo>
                  <a:lnTo>
                    <a:pt x="1055954" y="247901"/>
                  </a:lnTo>
                  <a:lnTo>
                    <a:pt x="1083048" y="290510"/>
                  </a:lnTo>
                  <a:lnTo>
                    <a:pt x="1106277" y="335189"/>
                  </a:lnTo>
                  <a:lnTo>
                    <a:pt x="1125531" y="381672"/>
                  </a:lnTo>
                  <a:lnTo>
                    <a:pt x="1140698" y="429691"/>
                  </a:lnTo>
                  <a:lnTo>
                    <a:pt x="1151670" y="478978"/>
                  </a:lnTo>
                  <a:lnTo>
                    <a:pt x="1158334" y="529267"/>
                  </a:lnTo>
                  <a:lnTo>
                    <a:pt x="1160579" y="580289"/>
                  </a:lnTo>
                  <a:lnTo>
                    <a:pt x="1158656" y="627882"/>
                  </a:lnTo>
                  <a:lnTo>
                    <a:pt x="1152984" y="674416"/>
                  </a:lnTo>
                  <a:lnTo>
                    <a:pt x="1143715" y="719740"/>
                  </a:lnTo>
                  <a:lnTo>
                    <a:pt x="1130996" y="763706"/>
                  </a:lnTo>
                  <a:lnTo>
                    <a:pt x="1114977" y="806164"/>
                  </a:lnTo>
                  <a:lnTo>
                    <a:pt x="1095809" y="846966"/>
                  </a:lnTo>
                  <a:lnTo>
                    <a:pt x="1073639" y="885961"/>
                  </a:lnTo>
                  <a:lnTo>
                    <a:pt x="1048617" y="923001"/>
                  </a:lnTo>
                  <a:lnTo>
                    <a:pt x="1020893" y="957936"/>
                  </a:lnTo>
                  <a:lnTo>
                    <a:pt x="990616" y="990616"/>
                  </a:lnTo>
                  <a:lnTo>
                    <a:pt x="957936" y="1020893"/>
                  </a:lnTo>
                  <a:lnTo>
                    <a:pt x="923001" y="1048617"/>
                  </a:lnTo>
                  <a:lnTo>
                    <a:pt x="885961" y="1073639"/>
                  </a:lnTo>
                  <a:lnTo>
                    <a:pt x="846966" y="1095808"/>
                  </a:lnTo>
                  <a:lnTo>
                    <a:pt x="806165" y="1114977"/>
                  </a:lnTo>
                  <a:lnTo>
                    <a:pt x="763706" y="1130996"/>
                  </a:lnTo>
                  <a:lnTo>
                    <a:pt x="719740" y="1143714"/>
                  </a:lnTo>
                  <a:lnTo>
                    <a:pt x="674416" y="1152984"/>
                  </a:lnTo>
                  <a:lnTo>
                    <a:pt x="627882" y="1158656"/>
                  </a:lnTo>
                  <a:lnTo>
                    <a:pt x="580289" y="1160579"/>
                  </a:lnTo>
                  <a:lnTo>
                    <a:pt x="532697" y="1158656"/>
                  </a:lnTo>
                  <a:lnTo>
                    <a:pt x="486163" y="1152984"/>
                  </a:lnTo>
                  <a:lnTo>
                    <a:pt x="440839" y="1143714"/>
                  </a:lnTo>
                  <a:lnTo>
                    <a:pt x="396873" y="1130996"/>
                  </a:lnTo>
                  <a:lnTo>
                    <a:pt x="354414" y="1114977"/>
                  </a:lnTo>
                  <a:lnTo>
                    <a:pt x="313613" y="1095808"/>
                  </a:lnTo>
                  <a:lnTo>
                    <a:pt x="274618" y="1073639"/>
                  </a:lnTo>
                  <a:lnTo>
                    <a:pt x="237578" y="1048617"/>
                  </a:lnTo>
                  <a:lnTo>
                    <a:pt x="202643" y="1020893"/>
                  </a:lnTo>
                  <a:lnTo>
                    <a:pt x="169963" y="990616"/>
                  </a:lnTo>
                  <a:lnTo>
                    <a:pt x="139686" y="957936"/>
                  </a:lnTo>
                  <a:lnTo>
                    <a:pt x="111962" y="923001"/>
                  </a:lnTo>
                  <a:lnTo>
                    <a:pt x="86940" y="885961"/>
                  </a:lnTo>
                  <a:lnTo>
                    <a:pt x="64770" y="846966"/>
                  </a:lnTo>
                  <a:lnTo>
                    <a:pt x="45602" y="806164"/>
                  </a:lnTo>
                  <a:lnTo>
                    <a:pt x="29583" y="763706"/>
                  </a:lnTo>
                  <a:lnTo>
                    <a:pt x="16864" y="719740"/>
                  </a:lnTo>
                  <a:lnTo>
                    <a:pt x="7595" y="674416"/>
                  </a:lnTo>
                  <a:lnTo>
                    <a:pt x="1923" y="627882"/>
                  </a:lnTo>
                  <a:lnTo>
                    <a:pt x="0" y="580289"/>
                  </a:lnTo>
                  <a:close/>
                </a:path>
              </a:pathLst>
            </a:custGeom>
            <a:ln w="38099">
              <a:solidFill>
                <a:srgbClr val="E99439"/>
              </a:solidFill>
            </a:ln>
          </p:spPr>
          <p:txBody>
            <a:bodyPr wrap="square" lIns="0" tIns="0" rIns="0" bIns="0" rtlCol="0"/>
            <a:lstStyle/>
            <a:p>
              <a:endParaRPr/>
            </a:p>
          </p:txBody>
        </p:sp>
      </p:grpSp>
      <p:sp>
        <p:nvSpPr>
          <p:cNvPr id="26" name="object 26"/>
          <p:cNvSpPr txBox="1"/>
          <p:nvPr/>
        </p:nvSpPr>
        <p:spPr>
          <a:xfrm>
            <a:off x="2258396" y="2969145"/>
            <a:ext cx="605155" cy="513080"/>
          </a:xfrm>
          <a:prstGeom prst="rect">
            <a:avLst/>
          </a:prstGeom>
        </p:spPr>
        <p:txBody>
          <a:bodyPr vert="horz" wrap="square" lIns="0" tIns="12700" rIns="0" bIns="0" rtlCol="0">
            <a:spAutoFit/>
          </a:bodyPr>
          <a:lstStyle/>
          <a:p>
            <a:pPr marL="12700">
              <a:lnSpc>
                <a:spcPct val="100000"/>
              </a:lnSpc>
              <a:spcBef>
                <a:spcPts val="100"/>
              </a:spcBef>
            </a:pPr>
            <a:r>
              <a:rPr sz="3200" spc="20" dirty="0">
                <a:solidFill>
                  <a:srgbClr val="E99439"/>
                </a:solidFill>
                <a:latin typeface="Lucida Sans Unicode"/>
                <a:cs typeface="Lucida Sans Unicode"/>
              </a:rPr>
              <a:t>Q1</a:t>
            </a:r>
            <a:endParaRPr sz="3200">
              <a:latin typeface="Lucida Sans Unicode"/>
              <a:cs typeface="Lucida Sans Unicode"/>
            </a:endParaRPr>
          </a:p>
        </p:txBody>
      </p:sp>
      <p:grpSp>
        <p:nvGrpSpPr>
          <p:cNvPr id="27" name="object 27"/>
          <p:cNvGrpSpPr/>
          <p:nvPr/>
        </p:nvGrpSpPr>
        <p:grpSpPr>
          <a:xfrm>
            <a:off x="1282020" y="518896"/>
            <a:ext cx="10348595" cy="3912235"/>
            <a:chOff x="1282020" y="518896"/>
            <a:chExt cx="10348595" cy="3912235"/>
          </a:xfrm>
        </p:grpSpPr>
        <p:pic>
          <p:nvPicPr>
            <p:cNvPr id="28" name="object 28"/>
            <p:cNvPicPr/>
            <p:nvPr/>
          </p:nvPicPr>
          <p:blipFill>
            <a:blip r:embed="rId8" cstate="print"/>
            <a:stretch>
              <a:fillRect/>
            </a:stretch>
          </p:blipFill>
          <p:spPr>
            <a:xfrm>
              <a:off x="1392439" y="2020391"/>
              <a:ext cx="9252295" cy="2410189"/>
            </a:xfrm>
            <a:prstGeom prst="rect">
              <a:avLst/>
            </a:prstGeom>
          </p:spPr>
        </p:pic>
        <p:pic>
          <p:nvPicPr>
            <p:cNvPr id="29" name="object 29"/>
            <p:cNvPicPr/>
            <p:nvPr/>
          </p:nvPicPr>
          <p:blipFill>
            <a:blip r:embed="rId9" cstate="print"/>
            <a:stretch>
              <a:fillRect/>
            </a:stretch>
          </p:blipFill>
          <p:spPr>
            <a:xfrm>
              <a:off x="1320119" y="3149770"/>
              <a:ext cx="218091" cy="218091"/>
            </a:xfrm>
            <a:prstGeom prst="rect">
              <a:avLst/>
            </a:prstGeom>
          </p:spPr>
        </p:pic>
        <p:sp>
          <p:nvSpPr>
            <p:cNvPr id="30" name="object 30"/>
            <p:cNvSpPr/>
            <p:nvPr/>
          </p:nvSpPr>
          <p:spPr>
            <a:xfrm>
              <a:off x="1320120" y="3149770"/>
              <a:ext cx="218440" cy="218440"/>
            </a:xfrm>
            <a:custGeom>
              <a:avLst/>
              <a:gdLst/>
              <a:ahLst/>
              <a:cxnLst/>
              <a:rect l="l" t="t" r="r" b="b"/>
              <a:pathLst>
                <a:path w="218440" h="218439">
                  <a:moveTo>
                    <a:pt x="0" y="109045"/>
                  </a:moveTo>
                  <a:lnTo>
                    <a:pt x="8569" y="66600"/>
                  </a:lnTo>
                  <a:lnTo>
                    <a:pt x="31938" y="31938"/>
                  </a:lnTo>
                  <a:lnTo>
                    <a:pt x="66600" y="8569"/>
                  </a:lnTo>
                  <a:lnTo>
                    <a:pt x="109045" y="0"/>
                  </a:lnTo>
                  <a:lnTo>
                    <a:pt x="150776" y="8300"/>
                  </a:lnTo>
                  <a:lnTo>
                    <a:pt x="186153" y="31938"/>
                  </a:lnTo>
                  <a:lnTo>
                    <a:pt x="209791" y="67315"/>
                  </a:lnTo>
                  <a:lnTo>
                    <a:pt x="218091" y="109045"/>
                  </a:lnTo>
                  <a:lnTo>
                    <a:pt x="209522" y="151491"/>
                  </a:lnTo>
                  <a:lnTo>
                    <a:pt x="186153" y="186153"/>
                  </a:lnTo>
                  <a:lnTo>
                    <a:pt x="151491" y="209522"/>
                  </a:lnTo>
                  <a:lnTo>
                    <a:pt x="109045" y="218091"/>
                  </a:lnTo>
                  <a:lnTo>
                    <a:pt x="66600" y="209522"/>
                  </a:lnTo>
                  <a:lnTo>
                    <a:pt x="31938" y="186153"/>
                  </a:lnTo>
                  <a:lnTo>
                    <a:pt x="8569" y="151491"/>
                  </a:lnTo>
                  <a:lnTo>
                    <a:pt x="0" y="109045"/>
                  </a:lnTo>
                  <a:close/>
                </a:path>
              </a:pathLst>
            </a:custGeom>
            <a:ln w="76199">
              <a:solidFill>
                <a:srgbClr val="E99439"/>
              </a:solidFill>
            </a:ln>
          </p:spPr>
          <p:txBody>
            <a:bodyPr wrap="square" lIns="0" tIns="0" rIns="0" bIns="0" rtlCol="0"/>
            <a:lstStyle/>
            <a:p>
              <a:endParaRPr/>
            </a:p>
          </p:txBody>
        </p:sp>
        <p:pic>
          <p:nvPicPr>
            <p:cNvPr id="31" name="object 31"/>
            <p:cNvPicPr/>
            <p:nvPr/>
          </p:nvPicPr>
          <p:blipFill>
            <a:blip r:embed="rId10" cstate="print"/>
            <a:stretch>
              <a:fillRect/>
            </a:stretch>
          </p:blipFill>
          <p:spPr>
            <a:xfrm>
              <a:off x="10480529" y="3149770"/>
              <a:ext cx="218091" cy="218091"/>
            </a:xfrm>
            <a:prstGeom prst="rect">
              <a:avLst/>
            </a:prstGeom>
          </p:spPr>
        </p:pic>
        <p:sp>
          <p:nvSpPr>
            <p:cNvPr id="32" name="object 32"/>
            <p:cNvSpPr/>
            <p:nvPr/>
          </p:nvSpPr>
          <p:spPr>
            <a:xfrm>
              <a:off x="10480529" y="3149770"/>
              <a:ext cx="218440" cy="218440"/>
            </a:xfrm>
            <a:custGeom>
              <a:avLst/>
              <a:gdLst/>
              <a:ahLst/>
              <a:cxnLst/>
              <a:rect l="l" t="t" r="r" b="b"/>
              <a:pathLst>
                <a:path w="218440" h="218439">
                  <a:moveTo>
                    <a:pt x="0" y="109045"/>
                  </a:moveTo>
                  <a:lnTo>
                    <a:pt x="8569" y="66600"/>
                  </a:lnTo>
                  <a:lnTo>
                    <a:pt x="31938" y="31938"/>
                  </a:lnTo>
                  <a:lnTo>
                    <a:pt x="66600" y="8569"/>
                  </a:lnTo>
                  <a:lnTo>
                    <a:pt x="109045" y="0"/>
                  </a:lnTo>
                  <a:lnTo>
                    <a:pt x="150776" y="8300"/>
                  </a:lnTo>
                  <a:lnTo>
                    <a:pt x="186152" y="31938"/>
                  </a:lnTo>
                  <a:lnTo>
                    <a:pt x="209791" y="67315"/>
                  </a:lnTo>
                  <a:lnTo>
                    <a:pt x="218091" y="109045"/>
                  </a:lnTo>
                  <a:lnTo>
                    <a:pt x="209522" y="151491"/>
                  </a:lnTo>
                  <a:lnTo>
                    <a:pt x="186153" y="186153"/>
                  </a:lnTo>
                  <a:lnTo>
                    <a:pt x="151491" y="209522"/>
                  </a:lnTo>
                  <a:lnTo>
                    <a:pt x="109045" y="218091"/>
                  </a:lnTo>
                  <a:lnTo>
                    <a:pt x="66600" y="209522"/>
                  </a:lnTo>
                  <a:lnTo>
                    <a:pt x="31938" y="186153"/>
                  </a:lnTo>
                  <a:lnTo>
                    <a:pt x="8569" y="151491"/>
                  </a:lnTo>
                  <a:lnTo>
                    <a:pt x="0" y="109045"/>
                  </a:lnTo>
                  <a:close/>
                </a:path>
              </a:pathLst>
            </a:custGeom>
            <a:ln w="76199">
              <a:solidFill>
                <a:srgbClr val="20A472"/>
              </a:solidFill>
            </a:ln>
          </p:spPr>
          <p:txBody>
            <a:bodyPr wrap="square" lIns="0" tIns="0" rIns="0" bIns="0" rtlCol="0"/>
            <a:lstStyle/>
            <a:p>
              <a:endParaRPr/>
            </a:p>
          </p:txBody>
        </p:sp>
        <p:pic>
          <p:nvPicPr>
            <p:cNvPr id="33" name="object 33"/>
            <p:cNvPicPr/>
            <p:nvPr/>
          </p:nvPicPr>
          <p:blipFill>
            <a:blip r:embed="rId11" cstate="print"/>
            <a:stretch>
              <a:fillRect/>
            </a:stretch>
          </p:blipFill>
          <p:spPr>
            <a:xfrm>
              <a:off x="10191378" y="518896"/>
              <a:ext cx="1438836" cy="1438836"/>
            </a:xfrm>
            <a:prstGeom prst="rect">
              <a:avLst/>
            </a:prstGeom>
          </p:spPr>
        </p:pic>
      </p:grpSp>
      <p:sp>
        <p:nvSpPr>
          <p:cNvPr id="34" name="object 34"/>
          <p:cNvSpPr txBox="1"/>
          <p:nvPr/>
        </p:nvSpPr>
        <p:spPr>
          <a:xfrm>
            <a:off x="1896939" y="4678774"/>
            <a:ext cx="1613535" cy="1125855"/>
          </a:xfrm>
          <a:prstGeom prst="rect">
            <a:avLst/>
          </a:prstGeom>
        </p:spPr>
        <p:txBody>
          <a:bodyPr vert="horz" wrap="square" lIns="0" tIns="167005" rIns="0" bIns="0" rtlCol="0">
            <a:spAutoFit/>
          </a:bodyPr>
          <a:lstStyle/>
          <a:p>
            <a:pPr marL="12700" algn="just">
              <a:lnSpc>
                <a:spcPct val="100000"/>
              </a:lnSpc>
              <a:spcBef>
                <a:spcPts val="1315"/>
              </a:spcBef>
            </a:pPr>
            <a:r>
              <a:rPr sz="2000" b="1" spc="-100" dirty="0">
                <a:solidFill>
                  <a:srgbClr val="E99439"/>
                </a:solidFill>
                <a:latin typeface="Arial"/>
                <a:cs typeface="Arial"/>
              </a:rPr>
              <a:t>Tas</a:t>
            </a:r>
            <a:r>
              <a:rPr sz="2000" b="1" spc="-90" dirty="0">
                <a:solidFill>
                  <a:srgbClr val="E99439"/>
                </a:solidFill>
                <a:latin typeface="Arial"/>
                <a:cs typeface="Arial"/>
              </a:rPr>
              <a:t>k</a:t>
            </a:r>
            <a:r>
              <a:rPr sz="2000" b="1" spc="-5" dirty="0">
                <a:solidFill>
                  <a:srgbClr val="E99439"/>
                </a:solidFill>
                <a:latin typeface="Arial"/>
                <a:cs typeface="Arial"/>
              </a:rPr>
              <a:t> </a:t>
            </a:r>
            <a:r>
              <a:rPr sz="2000" b="1" spc="85" dirty="0">
                <a:solidFill>
                  <a:srgbClr val="E99439"/>
                </a:solidFill>
                <a:latin typeface="Arial"/>
                <a:cs typeface="Arial"/>
              </a:rPr>
              <a:t>-1</a:t>
            </a:r>
            <a:endParaRPr sz="2000">
              <a:latin typeface="Arial"/>
              <a:cs typeface="Arial"/>
            </a:endParaRPr>
          </a:p>
          <a:p>
            <a:pPr marL="12700" marR="5080" algn="just">
              <a:lnSpc>
                <a:spcPct val="100000"/>
              </a:lnSpc>
              <a:spcBef>
                <a:spcPts val="725"/>
              </a:spcBef>
            </a:pPr>
            <a:r>
              <a:rPr sz="1200" spc="5" dirty="0">
                <a:latin typeface="Lucida Sans Unicode"/>
                <a:cs typeface="Lucida Sans Unicode"/>
              </a:rPr>
              <a:t>Project</a:t>
            </a:r>
            <a:r>
              <a:rPr sz="1200" spc="-80" dirty="0">
                <a:latin typeface="Lucida Sans Unicode"/>
                <a:cs typeface="Lucida Sans Unicode"/>
              </a:rPr>
              <a:t> </a:t>
            </a:r>
            <a:r>
              <a:rPr sz="1200" spc="5" dirty="0">
                <a:latin typeface="Lucida Sans Unicode"/>
                <a:cs typeface="Lucida Sans Unicode"/>
              </a:rPr>
              <a:t>Selection</a:t>
            </a:r>
            <a:r>
              <a:rPr sz="1200" spc="-75" dirty="0">
                <a:latin typeface="Lucida Sans Unicode"/>
                <a:cs typeface="Lucida Sans Unicode"/>
              </a:rPr>
              <a:t> </a:t>
            </a:r>
            <a:r>
              <a:rPr sz="1200" spc="65" dirty="0">
                <a:latin typeface="Lucida Sans Unicode"/>
                <a:cs typeface="Lucida Sans Unicode"/>
              </a:rPr>
              <a:t>and </a:t>
            </a:r>
            <a:r>
              <a:rPr sz="1200" spc="-365" dirty="0">
                <a:latin typeface="Lucida Sans Unicode"/>
                <a:cs typeface="Lucida Sans Unicode"/>
              </a:rPr>
              <a:t> </a:t>
            </a:r>
            <a:r>
              <a:rPr sz="1200" spc="20" dirty="0">
                <a:latin typeface="Lucida Sans Unicode"/>
                <a:cs typeface="Lucida Sans Unicode"/>
              </a:rPr>
              <a:t>creating</a:t>
            </a:r>
            <a:r>
              <a:rPr sz="1200" spc="-90" dirty="0">
                <a:latin typeface="Lucida Sans Unicode"/>
                <a:cs typeface="Lucida Sans Unicode"/>
              </a:rPr>
              <a:t> </a:t>
            </a:r>
            <a:r>
              <a:rPr sz="1200" spc="155" dirty="0">
                <a:latin typeface="Lucida Sans Unicode"/>
                <a:cs typeface="Lucida Sans Unicode"/>
              </a:rPr>
              <a:t>a</a:t>
            </a:r>
            <a:r>
              <a:rPr sz="1200" spc="-85" dirty="0">
                <a:latin typeface="Lucida Sans Unicode"/>
                <a:cs typeface="Lucida Sans Unicode"/>
              </a:rPr>
              <a:t> </a:t>
            </a:r>
            <a:r>
              <a:rPr sz="1200" spc="25" dirty="0">
                <a:latin typeface="Lucida Sans Unicode"/>
                <a:cs typeface="Lucida Sans Unicode"/>
              </a:rPr>
              <a:t>schematic </a:t>
            </a:r>
            <a:r>
              <a:rPr sz="1200" spc="-370" dirty="0">
                <a:latin typeface="Lucida Sans Unicode"/>
                <a:cs typeface="Lucida Sans Unicode"/>
              </a:rPr>
              <a:t> </a:t>
            </a:r>
            <a:r>
              <a:rPr sz="1200" spc="10" dirty="0">
                <a:latin typeface="Lucida Sans Unicode"/>
                <a:cs typeface="Lucida Sans Unicode"/>
              </a:rPr>
              <a:t>prototype</a:t>
            </a:r>
            <a:endParaRPr sz="1200">
              <a:latin typeface="Lucida Sans Unicode"/>
              <a:cs typeface="Lucida Sans Unicode"/>
            </a:endParaRPr>
          </a:p>
        </p:txBody>
      </p:sp>
      <p:sp>
        <p:nvSpPr>
          <p:cNvPr id="35" name="object 35"/>
          <p:cNvSpPr txBox="1"/>
          <p:nvPr/>
        </p:nvSpPr>
        <p:spPr>
          <a:xfrm>
            <a:off x="4207100" y="4678774"/>
            <a:ext cx="1650364" cy="1308735"/>
          </a:xfrm>
          <a:prstGeom prst="rect">
            <a:avLst/>
          </a:prstGeom>
        </p:spPr>
        <p:txBody>
          <a:bodyPr vert="horz" wrap="square" lIns="0" tIns="167005" rIns="0" bIns="0" rtlCol="0">
            <a:spAutoFit/>
          </a:bodyPr>
          <a:lstStyle/>
          <a:p>
            <a:pPr marL="12700">
              <a:lnSpc>
                <a:spcPct val="100000"/>
              </a:lnSpc>
              <a:spcBef>
                <a:spcPts val="1315"/>
              </a:spcBef>
            </a:pPr>
            <a:r>
              <a:rPr sz="2000" b="1" spc="-95" dirty="0">
                <a:solidFill>
                  <a:srgbClr val="9B6BF1"/>
                </a:solidFill>
                <a:latin typeface="Arial"/>
                <a:cs typeface="Arial"/>
              </a:rPr>
              <a:t>Task</a:t>
            </a:r>
            <a:r>
              <a:rPr sz="2000" b="1" spc="-35" dirty="0">
                <a:solidFill>
                  <a:srgbClr val="9B6BF1"/>
                </a:solidFill>
                <a:latin typeface="Arial"/>
                <a:cs typeface="Arial"/>
              </a:rPr>
              <a:t> </a:t>
            </a:r>
            <a:r>
              <a:rPr sz="2000" b="1" spc="170" dirty="0">
                <a:solidFill>
                  <a:srgbClr val="9B6BF1"/>
                </a:solidFill>
                <a:latin typeface="Arial"/>
                <a:cs typeface="Arial"/>
              </a:rPr>
              <a:t>-</a:t>
            </a:r>
            <a:r>
              <a:rPr sz="2000" b="1" spc="-30" dirty="0">
                <a:solidFill>
                  <a:srgbClr val="9B6BF1"/>
                </a:solidFill>
                <a:latin typeface="Arial"/>
                <a:cs typeface="Arial"/>
              </a:rPr>
              <a:t> </a:t>
            </a:r>
            <a:r>
              <a:rPr sz="2000" b="1" spc="5" dirty="0">
                <a:solidFill>
                  <a:srgbClr val="9B6BF1"/>
                </a:solidFill>
                <a:latin typeface="Arial"/>
                <a:cs typeface="Arial"/>
              </a:rPr>
              <a:t>2</a:t>
            </a:r>
            <a:endParaRPr sz="2000">
              <a:latin typeface="Arial"/>
              <a:cs typeface="Arial"/>
            </a:endParaRPr>
          </a:p>
          <a:p>
            <a:pPr marL="12700" marR="5080">
              <a:lnSpc>
                <a:spcPct val="100000"/>
              </a:lnSpc>
              <a:spcBef>
                <a:spcPts val="725"/>
              </a:spcBef>
            </a:pPr>
            <a:r>
              <a:rPr sz="1200" spc="-25" dirty="0">
                <a:latin typeface="Lucida Sans Unicode"/>
                <a:cs typeface="Lucida Sans Unicode"/>
              </a:rPr>
              <a:t>Working </a:t>
            </a:r>
            <a:r>
              <a:rPr sz="1200" spc="15" dirty="0">
                <a:latin typeface="Lucida Sans Unicode"/>
                <a:cs typeface="Lucida Sans Unicode"/>
              </a:rPr>
              <a:t>on </a:t>
            </a:r>
            <a:r>
              <a:rPr sz="1200" spc="-10" dirty="0">
                <a:latin typeface="Lucida Sans Unicode"/>
                <a:cs typeface="Lucida Sans Unicode"/>
              </a:rPr>
              <a:t>Frontend </a:t>
            </a:r>
            <a:r>
              <a:rPr sz="1200" spc="-5" dirty="0">
                <a:latin typeface="Lucida Sans Unicode"/>
                <a:cs typeface="Lucida Sans Unicode"/>
              </a:rPr>
              <a:t> </a:t>
            </a:r>
            <a:r>
              <a:rPr sz="1200" spc="5" dirty="0">
                <a:latin typeface="Lucida Sans Unicode"/>
                <a:cs typeface="Lucida Sans Unicode"/>
              </a:rPr>
              <a:t>part </a:t>
            </a:r>
            <a:r>
              <a:rPr sz="1200" spc="65" dirty="0">
                <a:latin typeface="Lucida Sans Unicode"/>
                <a:cs typeface="Lucida Sans Unicode"/>
              </a:rPr>
              <a:t>and </a:t>
            </a:r>
            <a:r>
              <a:rPr sz="1200" spc="-60" dirty="0">
                <a:latin typeface="Lucida Sans Unicode"/>
                <a:cs typeface="Lucida Sans Unicode"/>
              </a:rPr>
              <a:t>User </a:t>
            </a:r>
            <a:r>
              <a:rPr sz="1200" spc="-55" dirty="0">
                <a:latin typeface="Lucida Sans Unicode"/>
                <a:cs typeface="Lucida Sans Unicode"/>
              </a:rPr>
              <a:t> </a:t>
            </a:r>
            <a:r>
              <a:rPr sz="1200" spc="15" dirty="0">
                <a:latin typeface="Lucida Sans Unicode"/>
                <a:cs typeface="Lucida Sans Unicode"/>
              </a:rPr>
              <a:t>Interface</a:t>
            </a:r>
            <a:r>
              <a:rPr sz="1200" spc="-70" dirty="0">
                <a:latin typeface="Lucida Sans Unicode"/>
                <a:cs typeface="Lucida Sans Unicode"/>
              </a:rPr>
              <a:t> </a:t>
            </a:r>
            <a:r>
              <a:rPr sz="1200" spc="15" dirty="0">
                <a:latin typeface="Lucida Sans Unicode"/>
                <a:cs typeface="Lucida Sans Unicode"/>
              </a:rPr>
              <a:t>(Yet</a:t>
            </a:r>
            <a:r>
              <a:rPr sz="1200" spc="-75" dirty="0">
                <a:latin typeface="Lucida Sans Unicode"/>
                <a:cs typeface="Lucida Sans Unicode"/>
              </a:rPr>
              <a:t> </a:t>
            </a:r>
            <a:r>
              <a:rPr sz="1200" spc="15" dirty="0">
                <a:latin typeface="Lucida Sans Unicode"/>
                <a:cs typeface="Lucida Sans Unicode"/>
              </a:rPr>
              <a:t>Worked </a:t>
            </a:r>
            <a:r>
              <a:rPr sz="1200" spc="-360" dirty="0">
                <a:latin typeface="Lucida Sans Unicode"/>
                <a:cs typeface="Lucida Sans Unicode"/>
              </a:rPr>
              <a:t> </a:t>
            </a:r>
            <a:r>
              <a:rPr sz="1200" spc="20" dirty="0">
                <a:latin typeface="Lucida Sans Unicode"/>
                <a:cs typeface="Lucida Sans Unicode"/>
              </a:rPr>
              <a:t>Now).</a:t>
            </a:r>
            <a:endParaRPr sz="1200">
              <a:latin typeface="Lucida Sans Unicode"/>
              <a:cs typeface="Lucida Sans Unicode"/>
            </a:endParaRPr>
          </a:p>
        </p:txBody>
      </p:sp>
      <p:sp>
        <p:nvSpPr>
          <p:cNvPr id="36" name="object 36"/>
          <p:cNvSpPr txBox="1"/>
          <p:nvPr/>
        </p:nvSpPr>
        <p:spPr>
          <a:xfrm>
            <a:off x="6517262" y="4678774"/>
            <a:ext cx="1621155" cy="1491615"/>
          </a:xfrm>
          <a:prstGeom prst="rect">
            <a:avLst/>
          </a:prstGeom>
        </p:spPr>
        <p:txBody>
          <a:bodyPr vert="horz" wrap="square" lIns="0" tIns="167005" rIns="0" bIns="0" rtlCol="0">
            <a:spAutoFit/>
          </a:bodyPr>
          <a:lstStyle/>
          <a:p>
            <a:pPr marL="12700">
              <a:lnSpc>
                <a:spcPct val="100000"/>
              </a:lnSpc>
              <a:spcBef>
                <a:spcPts val="1315"/>
              </a:spcBef>
            </a:pPr>
            <a:r>
              <a:rPr sz="2000" b="1" spc="-95" dirty="0">
                <a:solidFill>
                  <a:srgbClr val="D43DD0"/>
                </a:solidFill>
                <a:latin typeface="Arial"/>
                <a:cs typeface="Arial"/>
              </a:rPr>
              <a:t>Task</a:t>
            </a:r>
            <a:r>
              <a:rPr sz="2000" b="1" spc="-35" dirty="0">
                <a:solidFill>
                  <a:srgbClr val="D43DD0"/>
                </a:solidFill>
                <a:latin typeface="Arial"/>
                <a:cs typeface="Arial"/>
              </a:rPr>
              <a:t> </a:t>
            </a:r>
            <a:r>
              <a:rPr sz="2000" b="1" spc="170" dirty="0">
                <a:solidFill>
                  <a:srgbClr val="D43DD0"/>
                </a:solidFill>
                <a:latin typeface="Arial"/>
                <a:cs typeface="Arial"/>
              </a:rPr>
              <a:t>-</a:t>
            </a:r>
            <a:r>
              <a:rPr sz="2000" b="1" spc="-30" dirty="0">
                <a:solidFill>
                  <a:srgbClr val="D43DD0"/>
                </a:solidFill>
                <a:latin typeface="Arial"/>
                <a:cs typeface="Arial"/>
              </a:rPr>
              <a:t> </a:t>
            </a:r>
            <a:r>
              <a:rPr sz="2000" b="1" spc="5" dirty="0">
                <a:solidFill>
                  <a:srgbClr val="D43DD0"/>
                </a:solidFill>
                <a:latin typeface="Arial"/>
                <a:cs typeface="Arial"/>
              </a:rPr>
              <a:t>3</a:t>
            </a:r>
            <a:endParaRPr sz="2000">
              <a:latin typeface="Arial"/>
              <a:cs typeface="Arial"/>
            </a:endParaRPr>
          </a:p>
          <a:p>
            <a:pPr marL="12700" marR="5080">
              <a:lnSpc>
                <a:spcPct val="100000"/>
              </a:lnSpc>
              <a:spcBef>
                <a:spcPts val="725"/>
              </a:spcBef>
            </a:pPr>
            <a:r>
              <a:rPr sz="1200" spc="50" dirty="0">
                <a:latin typeface="Lucida Sans Unicode"/>
                <a:cs typeface="Lucida Sans Unicode"/>
              </a:rPr>
              <a:t>Backend </a:t>
            </a:r>
            <a:r>
              <a:rPr sz="1200" dirty="0">
                <a:latin typeface="Lucida Sans Unicode"/>
                <a:cs typeface="Lucida Sans Unicode"/>
              </a:rPr>
              <a:t>Part </a:t>
            </a:r>
            <a:r>
              <a:rPr sz="1200" spc="65" dirty="0">
                <a:latin typeface="Lucida Sans Unicode"/>
                <a:cs typeface="Lucida Sans Unicode"/>
              </a:rPr>
              <a:t>and </a:t>
            </a:r>
            <a:r>
              <a:rPr sz="1200" spc="70" dirty="0">
                <a:latin typeface="Lucida Sans Unicode"/>
                <a:cs typeface="Lucida Sans Unicode"/>
              </a:rPr>
              <a:t> </a:t>
            </a:r>
            <a:r>
              <a:rPr sz="1200" spc="15" dirty="0">
                <a:latin typeface="Lucida Sans Unicode"/>
                <a:cs typeface="Lucida Sans Unicode"/>
              </a:rPr>
              <a:t>Storag</a:t>
            </a:r>
            <a:r>
              <a:rPr sz="1200" spc="20" dirty="0">
                <a:latin typeface="Lucida Sans Unicode"/>
                <a:cs typeface="Lucida Sans Unicode"/>
              </a:rPr>
              <a:t>e</a:t>
            </a:r>
            <a:r>
              <a:rPr sz="1200" spc="-50" dirty="0">
                <a:latin typeface="Lucida Sans Unicode"/>
                <a:cs typeface="Lucida Sans Unicode"/>
              </a:rPr>
              <a:t> </a:t>
            </a:r>
            <a:r>
              <a:rPr sz="1200" spc="-35" dirty="0">
                <a:latin typeface="Lucida Sans Unicode"/>
                <a:cs typeface="Lucida Sans Unicode"/>
              </a:rPr>
              <a:t>Platforms</a:t>
            </a:r>
            <a:r>
              <a:rPr sz="1200" spc="-20" dirty="0">
                <a:latin typeface="Lucida Sans Unicode"/>
                <a:cs typeface="Lucida Sans Unicode"/>
              </a:rPr>
              <a:t>,</a:t>
            </a:r>
            <a:r>
              <a:rPr sz="1200" spc="-55" dirty="0">
                <a:latin typeface="Lucida Sans Unicode"/>
                <a:cs typeface="Lucida Sans Unicode"/>
              </a:rPr>
              <a:t> </a:t>
            </a:r>
            <a:r>
              <a:rPr sz="1200" spc="-10" dirty="0">
                <a:latin typeface="Lucida Sans Unicode"/>
                <a:cs typeface="Lucida Sans Unicode"/>
              </a:rPr>
              <a:t>DB  </a:t>
            </a:r>
            <a:r>
              <a:rPr sz="1200" dirty="0">
                <a:latin typeface="Lucida Sans Unicode"/>
                <a:cs typeface="Lucida Sans Unicode"/>
              </a:rPr>
              <a:t>Implementation</a:t>
            </a:r>
            <a:r>
              <a:rPr sz="1200" spc="-95" dirty="0">
                <a:latin typeface="Lucida Sans Unicode"/>
                <a:cs typeface="Lucida Sans Unicode"/>
              </a:rPr>
              <a:t> </a:t>
            </a:r>
            <a:r>
              <a:rPr sz="1200" spc="-50" dirty="0">
                <a:latin typeface="Lucida Sans Unicode"/>
                <a:cs typeface="Lucida Sans Unicode"/>
              </a:rPr>
              <a:t>using </a:t>
            </a:r>
            <a:r>
              <a:rPr sz="1200" spc="-365" dirty="0">
                <a:latin typeface="Lucida Sans Unicode"/>
                <a:cs typeface="Lucida Sans Unicode"/>
              </a:rPr>
              <a:t> </a:t>
            </a:r>
            <a:r>
              <a:rPr sz="1200" spc="-25" dirty="0">
                <a:latin typeface="Lucida Sans Unicode"/>
                <a:cs typeface="Lucida Sans Unicode"/>
              </a:rPr>
              <a:t>Framework</a:t>
            </a:r>
            <a:r>
              <a:rPr sz="1200" spc="-15" dirty="0">
                <a:latin typeface="Lucida Sans Unicode"/>
                <a:cs typeface="Lucida Sans Unicode"/>
              </a:rPr>
              <a:t>s</a:t>
            </a:r>
            <a:r>
              <a:rPr sz="1200" spc="-55" dirty="0">
                <a:latin typeface="Lucida Sans Unicode"/>
                <a:cs typeface="Lucida Sans Unicode"/>
              </a:rPr>
              <a:t> </a:t>
            </a:r>
            <a:r>
              <a:rPr sz="1200" dirty="0">
                <a:latin typeface="Lucida Sans Unicode"/>
                <a:cs typeface="Lucida Sans Unicode"/>
              </a:rPr>
              <a:t>a</a:t>
            </a:r>
            <a:r>
              <a:rPr sz="1200" spc="5" dirty="0">
                <a:latin typeface="Lucida Sans Unicode"/>
                <a:cs typeface="Lucida Sans Unicode"/>
              </a:rPr>
              <a:t>s</a:t>
            </a:r>
            <a:r>
              <a:rPr sz="1200" spc="-50" dirty="0">
                <a:latin typeface="Lucida Sans Unicode"/>
                <a:cs typeface="Lucida Sans Unicode"/>
              </a:rPr>
              <a:t> </a:t>
            </a:r>
            <a:r>
              <a:rPr sz="1200" spc="25" dirty="0">
                <a:latin typeface="Lucida Sans Unicode"/>
                <a:cs typeface="Lucida Sans Unicode"/>
              </a:rPr>
              <a:t>Node,  </a:t>
            </a:r>
            <a:r>
              <a:rPr sz="1200" spc="45" dirty="0">
                <a:latin typeface="Lucida Sans Unicode"/>
                <a:cs typeface="Lucida Sans Unicode"/>
              </a:rPr>
              <a:t>React,</a:t>
            </a:r>
            <a:r>
              <a:rPr sz="1200" spc="-95" dirty="0">
                <a:latin typeface="Lucida Sans Unicode"/>
                <a:cs typeface="Lucida Sans Unicode"/>
              </a:rPr>
              <a:t> </a:t>
            </a:r>
            <a:r>
              <a:rPr sz="1200" spc="25" dirty="0">
                <a:latin typeface="Lucida Sans Unicode"/>
                <a:cs typeface="Lucida Sans Unicode"/>
              </a:rPr>
              <a:t>MongoDB</a:t>
            </a:r>
            <a:r>
              <a:rPr sz="1200" spc="-90" dirty="0">
                <a:latin typeface="Lucida Sans Unicode"/>
                <a:cs typeface="Lucida Sans Unicode"/>
              </a:rPr>
              <a:t> </a:t>
            </a:r>
            <a:r>
              <a:rPr sz="1200" spc="40" dirty="0">
                <a:latin typeface="Lucida Sans Unicode"/>
                <a:cs typeface="Lucida Sans Unicode"/>
              </a:rPr>
              <a:t>etc.</a:t>
            </a:r>
            <a:endParaRPr sz="1200">
              <a:latin typeface="Lucida Sans Unicode"/>
              <a:cs typeface="Lucida Sans Unicode"/>
            </a:endParaRPr>
          </a:p>
        </p:txBody>
      </p:sp>
      <p:sp>
        <p:nvSpPr>
          <p:cNvPr id="37" name="object 37"/>
          <p:cNvSpPr txBox="1"/>
          <p:nvPr/>
        </p:nvSpPr>
        <p:spPr>
          <a:xfrm>
            <a:off x="8827425" y="4678774"/>
            <a:ext cx="1515110" cy="1491615"/>
          </a:xfrm>
          <a:prstGeom prst="rect">
            <a:avLst/>
          </a:prstGeom>
        </p:spPr>
        <p:txBody>
          <a:bodyPr vert="horz" wrap="square" lIns="0" tIns="167005" rIns="0" bIns="0" rtlCol="0">
            <a:spAutoFit/>
          </a:bodyPr>
          <a:lstStyle/>
          <a:p>
            <a:pPr marL="12700">
              <a:lnSpc>
                <a:spcPct val="100000"/>
              </a:lnSpc>
              <a:spcBef>
                <a:spcPts val="1315"/>
              </a:spcBef>
            </a:pPr>
            <a:r>
              <a:rPr sz="2000" b="1" spc="-95" dirty="0">
                <a:solidFill>
                  <a:srgbClr val="E45F3C"/>
                </a:solidFill>
                <a:latin typeface="Arial"/>
                <a:cs typeface="Arial"/>
              </a:rPr>
              <a:t>Task</a:t>
            </a:r>
            <a:r>
              <a:rPr sz="2000" b="1" spc="-35" dirty="0">
                <a:solidFill>
                  <a:srgbClr val="E45F3C"/>
                </a:solidFill>
                <a:latin typeface="Arial"/>
                <a:cs typeface="Arial"/>
              </a:rPr>
              <a:t> </a:t>
            </a:r>
            <a:r>
              <a:rPr sz="2000" b="1" spc="170" dirty="0">
                <a:solidFill>
                  <a:srgbClr val="E45F3C"/>
                </a:solidFill>
                <a:latin typeface="Arial"/>
                <a:cs typeface="Arial"/>
              </a:rPr>
              <a:t>-</a:t>
            </a:r>
            <a:r>
              <a:rPr sz="2000" b="1" spc="-30" dirty="0">
                <a:solidFill>
                  <a:srgbClr val="E45F3C"/>
                </a:solidFill>
                <a:latin typeface="Arial"/>
                <a:cs typeface="Arial"/>
              </a:rPr>
              <a:t> </a:t>
            </a:r>
            <a:r>
              <a:rPr sz="2000" b="1" spc="5" dirty="0">
                <a:solidFill>
                  <a:srgbClr val="E45F3C"/>
                </a:solidFill>
                <a:latin typeface="Arial"/>
                <a:cs typeface="Arial"/>
              </a:rPr>
              <a:t>4</a:t>
            </a:r>
            <a:endParaRPr sz="2000">
              <a:latin typeface="Arial"/>
              <a:cs typeface="Arial"/>
            </a:endParaRPr>
          </a:p>
          <a:p>
            <a:pPr marL="12700" marR="5080">
              <a:lnSpc>
                <a:spcPct val="100000"/>
              </a:lnSpc>
              <a:spcBef>
                <a:spcPts val="725"/>
              </a:spcBef>
            </a:pPr>
            <a:r>
              <a:rPr sz="1200" spc="-20" dirty="0">
                <a:latin typeface="Lucida Sans Unicode"/>
                <a:cs typeface="Lucida Sans Unicode"/>
              </a:rPr>
              <a:t>Work </a:t>
            </a:r>
            <a:r>
              <a:rPr sz="1200" spc="15" dirty="0">
                <a:latin typeface="Lucida Sans Unicode"/>
                <a:cs typeface="Lucida Sans Unicode"/>
              </a:rPr>
              <a:t>on </a:t>
            </a:r>
            <a:r>
              <a:rPr sz="1200" spc="10" dirty="0">
                <a:latin typeface="Lucida Sans Unicode"/>
                <a:cs typeface="Lucida Sans Unicode"/>
              </a:rPr>
              <a:t>Blockchain </a:t>
            </a:r>
            <a:r>
              <a:rPr sz="1200" spc="-365" dirty="0">
                <a:latin typeface="Lucida Sans Unicode"/>
                <a:cs typeface="Lucida Sans Unicode"/>
              </a:rPr>
              <a:t> </a:t>
            </a:r>
            <a:r>
              <a:rPr sz="1200" spc="10" dirty="0">
                <a:latin typeface="Lucida Sans Unicode"/>
                <a:cs typeface="Lucida Sans Unicode"/>
              </a:rPr>
              <a:t>components, </a:t>
            </a:r>
            <a:r>
              <a:rPr sz="1200" spc="-110" dirty="0">
                <a:latin typeface="Lucida Sans Unicode"/>
                <a:cs typeface="Lucida Sans Unicode"/>
              </a:rPr>
              <a:t>NFT </a:t>
            </a:r>
            <a:r>
              <a:rPr sz="1200" spc="-105" dirty="0">
                <a:latin typeface="Lucida Sans Unicode"/>
                <a:cs typeface="Lucida Sans Unicode"/>
              </a:rPr>
              <a:t> </a:t>
            </a:r>
            <a:r>
              <a:rPr sz="1200" spc="20" dirty="0">
                <a:latin typeface="Lucida Sans Unicode"/>
                <a:cs typeface="Lucida Sans Unicode"/>
              </a:rPr>
              <a:t>marketplace, </a:t>
            </a:r>
            <a:r>
              <a:rPr sz="1200" spc="-40" dirty="0">
                <a:latin typeface="Lucida Sans Unicode"/>
                <a:cs typeface="Lucida Sans Unicode"/>
              </a:rPr>
              <a:t>smart </a:t>
            </a:r>
            <a:r>
              <a:rPr sz="1200" spc="-35" dirty="0">
                <a:latin typeface="Lucida Sans Unicode"/>
                <a:cs typeface="Lucida Sans Unicode"/>
              </a:rPr>
              <a:t> </a:t>
            </a:r>
            <a:r>
              <a:rPr sz="1200" spc="5" dirty="0">
                <a:latin typeface="Lucida Sans Unicode"/>
                <a:cs typeface="Lucida Sans Unicode"/>
              </a:rPr>
              <a:t>contracts,</a:t>
            </a:r>
            <a:r>
              <a:rPr sz="1200" spc="-55" dirty="0">
                <a:latin typeface="Lucida Sans Unicode"/>
                <a:cs typeface="Lucida Sans Unicode"/>
              </a:rPr>
              <a:t> </a:t>
            </a:r>
            <a:r>
              <a:rPr sz="1200" spc="-5" dirty="0">
                <a:latin typeface="Lucida Sans Unicode"/>
                <a:cs typeface="Lucida Sans Unicode"/>
              </a:rPr>
              <a:t>Ethereum  </a:t>
            </a:r>
            <a:r>
              <a:rPr sz="1200" spc="65" dirty="0">
                <a:latin typeface="Lucida Sans Unicode"/>
                <a:cs typeface="Lucida Sans Unicode"/>
              </a:rPr>
              <a:t>and</a:t>
            </a:r>
            <a:r>
              <a:rPr sz="1200" spc="-55" dirty="0">
                <a:latin typeface="Lucida Sans Unicode"/>
                <a:cs typeface="Lucida Sans Unicode"/>
              </a:rPr>
              <a:t> </a:t>
            </a:r>
            <a:r>
              <a:rPr sz="1200" spc="15" dirty="0">
                <a:latin typeface="Lucida Sans Unicode"/>
                <a:cs typeface="Lucida Sans Unicode"/>
              </a:rPr>
              <a:t>web3.</a:t>
            </a:r>
            <a:endParaRPr sz="1200">
              <a:latin typeface="Lucida Sans Unicode"/>
              <a:cs typeface="Lucida Sans Unicode"/>
            </a:endParaRPr>
          </a:p>
        </p:txBody>
      </p:sp>
      <p:sp>
        <p:nvSpPr>
          <p:cNvPr id="38" name="object 38"/>
          <p:cNvSpPr txBox="1">
            <a:spLocks noGrp="1"/>
          </p:cNvSpPr>
          <p:nvPr>
            <p:ph type="title"/>
          </p:nvPr>
        </p:nvSpPr>
        <p:spPr>
          <a:xfrm>
            <a:off x="1227979" y="1021841"/>
            <a:ext cx="2278380" cy="574040"/>
          </a:xfrm>
          <a:prstGeom prst="rect">
            <a:avLst/>
          </a:prstGeom>
        </p:spPr>
        <p:txBody>
          <a:bodyPr vert="horz" wrap="square" lIns="0" tIns="12700" rIns="0" bIns="0" rtlCol="0">
            <a:spAutoFit/>
          </a:bodyPr>
          <a:lstStyle/>
          <a:p>
            <a:pPr marL="12700">
              <a:lnSpc>
                <a:spcPct val="100000"/>
              </a:lnSpc>
              <a:spcBef>
                <a:spcPts val="100"/>
              </a:spcBef>
            </a:pPr>
            <a:r>
              <a:rPr sz="3600" b="0" spc="195" dirty="0">
                <a:solidFill>
                  <a:srgbClr val="EBEBEB"/>
                </a:solidFill>
                <a:latin typeface="Lucida Sans Unicode"/>
                <a:cs typeface="Lucida Sans Unicode"/>
              </a:rPr>
              <a:t>Roadmap</a:t>
            </a:r>
            <a:endParaRPr sz="3600">
              <a:latin typeface="Lucida Sans Unicode"/>
              <a:cs typeface="Lucida Sans Unicod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0" y="0"/>
            <a:ext cx="12192000" cy="6858000"/>
            <a:chOff x="0" y="0"/>
            <a:chExt cx="12192000" cy="6858000"/>
          </a:xfrm>
        </p:grpSpPr>
        <p:sp>
          <p:nvSpPr>
            <p:cNvPr id="4" name="object 4"/>
            <p:cNvSpPr/>
            <p:nvPr/>
          </p:nvSpPr>
          <p:spPr>
            <a:xfrm>
              <a:off x="0" y="1282"/>
              <a:ext cx="12192000" cy="6856730"/>
            </a:xfrm>
            <a:custGeom>
              <a:avLst/>
              <a:gdLst/>
              <a:ahLst/>
              <a:cxnLst/>
              <a:rect l="l" t="t" r="r" b="b"/>
              <a:pathLst>
                <a:path w="12192000" h="6856730">
                  <a:moveTo>
                    <a:pt x="12192000" y="0"/>
                  </a:moveTo>
                  <a:lnTo>
                    <a:pt x="0" y="0"/>
                  </a:lnTo>
                  <a:lnTo>
                    <a:pt x="0" y="469900"/>
                  </a:lnTo>
                  <a:lnTo>
                    <a:pt x="0" y="6380480"/>
                  </a:lnTo>
                  <a:lnTo>
                    <a:pt x="0" y="6856717"/>
                  </a:lnTo>
                  <a:lnTo>
                    <a:pt x="12192000" y="6856717"/>
                  </a:lnTo>
                  <a:lnTo>
                    <a:pt x="12192000" y="6380480"/>
                  </a:lnTo>
                  <a:lnTo>
                    <a:pt x="12192000" y="470204"/>
                  </a:lnTo>
                  <a:lnTo>
                    <a:pt x="11709273" y="470204"/>
                  </a:lnTo>
                  <a:lnTo>
                    <a:pt x="11709273" y="6380480"/>
                  </a:lnTo>
                  <a:lnTo>
                    <a:pt x="476364" y="6380480"/>
                  </a:lnTo>
                  <a:lnTo>
                    <a:pt x="476364" y="469900"/>
                  </a:lnTo>
                  <a:lnTo>
                    <a:pt x="12192000" y="469900"/>
                  </a:lnTo>
                  <a:lnTo>
                    <a:pt x="12192000" y="0"/>
                  </a:lnTo>
                  <a:close/>
                </a:path>
              </a:pathLst>
            </a:custGeom>
            <a:solidFill>
              <a:srgbClr val="FFFFFF"/>
            </a:solidFill>
          </p:spPr>
          <p:txBody>
            <a:bodyPr wrap="square" lIns="0" tIns="0" rIns="0" bIns="0" rtlCol="0"/>
            <a:lstStyle/>
            <a:p>
              <a:endParaRPr/>
            </a:p>
          </p:txBody>
        </p:sp>
        <p:pic>
          <p:nvPicPr>
            <p:cNvPr id="5" name="object 5"/>
            <p:cNvPicPr/>
            <p:nvPr/>
          </p:nvPicPr>
          <p:blipFill>
            <a:blip r:embed="rId3" cstate="print"/>
            <a:stretch>
              <a:fillRect/>
            </a:stretch>
          </p:blipFill>
          <p:spPr>
            <a:xfrm>
              <a:off x="10399711" y="0"/>
              <a:ext cx="762000" cy="1206500"/>
            </a:xfrm>
            <a:prstGeom prst="rect">
              <a:avLst/>
            </a:prstGeom>
          </p:spPr>
        </p:pic>
        <p:sp>
          <p:nvSpPr>
            <p:cNvPr id="6" name="object 6"/>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pic>
          <p:nvPicPr>
            <p:cNvPr id="7" name="object 7"/>
            <p:cNvPicPr/>
            <p:nvPr/>
          </p:nvPicPr>
          <p:blipFill>
            <a:blip r:embed="rId4" cstate="print"/>
            <a:stretch>
              <a:fillRect/>
            </a:stretch>
          </p:blipFill>
          <p:spPr>
            <a:xfrm>
              <a:off x="10191378" y="518896"/>
              <a:ext cx="1438836" cy="1438836"/>
            </a:xfrm>
            <a:prstGeom prst="rect">
              <a:avLst/>
            </a:prstGeom>
          </p:spPr>
        </p:pic>
      </p:grpSp>
      <p:sp>
        <p:nvSpPr>
          <p:cNvPr id="8" name="object 8"/>
          <p:cNvSpPr txBox="1">
            <a:spLocks noGrp="1"/>
          </p:cNvSpPr>
          <p:nvPr>
            <p:ph type="title"/>
          </p:nvPr>
        </p:nvSpPr>
        <p:spPr>
          <a:xfrm>
            <a:off x="1227975" y="955707"/>
            <a:ext cx="8637905" cy="766445"/>
          </a:xfrm>
          <a:prstGeom prst="rect">
            <a:avLst/>
          </a:prstGeom>
        </p:spPr>
        <p:txBody>
          <a:bodyPr vert="horz" wrap="square" lIns="0" tIns="13970" rIns="0" bIns="0" rtlCol="0">
            <a:spAutoFit/>
          </a:bodyPr>
          <a:lstStyle/>
          <a:p>
            <a:pPr marL="12700">
              <a:lnSpc>
                <a:spcPct val="100000"/>
              </a:lnSpc>
              <a:spcBef>
                <a:spcPts val="110"/>
              </a:spcBef>
            </a:pPr>
            <a:r>
              <a:rPr sz="4850" b="0" spc="-425" dirty="0">
                <a:solidFill>
                  <a:srgbClr val="EBEBEB"/>
                </a:solidFill>
                <a:latin typeface="Lucida Sans Unicode"/>
                <a:cs typeface="Lucida Sans Unicode"/>
              </a:rPr>
              <a:t>NF</a:t>
            </a:r>
            <a:r>
              <a:rPr sz="4850" b="0" spc="-409" dirty="0">
                <a:solidFill>
                  <a:srgbClr val="EBEBEB"/>
                </a:solidFill>
                <a:latin typeface="Lucida Sans Unicode"/>
                <a:cs typeface="Lucida Sans Unicode"/>
              </a:rPr>
              <a:t>T</a:t>
            </a:r>
            <a:r>
              <a:rPr sz="4850" b="0" spc="-204" dirty="0">
                <a:solidFill>
                  <a:srgbClr val="EBEBEB"/>
                </a:solidFill>
                <a:latin typeface="Lucida Sans Unicode"/>
                <a:cs typeface="Lucida Sans Unicode"/>
              </a:rPr>
              <a:t> </a:t>
            </a:r>
            <a:r>
              <a:rPr sz="4850" b="0" spc="-229" dirty="0">
                <a:solidFill>
                  <a:srgbClr val="EBEBEB"/>
                </a:solidFill>
                <a:latin typeface="Lucida Sans Unicode"/>
                <a:cs typeface="Lucida Sans Unicode"/>
              </a:rPr>
              <a:t>ARTHU</a:t>
            </a:r>
            <a:r>
              <a:rPr sz="4850" b="0" spc="-190" dirty="0">
                <a:solidFill>
                  <a:srgbClr val="EBEBEB"/>
                </a:solidFill>
                <a:latin typeface="Lucida Sans Unicode"/>
                <a:cs typeface="Lucida Sans Unicode"/>
              </a:rPr>
              <a:t>B</a:t>
            </a:r>
            <a:r>
              <a:rPr sz="4850" b="0" spc="-204" dirty="0">
                <a:solidFill>
                  <a:srgbClr val="EBEBEB"/>
                </a:solidFill>
                <a:latin typeface="Lucida Sans Unicode"/>
                <a:cs typeface="Lucida Sans Unicode"/>
              </a:rPr>
              <a:t> </a:t>
            </a:r>
            <a:r>
              <a:rPr sz="4850" b="0" spc="-125" dirty="0">
                <a:solidFill>
                  <a:srgbClr val="EBEBEB"/>
                </a:solidFill>
                <a:latin typeface="Lucida Sans Unicode"/>
                <a:cs typeface="Lucida Sans Unicode"/>
              </a:rPr>
              <a:t>TEA</a:t>
            </a:r>
            <a:r>
              <a:rPr sz="4850" b="0" spc="-155" dirty="0">
                <a:solidFill>
                  <a:srgbClr val="EBEBEB"/>
                </a:solidFill>
                <a:latin typeface="Lucida Sans Unicode"/>
                <a:cs typeface="Lucida Sans Unicode"/>
              </a:rPr>
              <a:t>M</a:t>
            </a:r>
            <a:r>
              <a:rPr sz="4850" b="0" spc="-204" dirty="0">
                <a:solidFill>
                  <a:srgbClr val="EBEBEB"/>
                </a:solidFill>
                <a:latin typeface="Lucida Sans Unicode"/>
                <a:cs typeface="Lucida Sans Unicode"/>
              </a:rPr>
              <a:t> </a:t>
            </a:r>
            <a:r>
              <a:rPr sz="4850" b="0" spc="-135" dirty="0">
                <a:solidFill>
                  <a:srgbClr val="EBEBEB"/>
                </a:solidFill>
                <a:latin typeface="Lucida Sans Unicode"/>
                <a:cs typeface="Lucida Sans Unicode"/>
              </a:rPr>
              <a:t>MEMBERS:-</a:t>
            </a:r>
            <a:endParaRPr sz="4850">
              <a:latin typeface="Lucida Sans Unicode"/>
              <a:cs typeface="Lucida Sans Unicode"/>
            </a:endParaRPr>
          </a:p>
        </p:txBody>
      </p:sp>
      <p:sp>
        <p:nvSpPr>
          <p:cNvPr id="9" name="object 9"/>
          <p:cNvSpPr txBox="1"/>
          <p:nvPr/>
        </p:nvSpPr>
        <p:spPr>
          <a:xfrm>
            <a:off x="946125" y="1858853"/>
            <a:ext cx="6457950" cy="3390900"/>
          </a:xfrm>
          <a:prstGeom prst="rect">
            <a:avLst/>
          </a:prstGeom>
        </p:spPr>
        <p:txBody>
          <a:bodyPr vert="horz" wrap="square" lIns="0" tIns="12065" rIns="0" bIns="0" rtlCol="0">
            <a:spAutoFit/>
          </a:bodyPr>
          <a:lstStyle/>
          <a:p>
            <a:pPr marL="12700" marR="754380">
              <a:lnSpc>
                <a:spcPct val="112400"/>
              </a:lnSpc>
              <a:spcBef>
                <a:spcPts val="95"/>
              </a:spcBef>
            </a:pPr>
            <a:r>
              <a:rPr sz="2650" spc="-135" dirty="0">
                <a:solidFill>
                  <a:srgbClr val="EE52A4"/>
                </a:solidFill>
                <a:latin typeface="Lucida Sans Unicode"/>
                <a:cs typeface="Lucida Sans Unicode"/>
              </a:rPr>
              <a:t>ANKI</a:t>
            </a:r>
            <a:r>
              <a:rPr sz="2650" spc="-140" dirty="0">
                <a:solidFill>
                  <a:srgbClr val="EE52A4"/>
                </a:solidFill>
                <a:latin typeface="Lucida Sans Unicode"/>
                <a:cs typeface="Lucida Sans Unicode"/>
              </a:rPr>
              <a:t>T</a:t>
            </a:r>
            <a:r>
              <a:rPr sz="2650" spc="-105" dirty="0">
                <a:solidFill>
                  <a:srgbClr val="EE52A4"/>
                </a:solidFill>
                <a:latin typeface="Lucida Sans Unicode"/>
                <a:cs typeface="Lucida Sans Unicode"/>
              </a:rPr>
              <a:t> </a:t>
            </a:r>
            <a:r>
              <a:rPr sz="2650" spc="5" dirty="0">
                <a:solidFill>
                  <a:srgbClr val="EE52A4"/>
                </a:solidFill>
                <a:latin typeface="Lucida Sans Unicode"/>
                <a:cs typeface="Lucida Sans Unicode"/>
              </a:rPr>
              <a:t>KUMA</a:t>
            </a:r>
            <a:r>
              <a:rPr sz="2650" spc="10" dirty="0">
                <a:solidFill>
                  <a:srgbClr val="EE52A4"/>
                </a:solidFill>
                <a:latin typeface="Lucida Sans Unicode"/>
                <a:cs typeface="Lucida Sans Unicode"/>
              </a:rPr>
              <a:t>R</a:t>
            </a:r>
            <a:r>
              <a:rPr sz="2650" spc="-105" dirty="0">
                <a:solidFill>
                  <a:srgbClr val="EE52A4"/>
                </a:solidFill>
                <a:latin typeface="Lucida Sans Unicode"/>
                <a:cs typeface="Lucida Sans Unicode"/>
              </a:rPr>
              <a:t> </a:t>
            </a:r>
            <a:r>
              <a:rPr sz="2650" spc="-25" dirty="0">
                <a:solidFill>
                  <a:srgbClr val="EE52A4"/>
                </a:solidFill>
                <a:latin typeface="Lucida Sans Unicode"/>
                <a:cs typeface="Lucida Sans Unicode"/>
              </a:rPr>
              <a:t>MISHR</a:t>
            </a:r>
            <a:r>
              <a:rPr sz="2650" spc="-15" dirty="0">
                <a:solidFill>
                  <a:srgbClr val="EE52A4"/>
                </a:solidFill>
                <a:latin typeface="Lucida Sans Unicode"/>
                <a:cs typeface="Lucida Sans Unicode"/>
              </a:rPr>
              <a:t>A</a:t>
            </a:r>
            <a:r>
              <a:rPr sz="2650" spc="-105" dirty="0">
                <a:solidFill>
                  <a:srgbClr val="EE52A4"/>
                </a:solidFill>
                <a:latin typeface="Lucida Sans Unicode"/>
                <a:cs typeface="Lucida Sans Unicode"/>
              </a:rPr>
              <a:t> </a:t>
            </a:r>
            <a:r>
              <a:rPr sz="2650" spc="-150" dirty="0">
                <a:solidFill>
                  <a:srgbClr val="EE52A4"/>
                </a:solidFill>
                <a:latin typeface="Lucida Sans Unicode"/>
                <a:cs typeface="Lucida Sans Unicode"/>
              </a:rPr>
              <a:t>:-TEA</a:t>
            </a:r>
            <a:r>
              <a:rPr sz="2650" spc="-225" dirty="0">
                <a:solidFill>
                  <a:srgbClr val="EE52A4"/>
                </a:solidFill>
                <a:latin typeface="Lucida Sans Unicode"/>
                <a:cs typeface="Lucida Sans Unicode"/>
              </a:rPr>
              <a:t>M</a:t>
            </a:r>
            <a:r>
              <a:rPr sz="2650" spc="-105" dirty="0">
                <a:solidFill>
                  <a:srgbClr val="EE52A4"/>
                </a:solidFill>
                <a:latin typeface="Lucida Sans Unicode"/>
                <a:cs typeface="Lucida Sans Unicode"/>
              </a:rPr>
              <a:t> </a:t>
            </a:r>
            <a:r>
              <a:rPr sz="2650" spc="-10" dirty="0">
                <a:solidFill>
                  <a:srgbClr val="EE52A4"/>
                </a:solidFill>
                <a:latin typeface="Lucida Sans Unicode"/>
                <a:cs typeface="Lucida Sans Unicode"/>
              </a:rPr>
              <a:t>LEAD  </a:t>
            </a:r>
            <a:r>
              <a:rPr sz="2650" spc="-114" dirty="0">
                <a:solidFill>
                  <a:srgbClr val="EE52A4"/>
                </a:solidFill>
                <a:latin typeface="Lucida Sans Unicode"/>
                <a:cs typeface="Lucida Sans Unicode"/>
              </a:rPr>
              <a:t>ANIKE</a:t>
            </a:r>
            <a:r>
              <a:rPr sz="2650" spc="-120" dirty="0">
                <a:solidFill>
                  <a:srgbClr val="EE52A4"/>
                </a:solidFill>
                <a:latin typeface="Lucida Sans Unicode"/>
                <a:cs typeface="Lucida Sans Unicode"/>
              </a:rPr>
              <a:t>T</a:t>
            </a:r>
            <a:r>
              <a:rPr sz="2650" spc="-105" dirty="0">
                <a:solidFill>
                  <a:srgbClr val="EE52A4"/>
                </a:solidFill>
                <a:latin typeface="Lucida Sans Unicode"/>
                <a:cs typeface="Lucida Sans Unicode"/>
              </a:rPr>
              <a:t> </a:t>
            </a:r>
            <a:r>
              <a:rPr sz="2650" spc="10" dirty="0">
                <a:solidFill>
                  <a:srgbClr val="EE52A4"/>
                </a:solidFill>
                <a:latin typeface="Lucida Sans Unicode"/>
                <a:cs typeface="Lucida Sans Unicode"/>
              </a:rPr>
              <a:t>SINGH</a:t>
            </a:r>
            <a:endParaRPr sz="2650">
              <a:latin typeface="Lucida Sans Unicode"/>
              <a:cs typeface="Lucida Sans Unicode"/>
            </a:endParaRPr>
          </a:p>
          <a:p>
            <a:pPr marL="12700" marR="3923029" indent="93980">
              <a:lnSpc>
                <a:spcPct val="112400"/>
              </a:lnSpc>
            </a:pPr>
            <a:r>
              <a:rPr sz="2650" spc="-45" dirty="0">
                <a:solidFill>
                  <a:srgbClr val="EE52A4"/>
                </a:solidFill>
                <a:latin typeface="Lucida Sans Unicode"/>
                <a:cs typeface="Lucida Sans Unicode"/>
              </a:rPr>
              <a:t>AYUSH</a:t>
            </a:r>
            <a:r>
              <a:rPr sz="2650" spc="-105" dirty="0">
                <a:solidFill>
                  <a:srgbClr val="EE52A4"/>
                </a:solidFill>
                <a:latin typeface="Lucida Sans Unicode"/>
                <a:cs typeface="Lucida Sans Unicode"/>
              </a:rPr>
              <a:t> </a:t>
            </a:r>
            <a:r>
              <a:rPr sz="2650" spc="-20" dirty="0">
                <a:solidFill>
                  <a:srgbClr val="EE52A4"/>
                </a:solidFill>
                <a:latin typeface="Lucida Sans Unicode"/>
                <a:cs typeface="Lucida Sans Unicode"/>
              </a:rPr>
              <a:t>MISHRA  </a:t>
            </a:r>
            <a:r>
              <a:rPr sz="2650" spc="25" dirty="0">
                <a:solidFill>
                  <a:srgbClr val="EE52A4"/>
                </a:solidFill>
                <a:latin typeface="Lucida Sans Unicode"/>
                <a:cs typeface="Lucida Sans Unicode"/>
              </a:rPr>
              <a:t>ANNU</a:t>
            </a:r>
            <a:endParaRPr sz="2650">
              <a:latin typeface="Lucida Sans Unicode"/>
              <a:cs typeface="Lucida Sans Unicode"/>
            </a:endParaRPr>
          </a:p>
          <a:p>
            <a:pPr>
              <a:lnSpc>
                <a:spcPct val="100000"/>
              </a:lnSpc>
              <a:spcBef>
                <a:spcPts val="60"/>
              </a:spcBef>
            </a:pPr>
            <a:endParaRPr sz="4700">
              <a:latin typeface="Lucida Sans Unicode"/>
              <a:cs typeface="Lucida Sans Unicode"/>
            </a:endParaRPr>
          </a:p>
          <a:p>
            <a:pPr marL="394970">
              <a:lnSpc>
                <a:spcPct val="100000"/>
              </a:lnSpc>
            </a:pPr>
            <a:r>
              <a:rPr sz="4100" b="1" spc="-105" dirty="0">
                <a:solidFill>
                  <a:srgbClr val="F3F3F3"/>
                </a:solidFill>
                <a:latin typeface="Arial"/>
                <a:cs typeface="Arial"/>
              </a:rPr>
              <a:t>GUIDE:</a:t>
            </a:r>
            <a:r>
              <a:rPr sz="4100" b="1" spc="-40" dirty="0">
                <a:solidFill>
                  <a:srgbClr val="F3F3F3"/>
                </a:solidFill>
                <a:latin typeface="Arial"/>
                <a:cs typeface="Arial"/>
              </a:rPr>
              <a:t>-</a:t>
            </a:r>
            <a:r>
              <a:rPr sz="3400" b="1" spc="-165" dirty="0">
                <a:solidFill>
                  <a:srgbClr val="EEEEEE"/>
                </a:solidFill>
                <a:latin typeface="Arial"/>
                <a:cs typeface="Arial"/>
              </a:rPr>
              <a:t>D.R</a:t>
            </a:r>
            <a:r>
              <a:rPr sz="3400" b="1" spc="-80" dirty="0">
                <a:solidFill>
                  <a:srgbClr val="EEEEEE"/>
                </a:solidFill>
                <a:latin typeface="Arial"/>
                <a:cs typeface="Arial"/>
              </a:rPr>
              <a:t>.</a:t>
            </a:r>
            <a:r>
              <a:rPr sz="3400" b="1" dirty="0">
                <a:solidFill>
                  <a:srgbClr val="EEEEEE"/>
                </a:solidFill>
                <a:latin typeface="Arial"/>
                <a:cs typeface="Arial"/>
              </a:rPr>
              <a:t> </a:t>
            </a:r>
            <a:r>
              <a:rPr sz="3400" b="1" spc="-250" dirty="0">
                <a:solidFill>
                  <a:srgbClr val="EEEEEE"/>
                </a:solidFill>
                <a:latin typeface="Arial"/>
                <a:cs typeface="Arial"/>
              </a:rPr>
              <a:t>HARSH</a:t>
            </a:r>
            <a:r>
              <a:rPr sz="3400" b="1" dirty="0">
                <a:solidFill>
                  <a:srgbClr val="EEEEEE"/>
                </a:solidFill>
                <a:latin typeface="Arial"/>
                <a:cs typeface="Arial"/>
              </a:rPr>
              <a:t> </a:t>
            </a:r>
            <a:r>
              <a:rPr sz="3400" b="1" spc="-395" dirty="0">
                <a:solidFill>
                  <a:srgbClr val="EEEEEE"/>
                </a:solidFill>
                <a:latin typeface="Arial"/>
                <a:cs typeface="Arial"/>
              </a:rPr>
              <a:t>KHATTER</a:t>
            </a:r>
            <a:endParaRPr sz="3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191378" y="0"/>
            <a:ext cx="1438910" cy="1958339"/>
            <a:chOff x="10191378" y="0"/>
            <a:chExt cx="1438910" cy="1958339"/>
          </a:xfrm>
        </p:grpSpPr>
        <p:pic>
          <p:nvPicPr>
            <p:cNvPr id="4" name="object 4"/>
            <p:cNvPicPr/>
            <p:nvPr/>
          </p:nvPicPr>
          <p:blipFill>
            <a:blip r:embed="rId3" cstate="print"/>
            <a:stretch>
              <a:fillRect/>
            </a:stretch>
          </p:blipFill>
          <p:spPr>
            <a:xfrm>
              <a:off x="10399712" y="0"/>
              <a:ext cx="762000" cy="1206500"/>
            </a:xfrm>
            <a:prstGeom prst="rect">
              <a:avLst/>
            </a:prstGeom>
          </p:spPr>
        </p:pic>
        <p:sp>
          <p:nvSpPr>
            <p:cNvPr id="5" name="object 5"/>
            <p:cNvSpPr/>
            <p:nvPr/>
          </p:nvSpPr>
          <p:spPr>
            <a:xfrm>
              <a:off x="10437812"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pic>
          <p:nvPicPr>
            <p:cNvPr id="6" name="object 6"/>
            <p:cNvPicPr/>
            <p:nvPr/>
          </p:nvPicPr>
          <p:blipFill>
            <a:blip r:embed="rId4" cstate="print"/>
            <a:stretch>
              <a:fillRect/>
            </a:stretch>
          </p:blipFill>
          <p:spPr>
            <a:xfrm>
              <a:off x="10191378" y="518896"/>
              <a:ext cx="1438836" cy="1438836"/>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88028C03-B040-2F7A-73A4-64AF99AA23B3}"/>
            </a:ext>
          </a:extLst>
        </p:cNvPr>
        <p:cNvGrpSpPr/>
        <p:nvPr/>
      </p:nvGrpSpPr>
      <p:grpSpPr>
        <a:xfrm>
          <a:off x="0" y="0"/>
          <a:ext cx="0" cy="0"/>
          <a:chOff x="0" y="0"/>
          <a:chExt cx="0" cy="0"/>
        </a:xfrm>
      </p:grpSpPr>
      <p:sp>
        <p:nvSpPr>
          <p:cNvPr id="284" name="Google Shape;284;g26b21c39134_0_0">
            <a:extLst>
              <a:ext uri="{FF2B5EF4-FFF2-40B4-BE49-F238E27FC236}">
                <a16:creationId xmlns:a16="http://schemas.microsoft.com/office/drawing/2014/main" id="{6E3857C7-CE9F-889A-4ADD-43A920ABA54B}"/>
              </a:ext>
            </a:extLst>
          </p:cNvPr>
          <p:cNvSpPr txBox="1"/>
          <p:nvPr/>
        </p:nvSpPr>
        <p:spPr>
          <a:xfrm>
            <a:off x="2733750" y="76200"/>
            <a:ext cx="6572100" cy="7143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4200" b="1" dirty="0">
                <a:solidFill>
                  <a:schemeClr val="dk1"/>
                </a:solidFill>
                <a:latin typeface="Century Gothic"/>
                <a:ea typeface="Century Gothic"/>
                <a:cs typeface="Century Gothic"/>
                <a:sym typeface="Century Gothic"/>
              </a:rPr>
              <a:t>   PROBLEM STATEMENT</a:t>
            </a:r>
            <a:endParaRPr sz="4200" b="1" dirty="0">
              <a:solidFill>
                <a:schemeClr val="dk1"/>
              </a:solidFill>
              <a:latin typeface="Century Gothic"/>
              <a:ea typeface="Century Gothic"/>
              <a:cs typeface="Century Gothic"/>
              <a:sym typeface="Century Gothic"/>
            </a:endParaRPr>
          </a:p>
        </p:txBody>
      </p:sp>
      <p:sp>
        <p:nvSpPr>
          <p:cNvPr id="3" name="TextBox 2">
            <a:extLst>
              <a:ext uri="{FF2B5EF4-FFF2-40B4-BE49-F238E27FC236}">
                <a16:creationId xmlns:a16="http://schemas.microsoft.com/office/drawing/2014/main" id="{EBF82135-7F27-637F-A374-BC32AEC9C552}"/>
              </a:ext>
            </a:extLst>
          </p:cNvPr>
          <p:cNvSpPr txBox="1"/>
          <p:nvPr/>
        </p:nvSpPr>
        <p:spPr>
          <a:xfrm>
            <a:off x="609600" y="1059120"/>
            <a:ext cx="10820400" cy="4739759"/>
          </a:xfrm>
          <a:prstGeom prst="rect">
            <a:avLst/>
          </a:prstGeom>
          <a:noFill/>
        </p:spPr>
        <p:txBody>
          <a:bodyPr wrap="square">
            <a:spAutoFit/>
          </a:bodyPr>
          <a:lstStyle/>
          <a:p>
            <a:pPr marL="0" lvl="0" indent="0" algn="l" rtl="0">
              <a:spcBef>
                <a:spcPts val="1500"/>
              </a:spcBef>
              <a:spcAft>
                <a:spcPts val="0"/>
              </a:spcAft>
              <a:buClr>
                <a:schemeClr val="dk1"/>
              </a:buClr>
              <a:buSzPts val="1100"/>
              <a:buFont typeface="Arial"/>
              <a:buNone/>
            </a:pPr>
            <a:r>
              <a:rPr lang="en-IN" dirty="0">
                <a:effectLst/>
                <a:latin typeface="Arial" panose="020B0604020202020204" pitchFamily="34" charset="0"/>
                <a:ea typeface="Calibri" panose="020F0502020204030204" pitchFamily="34" charset="0"/>
                <a:cs typeface="Arial" panose="020B0604020202020204" pitchFamily="34" charset="0"/>
              </a:rPr>
              <a:t>In the realm of digital art, there exists a significant barrier for artists to monetize their creations in a secure and decentralized manner.</a:t>
            </a:r>
          </a:p>
          <a:p>
            <a:pPr marL="0" lvl="0" indent="0" algn="l" rtl="0">
              <a:spcBef>
                <a:spcPts val="1500"/>
              </a:spcBef>
              <a:spcAft>
                <a:spcPts val="0"/>
              </a:spcAft>
              <a:buClr>
                <a:schemeClr val="dk1"/>
              </a:buClr>
              <a:buSzPts val="1100"/>
              <a:buFont typeface="Arial"/>
              <a:buNone/>
            </a:pPr>
            <a:r>
              <a:rPr lang="en-IN" dirty="0">
                <a:effectLst/>
                <a:latin typeface="Arial" panose="020B0604020202020204" pitchFamily="34" charset="0"/>
                <a:ea typeface="Calibri" panose="020F0502020204030204" pitchFamily="34" charset="0"/>
                <a:cs typeface="Arial" panose="020B0604020202020204" pitchFamily="34" charset="0"/>
              </a:rPr>
              <a:t> Traditional online marketplaces lack the infrastructure to authenticate and protect the ownership of digital artworks, leading to issues of copyright infringement and the inability for artists to receive fair compensation for their work.</a:t>
            </a:r>
          </a:p>
          <a:p>
            <a:pPr marL="0" lvl="0" indent="0" algn="l" rtl="0">
              <a:spcBef>
                <a:spcPts val="1500"/>
              </a:spcBef>
              <a:spcAft>
                <a:spcPts val="0"/>
              </a:spcAft>
              <a:buClr>
                <a:schemeClr val="dk1"/>
              </a:buClr>
              <a:buSzPts val="1100"/>
              <a:buFont typeface="Arial"/>
              <a:buNone/>
            </a:pPr>
            <a:r>
              <a:rPr lang="en-IN" dirty="0">
                <a:effectLst/>
                <a:latin typeface="Arial" panose="020B0604020202020204" pitchFamily="34" charset="0"/>
                <a:ea typeface="Calibri" panose="020F0502020204030204" pitchFamily="34" charset="0"/>
                <a:cs typeface="Arial" panose="020B0604020202020204" pitchFamily="34" charset="0"/>
              </a:rPr>
              <a:t> Moreover, the absence of a dedicated platform for trading digital art as Non-Fungible Tokens (NFTs) results in a fragmented market with limited accessibility for both creators and collectors.</a:t>
            </a:r>
          </a:p>
          <a:p>
            <a:pPr marL="0" lvl="0" indent="0" algn="l" rtl="0">
              <a:spcBef>
                <a:spcPts val="1500"/>
              </a:spcBef>
              <a:spcAft>
                <a:spcPts val="0"/>
              </a:spcAft>
              <a:buClr>
                <a:schemeClr val="dk1"/>
              </a:buClr>
              <a:buSzPts val="1100"/>
              <a:buFont typeface="Arial"/>
              <a:buNone/>
            </a:pPr>
            <a:r>
              <a:rPr lang="en-IN" dirty="0">
                <a:effectLst/>
                <a:latin typeface="Arial" panose="020B0604020202020204" pitchFamily="34" charset="0"/>
                <a:ea typeface="Calibri" panose="020F0502020204030204" pitchFamily="34" charset="0"/>
                <a:cs typeface="Arial" panose="020B0604020202020204" pitchFamily="34" charset="0"/>
              </a:rPr>
              <a:t>Existing NFT marketplaces often suffer from issues such as high transaction fees, limited discoverability for emerging artists, lack of curation, and inadequate tools for artists to manage their portfolios effectively. This inhibits the growth and sustainability of the digital art ecosystem, hindering artists' ability to monetize their work and connect with their audience</a:t>
            </a:r>
          </a:p>
          <a:p>
            <a:pPr marL="0" lvl="0" indent="0" algn="l" rtl="0">
              <a:spcBef>
                <a:spcPts val="1500"/>
              </a:spcBef>
              <a:spcAft>
                <a:spcPts val="0"/>
              </a:spcAft>
              <a:buClr>
                <a:schemeClr val="dk1"/>
              </a:buClr>
              <a:buSzPts val="1100"/>
              <a:buFont typeface="Arial"/>
              <a:buNone/>
            </a:pPr>
            <a:r>
              <a:rPr lang="en-IN" dirty="0">
                <a:effectLst/>
                <a:latin typeface="Arial" panose="020B0604020202020204" pitchFamily="34" charset="0"/>
                <a:ea typeface="Calibri" panose="020F0502020204030204" pitchFamily="34" charset="0"/>
                <a:cs typeface="Arial" panose="020B0604020202020204" pitchFamily="34" charset="0"/>
              </a:rPr>
              <a:t> There is an urgent need for a novel digital art marketplace, providing a trusted and transparent environment for artists to tokenize their creations, establish ownership rights, and engage with a global community of art enthusiasts.</a:t>
            </a:r>
            <a:endParaRPr lang="en-GB" dirty="0">
              <a:solidFill>
                <a:schemeClr val="dk1"/>
              </a:solidFill>
              <a:highlight>
                <a:srgbClr val="FFFFFF"/>
              </a:highlight>
              <a:latin typeface="Arial" panose="020B0604020202020204" pitchFamily="34" charset="0"/>
              <a:ea typeface="Roboto"/>
              <a:cs typeface="Arial" panose="020B0604020202020204" pitchFamily="34" charset="0"/>
              <a:sym typeface="Roboto"/>
            </a:endParaRPr>
          </a:p>
        </p:txBody>
      </p:sp>
    </p:spTree>
    <p:extLst>
      <p:ext uri="{BB962C8B-B14F-4D97-AF65-F5344CB8AC3E}">
        <p14:creationId xmlns:p14="http://schemas.microsoft.com/office/powerpoint/2010/main" val="3643952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D4A13-8D8B-6FFF-56A4-82CA668802D5}"/>
              </a:ext>
            </a:extLst>
          </p:cNvPr>
          <p:cNvSpPr>
            <a:spLocks noGrp="1"/>
          </p:cNvSpPr>
          <p:nvPr>
            <p:ph type="title"/>
          </p:nvPr>
        </p:nvSpPr>
        <p:spPr>
          <a:xfrm>
            <a:off x="4267200" y="76201"/>
            <a:ext cx="4712784" cy="492443"/>
          </a:xfrm>
        </p:spPr>
        <p:txBody>
          <a:bodyPr/>
          <a:lstStyle/>
          <a:p>
            <a:r>
              <a:rPr lang="en-IN" sz="3200" spc="-345" dirty="0">
                <a:solidFill>
                  <a:srgbClr val="000000"/>
                </a:solidFill>
                <a:latin typeface="Arial"/>
                <a:cs typeface="Arial"/>
              </a:rPr>
              <a:t>PROBLE</a:t>
            </a:r>
            <a:r>
              <a:rPr lang="en-IN" sz="3200" spc="-409" dirty="0">
                <a:solidFill>
                  <a:srgbClr val="000000"/>
                </a:solidFill>
                <a:latin typeface="Arial"/>
                <a:cs typeface="Arial"/>
              </a:rPr>
              <a:t>MS TO BE SOLVED</a:t>
            </a:r>
            <a:endParaRPr lang="en-IN" dirty="0"/>
          </a:p>
        </p:txBody>
      </p:sp>
      <p:sp>
        <p:nvSpPr>
          <p:cNvPr id="3" name="Text Placeholder 2">
            <a:extLst>
              <a:ext uri="{FF2B5EF4-FFF2-40B4-BE49-F238E27FC236}">
                <a16:creationId xmlns:a16="http://schemas.microsoft.com/office/drawing/2014/main" id="{482D18CE-9305-78CC-54B9-4086226BCA59}"/>
              </a:ext>
            </a:extLst>
          </p:cNvPr>
          <p:cNvSpPr>
            <a:spLocks noGrp="1"/>
          </p:cNvSpPr>
          <p:nvPr>
            <p:ph type="body" idx="1"/>
          </p:nvPr>
        </p:nvSpPr>
        <p:spPr>
          <a:xfrm>
            <a:off x="152400" y="685800"/>
            <a:ext cx="11963400" cy="5791200"/>
          </a:xfrm>
        </p:spPr>
        <p:txBody>
          <a:bodyPr/>
          <a:lstStyle/>
          <a:p>
            <a:pPr marL="342900" lvl="0" indent="-342900" algn="just">
              <a:buFont typeface="+mj-lt"/>
              <a:buAutoNum type="arabicPeriod"/>
              <a:tabLst>
                <a:tab pos="198120" algn="l"/>
              </a:tabLst>
            </a:pPr>
            <a:r>
              <a:rPr lang="en-IN" sz="1800" b="1" dirty="0">
                <a:solidFill>
                  <a:srgbClr val="0D0D0D"/>
                </a:solidFill>
                <a:effectLst/>
                <a:latin typeface="Times New Roman" panose="02020603050405020304" pitchFamily="18" charset="0"/>
                <a:ea typeface="Segoe UI" panose="020B0502040204020203" pitchFamily="34" charset="0"/>
              </a:rPr>
              <a:t>Monetization Struggles for Digital Artists: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Artists face challenges in monetizing their digital creations due to piracy and unauthorized distribution.</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Lack of a standardized provenance system diminishes the perceived value and resale potential of digital artworks.</a:t>
            </a:r>
            <a:endParaRPr lang="en-IN" sz="1800" dirty="0">
              <a:effectLst/>
              <a:latin typeface="Times New Roman" panose="02020603050405020304" pitchFamily="18" charset="0"/>
              <a:ea typeface="Times New Roman" panose="02020603050405020304" pitchFamily="18" charset="0"/>
            </a:endParaRPr>
          </a:p>
          <a:p>
            <a:pPr marL="742950" algn="just"/>
            <a:r>
              <a:rPr lang="en-IN" sz="1800" dirty="0">
                <a:solidFill>
                  <a:srgbClr val="0D0D0D"/>
                </a:solidFill>
                <a:effectLst/>
                <a:latin typeface="Times New Roman" panose="02020603050405020304" pitchFamily="18" charset="0"/>
                <a:ea typeface="Segoe UI" panose="020B0502040204020203" pitchFamily="34" charset="0"/>
              </a:rPr>
              <a:t> </a:t>
            </a:r>
            <a:endParaRPr lang="en-IN" sz="1800" dirty="0">
              <a:effectLst/>
              <a:latin typeface="Times New Roman" panose="02020603050405020304" pitchFamily="18" charset="0"/>
              <a:ea typeface="Times New Roman" panose="02020603050405020304" pitchFamily="18" charset="0"/>
            </a:endParaRPr>
          </a:p>
          <a:p>
            <a:pPr marL="228600" algn="just"/>
            <a:r>
              <a:rPr lang="en-IN" sz="1800" b="1" dirty="0">
                <a:solidFill>
                  <a:srgbClr val="0D0D0D"/>
                </a:solidFill>
                <a:effectLst/>
                <a:latin typeface="Times New Roman" panose="02020603050405020304" pitchFamily="18" charset="0"/>
                <a:ea typeface="Segoe UI" panose="020B0502040204020203" pitchFamily="34" charset="0"/>
              </a:rPr>
              <a:t>2. Limitations of Centralized E-commerce Platforms: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Current platforms impose high fees on artists, creating financial barriers to entry.</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Artists experience delayed payments and have limited control over their intellectual property.</a:t>
            </a:r>
            <a:endParaRPr lang="en-IN" sz="1800" dirty="0">
              <a:effectLst/>
              <a:latin typeface="Times New Roman" panose="02020603050405020304" pitchFamily="18" charset="0"/>
              <a:ea typeface="Times New Roman" panose="02020603050405020304" pitchFamily="18" charset="0"/>
            </a:endParaRPr>
          </a:p>
          <a:p>
            <a:pPr marL="228600" algn="just"/>
            <a:r>
              <a:rPr lang="en-IN" sz="1800" dirty="0">
                <a:solidFill>
                  <a:srgbClr val="0D0D0D"/>
                </a:solidFill>
                <a:effectLst/>
                <a:latin typeface="Times New Roman" panose="02020603050405020304" pitchFamily="18" charset="0"/>
                <a:ea typeface="Segoe UI" panose="020B0502040204020203" pitchFamily="34" charset="0"/>
              </a:rPr>
              <a:t> </a:t>
            </a:r>
            <a:endParaRPr lang="en-IN" sz="1800" dirty="0">
              <a:effectLst/>
              <a:latin typeface="Times New Roman" panose="02020603050405020304" pitchFamily="18" charset="0"/>
              <a:ea typeface="Times New Roman" panose="02020603050405020304" pitchFamily="18" charset="0"/>
            </a:endParaRPr>
          </a:p>
          <a:p>
            <a:pPr marL="228600" algn="just"/>
            <a:r>
              <a:rPr lang="en-IN" sz="1800" b="1" dirty="0">
                <a:solidFill>
                  <a:srgbClr val="0D0D0D"/>
                </a:solidFill>
                <a:effectLst/>
                <a:latin typeface="Times New Roman" panose="02020603050405020304" pitchFamily="18" charset="0"/>
                <a:ea typeface="Segoe UI" panose="020B0502040204020203" pitchFamily="34" charset="0"/>
              </a:rPr>
              <a:t>3. Buyer Trust Issues in the Marketplace:</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Buyers struggle to verify the authenticity and rarity of digital art pieces, leading to trust concerns.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Lack of transparency in transactions further exacerbates trust issues within the marketplace.</a:t>
            </a:r>
            <a:endParaRPr lang="en-IN" sz="1800" dirty="0">
              <a:effectLst/>
              <a:latin typeface="Times New Roman" panose="02020603050405020304" pitchFamily="18" charset="0"/>
              <a:ea typeface="Times New Roman" panose="02020603050405020304" pitchFamily="18" charset="0"/>
            </a:endParaRPr>
          </a:p>
          <a:p>
            <a:pPr marL="228600" algn="just"/>
            <a:r>
              <a:rPr lang="en-IN" sz="1800" dirty="0">
                <a:solidFill>
                  <a:srgbClr val="0D0D0D"/>
                </a:solidFill>
                <a:effectLst/>
                <a:latin typeface="Times New Roman" panose="02020603050405020304" pitchFamily="18" charset="0"/>
                <a:ea typeface="Segoe UI" panose="020B0502040204020203" pitchFamily="34" charset="0"/>
              </a:rPr>
              <a:t> </a:t>
            </a:r>
            <a:endParaRPr lang="en-IN" sz="1800" dirty="0">
              <a:effectLst/>
              <a:latin typeface="Times New Roman" panose="02020603050405020304" pitchFamily="18" charset="0"/>
              <a:ea typeface="Times New Roman" panose="02020603050405020304" pitchFamily="18" charset="0"/>
            </a:endParaRPr>
          </a:p>
          <a:p>
            <a:pPr marL="228600" algn="just"/>
            <a:r>
              <a:rPr lang="en-IN" sz="1800" b="1" dirty="0">
                <a:solidFill>
                  <a:srgbClr val="0D0D0D"/>
                </a:solidFill>
                <a:effectLst/>
                <a:latin typeface="Times New Roman" panose="02020603050405020304" pitchFamily="18" charset="0"/>
                <a:ea typeface="Segoe UI" panose="020B0502040204020203" pitchFamily="34" charset="0"/>
              </a:rPr>
              <a:t>4. Revolutionizing the Digital Art Market with "Decentralized Canvas":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Proposal for a decentralized NFT-based e-commerce platform to address existing challenges.</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Utilizing blockchain technology and smart contracts for secure, transparent, and fair transactions.</a:t>
            </a:r>
            <a:endParaRPr lang="en-IN" sz="1800" dirty="0">
              <a:effectLst/>
              <a:latin typeface="Times New Roman" panose="02020603050405020304" pitchFamily="18" charset="0"/>
              <a:ea typeface="Times New Roman" panose="02020603050405020304" pitchFamily="18" charset="0"/>
            </a:endParaRPr>
          </a:p>
          <a:p>
            <a:pPr marL="228600" algn="just"/>
            <a:r>
              <a:rPr lang="en-IN" sz="1800" dirty="0">
                <a:solidFill>
                  <a:srgbClr val="0D0D0D"/>
                </a:solidFill>
                <a:effectLst/>
                <a:latin typeface="Times New Roman" panose="02020603050405020304" pitchFamily="18" charset="0"/>
                <a:ea typeface="Segoe UI" panose="020B0502040204020203" pitchFamily="34" charset="0"/>
              </a:rPr>
              <a:t> </a:t>
            </a:r>
            <a:endParaRPr lang="en-IN" sz="1800" dirty="0">
              <a:effectLst/>
              <a:latin typeface="Times New Roman" panose="02020603050405020304" pitchFamily="18" charset="0"/>
              <a:ea typeface="Times New Roman" panose="02020603050405020304" pitchFamily="18" charset="0"/>
            </a:endParaRPr>
          </a:p>
          <a:p>
            <a:pPr marL="228600" algn="just"/>
            <a:r>
              <a:rPr lang="en-IN" sz="1800" b="1" dirty="0">
                <a:solidFill>
                  <a:srgbClr val="0D0D0D"/>
                </a:solidFill>
                <a:effectLst/>
                <a:latin typeface="Times New Roman" panose="02020603050405020304" pitchFamily="18" charset="0"/>
                <a:ea typeface="Segoe UI" panose="020B0502040204020203" pitchFamily="34" charset="0"/>
              </a:rPr>
              <a:t>5. Empowering Artists and Enhancing Trust:</a:t>
            </a:r>
            <a:endParaRPr lang="en-IN" sz="1800" dirty="0">
              <a:effectLst/>
              <a:latin typeface="Times New Roman" panose="02020603050405020304" pitchFamily="18" charset="0"/>
              <a:ea typeface="Times New Roman" panose="02020603050405020304" pitchFamily="18" charset="0"/>
            </a:endParaRPr>
          </a:p>
          <a:p>
            <a:pPr marL="342900" lvl="0" indent="-342900" algn="just">
              <a:buSzPts val="500"/>
              <a:buFont typeface="Wingdings" panose="05000000000000000000" pitchFamily="2" charset="2"/>
              <a:buChar char=""/>
              <a:tabLst>
                <a:tab pos="266700" algn="l"/>
              </a:tabLst>
            </a:pPr>
            <a:r>
              <a:rPr lang="en-IN" sz="1800" dirty="0">
                <a:solidFill>
                  <a:srgbClr val="0D0D0D"/>
                </a:solidFill>
                <a:effectLst/>
                <a:latin typeface="Times New Roman" panose="02020603050405020304" pitchFamily="18" charset="0"/>
                <a:ea typeface="Segoe UI" panose="020B0502040204020203" pitchFamily="34" charset="0"/>
              </a:rPr>
              <a:t>Implementation of automated royalty payments through smart contracts to incentivize artists.</a:t>
            </a:r>
            <a:endParaRPr lang="en-IN" sz="1800" dirty="0">
              <a:effectLst/>
              <a:latin typeface="Times New Roman" panose="02020603050405020304" pitchFamily="18" charset="0"/>
              <a:ea typeface="Times New Roman" panose="02020603050405020304" pitchFamily="18" charset="0"/>
            </a:endParaRPr>
          </a:p>
          <a:p>
            <a:r>
              <a:rPr lang="en-IN" sz="1800" dirty="0">
                <a:solidFill>
                  <a:srgbClr val="0D0D0D"/>
                </a:solidFill>
                <a:effectLst/>
                <a:latin typeface="Times New Roman" panose="02020603050405020304" pitchFamily="18" charset="0"/>
                <a:ea typeface="Segoe UI" panose="020B0502040204020203" pitchFamily="34" charset="0"/>
              </a:rPr>
              <a:t>Aim to eliminate unauthorized duplication, fostering a transparent and trustworthy digital art marketplace</a:t>
            </a:r>
            <a:endParaRPr lang="en-IN" dirty="0"/>
          </a:p>
        </p:txBody>
      </p:sp>
    </p:spTree>
    <p:extLst>
      <p:ext uri="{BB962C8B-B14F-4D97-AF65-F5344CB8AC3E}">
        <p14:creationId xmlns:p14="http://schemas.microsoft.com/office/powerpoint/2010/main" val="89910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p:nvPr/>
        </p:nvSpPr>
        <p:spPr>
          <a:xfrm>
            <a:off x="1273050" y="1527674"/>
            <a:ext cx="9268460" cy="4964430"/>
          </a:xfrm>
          <a:custGeom>
            <a:avLst/>
            <a:gdLst/>
            <a:ahLst/>
            <a:cxnLst/>
            <a:rect l="l" t="t" r="r" b="b"/>
            <a:pathLst>
              <a:path w="9268460" h="4964430">
                <a:moveTo>
                  <a:pt x="9267899" y="4964099"/>
                </a:moveTo>
                <a:lnTo>
                  <a:pt x="0" y="4964099"/>
                </a:lnTo>
                <a:lnTo>
                  <a:pt x="0" y="0"/>
                </a:lnTo>
                <a:lnTo>
                  <a:pt x="9267899" y="0"/>
                </a:lnTo>
                <a:lnTo>
                  <a:pt x="9267899" y="4964099"/>
                </a:lnTo>
                <a:close/>
              </a:path>
            </a:pathLst>
          </a:custGeom>
          <a:solidFill>
            <a:srgbClr val="FFFFFF"/>
          </a:solidFill>
        </p:spPr>
        <p:txBody>
          <a:bodyPr wrap="square" lIns="0" tIns="0" rIns="0" bIns="0" rtlCol="0"/>
          <a:lstStyle/>
          <a:p>
            <a:endParaRPr/>
          </a:p>
        </p:txBody>
      </p:sp>
      <p:sp>
        <p:nvSpPr>
          <p:cNvPr id="7" name="object 7"/>
          <p:cNvSpPr txBox="1"/>
          <p:nvPr/>
        </p:nvSpPr>
        <p:spPr>
          <a:xfrm>
            <a:off x="1346075" y="1587999"/>
            <a:ext cx="9083675" cy="4362450"/>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0D0D0D"/>
                </a:solidFill>
                <a:latin typeface="Roboto"/>
                <a:cs typeface="Roboto"/>
              </a:rPr>
              <a:t>"</a:t>
            </a:r>
            <a:r>
              <a:rPr sz="2500" b="1" spc="40" dirty="0">
                <a:solidFill>
                  <a:srgbClr val="0D0D0D"/>
                </a:solidFill>
                <a:latin typeface="Roboto"/>
                <a:cs typeface="Roboto"/>
              </a:rPr>
              <a:t>Th</a:t>
            </a:r>
            <a:r>
              <a:rPr sz="2500" b="1" spc="45" dirty="0">
                <a:solidFill>
                  <a:srgbClr val="0D0D0D"/>
                </a:solidFill>
                <a:latin typeface="Roboto"/>
                <a:cs typeface="Roboto"/>
              </a:rPr>
              <a:t>e</a:t>
            </a:r>
            <a:r>
              <a:rPr sz="2500" b="1" spc="-5" dirty="0">
                <a:solidFill>
                  <a:srgbClr val="0D0D0D"/>
                </a:solidFill>
                <a:latin typeface="Roboto"/>
                <a:cs typeface="Roboto"/>
              </a:rPr>
              <a:t> </a:t>
            </a:r>
            <a:r>
              <a:rPr sz="2500" b="1" spc="-15" dirty="0">
                <a:solidFill>
                  <a:srgbClr val="0D0D0D"/>
                </a:solidFill>
                <a:latin typeface="Roboto"/>
                <a:cs typeface="Roboto"/>
              </a:rPr>
              <a:t>Digita</a:t>
            </a:r>
            <a:r>
              <a:rPr sz="2500" b="1" spc="-10" dirty="0">
                <a:solidFill>
                  <a:srgbClr val="0D0D0D"/>
                </a:solidFill>
                <a:latin typeface="Roboto"/>
                <a:cs typeface="Roboto"/>
              </a:rPr>
              <a:t>l</a:t>
            </a:r>
            <a:r>
              <a:rPr sz="2500" b="1" spc="-5" dirty="0">
                <a:solidFill>
                  <a:srgbClr val="0D0D0D"/>
                </a:solidFill>
                <a:latin typeface="Roboto"/>
                <a:cs typeface="Roboto"/>
              </a:rPr>
              <a:t> </a:t>
            </a:r>
            <a:r>
              <a:rPr sz="2500" b="1" spc="70" dirty="0">
                <a:solidFill>
                  <a:srgbClr val="0D0D0D"/>
                </a:solidFill>
                <a:latin typeface="Roboto"/>
                <a:cs typeface="Roboto"/>
              </a:rPr>
              <a:t>A</a:t>
            </a:r>
            <a:r>
              <a:rPr sz="2500" b="1" spc="95" dirty="0">
                <a:solidFill>
                  <a:srgbClr val="0D0D0D"/>
                </a:solidFill>
                <a:latin typeface="Roboto"/>
                <a:cs typeface="Roboto"/>
              </a:rPr>
              <a:t>r</a:t>
            </a:r>
            <a:r>
              <a:rPr sz="2500" b="1" spc="-30" dirty="0">
                <a:solidFill>
                  <a:srgbClr val="0D0D0D"/>
                </a:solidFill>
                <a:latin typeface="Roboto"/>
                <a:cs typeface="Roboto"/>
              </a:rPr>
              <a:t>t</a:t>
            </a:r>
            <a:r>
              <a:rPr sz="2500" b="1" spc="-5" dirty="0">
                <a:solidFill>
                  <a:srgbClr val="0D0D0D"/>
                </a:solidFill>
                <a:latin typeface="Roboto"/>
                <a:cs typeface="Roboto"/>
              </a:rPr>
              <a:t> </a:t>
            </a:r>
            <a:r>
              <a:rPr sz="2500" b="1" spc="20" dirty="0">
                <a:solidFill>
                  <a:srgbClr val="0D0D0D"/>
                </a:solidFill>
                <a:latin typeface="Roboto"/>
                <a:cs typeface="Roboto"/>
              </a:rPr>
              <a:t>R</a:t>
            </a:r>
            <a:r>
              <a:rPr sz="2500" b="1" dirty="0">
                <a:solidFill>
                  <a:srgbClr val="0D0D0D"/>
                </a:solidFill>
                <a:latin typeface="Roboto"/>
                <a:cs typeface="Roboto"/>
              </a:rPr>
              <a:t>e</a:t>
            </a:r>
            <a:r>
              <a:rPr sz="2500" b="1" spc="-35" dirty="0">
                <a:solidFill>
                  <a:srgbClr val="0D0D0D"/>
                </a:solidFill>
                <a:latin typeface="Roboto"/>
                <a:cs typeface="Roboto"/>
              </a:rPr>
              <a:t>v</a:t>
            </a:r>
            <a:r>
              <a:rPr sz="2500" b="1" spc="-15" dirty="0">
                <a:solidFill>
                  <a:srgbClr val="0D0D0D"/>
                </a:solidFill>
                <a:latin typeface="Roboto"/>
                <a:cs typeface="Roboto"/>
              </a:rPr>
              <a:t>olution</a:t>
            </a:r>
            <a:endParaRPr sz="2500">
              <a:latin typeface="Roboto"/>
              <a:cs typeface="Roboto"/>
            </a:endParaRPr>
          </a:p>
          <a:p>
            <a:pPr marL="469900">
              <a:lnSpc>
                <a:spcPct val="100000"/>
              </a:lnSpc>
              <a:spcBef>
                <a:spcPts val="25"/>
              </a:spcBef>
            </a:pPr>
            <a:r>
              <a:rPr sz="1900" b="1" dirty="0">
                <a:solidFill>
                  <a:srgbClr val="0D0D0D"/>
                </a:solidFill>
                <a:latin typeface="Roboto"/>
                <a:cs typeface="Roboto"/>
              </a:rPr>
              <a:t>Rise</a:t>
            </a:r>
            <a:r>
              <a:rPr sz="1900" b="1" spc="-15" dirty="0">
                <a:solidFill>
                  <a:srgbClr val="0D0D0D"/>
                </a:solidFill>
                <a:latin typeface="Roboto"/>
                <a:cs typeface="Roboto"/>
              </a:rPr>
              <a:t> </a:t>
            </a:r>
            <a:r>
              <a:rPr sz="1900" b="1" spc="5" dirty="0">
                <a:solidFill>
                  <a:srgbClr val="0D0D0D"/>
                </a:solidFill>
                <a:latin typeface="Roboto"/>
                <a:cs typeface="Roboto"/>
              </a:rPr>
              <a:t>of</a:t>
            </a:r>
            <a:r>
              <a:rPr sz="1900" b="1" spc="-15" dirty="0">
                <a:solidFill>
                  <a:srgbClr val="0D0D0D"/>
                </a:solidFill>
                <a:latin typeface="Roboto"/>
                <a:cs typeface="Roboto"/>
              </a:rPr>
              <a:t> Digital</a:t>
            </a:r>
            <a:r>
              <a:rPr sz="1900" b="1" spc="-10" dirty="0">
                <a:solidFill>
                  <a:srgbClr val="0D0D0D"/>
                </a:solidFill>
                <a:latin typeface="Roboto"/>
                <a:cs typeface="Roboto"/>
              </a:rPr>
              <a:t> </a:t>
            </a:r>
            <a:r>
              <a:rPr sz="1900" b="1" spc="20" dirty="0">
                <a:solidFill>
                  <a:srgbClr val="0D0D0D"/>
                </a:solidFill>
                <a:latin typeface="Roboto"/>
                <a:cs typeface="Roboto"/>
              </a:rPr>
              <a:t>Art:</a:t>
            </a:r>
            <a:endParaRPr sz="1900">
              <a:latin typeface="Roboto"/>
              <a:cs typeface="Roboto"/>
            </a:endParaRPr>
          </a:p>
          <a:p>
            <a:pPr marL="927100" marR="429895" indent="-374650">
              <a:lnSpc>
                <a:spcPct val="114999"/>
              </a:lnSpc>
              <a:buFont typeface="Arial MT"/>
              <a:buChar char="●"/>
              <a:tabLst>
                <a:tab pos="926465" algn="l"/>
                <a:tab pos="927100" algn="l"/>
              </a:tabLst>
            </a:pPr>
            <a:r>
              <a:rPr sz="1900" spc="-35" dirty="0">
                <a:solidFill>
                  <a:srgbClr val="0D0D0D"/>
                </a:solidFill>
                <a:latin typeface="Roboto"/>
                <a:cs typeface="Roboto"/>
              </a:rPr>
              <a:t>"Digital</a:t>
            </a:r>
            <a:r>
              <a:rPr sz="1900" spc="-10" dirty="0">
                <a:solidFill>
                  <a:srgbClr val="0D0D0D"/>
                </a:solidFill>
                <a:latin typeface="Roboto"/>
                <a:cs typeface="Roboto"/>
              </a:rPr>
              <a:t> art</a:t>
            </a:r>
            <a:r>
              <a:rPr sz="1900" spc="-5" dirty="0">
                <a:solidFill>
                  <a:srgbClr val="0D0D0D"/>
                </a:solidFill>
                <a:latin typeface="Roboto"/>
                <a:cs typeface="Roboto"/>
              </a:rPr>
              <a:t> </a:t>
            </a:r>
            <a:r>
              <a:rPr sz="1900" spc="-25" dirty="0">
                <a:solidFill>
                  <a:srgbClr val="0D0D0D"/>
                </a:solidFill>
                <a:latin typeface="Roboto"/>
                <a:cs typeface="Roboto"/>
              </a:rPr>
              <a:t>has</a:t>
            </a:r>
            <a:r>
              <a:rPr sz="1900" spc="-5" dirty="0">
                <a:solidFill>
                  <a:srgbClr val="0D0D0D"/>
                </a:solidFill>
                <a:latin typeface="Roboto"/>
                <a:cs typeface="Roboto"/>
              </a:rPr>
              <a:t> </a:t>
            </a:r>
            <a:r>
              <a:rPr sz="1900" spc="-20" dirty="0">
                <a:solidFill>
                  <a:srgbClr val="0D0D0D"/>
                </a:solidFill>
                <a:latin typeface="Roboto"/>
                <a:cs typeface="Roboto"/>
              </a:rPr>
              <a:t>transcended</a:t>
            </a:r>
            <a:r>
              <a:rPr sz="1900" spc="-5" dirty="0">
                <a:solidFill>
                  <a:srgbClr val="0D0D0D"/>
                </a:solidFill>
                <a:latin typeface="Roboto"/>
                <a:cs typeface="Roboto"/>
              </a:rPr>
              <a:t> </a:t>
            </a:r>
            <a:r>
              <a:rPr sz="1900" spc="-20" dirty="0">
                <a:solidFill>
                  <a:srgbClr val="0D0D0D"/>
                </a:solidFill>
                <a:latin typeface="Roboto"/>
                <a:cs typeface="Roboto"/>
              </a:rPr>
              <a:t>boundaries,</a:t>
            </a:r>
            <a:r>
              <a:rPr sz="1900" dirty="0">
                <a:solidFill>
                  <a:srgbClr val="0D0D0D"/>
                </a:solidFill>
                <a:latin typeface="Roboto"/>
                <a:cs typeface="Roboto"/>
              </a:rPr>
              <a:t> </a:t>
            </a:r>
            <a:r>
              <a:rPr sz="1900" spc="-25" dirty="0">
                <a:solidFill>
                  <a:srgbClr val="0D0D0D"/>
                </a:solidFill>
                <a:latin typeface="Roboto"/>
                <a:cs typeface="Roboto"/>
              </a:rPr>
              <a:t>gaining</a:t>
            </a:r>
            <a:r>
              <a:rPr sz="1900" spc="-5" dirty="0">
                <a:solidFill>
                  <a:srgbClr val="0D0D0D"/>
                </a:solidFill>
                <a:latin typeface="Roboto"/>
                <a:cs typeface="Roboto"/>
              </a:rPr>
              <a:t> </a:t>
            </a:r>
            <a:r>
              <a:rPr sz="1900" spc="-15" dirty="0">
                <a:solidFill>
                  <a:srgbClr val="0D0D0D"/>
                </a:solidFill>
                <a:latin typeface="Roboto"/>
                <a:cs typeface="Roboto"/>
              </a:rPr>
              <a:t>prominence</a:t>
            </a:r>
            <a:r>
              <a:rPr sz="1900" dirty="0">
                <a:solidFill>
                  <a:srgbClr val="0D0D0D"/>
                </a:solidFill>
                <a:latin typeface="Roboto"/>
                <a:cs typeface="Roboto"/>
              </a:rPr>
              <a:t> </a:t>
            </a:r>
            <a:r>
              <a:rPr sz="1900" spc="-15" dirty="0">
                <a:solidFill>
                  <a:srgbClr val="0D0D0D"/>
                </a:solidFill>
                <a:latin typeface="Roboto"/>
                <a:cs typeface="Roboto"/>
              </a:rPr>
              <a:t>as</a:t>
            </a:r>
            <a:r>
              <a:rPr sz="1900" spc="-5" dirty="0">
                <a:solidFill>
                  <a:srgbClr val="0D0D0D"/>
                </a:solidFill>
                <a:latin typeface="Roboto"/>
                <a:cs typeface="Roboto"/>
              </a:rPr>
              <a:t> </a:t>
            </a:r>
            <a:r>
              <a:rPr sz="1900" spc="-15" dirty="0">
                <a:solidFill>
                  <a:srgbClr val="0D0D0D"/>
                </a:solidFill>
                <a:latin typeface="Roboto"/>
                <a:cs typeface="Roboto"/>
              </a:rPr>
              <a:t>a</a:t>
            </a:r>
            <a:r>
              <a:rPr sz="1900" spc="-5" dirty="0">
                <a:solidFill>
                  <a:srgbClr val="0D0D0D"/>
                </a:solidFill>
                <a:latin typeface="Roboto"/>
                <a:cs typeface="Roboto"/>
              </a:rPr>
              <a:t> </a:t>
            </a:r>
            <a:r>
              <a:rPr sz="1900" spc="-35" dirty="0">
                <a:solidFill>
                  <a:srgbClr val="0D0D0D"/>
                </a:solidFill>
                <a:latin typeface="Roboto"/>
                <a:cs typeface="Roboto"/>
              </a:rPr>
              <a:t>vibrant </a:t>
            </a:r>
            <a:r>
              <a:rPr sz="1900" spc="-459" dirty="0">
                <a:solidFill>
                  <a:srgbClr val="0D0D0D"/>
                </a:solidFill>
                <a:latin typeface="Roboto"/>
                <a:cs typeface="Roboto"/>
              </a:rPr>
              <a:t> </a:t>
            </a:r>
            <a:r>
              <a:rPr sz="1900" spc="-25" dirty="0">
                <a:solidFill>
                  <a:srgbClr val="0D0D0D"/>
                </a:solidFill>
                <a:latin typeface="Roboto"/>
                <a:cs typeface="Roboto"/>
              </a:rPr>
              <a:t>and</a:t>
            </a:r>
            <a:r>
              <a:rPr sz="1900" spc="-15" dirty="0">
                <a:solidFill>
                  <a:srgbClr val="0D0D0D"/>
                </a:solidFill>
                <a:latin typeface="Roboto"/>
                <a:cs typeface="Roboto"/>
              </a:rPr>
              <a:t> </a:t>
            </a:r>
            <a:r>
              <a:rPr sz="1900" spc="-20" dirty="0">
                <a:solidFill>
                  <a:srgbClr val="0D0D0D"/>
                </a:solidFill>
                <a:latin typeface="Roboto"/>
                <a:cs typeface="Roboto"/>
              </a:rPr>
              <a:t>expressive</a:t>
            </a:r>
            <a:r>
              <a:rPr sz="1900" spc="-10" dirty="0">
                <a:solidFill>
                  <a:srgbClr val="0D0D0D"/>
                </a:solidFill>
                <a:latin typeface="Roboto"/>
                <a:cs typeface="Roboto"/>
              </a:rPr>
              <a:t> </a:t>
            </a:r>
            <a:r>
              <a:rPr sz="1900" spc="-40" dirty="0">
                <a:solidFill>
                  <a:srgbClr val="0D0D0D"/>
                </a:solidFill>
                <a:latin typeface="Roboto"/>
                <a:cs typeface="Roboto"/>
              </a:rPr>
              <a:t>medium."</a:t>
            </a:r>
            <a:endParaRPr sz="1900">
              <a:latin typeface="Roboto"/>
              <a:cs typeface="Roboto"/>
            </a:endParaRPr>
          </a:p>
          <a:p>
            <a:pPr marL="469900">
              <a:lnSpc>
                <a:spcPct val="100000"/>
              </a:lnSpc>
              <a:spcBef>
                <a:spcPts val="340"/>
              </a:spcBef>
            </a:pPr>
            <a:r>
              <a:rPr sz="1900" b="1" spc="-10" dirty="0">
                <a:solidFill>
                  <a:srgbClr val="0D0D0D"/>
                </a:solidFill>
                <a:latin typeface="Roboto"/>
                <a:cs typeface="Roboto"/>
              </a:rPr>
              <a:t>Democratization</a:t>
            </a:r>
            <a:r>
              <a:rPr sz="1900" b="1" spc="-5" dirty="0">
                <a:solidFill>
                  <a:srgbClr val="0D0D0D"/>
                </a:solidFill>
                <a:latin typeface="Roboto"/>
                <a:cs typeface="Roboto"/>
              </a:rPr>
              <a:t> </a:t>
            </a:r>
            <a:r>
              <a:rPr sz="1900" b="1" spc="5" dirty="0">
                <a:solidFill>
                  <a:srgbClr val="0D0D0D"/>
                </a:solidFill>
                <a:latin typeface="Roboto"/>
                <a:cs typeface="Roboto"/>
              </a:rPr>
              <a:t>of</a:t>
            </a:r>
            <a:r>
              <a:rPr sz="1900" b="1" spc="-5" dirty="0">
                <a:solidFill>
                  <a:srgbClr val="0D0D0D"/>
                </a:solidFill>
                <a:latin typeface="Roboto"/>
                <a:cs typeface="Roboto"/>
              </a:rPr>
              <a:t> </a:t>
            </a:r>
            <a:r>
              <a:rPr sz="1900" b="1" spc="-10" dirty="0">
                <a:solidFill>
                  <a:srgbClr val="0D0D0D"/>
                </a:solidFill>
                <a:latin typeface="Roboto"/>
                <a:cs typeface="Roboto"/>
              </a:rPr>
              <a:t>Creativity:</a:t>
            </a:r>
            <a:endParaRPr sz="1900">
              <a:latin typeface="Roboto"/>
              <a:cs typeface="Roboto"/>
            </a:endParaRPr>
          </a:p>
          <a:p>
            <a:pPr marL="927100" marR="5080" indent="-374650">
              <a:lnSpc>
                <a:spcPct val="114999"/>
              </a:lnSpc>
              <a:buFont typeface="Arial MT"/>
              <a:buChar char="●"/>
              <a:tabLst>
                <a:tab pos="926465" algn="l"/>
                <a:tab pos="927100" algn="l"/>
              </a:tabLst>
            </a:pPr>
            <a:r>
              <a:rPr sz="1900" spc="-35" dirty="0">
                <a:solidFill>
                  <a:srgbClr val="0D0D0D"/>
                </a:solidFill>
                <a:latin typeface="Roboto"/>
                <a:cs typeface="Roboto"/>
              </a:rPr>
              <a:t>"Artists</a:t>
            </a:r>
            <a:r>
              <a:rPr sz="1900" spc="-5" dirty="0">
                <a:solidFill>
                  <a:srgbClr val="0D0D0D"/>
                </a:solidFill>
                <a:latin typeface="Roboto"/>
                <a:cs typeface="Roboto"/>
              </a:rPr>
              <a:t> </a:t>
            </a:r>
            <a:r>
              <a:rPr sz="1900" spc="-15" dirty="0">
                <a:solidFill>
                  <a:srgbClr val="0D0D0D"/>
                </a:solidFill>
                <a:latin typeface="Roboto"/>
                <a:cs typeface="Roboto"/>
              </a:rPr>
              <a:t>worldwide</a:t>
            </a:r>
            <a:r>
              <a:rPr sz="1900" spc="5" dirty="0">
                <a:solidFill>
                  <a:srgbClr val="0D0D0D"/>
                </a:solidFill>
                <a:latin typeface="Roboto"/>
                <a:cs typeface="Roboto"/>
              </a:rPr>
              <a:t> </a:t>
            </a:r>
            <a:r>
              <a:rPr sz="1900" spc="-20" dirty="0">
                <a:solidFill>
                  <a:srgbClr val="0D0D0D"/>
                </a:solidFill>
                <a:latin typeface="Roboto"/>
                <a:cs typeface="Roboto"/>
              </a:rPr>
              <a:t>are</a:t>
            </a:r>
            <a:r>
              <a:rPr sz="1900" spc="-5" dirty="0">
                <a:solidFill>
                  <a:srgbClr val="0D0D0D"/>
                </a:solidFill>
                <a:latin typeface="Roboto"/>
                <a:cs typeface="Roboto"/>
              </a:rPr>
              <a:t> </a:t>
            </a:r>
            <a:r>
              <a:rPr sz="1900" spc="-10" dirty="0">
                <a:solidFill>
                  <a:srgbClr val="0D0D0D"/>
                </a:solidFill>
                <a:latin typeface="Roboto"/>
                <a:cs typeface="Roboto"/>
              </a:rPr>
              <a:t>empowered</a:t>
            </a:r>
            <a:r>
              <a:rPr sz="1900" dirty="0">
                <a:solidFill>
                  <a:srgbClr val="0D0D0D"/>
                </a:solidFill>
                <a:latin typeface="Roboto"/>
                <a:cs typeface="Roboto"/>
              </a:rPr>
              <a:t> </a:t>
            </a:r>
            <a:r>
              <a:rPr sz="1900" spc="-20" dirty="0">
                <a:solidFill>
                  <a:srgbClr val="0D0D0D"/>
                </a:solidFill>
                <a:latin typeface="Roboto"/>
                <a:cs typeface="Roboto"/>
              </a:rPr>
              <a:t>to</a:t>
            </a:r>
            <a:r>
              <a:rPr sz="1900" dirty="0">
                <a:solidFill>
                  <a:srgbClr val="0D0D0D"/>
                </a:solidFill>
                <a:latin typeface="Roboto"/>
                <a:cs typeface="Roboto"/>
              </a:rPr>
              <a:t> </a:t>
            </a:r>
            <a:r>
              <a:rPr sz="1900" spc="-15" dirty="0">
                <a:solidFill>
                  <a:srgbClr val="0D0D0D"/>
                </a:solidFill>
                <a:latin typeface="Roboto"/>
                <a:cs typeface="Roboto"/>
              </a:rPr>
              <a:t>create,</a:t>
            </a:r>
            <a:r>
              <a:rPr sz="1900" dirty="0">
                <a:solidFill>
                  <a:srgbClr val="0D0D0D"/>
                </a:solidFill>
                <a:latin typeface="Roboto"/>
                <a:cs typeface="Roboto"/>
              </a:rPr>
              <a:t> </a:t>
            </a:r>
            <a:r>
              <a:rPr sz="1900" spc="-20" dirty="0">
                <a:solidFill>
                  <a:srgbClr val="0D0D0D"/>
                </a:solidFill>
                <a:latin typeface="Roboto"/>
                <a:cs typeface="Roboto"/>
              </a:rPr>
              <a:t>share,</a:t>
            </a:r>
            <a:r>
              <a:rPr sz="1900" dirty="0">
                <a:solidFill>
                  <a:srgbClr val="0D0D0D"/>
                </a:solidFill>
                <a:latin typeface="Roboto"/>
                <a:cs typeface="Roboto"/>
              </a:rPr>
              <a:t> </a:t>
            </a:r>
            <a:r>
              <a:rPr sz="1900" spc="-25" dirty="0">
                <a:solidFill>
                  <a:srgbClr val="0D0D0D"/>
                </a:solidFill>
                <a:latin typeface="Roboto"/>
                <a:cs typeface="Roboto"/>
              </a:rPr>
              <a:t>and</a:t>
            </a:r>
            <a:r>
              <a:rPr sz="1900" spc="-5" dirty="0">
                <a:solidFill>
                  <a:srgbClr val="0D0D0D"/>
                </a:solidFill>
                <a:latin typeface="Roboto"/>
                <a:cs typeface="Roboto"/>
              </a:rPr>
              <a:t> </a:t>
            </a:r>
            <a:r>
              <a:rPr sz="1900" spc="-30" dirty="0">
                <a:solidFill>
                  <a:srgbClr val="0D0D0D"/>
                </a:solidFill>
                <a:latin typeface="Roboto"/>
                <a:cs typeface="Roboto"/>
              </a:rPr>
              <a:t>thrive</a:t>
            </a:r>
            <a:r>
              <a:rPr sz="1900" dirty="0">
                <a:solidFill>
                  <a:srgbClr val="0D0D0D"/>
                </a:solidFill>
                <a:latin typeface="Roboto"/>
                <a:cs typeface="Roboto"/>
              </a:rPr>
              <a:t> </a:t>
            </a:r>
            <a:r>
              <a:rPr sz="1900" spc="-30" dirty="0">
                <a:solidFill>
                  <a:srgbClr val="0D0D0D"/>
                </a:solidFill>
                <a:latin typeface="Roboto"/>
                <a:cs typeface="Roboto"/>
              </a:rPr>
              <a:t>in</a:t>
            </a:r>
            <a:r>
              <a:rPr sz="1900" spc="-5" dirty="0">
                <a:solidFill>
                  <a:srgbClr val="0D0D0D"/>
                </a:solidFill>
                <a:latin typeface="Roboto"/>
                <a:cs typeface="Roboto"/>
              </a:rPr>
              <a:t> </a:t>
            </a:r>
            <a:r>
              <a:rPr sz="1900" spc="-15" dirty="0">
                <a:solidFill>
                  <a:srgbClr val="0D0D0D"/>
                </a:solidFill>
                <a:latin typeface="Roboto"/>
                <a:cs typeface="Roboto"/>
              </a:rPr>
              <a:t>a</a:t>
            </a:r>
            <a:r>
              <a:rPr sz="1900" dirty="0">
                <a:solidFill>
                  <a:srgbClr val="0D0D0D"/>
                </a:solidFill>
                <a:latin typeface="Roboto"/>
                <a:cs typeface="Roboto"/>
              </a:rPr>
              <a:t> </a:t>
            </a:r>
            <a:r>
              <a:rPr sz="1900" spc="-15" dirty="0">
                <a:solidFill>
                  <a:srgbClr val="0D0D0D"/>
                </a:solidFill>
                <a:latin typeface="Roboto"/>
                <a:cs typeface="Roboto"/>
              </a:rPr>
              <a:t>borderless </a:t>
            </a:r>
            <a:r>
              <a:rPr sz="1900" spc="-459" dirty="0">
                <a:solidFill>
                  <a:srgbClr val="0D0D0D"/>
                </a:solidFill>
                <a:latin typeface="Roboto"/>
                <a:cs typeface="Roboto"/>
              </a:rPr>
              <a:t> </a:t>
            </a:r>
            <a:r>
              <a:rPr sz="1900" spc="-20" dirty="0">
                <a:solidFill>
                  <a:srgbClr val="0D0D0D"/>
                </a:solidFill>
                <a:latin typeface="Roboto"/>
                <a:cs typeface="Roboto"/>
              </a:rPr>
              <a:t>digital</a:t>
            </a:r>
            <a:r>
              <a:rPr sz="1900" spc="-15" dirty="0">
                <a:solidFill>
                  <a:srgbClr val="0D0D0D"/>
                </a:solidFill>
                <a:latin typeface="Roboto"/>
                <a:cs typeface="Roboto"/>
              </a:rPr>
              <a:t> </a:t>
            </a:r>
            <a:r>
              <a:rPr sz="1900" spc="-35" dirty="0">
                <a:solidFill>
                  <a:srgbClr val="0D0D0D"/>
                </a:solidFill>
                <a:latin typeface="Roboto"/>
                <a:cs typeface="Roboto"/>
              </a:rPr>
              <a:t>landscape."</a:t>
            </a:r>
            <a:endParaRPr sz="1900">
              <a:latin typeface="Roboto"/>
              <a:cs typeface="Roboto"/>
            </a:endParaRPr>
          </a:p>
          <a:p>
            <a:pPr marL="469900">
              <a:lnSpc>
                <a:spcPct val="100000"/>
              </a:lnSpc>
              <a:spcBef>
                <a:spcPts val="340"/>
              </a:spcBef>
            </a:pPr>
            <a:r>
              <a:rPr sz="1900" b="1" spc="-5" dirty="0">
                <a:solidFill>
                  <a:srgbClr val="0D0D0D"/>
                </a:solidFill>
                <a:latin typeface="Roboto"/>
                <a:cs typeface="Roboto"/>
              </a:rPr>
              <a:t>Transformation</a:t>
            </a:r>
            <a:r>
              <a:rPr sz="1900" b="1" spc="-10" dirty="0">
                <a:solidFill>
                  <a:srgbClr val="0D0D0D"/>
                </a:solidFill>
                <a:latin typeface="Roboto"/>
                <a:cs typeface="Roboto"/>
              </a:rPr>
              <a:t> </a:t>
            </a:r>
            <a:r>
              <a:rPr sz="1900" b="1" spc="5" dirty="0">
                <a:solidFill>
                  <a:srgbClr val="0D0D0D"/>
                </a:solidFill>
                <a:latin typeface="Roboto"/>
                <a:cs typeface="Roboto"/>
              </a:rPr>
              <a:t>of</a:t>
            </a:r>
            <a:r>
              <a:rPr sz="1900" b="1" spc="-10" dirty="0">
                <a:solidFill>
                  <a:srgbClr val="0D0D0D"/>
                </a:solidFill>
                <a:latin typeface="Roboto"/>
                <a:cs typeface="Roboto"/>
              </a:rPr>
              <a:t> </a:t>
            </a:r>
            <a:r>
              <a:rPr sz="1900" b="1" spc="-5" dirty="0">
                <a:solidFill>
                  <a:srgbClr val="0D0D0D"/>
                </a:solidFill>
                <a:latin typeface="Roboto"/>
                <a:cs typeface="Roboto"/>
              </a:rPr>
              <a:t>the</a:t>
            </a:r>
            <a:r>
              <a:rPr sz="1900" b="1" spc="-10" dirty="0">
                <a:solidFill>
                  <a:srgbClr val="0D0D0D"/>
                </a:solidFill>
                <a:latin typeface="Roboto"/>
                <a:cs typeface="Roboto"/>
              </a:rPr>
              <a:t> </a:t>
            </a:r>
            <a:r>
              <a:rPr sz="1900" b="1" spc="35" dirty="0">
                <a:solidFill>
                  <a:srgbClr val="0D0D0D"/>
                </a:solidFill>
                <a:latin typeface="Roboto"/>
                <a:cs typeface="Roboto"/>
              </a:rPr>
              <a:t>Art</a:t>
            </a:r>
            <a:r>
              <a:rPr sz="1900" b="1" spc="-10" dirty="0">
                <a:solidFill>
                  <a:srgbClr val="0D0D0D"/>
                </a:solidFill>
                <a:latin typeface="Roboto"/>
                <a:cs typeface="Roboto"/>
              </a:rPr>
              <a:t> </a:t>
            </a:r>
            <a:r>
              <a:rPr sz="1900" b="1" spc="-5" dirty="0">
                <a:solidFill>
                  <a:srgbClr val="0D0D0D"/>
                </a:solidFill>
                <a:latin typeface="Roboto"/>
                <a:cs typeface="Roboto"/>
              </a:rPr>
              <a:t>Market:</a:t>
            </a:r>
            <a:endParaRPr sz="1900">
              <a:latin typeface="Roboto"/>
              <a:cs typeface="Roboto"/>
            </a:endParaRPr>
          </a:p>
          <a:p>
            <a:pPr marL="927100" marR="57150" indent="-374650">
              <a:lnSpc>
                <a:spcPct val="114999"/>
              </a:lnSpc>
              <a:buFont typeface="Arial MT"/>
              <a:buChar char="●"/>
              <a:tabLst>
                <a:tab pos="926465" algn="l"/>
                <a:tab pos="927100" algn="l"/>
              </a:tabLst>
            </a:pPr>
            <a:r>
              <a:rPr sz="1900" spc="-20" dirty="0">
                <a:solidFill>
                  <a:srgbClr val="0D0D0D"/>
                </a:solidFill>
                <a:latin typeface="Roboto"/>
                <a:cs typeface="Roboto"/>
              </a:rPr>
              <a:t>"Witness</a:t>
            </a:r>
            <a:r>
              <a:rPr sz="1900" spc="-10" dirty="0">
                <a:solidFill>
                  <a:srgbClr val="0D0D0D"/>
                </a:solidFill>
                <a:latin typeface="Roboto"/>
                <a:cs typeface="Roboto"/>
              </a:rPr>
              <a:t> </a:t>
            </a:r>
            <a:r>
              <a:rPr sz="1900" spc="-20" dirty="0">
                <a:solidFill>
                  <a:srgbClr val="0D0D0D"/>
                </a:solidFill>
                <a:latin typeface="Roboto"/>
                <a:cs typeface="Roboto"/>
              </a:rPr>
              <a:t>the</a:t>
            </a:r>
            <a:r>
              <a:rPr sz="1900" spc="-10" dirty="0">
                <a:solidFill>
                  <a:srgbClr val="0D0D0D"/>
                </a:solidFill>
                <a:latin typeface="Roboto"/>
                <a:cs typeface="Roboto"/>
              </a:rPr>
              <a:t> </a:t>
            </a:r>
            <a:r>
              <a:rPr sz="1900" spc="-15" dirty="0">
                <a:solidFill>
                  <a:srgbClr val="0D0D0D"/>
                </a:solidFill>
                <a:latin typeface="Roboto"/>
                <a:cs typeface="Roboto"/>
              </a:rPr>
              <a:t>metamorphosis</a:t>
            </a:r>
            <a:r>
              <a:rPr sz="1900" dirty="0">
                <a:solidFill>
                  <a:srgbClr val="0D0D0D"/>
                </a:solidFill>
                <a:latin typeface="Roboto"/>
                <a:cs typeface="Roboto"/>
              </a:rPr>
              <a:t> </a:t>
            </a:r>
            <a:r>
              <a:rPr sz="1900" spc="15" dirty="0">
                <a:solidFill>
                  <a:srgbClr val="0D0D0D"/>
                </a:solidFill>
                <a:latin typeface="Roboto"/>
                <a:cs typeface="Roboto"/>
              </a:rPr>
              <a:t>of</a:t>
            </a:r>
            <a:r>
              <a:rPr sz="1900" spc="-5" dirty="0">
                <a:solidFill>
                  <a:srgbClr val="0D0D0D"/>
                </a:solidFill>
                <a:latin typeface="Roboto"/>
                <a:cs typeface="Roboto"/>
              </a:rPr>
              <a:t> </a:t>
            </a:r>
            <a:r>
              <a:rPr sz="1900" spc="-20" dirty="0">
                <a:solidFill>
                  <a:srgbClr val="0D0D0D"/>
                </a:solidFill>
                <a:latin typeface="Roboto"/>
                <a:cs typeface="Roboto"/>
              </a:rPr>
              <a:t>the</a:t>
            </a:r>
            <a:r>
              <a:rPr sz="1900" spc="-10" dirty="0">
                <a:solidFill>
                  <a:srgbClr val="0D0D0D"/>
                </a:solidFill>
                <a:latin typeface="Roboto"/>
                <a:cs typeface="Roboto"/>
              </a:rPr>
              <a:t> </a:t>
            </a:r>
            <a:r>
              <a:rPr sz="1900" spc="-25" dirty="0">
                <a:solidFill>
                  <a:srgbClr val="0D0D0D"/>
                </a:solidFill>
                <a:latin typeface="Roboto"/>
                <a:cs typeface="Roboto"/>
              </a:rPr>
              <a:t>traditional</a:t>
            </a:r>
            <a:r>
              <a:rPr sz="1900" spc="-5" dirty="0">
                <a:solidFill>
                  <a:srgbClr val="0D0D0D"/>
                </a:solidFill>
                <a:latin typeface="Roboto"/>
                <a:cs typeface="Roboto"/>
              </a:rPr>
              <a:t> </a:t>
            </a:r>
            <a:r>
              <a:rPr sz="1900" spc="-10" dirty="0">
                <a:solidFill>
                  <a:srgbClr val="0D0D0D"/>
                </a:solidFill>
                <a:latin typeface="Roboto"/>
                <a:cs typeface="Roboto"/>
              </a:rPr>
              <a:t>art </a:t>
            </a:r>
            <a:r>
              <a:rPr sz="1900" spc="-15" dirty="0">
                <a:solidFill>
                  <a:srgbClr val="0D0D0D"/>
                </a:solidFill>
                <a:latin typeface="Roboto"/>
                <a:cs typeface="Roboto"/>
              </a:rPr>
              <a:t>market</a:t>
            </a:r>
            <a:r>
              <a:rPr sz="1900" spc="-10" dirty="0">
                <a:solidFill>
                  <a:srgbClr val="0D0D0D"/>
                </a:solidFill>
                <a:latin typeface="Roboto"/>
                <a:cs typeface="Roboto"/>
              </a:rPr>
              <a:t> </a:t>
            </a:r>
            <a:r>
              <a:rPr sz="1900" spc="-15" dirty="0">
                <a:solidFill>
                  <a:srgbClr val="0D0D0D"/>
                </a:solidFill>
                <a:latin typeface="Roboto"/>
                <a:cs typeface="Roboto"/>
              </a:rPr>
              <a:t>as</a:t>
            </a:r>
            <a:r>
              <a:rPr sz="1900" spc="-5" dirty="0">
                <a:solidFill>
                  <a:srgbClr val="0D0D0D"/>
                </a:solidFill>
                <a:latin typeface="Roboto"/>
                <a:cs typeface="Roboto"/>
              </a:rPr>
              <a:t> </a:t>
            </a:r>
            <a:r>
              <a:rPr sz="1900" spc="-25" dirty="0">
                <a:solidFill>
                  <a:srgbClr val="0D0D0D"/>
                </a:solidFill>
                <a:latin typeface="Roboto"/>
                <a:cs typeface="Roboto"/>
              </a:rPr>
              <a:t>it</a:t>
            </a:r>
            <a:r>
              <a:rPr sz="1900" spc="-10" dirty="0">
                <a:solidFill>
                  <a:srgbClr val="0D0D0D"/>
                </a:solidFill>
                <a:latin typeface="Roboto"/>
                <a:cs typeface="Roboto"/>
              </a:rPr>
              <a:t> </a:t>
            </a:r>
            <a:r>
              <a:rPr sz="1900" spc="-15" dirty="0">
                <a:solidFill>
                  <a:srgbClr val="0D0D0D"/>
                </a:solidFill>
                <a:latin typeface="Roboto"/>
                <a:cs typeface="Roboto"/>
              </a:rPr>
              <a:t>embraces</a:t>
            </a:r>
            <a:r>
              <a:rPr sz="1900" spc="-10" dirty="0">
                <a:solidFill>
                  <a:srgbClr val="0D0D0D"/>
                </a:solidFill>
                <a:latin typeface="Roboto"/>
                <a:cs typeface="Roboto"/>
              </a:rPr>
              <a:t> </a:t>
            </a:r>
            <a:r>
              <a:rPr sz="1900" spc="-20" dirty="0">
                <a:solidFill>
                  <a:srgbClr val="0D0D0D"/>
                </a:solidFill>
                <a:latin typeface="Roboto"/>
                <a:cs typeface="Roboto"/>
              </a:rPr>
              <a:t>the </a:t>
            </a:r>
            <a:r>
              <a:rPr sz="1900" spc="-455" dirty="0">
                <a:solidFill>
                  <a:srgbClr val="0D0D0D"/>
                </a:solidFill>
                <a:latin typeface="Roboto"/>
                <a:cs typeface="Roboto"/>
              </a:rPr>
              <a:t> </a:t>
            </a:r>
            <a:r>
              <a:rPr sz="1900" spc="-20" dirty="0">
                <a:solidFill>
                  <a:srgbClr val="0D0D0D"/>
                </a:solidFill>
                <a:latin typeface="Roboto"/>
                <a:cs typeface="Roboto"/>
              </a:rPr>
              <a:t>limitless</a:t>
            </a:r>
            <a:r>
              <a:rPr sz="1900" spc="-10" dirty="0">
                <a:solidFill>
                  <a:srgbClr val="0D0D0D"/>
                </a:solidFill>
                <a:latin typeface="Roboto"/>
                <a:cs typeface="Roboto"/>
              </a:rPr>
              <a:t> </a:t>
            </a:r>
            <a:r>
              <a:rPr sz="1900" spc="-20" dirty="0">
                <a:solidFill>
                  <a:srgbClr val="0D0D0D"/>
                </a:solidFill>
                <a:latin typeface="Roboto"/>
                <a:cs typeface="Roboto"/>
              </a:rPr>
              <a:t>possibilities</a:t>
            </a:r>
            <a:r>
              <a:rPr sz="1900" spc="-5" dirty="0">
                <a:solidFill>
                  <a:srgbClr val="0D0D0D"/>
                </a:solidFill>
                <a:latin typeface="Roboto"/>
                <a:cs typeface="Roboto"/>
              </a:rPr>
              <a:t> </a:t>
            </a:r>
            <a:r>
              <a:rPr sz="1900" dirty="0">
                <a:solidFill>
                  <a:srgbClr val="0D0D0D"/>
                </a:solidFill>
                <a:latin typeface="Roboto"/>
                <a:cs typeface="Roboto"/>
              </a:rPr>
              <a:t>offered</a:t>
            </a:r>
            <a:r>
              <a:rPr sz="1900" spc="-10" dirty="0">
                <a:solidFill>
                  <a:srgbClr val="0D0D0D"/>
                </a:solidFill>
                <a:latin typeface="Roboto"/>
                <a:cs typeface="Roboto"/>
              </a:rPr>
              <a:t> </a:t>
            </a:r>
            <a:r>
              <a:rPr sz="1900" spc="-45" dirty="0">
                <a:solidFill>
                  <a:srgbClr val="0D0D0D"/>
                </a:solidFill>
                <a:latin typeface="Roboto"/>
                <a:cs typeface="Roboto"/>
              </a:rPr>
              <a:t>by</a:t>
            </a:r>
            <a:r>
              <a:rPr sz="1900" spc="-5" dirty="0">
                <a:solidFill>
                  <a:srgbClr val="0D0D0D"/>
                </a:solidFill>
                <a:latin typeface="Roboto"/>
                <a:cs typeface="Roboto"/>
              </a:rPr>
              <a:t> </a:t>
            </a:r>
            <a:r>
              <a:rPr sz="1900" spc="-20" dirty="0">
                <a:solidFill>
                  <a:srgbClr val="0D0D0D"/>
                </a:solidFill>
                <a:latin typeface="Roboto"/>
                <a:cs typeface="Roboto"/>
              </a:rPr>
              <a:t>the</a:t>
            </a:r>
            <a:r>
              <a:rPr sz="1900" spc="-10" dirty="0">
                <a:solidFill>
                  <a:srgbClr val="0D0D0D"/>
                </a:solidFill>
                <a:latin typeface="Roboto"/>
                <a:cs typeface="Roboto"/>
              </a:rPr>
              <a:t> </a:t>
            </a:r>
            <a:r>
              <a:rPr sz="1900" spc="-20" dirty="0">
                <a:solidFill>
                  <a:srgbClr val="0D0D0D"/>
                </a:solidFill>
                <a:latin typeface="Roboto"/>
                <a:cs typeface="Roboto"/>
              </a:rPr>
              <a:t>digital</a:t>
            </a:r>
            <a:r>
              <a:rPr sz="1900" spc="-10" dirty="0">
                <a:solidFill>
                  <a:srgbClr val="0D0D0D"/>
                </a:solidFill>
                <a:latin typeface="Roboto"/>
                <a:cs typeface="Roboto"/>
              </a:rPr>
              <a:t> </a:t>
            </a:r>
            <a:r>
              <a:rPr sz="1900" spc="-45" dirty="0">
                <a:solidFill>
                  <a:srgbClr val="0D0D0D"/>
                </a:solidFill>
                <a:latin typeface="Roboto"/>
                <a:cs typeface="Roboto"/>
              </a:rPr>
              <a:t>realm."</a:t>
            </a:r>
            <a:endParaRPr sz="1900">
              <a:latin typeface="Roboto"/>
              <a:cs typeface="Roboto"/>
            </a:endParaRPr>
          </a:p>
          <a:p>
            <a:pPr marL="469900">
              <a:lnSpc>
                <a:spcPct val="100000"/>
              </a:lnSpc>
              <a:spcBef>
                <a:spcPts val="345"/>
              </a:spcBef>
            </a:pPr>
            <a:r>
              <a:rPr sz="1900" b="1" spc="30" dirty="0">
                <a:solidFill>
                  <a:srgbClr val="0D0D0D"/>
                </a:solidFill>
                <a:latin typeface="Roboto"/>
                <a:cs typeface="Roboto"/>
              </a:rPr>
              <a:t>ArtNFT</a:t>
            </a:r>
            <a:r>
              <a:rPr sz="1900" b="1" spc="-75" dirty="0">
                <a:solidFill>
                  <a:srgbClr val="0D0D0D"/>
                </a:solidFill>
                <a:latin typeface="Roboto"/>
                <a:cs typeface="Roboto"/>
              </a:rPr>
              <a:t> </a:t>
            </a:r>
            <a:r>
              <a:rPr sz="1900" b="1" spc="-30" dirty="0">
                <a:solidFill>
                  <a:srgbClr val="0D0D0D"/>
                </a:solidFill>
                <a:latin typeface="Roboto"/>
                <a:cs typeface="Roboto"/>
              </a:rPr>
              <a:t>Marketplace’s</a:t>
            </a:r>
            <a:r>
              <a:rPr sz="1900" b="1" spc="-15" dirty="0">
                <a:solidFill>
                  <a:srgbClr val="0D0D0D"/>
                </a:solidFill>
                <a:latin typeface="Roboto"/>
                <a:cs typeface="Roboto"/>
              </a:rPr>
              <a:t> </a:t>
            </a:r>
            <a:r>
              <a:rPr sz="1900" b="1" spc="-10" dirty="0">
                <a:solidFill>
                  <a:srgbClr val="0D0D0D"/>
                </a:solidFill>
                <a:latin typeface="Roboto"/>
                <a:cs typeface="Roboto"/>
              </a:rPr>
              <a:t>Impact:</a:t>
            </a:r>
            <a:endParaRPr sz="1900">
              <a:latin typeface="Roboto"/>
              <a:cs typeface="Roboto"/>
            </a:endParaRPr>
          </a:p>
          <a:p>
            <a:pPr marL="927100" marR="73025" indent="-320675">
              <a:lnSpc>
                <a:spcPct val="114999"/>
              </a:lnSpc>
              <a:buSzPct val="63157"/>
              <a:buFont typeface="Arial MT"/>
              <a:buChar char="●"/>
              <a:tabLst>
                <a:tab pos="926465" algn="l"/>
                <a:tab pos="927100" algn="l"/>
              </a:tabLst>
            </a:pPr>
            <a:r>
              <a:rPr sz="1900" spc="-20" dirty="0">
                <a:solidFill>
                  <a:srgbClr val="0D0D0D"/>
                </a:solidFill>
                <a:latin typeface="Roboto"/>
                <a:cs typeface="Roboto"/>
              </a:rPr>
              <a:t>"ArtNFT</a:t>
            </a:r>
            <a:r>
              <a:rPr sz="1900" spc="-40" dirty="0">
                <a:solidFill>
                  <a:srgbClr val="0D0D0D"/>
                </a:solidFill>
                <a:latin typeface="Roboto"/>
                <a:cs typeface="Roboto"/>
              </a:rPr>
              <a:t> </a:t>
            </a:r>
            <a:r>
              <a:rPr sz="1900" spc="-15" dirty="0">
                <a:solidFill>
                  <a:srgbClr val="0D0D0D"/>
                </a:solidFill>
                <a:latin typeface="Roboto"/>
                <a:cs typeface="Roboto"/>
              </a:rPr>
              <a:t>Marketplace</a:t>
            </a:r>
            <a:r>
              <a:rPr sz="1900" spc="-5" dirty="0">
                <a:solidFill>
                  <a:srgbClr val="0D0D0D"/>
                </a:solidFill>
                <a:latin typeface="Roboto"/>
                <a:cs typeface="Roboto"/>
              </a:rPr>
              <a:t> </a:t>
            </a:r>
            <a:r>
              <a:rPr sz="1900" spc="-15" dirty="0">
                <a:solidFill>
                  <a:srgbClr val="0D0D0D"/>
                </a:solidFill>
                <a:latin typeface="Roboto"/>
                <a:cs typeface="Roboto"/>
              </a:rPr>
              <a:t>serves</a:t>
            </a:r>
            <a:r>
              <a:rPr sz="1900" dirty="0">
                <a:solidFill>
                  <a:srgbClr val="0D0D0D"/>
                </a:solidFill>
                <a:latin typeface="Roboto"/>
                <a:cs typeface="Roboto"/>
              </a:rPr>
              <a:t> </a:t>
            </a:r>
            <a:r>
              <a:rPr sz="1900" spc="-15" dirty="0">
                <a:solidFill>
                  <a:srgbClr val="0D0D0D"/>
                </a:solidFill>
                <a:latin typeface="Roboto"/>
                <a:cs typeface="Roboto"/>
              </a:rPr>
              <a:t>as</a:t>
            </a:r>
            <a:r>
              <a:rPr sz="1900" spc="-5" dirty="0">
                <a:solidFill>
                  <a:srgbClr val="0D0D0D"/>
                </a:solidFill>
                <a:latin typeface="Roboto"/>
                <a:cs typeface="Roboto"/>
              </a:rPr>
              <a:t> </a:t>
            </a:r>
            <a:r>
              <a:rPr sz="1900" spc="-15" dirty="0">
                <a:solidFill>
                  <a:srgbClr val="0D0D0D"/>
                </a:solidFill>
                <a:latin typeface="Roboto"/>
                <a:cs typeface="Roboto"/>
              </a:rPr>
              <a:t>a</a:t>
            </a:r>
            <a:r>
              <a:rPr sz="1900" dirty="0">
                <a:solidFill>
                  <a:srgbClr val="0D0D0D"/>
                </a:solidFill>
                <a:latin typeface="Roboto"/>
                <a:cs typeface="Roboto"/>
              </a:rPr>
              <a:t> </a:t>
            </a:r>
            <a:r>
              <a:rPr sz="1900" spc="-25" dirty="0">
                <a:solidFill>
                  <a:srgbClr val="0D0D0D"/>
                </a:solidFill>
                <a:latin typeface="Roboto"/>
                <a:cs typeface="Roboto"/>
              </a:rPr>
              <a:t>catalyst,</a:t>
            </a:r>
            <a:r>
              <a:rPr sz="1900" dirty="0">
                <a:solidFill>
                  <a:srgbClr val="0D0D0D"/>
                </a:solidFill>
                <a:latin typeface="Roboto"/>
                <a:cs typeface="Roboto"/>
              </a:rPr>
              <a:t> </a:t>
            </a:r>
            <a:r>
              <a:rPr sz="1900" spc="-25" dirty="0">
                <a:solidFill>
                  <a:srgbClr val="0D0D0D"/>
                </a:solidFill>
                <a:latin typeface="Roboto"/>
                <a:cs typeface="Roboto"/>
              </a:rPr>
              <a:t>bridging</a:t>
            </a:r>
            <a:r>
              <a:rPr sz="1900" spc="5" dirty="0">
                <a:solidFill>
                  <a:srgbClr val="0D0D0D"/>
                </a:solidFill>
                <a:latin typeface="Roboto"/>
                <a:cs typeface="Roboto"/>
              </a:rPr>
              <a:t> </a:t>
            </a:r>
            <a:r>
              <a:rPr sz="1900" spc="-20" dirty="0">
                <a:solidFill>
                  <a:srgbClr val="0D0D0D"/>
                </a:solidFill>
                <a:latin typeface="Roboto"/>
                <a:cs typeface="Roboto"/>
              </a:rPr>
              <a:t>the</a:t>
            </a:r>
            <a:r>
              <a:rPr sz="1900" spc="-5" dirty="0">
                <a:solidFill>
                  <a:srgbClr val="0D0D0D"/>
                </a:solidFill>
                <a:latin typeface="Roboto"/>
                <a:cs typeface="Roboto"/>
              </a:rPr>
              <a:t> </a:t>
            </a:r>
            <a:r>
              <a:rPr sz="1900" spc="-25" dirty="0">
                <a:solidFill>
                  <a:srgbClr val="0D0D0D"/>
                </a:solidFill>
                <a:latin typeface="Roboto"/>
                <a:cs typeface="Roboto"/>
              </a:rPr>
              <a:t>traditional</a:t>
            </a:r>
            <a:r>
              <a:rPr sz="1900" dirty="0">
                <a:solidFill>
                  <a:srgbClr val="0D0D0D"/>
                </a:solidFill>
                <a:latin typeface="Roboto"/>
                <a:cs typeface="Roboto"/>
              </a:rPr>
              <a:t> </a:t>
            </a:r>
            <a:r>
              <a:rPr sz="1900" spc="-25" dirty="0">
                <a:solidFill>
                  <a:srgbClr val="0D0D0D"/>
                </a:solidFill>
                <a:latin typeface="Roboto"/>
                <a:cs typeface="Roboto"/>
              </a:rPr>
              <a:t>and</a:t>
            </a:r>
            <a:r>
              <a:rPr sz="1900" spc="-5" dirty="0">
                <a:solidFill>
                  <a:srgbClr val="0D0D0D"/>
                </a:solidFill>
                <a:latin typeface="Roboto"/>
                <a:cs typeface="Roboto"/>
              </a:rPr>
              <a:t> </a:t>
            </a:r>
            <a:r>
              <a:rPr sz="1900" spc="-25" dirty="0">
                <a:solidFill>
                  <a:srgbClr val="0D0D0D"/>
                </a:solidFill>
                <a:latin typeface="Roboto"/>
                <a:cs typeface="Roboto"/>
              </a:rPr>
              <a:t>digital </a:t>
            </a:r>
            <a:r>
              <a:rPr sz="1900" spc="-455" dirty="0">
                <a:solidFill>
                  <a:srgbClr val="0D0D0D"/>
                </a:solidFill>
                <a:latin typeface="Roboto"/>
                <a:cs typeface="Roboto"/>
              </a:rPr>
              <a:t> </a:t>
            </a:r>
            <a:r>
              <a:rPr sz="1900" spc="-10" dirty="0">
                <a:solidFill>
                  <a:srgbClr val="0D0D0D"/>
                </a:solidFill>
                <a:latin typeface="Roboto"/>
                <a:cs typeface="Roboto"/>
              </a:rPr>
              <a:t>art </a:t>
            </a:r>
            <a:r>
              <a:rPr sz="1900" spc="-15" dirty="0">
                <a:solidFill>
                  <a:srgbClr val="0D0D0D"/>
                </a:solidFill>
                <a:latin typeface="Roboto"/>
                <a:cs typeface="Roboto"/>
              </a:rPr>
              <a:t>worlds,</a:t>
            </a:r>
            <a:r>
              <a:rPr sz="1900" spc="-5" dirty="0">
                <a:solidFill>
                  <a:srgbClr val="0D0D0D"/>
                </a:solidFill>
                <a:latin typeface="Roboto"/>
                <a:cs typeface="Roboto"/>
              </a:rPr>
              <a:t> </a:t>
            </a:r>
            <a:r>
              <a:rPr sz="1900" spc="-15" dirty="0">
                <a:solidFill>
                  <a:srgbClr val="0D0D0D"/>
                </a:solidFill>
                <a:latin typeface="Roboto"/>
                <a:cs typeface="Roboto"/>
              </a:rPr>
              <a:t>empowering</a:t>
            </a:r>
            <a:r>
              <a:rPr sz="1900" spc="-10" dirty="0">
                <a:solidFill>
                  <a:srgbClr val="0D0D0D"/>
                </a:solidFill>
                <a:latin typeface="Roboto"/>
                <a:cs typeface="Roboto"/>
              </a:rPr>
              <a:t> </a:t>
            </a:r>
            <a:r>
              <a:rPr sz="1900" spc="-15" dirty="0">
                <a:solidFill>
                  <a:srgbClr val="0D0D0D"/>
                </a:solidFill>
                <a:latin typeface="Roboto"/>
                <a:cs typeface="Roboto"/>
              </a:rPr>
              <a:t>artists</a:t>
            </a:r>
            <a:r>
              <a:rPr sz="1900" spc="-10" dirty="0">
                <a:solidFill>
                  <a:srgbClr val="0D0D0D"/>
                </a:solidFill>
                <a:latin typeface="Roboto"/>
                <a:cs typeface="Roboto"/>
              </a:rPr>
              <a:t> </a:t>
            </a:r>
            <a:r>
              <a:rPr sz="1900" spc="-20" dirty="0">
                <a:solidFill>
                  <a:srgbClr val="0D0D0D"/>
                </a:solidFill>
                <a:latin typeface="Roboto"/>
                <a:cs typeface="Roboto"/>
              </a:rPr>
              <a:t>to</a:t>
            </a:r>
            <a:r>
              <a:rPr sz="1900" spc="-5" dirty="0">
                <a:solidFill>
                  <a:srgbClr val="0D0D0D"/>
                </a:solidFill>
                <a:latin typeface="Roboto"/>
                <a:cs typeface="Roboto"/>
              </a:rPr>
              <a:t> </a:t>
            </a:r>
            <a:r>
              <a:rPr sz="1900" spc="-20" dirty="0">
                <a:solidFill>
                  <a:srgbClr val="0D0D0D"/>
                </a:solidFill>
                <a:latin typeface="Roboto"/>
                <a:cs typeface="Roboto"/>
              </a:rPr>
              <a:t>reach</a:t>
            </a:r>
            <a:r>
              <a:rPr sz="1900" spc="-10" dirty="0">
                <a:solidFill>
                  <a:srgbClr val="0D0D0D"/>
                </a:solidFill>
                <a:latin typeface="Roboto"/>
                <a:cs typeface="Roboto"/>
              </a:rPr>
              <a:t> </a:t>
            </a:r>
            <a:r>
              <a:rPr sz="1900" spc="-15" dirty="0">
                <a:solidFill>
                  <a:srgbClr val="0D0D0D"/>
                </a:solidFill>
                <a:latin typeface="Roboto"/>
                <a:cs typeface="Roboto"/>
              </a:rPr>
              <a:t>a</a:t>
            </a:r>
            <a:r>
              <a:rPr sz="1900" spc="-10" dirty="0">
                <a:solidFill>
                  <a:srgbClr val="0D0D0D"/>
                </a:solidFill>
                <a:latin typeface="Roboto"/>
                <a:cs typeface="Roboto"/>
              </a:rPr>
              <a:t> </a:t>
            </a:r>
            <a:r>
              <a:rPr sz="1900" spc="-20" dirty="0">
                <a:solidFill>
                  <a:srgbClr val="0D0D0D"/>
                </a:solidFill>
                <a:latin typeface="Roboto"/>
                <a:cs typeface="Roboto"/>
              </a:rPr>
              <a:t>global</a:t>
            </a:r>
            <a:r>
              <a:rPr sz="1900" spc="-5" dirty="0">
                <a:solidFill>
                  <a:srgbClr val="0D0D0D"/>
                </a:solidFill>
                <a:latin typeface="Roboto"/>
                <a:cs typeface="Roboto"/>
              </a:rPr>
              <a:t> </a:t>
            </a:r>
            <a:r>
              <a:rPr sz="1900" spc="-20" dirty="0">
                <a:solidFill>
                  <a:srgbClr val="0D0D0D"/>
                </a:solidFill>
                <a:latin typeface="Roboto"/>
                <a:cs typeface="Roboto"/>
              </a:rPr>
              <a:t>audience</a:t>
            </a:r>
            <a:r>
              <a:rPr sz="1200" spc="-20" dirty="0">
                <a:solidFill>
                  <a:srgbClr val="0D0D0D"/>
                </a:solidFill>
                <a:latin typeface="Roboto"/>
                <a:cs typeface="Roboto"/>
              </a:rPr>
              <a:t>."</a:t>
            </a:r>
            <a:endParaRPr sz="1200">
              <a:latin typeface="Roboto"/>
              <a:cs typeface="Roboto"/>
            </a:endParaRPr>
          </a:p>
        </p:txBody>
      </p:sp>
      <p:grpSp>
        <p:nvGrpSpPr>
          <p:cNvPr id="8" name="object 8"/>
          <p:cNvGrpSpPr/>
          <p:nvPr/>
        </p:nvGrpSpPr>
        <p:grpSpPr>
          <a:xfrm>
            <a:off x="1853700" y="410300"/>
            <a:ext cx="9777095" cy="1547495"/>
            <a:chOff x="1853700" y="410300"/>
            <a:chExt cx="9777095" cy="1547495"/>
          </a:xfrm>
        </p:grpSpPr>
        <p:pic>
          <p:nvPicPr>
            <p:cNvPr id="9" name="object 9"/>
            <p:cNvPicPr/>
            <p:nvPr/>
          </p:nvPicPr>
          <p:blipFill>
            <a:blip r:embed="rId4" cstate="print"/>
            <a:stretch>
              <a:fillRect/>
            </a:stretch>
          </p:blipFill>
          <p:spPr>
            <a:xfrm>
              <a:off x="10191378" y="518896"/>
              <a:ext cx="1438836" cy="1438836"/>
            </a:xfrm>
            <a:prstGeom prst="rect">
              <a:avLst/>
            </a:prstGeom>
          </p:spPr>
        </p:pic>
        <p:sp>
          <p:nvSpPr>
            <p:cNvPr id="10" name="object 10"/>
            <p:cNvSpPr/>
            <p:nvPr/>
          </p:nvSpPr>
          <p:spPr>
            <a:xfrm>
              <a:off x="1853700" y="410300"/>
              <a:ext cx="5532120" cy="879475"/>
            </a:xfrm>
            <a:custGeom>
              <a:avLst/>
              <a:gdLst/>
              <a:ahLst/>
              <a:cxnLst/>
              <a:rect l="l" t="t" r="r" b="b"/>
              <a:pathLst>
                <a:path w="5532120" h="879475">
                  <a:moveTo>
                    <a:pt x="5531999" y="879299"/>
                  </a:moveTo>
                  <a:lnTo>
                    <a:pt x="0" y="879299"/>
                  </a:lnTo>
                  <a:lnTo>
                    <a:pt x="0" y="0"/>
                  </a:lnTo>
                  <a:lnTo>
                    <a:pt x="5531999" y="0"/>
                  </a:lnTo>
                  <a:lnTo>
                    <a:pt x="5531999" y="879299"/>
                  </a:lnTo>
                  <a:close/>
                </a:path>
              </a:pathLst>
            </a:custGeom>
            <a:solidFill>
              <a:srgbClr val="FFFFFF"/>
            </a:solidFill>
          </p:spPr>
          <p:txBody>
            <a:bodyPr wrap="square" lIns="0" tIns="0" rIns="0" bIns="0" rtlCol="0"/>
            <a:lstStyle/>
            <a:p>
              <a:endParaRPr/>
            </a:p>
          </p:txBody>
        </p:sp>
      </p:grpSp>
      <p:sp>
        <p:nvSpPr>
          <p:cNvPr id="11" name="object 11"/>
          <p:cNvSpPr txBox="1">
            <a:spLocks noGrp="1"/>
          </p:cNvSpPr>
          <p:nvPr>
            <p:ph type="title"/>
          </p:nvPr>
        </p:nvSpPr>
        <p:spPr>
          <a:xfrm>
            <a:off x="1926725" y="453352"/>
            <a:ext cx="5314950" cy="924560"/>
          </a:xfrm>
          <a:prstGeom prst="rect">
            <a:avLst/>
          </a:prstGeom>
        </p:spPr>
        <p:txBody>
          <a:bodyPr vert="horz" wrap="square" lIns="0" tIns="12700" rIns="0" bIns="0" rtlCol="0">
            <a:spAutoFit/>
          </a:bodyPr>
          <a:lstStyle/>
          <a:p>
            <a:pPr marL="12700">
              <a:lnSpc>
                <a:spcPct val="100000"/>
              </a:lnSpc>
              <a:spcBef>
                <a:spcPts val="100"/>
              </a:spcBef>
            </a:pPr>
            <a:r>
              <a:rPr sz="5900" spc="-170" dirty="0">
                <a:solidFill>
                  <a:srgbClr val="3E3E3E"/>
                </a:solidFill>
                <a:latin typeface="Arial"/>
                <a:cs typeface="Arial"/>
              </a:rPr>
              <a:t>BACKGROUND</a:t>
            </a:r>
            <a:endParaRPr sz="59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0399711" y="0"/>
            <a:ext cx="762000" cy="1206500"/>
            <a:chOff x="10399711" y="0"/>
            <a:chExt cx="762000" cy="1206500"/>
          </a:xfrm>
        </p:grpSpPr>
        <p:pic>
          <p:nvPicPr>
            <p:cNvPr id="3" name="object 3"/>
            <p:cNvPicPr/>
            <p:nvPr/>
          </p:nvPicPr>
          <p:blipFill>
            <a:blip r:embed="rId2" cstate="print"/>
            <a:stretch>
              <a:fillRect/>
            </a:stretch>
          </p:blipFill>
          <p:spPr>
            <a:xfrm>
              <a:off x="10399711" y="0"/>
              <a:ext cx="762000" cy="1206500"/>
            </a:xfrm>
            <a:prstGeom prst="rect">
              <a:avLst/>
            </a:prstGeom>
          </p:spPr>
        </p:pic>
        <p:sp>
          <p:nvSpPr>
            <p:cNvPr id="4" name="object 4"/>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pic>
        <p:nvPicPr>
          <p:cNvPr id="5" name="object 5"/>
          <p:cNvPicPr/>
          <p:nvPr/>
        </p:nvPicPr>
        <p:blipFill>
          <a:blip r:embed="rId3" cstate="print"/>
          <a:stretch>
            <a:fillRect/>
          </a:stretch>
        </p:blipFill>
        <p:spPr>
          <a:xfrm>
            <a:off x="152400" y="152400"/>
            <a:ext cx="5731025" cy="5555074"/>
          </a:xfrm>
          <a:prstGeom prst="rect">
            <a:avLst/>
          </a:prstGeom>
        </p:spPr>
      </p:pic>
      <p:pic>
        <p:nvPicPr>
          <p:cNvPr id="6" name="object 6"/>
          <p:cNvPicPr/>
          <p:nvPr/>
        </p:nvPicPr>
        <p:blipFill>
          <a:blip r:embed="rId4" cstate="print"/>
          <a:stretch>
            <a:fillRect/>
          </a:stretch>
        </p:blipFill>
        <p:spPr>
          <a:xfrm>
            <a:off x="6035825" y="152400"/>
            <a:ext cx="6003773" cy="4026074"/>
          </a:xfrm>
          <a:prstGeom prst="rect">
            <a:avLst/>
          </a:prstGeom>
        </p:spPr>
      </p:pic>
      <p:pic>
        <p:nvPicPr>
          <p:cNvPr id="7" name="object 7"/>
          <p:cNvPicPr/>
          <p:nvPr/>
        </p:nvPicPr>
        <p:blipFill>
          <a:blip r:embed="rId5" cstate="print"/>
          <a:stretch>
            <a:fillRect/>
          </a:stretch>
        </p:blipFill>
        <p:spPr>
          <a:xfrm>
            <a:off x="6035825" y="4330875"/>
            <a:ext cx="5731024" cy="2374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4959" y="0"/>
            <a:ext cx="11724640" cy="6858000"/>
            <a:chOff x="314959" y="0"/>
            <a:chExt cx="11724640" cy="6858000"/>
          </a:xfrm>
        </p:grpSpPr>
        <p:pic>
          <p:nvPicPr>
            <p:cNvPr id="3" name="object 3"/>
            <p:cNvPicPr/>
            <p:nvPr/>
          </p:nvPicPr>
          <p:blipFill>
            <a:blip r:embed="rId2" cstate="print"/>
            <a:stretch>
              <a:fillRect/>
            </a:stretch>
          </p:blipFill>
          <p:spPr>
            <a:xfrm>
              <a:off x="314959" y="677227"/>
              <a:ext cx="11724639" cy="6180772"/>
            </a:xfrm>
            <a:prstGeom prst="rect">
              <a:avLst/>
            </a:prstGeom>
          </p:spPr>
        </p:pic>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sp>
        <p:nvSpPr>
          <p:cNvPr id="6" name="object 6"/>
          <p:cNvSpPr txBox="1"/>
          <p:nvPr/>
        </p:nvSpPr>
        <p:spPr>
          <a:xfrm>
            <a:off x="633650" y="3130724"/>
            <a:ext cx="9083675" cy="2219960"/>
          </a:xfrm>
          <a:prstGeom prst="rect">
            <a:avLst/>
          </a:prstGeom>
        </p:spPr>
        <p:txBody>
          <a:bodyPr vert="horz" wrap="square" lIns="0" tIns="12700" rIns="0" bIns="0" rtlCol="0">
            <a:spAutoFit/>
          </a:bodyPr>
          <a:lstStyle/>
          <a:p>
            <a:pPr marL="12700" marR="5080">
              <a:lnSpc>
                <a:spcPct val="100000"/>
              </a:lnSpc>
              <a:spcBef>
                <a:spcPts val="100"/>
              </a:spcBef>
            </a:pPr>
            <a:r>
              <a:rPr sz="7200" b="1" spc="-400" dirty="0">
                <a:solidFill>
                  <a:srgbClr val="3E3E3E"/>
                </a:solidFill>
                <a:latin typeface="Arial"/>
                <a:cs typeface="Arial"/>
              </a:rPr>
              <a:t>OUR</a:t>
            </a:r>
            <a:r>
              <a:rPr sz="7200" b="1" spc="-40" dirty="0">
                <a:solidFill>
                  <a:srgbClr val="3E3E3E"/>
                </a:solidFill>
                <a:latin typeface="Arial"/>
                <a:cs typeface="Arial"/>
              </a:rPr>
              <a:t> </a:t>
            </a:r>
            <a:r>
              <a:rPr sz="7200" b="1" spc="-409" dirty="0">
                <a:solidFill>
                  <a:srgbClr val="3E3E3E"/>
                </a:solidFill>
                <a:latin typeface="Arial"/>
                <a:cs typeface="Arial"/>
              </a:rPr>
              <a:t>PLATFORM:-</a:t>
            </a:r>
            <a:r>
              <a:rPr sz="7200" b="1" spc="-30" dirty="0">
                <a:solidFill>
                  <a:srgbClr val="3E3E3E"/>
                </a:solidFill>
                <a:latin typeface="Arial"/>
                <a:cs typeface="Arial"/>
              </a:rPr>
              <a:t> </a:t>
            </a:r>
            <a:r>
              <a:rPr sz="7200" b="1" spc="-750" dirty="0">
                <a:solidFill>
                  <a:srgbClr val="3E3E3E"/>
                </a:solidFill>
                <a:latin typeface="Arial"/>
                <a:cs typeface="Arial"/>
              </a:rPr>
              <a:t>NFT </a:t>
            </a:r>
            <a:r>
              <a:rPr sz="7200" b="1" spc="-1985" dirty="0">
                <a:solidFill>
                  <a:srgbClr val="3E3E3E"/>
                </a:solidFill>
                <a:latin typeface="Arial"/>
                <a:cs typeface="Arial"/>
              </a:rPr>
              <a:t> </a:t>
            </a:r>
            <a:r>
              <a:rPr sz="7200" b="1" spc="-710" dirty="0">
                <a:solidFill>
                  <a:srgbClr val="3E3E3E"/>
                </a:solidFill>
                <a:latin typeface="Arial"/>
                <a:cs typeface="Arial"/>
              </a:rPr>
              <a:t>ARTHUB</a:t>
            </a:r>
            <a:endParaRPr sz="7200">
              <a:latin typeface="Arial"/>
              <a:cs typeface="Arial"/>
            </a:endParaRPr>
          </a:p>
        </p:txBody>
      </p:sp>
      <p:sp>
        <p:nvSpPr>
          <p:cNvPr id="7" name="object 7"/>
          <p:cNvSpPr txBox="1"/>
          <p:nvPr/>
        </p:nvSpPr>
        <p:spPr>
          <a:xfrm>
            <a:off x="646350" y="5374560"/>
            <a:ext cx="9488170" cy="472440"/>
          </a:xfrm>
          <a:prstGeom prst="rect">
            <a:avLst/>
          </a:prstGeom>
          <a:solidFill>
            <a:srgbClr val="FFFFFF"/>
          </a:solidFill>
        </p:spPr>
        <p:txBody>
          <a:bodyPr vert="horz" wrap="square" lIns="0" tIns="0" rIns="0" bIns="0" rtlCol="0">
            <a:spAutoFit/>
          </a:bodyPr>
          <a:lstStyle/>
          <a:p>
            <a:pPr>
              <a:lnSpc>
                <a:spcPts val="3595"/>
              </a:lnSpc>
            </a:pPr>
            <a:r>
              <a:rPr sz="3100" b="1" spc="-20" dirty="0">
                <a:solidFill>
                  <a:srgbClr val="B31166"/>
                </a:solidFill>
                <a:latin typeface="Roboto"/>
                <a:cs typeface="Roboto"/>
              </a:rPr>
              <a:t>"Empowering</a:t>
            </a:r>
            <a:r>
              <a:rPr sz="3100" b="1" dirty="0">
                <a:solidFill>
                  <a:srgbClr val="B31166"/>
                </a:solidFill>
                <a:latin typeface="Roboto"/>
                <a:cs typeface="Roboto"/>
              </a:rPr>
              <a:t> </a:t>
            </a:r>
            <a:r>
              <a:rPr sz="3100" b="1" spc="5" dirty="0">
                <a:solidFill>
                  <a:srgbClr val="B31166"/>
                </a:solidFill>
                <a:latin typeface="Roboto"/>
                <a:cs typeface="Roboto"/>
              </a:rPr>
              <a:t>Artists,</a:t>
            </a:r>
            <a:r>
              <a:rPr sz="3100" b="1" spc="-5" dirty="0">
                <a:solidFill>
                  <a:srgbClr val="B31166"/>
                </a:solidFill>
                <a:latin typeface="Roboto"/>
                <a:cs typeface="Roboto"/>
              </a:rPr>
              <a:t> </a:t>
            </a:r>
            <a:r>
              <a:rPr sz="3100" b="1" dirty="0">
                <a:solidFill>
                  <a:srgbClr val="B31166"/>
                </a:solidFill>
                <a:latin typeface="Roboto"/>
                <a:cs typeface="Roboto"/>
              </a:rPr>
              <a:t>Connecting </a:t>
            </a:r>
            <a:r>
              <a:rPr sz="3100" b="1" spc="-5" dirty="0">
                <a:solidFill>
                  <a:srgbClr val="B31166"/>
                </a:solidFill>
                <a:latin typeface="Roboto"/>
                <a:cs typeface="Roboto"/>
              </a:rPr>
              <a:t>Collectors,</a:t>
            </a:r>
            <a:r>
              <a:rPr sz="3100" b="1" dirty="0">
                <a:solidFill>
                  <a:srgbClr val="B31166"/>
                </a:solidFill>
                <a:latin typeface="Roboto"/>
                <a:cs typeface="Roboto"/>
              </a:rPr>
              <a:t> </a:t>
            </a:r>
            <a:r>
              <a:rPr sz="3100" b="1" spc="-5" dirty="0">
                <a:solidFill>
                  <a:srgbClr val="B31166"/>
                </a:solidFill>
                <a:latin typeface="Roboto"/>
                <a:cs typeface="Roboto"/>
              </a:rPr>
              <a:t>Ensuring</a:t>
            </a:r>
            <a:endParaRPr sz="3100">
              <a:latin typeface="Roboto"/>
              <a:cs typeface="Roboto"/>
            </a:endParaRPr>
          </a:p>
        </p:txBody>
      </p:sp>
      <p:sp>
        <p:nvSpPr>
          <p:cNvPr id="8" name="object 8"/>
          <p:cNvSpPr txBox="1"/>
          <p:nvPr/>
        </p:nvSpPr>
        <p:spPr>
          <a:xfrm>
            <a:off x="633650" y="5818552"/>
            <a:ext cx="1610360" cy="497840"/>
          </a:xfrm>
          <a:prstGeom prst="rect">
            <a:avLst/>
          </a:prstGeom>
        </p:spPr>
        <p:txBody>
          <a:bodyPr vert="horz" wrap="square" lIns="0" tIns="12700" rIns="0" bIns="0" rtlCol="0">
            <a:spAutoFit/>
          </a:bodyPr>
          <a:lstStyle/>
          <a:p>
            <a:pPr marL="12700">
              <a:lnSpc>
                <a:spcPct val="100000"/>
              </a:lnSpc>
              <a:spcBef>
                <a:spcPts val="100"/>
              </a:spcBef>
            </a:pPr>
            <a:r>
              <a:rPr sz="3100" b="1" spc="-5" dirty="0">
                <a:solidFill>
                  <a:srgbClr val="B31166"/>
                </a:solidFill>
                <a:latin typeface="Roboto"/>
                <a:cs typeface="Roboto"/>
              </a:rPr>
              <a:t>Securit</a:t>
            </a:r>
            <a:r>
              <a:rPr sz="3100" b="1" spc="10" dirty="0">
                <a:solidFill>
                  <a:srgbClr val="B31166"/>
                </a:solidFill>
                <a:latin typeface="Roboto"/>
                <a:cs typeface="Roboto"/>
              </a:rPr>
              <a:t>y</a:t>
            </a:r>
            <a:r>
              <a:rPr sz="3100" spc="-120" dirty="0">
                <a:solidFill>
                  <a:srgbClr val="B31166"/>
                </a:solidFill>
                <a:latin typeface="Roboto"/>
                <a:cs typeface="Roboto"/>
              </a:rPr>
              <a:t>"</a:t>
            </a:r>
            <a:endParaRPr sz="3100">
              <a:latin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805450" y="0"/>
            <a:ext cx="10356850" cy="6340475"/>
            <a:chOff x="805450" y="0"/>
            <a:chExt cx="10356850" cy="6340475"/>
          </a:xfrm>
        </p:grpSpPr>
        <p:pic>
          <p:nvPicPr>
            <p:cNvPr id="4" name="object 4"/>
            <p:cNvPicPr/>
            <p:nvPr/>
          </p:nvPicPr>
          <p:blipFill>
            <a:blip r:embed="rId3" cstate="print"/>
            <a:stretch>
              <a:fillRect/>
            </a:stretch>
          </p:blipFill>
          <p:spPr>
            <a:xfrm>
              <a:off x="10399712"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sp>
          <p:nvSpPr>
            <p:cNvPr id="6" name="object 6"/>
            <p:cNvSpPr/>
            <p:nvPr/>
          </p:nvSpPr>
          <p:spPr>
            <a:xfrm>
              <a:off x="805450" y="792075"/>
              <a:ext cx="9780905" cy="5547995"/>
            </a:xfrm>
            <a:custGeom>
              <a:avLst/>
              <a:gdLst/>
              <a:ahLst/>
              <a:cxnLst/>
              <a:rect l="l" t="t" r="r" b="b"/>
              <a:pathLst>
                <a:path w="9780905" h="5547995">
                  <a:moveTo>
                    <a:pt x="9780899" y="5547899"/>
                  </a:moveTo>
                  <a:lnTo>
                    <a:pt x="0" y="5547899"/>
                  </a:lnTo>
                  <a:lnTo>
                    <a:pt x="0" y="0"/>
                  </a:lnTo>
                  <a:lnTo>
                    <a:pt x="9780899" y="0"/>
                  </a:lnTo>
                  <a:lnTo>
                    <a:pt x="9780899" y="5547899"/>
                  </a:lnTo>
                  <a:close/>
                </a:path>
              </a:pathLst>
            </a:custGeom>
            <a:solidFill>
              <a:srgbClr val="FFFFFF"/>
            </a:solidFill>
          </p:spPr>
          <p:txBody>
            <a:bodyPr wrap="square" lIns="0" tIns="0" rIns="0" bIns="0" rtlCol="0"/>
            <a:lstStyle/>
            <a:p>
              <a:endParaRPr/>
            </a:p>
          </p:txBody>
        </p:sp>
      </p:grpSp>
      <p:sp>
        <p:nvSpPr>
          <p:cNvPr id="7" name="object 7"/>
          <p:cNvSpPr txBox="1">
            <a:spLocks noGrp="1"/>
          </p:cNvSpPr>
          <p:nvPr>
            <p:ph type="title"/>
          </p:nvPr>
        </p:nvSpPr>
        <p:spPr>
          <a:xfrm>
            <a:off x="3174533" y="846811"/>
            <a:ext cx="2682240" cy="574040"/>
          </a:xfrm>
          <a:prstGeom prst="rect">
            <a:avLst/>
          </a:prstGeom>
        </p:spPr>
        <p:txBody>
          <a:bodyPr vert="horz" wrap="square" lIns="0" tIns="12700" rIns="0" bIns="0" rtlCol="0">
            <a:spAutoFit/>
          </a:bodyPr>
          <a:lstStyle/>
          <a:p>
            <a:pPr marL="12700">
              <a:lnSpc>
                <a:spcPct val="100000"/>
              </a:lnSpc>
              <a:spcBef>
                <a:spcPts val="100"/>
              </a:spcBef>
            </a:pPr>
            <a:r>
              <a:rPr sz="3600" spc="-10" dirty="0">
                <a:solidFill>
                  <a:srgbClr val="000000"/>
                </a:solidFill>
                <a:latin typeface="Arial"/>
                <a:cs typeface="Arial"/>
              </a:rPr>
              <a:t>Introduction</a:t>
            </a:r>
            <a:endParaRPr sz="3600">
              <a:latin typeface="Arial"/>
              <a:cs typeface="Arial"/>
            </a:endParaRPr>
          </a:p>
        </p:txBody>
      </p:sp>
      <p:sp>
        <p:nvSpPr>
          <p:cNvPr id="8" name="object 8"/>
          <p:cNvSpPr txBox="1"/>
          <p:nvPr/>
        </p:nvSpPr>
        <p:spPr>
          <a:xfrm>
            <a:off x="956198" y="1523975"/>
            <a:ext cx="7662545" cy="528320"/>
          </a:xfrm>
          <a:prstGeom prst="rect">
            <a:avLst/>
          </a:prstGeom>
        </p:spPr>
        <p:txBody>
          <a:bodyPr vert="horz" wrap="square" lIns="0" tIns="12700" rIns="0" bIns="0" rtlCol="0">
            <a:spAutoFit/>
          </a:bodyPr>
          <a:lstStyle/>
          <a:p>
            <a:pPr marL="12700">
              <a:lnSpc>
                <a:spcPct val="100000"/>
              </a:lnSpc>
              <a:spcBef>
                <a:spcPts val="100"/>
              </a:spcBef>
            </a:pPr>
            <a:r>
              <a:rPr sz="3300" b="1" dirty="0">
                <a:solidFill>
                  <a:srgbClr val="B31166"/>
                </a:solidFill>
                <a:latin typeface="Roboto"/>
                <a:cs typeface="Roboto"/>
              </a:rPr>
              <a:t>Welcome</a:t>
            </a:r>
            <a:r>
              <a:rPr sz="3300" b="1" spc="-5" dirty="0">
                <a:solidFill>
                  <a:srgbClr val="B31166"/>
                </a:solidFill>
                <a:latin typeface="Roboto"/>
                <a:cs typeface="Roboto"/>
              </a:rPr>
              <a:t> </a:t>
            </a:r>
            <a:r>
              <a:rPr sz="3300" b="1" spc="-45" dirty="0">
                <a:solidFill>
                  <a:srgbClr val="B31166"/>
                </a:solidFill>
                <a:latin typeface="Roboto"/>
                <a:cs typeface="Roboto"/>
              </a:rPr>
              <a:t>to</a:t>
            </a:r>
            <a:r>
              <a:rPr sz="3300" b="1" spc="-5" dirty="0">
                <a:solidFill>
                  <a:srgbClr val="B31166"/>
                </a:solidFill>
                <a:latin typeface="Roboto"/>
                <a:cs typeface="Roboto"/>
              </a:rPr>
              <a:t> the </a:t>
            </a:r>
            <a:r>
              <a:rPr sz="3300" b="1" dirty="0">
                <a:solidFill>
                  <a:srgbClr val="B31166"/>
                </a:solidFill>
                <a:latin typeface="Roboto"/>
                <a:cs typeface="Roboto"/>
              </a:rPr>
              <a:t>future</a:t>
            </a:r>
            <a:r>
              <a:rPr sz="3300" b="1" spc="-5" dirty="0">
                <a:solidFill>
                  <a:srgbClr val="B31166"/>
                </a:solidFill>
                <a:latin typeface="Roboto"/>
                <a:cs typeface="Roboto"/>
              </a:rPr>
              <a:t> </a:t>
            </a:r>
            <a:r>
              <a:rPr sz="3300" b="1" spc="15" dirty="0">
                <a:solidFill>
                  <a:srgbClr val="B31166"/>
                </a:solidFill>
                <a:latin typeface="Roboto"/>
                <a:cs typeface="Roboto"/>
              </a:rPr>
              <a:t>of</a:t>
            </a:r>
            <a:r>
              <a:rPr sz="3300" b="1" dirty="0">
                <a:solidFill>
                  <a:srgbClr val="B31166"/>
                </a:solidFill>
                <a:latin typeface="Roboto"/>
                <a:cs typeface="Roboto"/>
              </a:rPr>
              <a:t> </a:t>
            </a:r>
            <a:r>
              <a:rPr sz="3300" b="1" spc="20" dirty="0">
                <a:solidFill>
                  <a:srgbClr val="B31166"/>
                </a:solidFill>
                <a:latin typeface="Roboto"/>
                <a:cs typeface="Roboto"/>
              </a:rPr>
              <a:t>art</a:t>
            </a:r>
            <a:r>
              <a:rPr sz="3300" b="1" spc="-10" dirty="0">
                <a:solidFill>
                  <a:srgbClr val="B31166"/>
                </a:solidFill>
                <a:latin typeface="Roboto"/>
                <a:cs typeface="Roboto"/>
              </a:rPr>
              <a:t> </a:t>
            </a:r>
            <a:r>
              <a:rPr sz="3300" b="1" spc="-20" dirty="0">
                <a:solidFill>
                  <a:srgbClr val="B31166"/>
                </a:solidFill>
                <a:latin typeface="Roboto"/>
                <a:cs typeface="Roboto"/>
              </a:rPr>
              <a:t>commerce!"</a:t>
            </a:r>
            <a:endParaRPr sz="3300">
              <a:latin typeface="Roboto"/>
              <a:cs typeface="Roboto"/>
            </a:endParaRPr>
          </a:p>
        </p:txBody>
      </p:sp>
      <p:sp>
        <p:nvSpPr>
          <p:cNvPr id="9" name="object 9"/>
          <p:cNvSpPr txBox="1"/>
          <p:nvPr/>
        </p:nvSpPr>
        <p:spPr>
          <a:xfrm>
            <a:off x="842340" y="2613466"/>
            <a:ext cx="9603105" cy="2530475"/>
          </a:xfrm>
          <a:prstGeom prst="rect">
            <a:avLst/>
          </a:prstGeom>
        </p:spPr>
        <p:txBody>
          <a:bodyPr vert="horz" wrap="square" lIns="0" tIns="12700" rIns="0" bIns="0" rtlCol="0">
            <a:spAutoFit/>
          </a:bodyPr>
          <a:lstStyle/>
          <a:p>
            <a:pPr marL="505459" marR="1300480" indent="-393700">
              <a:lnSpc>
                <a:spcPct val="115100"/>
              </a:lnSpc>
              <a:spcBef>
                <a:spcPts val="100"/>
              </a:spcBef>
              <a:buFont typeface="Arial MT"/>
              <a:buChar char="●"/>
              <a:tabLst>
                <a:tab pos="505459" algn="l"/>
                <a:tab pos="506095" algn="l"/>
              </a:tabLst>
            </a:pPr>
            <a:r>
              <a:rPr sz="2150" dirty="0">
                <a:solidFill>
                  <a:srgbClr val="0D0D0D"/>
                </a:solidFill>
                <a:latin typeface="Roboto"/>
                <a:cs typeface="Roboto"/>
              </a:rPr>
              <a:t>Welcome</a:t>
            </a:r>
            <a:r>
              <a:rPr sz="2150" spc="-5" dirty="0">
                <a:solidFill>
                  <a:srgbClr val="0D0D0D"/>
                </a:solidFill>
                <a:latin typeface="Roboto"/>
                <a:cs typeface="Roboto"/>
              </a:rPr>
              <a:t> </a:t>
            </a:r>
            <a:r>
              <a:rPr sz="2150" spc="-25" dirty="0">
                <a:solidFill>
                  <a:srgbClr val="0D0D0D"/>
                </a:solidFill>
                <a:latin typeface="Roboto"/>
                <a:cs typeface="Roboto"/>
              </a:rPr>
              <a:t>to</a:t>
            </a:r>
            <a:r>
              <a:rPr sz="2150" spc="5" dirty="0">
                <a:solidFill>
                  <a:srgbClr val="0D0D0D"/>
                </a:solidFill>
                <a:latin typeface="Roboto"/>
                <a:cs typeface="Roboto"/>
              </a:rPr>
              <a:t> </a:t>
            </a:r>
            <a:r>
              <a:rPr sz="2150" spc="10" dirty="0">
                <a:solidFill>
                  <a:srgbClr val="0D0D0D"/>
                </a:solidFill>
                <a:latin typeface="Roboto"/>
                <a:cs typeface="Roboto"/>
              </a:rPr>
              <a:t>ArtNFT</a:t>
            </a:r>
            <a:r>
              <a:rPr sz="2150" spc="-45" dirty="0">
                <a:solidFill>
                  <a:srgbClr val="0D0D0D"/>
                </a:solidFill>
                <a:latin typeface="Roboto"/>
                <a:cs typeface="Roboto"/>
              </a:rPr>
              <a:t> </a:t>
            </a:r>
            <a:r>
              <a:rPr sz="2150" spc="-15" dirty="0">
                <a:solidFill>
                  <a:srgbClr val="0D0D0D"/>
                </a:solidFill>
                <a:latin typeface="Roboto"/>
                <a:cs typeface="Roboto"/>
              </a:rPr>
              <a:t>Marketplace,</a:t>
            </a:r>
            <a:r>
              <a:rPr sz="2150" spc="-5" dirty="0">
                <a:solidFill>
                  <a:srgbClr val="0D0D0D"/>
                </a:solidFill>
                <a:latin typeface="Roboto"/>
                <a:cs typeface="Roboto"/>
              </a:rPr>
              <a:t> </a:t>
            </a:r>
            <a:r>
              <a:rPr sz="2150" spc="-20" dirty="0">
                <a:solidFill>
                  <a:srgbClr val="0D0D0D"/>
                </a:solidFill>
                <a:latin typeface="Roboto"/>
                <a:cs typeface="Roboto"/>
              </a:rPr>
              <a:t>where</a:t>
            </a:r>
            <a:r>
              <a:rPr sz="2150" dirty="0">
                <a:solidFill>
                  <a:srgbClr val="0D0D0D"/>
                </a:solidFill>
                <a:latin typeface="Roboto"/>
                <a:cs typeface="Roboto"/>
              </a:rPr>
              <a:t> </a:t>
            </a:r>
            <a:r>
              <a:rPr sz="2150" spc="-50" dirty="0">
                <a:solidFill>
                  <a:srgbClr val="0D0D0D"/>
                </a:solidFill>
                <a:latin typeface="Roboto"/>
                <a:cs typeface="Roboto"/>
              </a:rPr>
              <a:t>cutting-edge</a:t>
            </a:r>
            <a:r>
              <a:rPr sz="2150" spc="5" dirty="0">
                <a:solidFill>
                  <a:srgbClr val="0D0D0D"/>
                </a:solidFill>
                <a:latin typeface="Roboto"/>
                <a:cs typeface="Roboto"/>
              </a:rPr>
              <a:t> </a:t>
            </a:r>
            <a:r>
              <a:rPr sz="2150" spc="-25" dirty="0">
                <a:solidFill>
                  <a:srgbClr val="0D0D0D"/>
                </a:solidFill>
                <a:latin typeface="Roboto"/>
                <a:cs typeface="Roboto"/>
              </a:rPr>
              <a:t>technology </a:t>
            </a:r>
            <a:r>
              <a:rPr sz="2150" spc="-520" dirty="0">
                <a:solidFill>
                  <a:srgbClr val="0D0D0D"/>
                </a:solidFill>
                <a:latin typeface="Roboto"/>
                <a:cs typeface="Roboto"/>
              </a:rPr>
              <a:t> </a:t>
            </a:r>
            <a:r>
              <a:rPr sz="2150" spc="-5" dirty="0">
                <a:solidFill>
                  <a:srgbClr val="0D0D0D"/>
                </a:solidFill>
                <a:latin typeface="Roboto"/>
                <a:cs typeface="Roboto"/>
              </a:rPr>
              <a:t>meets</a:t>
            </a:r>
            <a:r>
              <a:rPr sz="2150" spc="-10" dirty="0">
                <a:solidFill>
                  <a:srgbClr val="0D0D0D"/>
                </a:solidFill>
                <a:latin typeface="Roboto"/>
                <a:cs typeface="Roboto"/>
              </a:rPr>
              <a:t> </a:t>
            </a:r>
            <a:r>
              <a:rPr sz="2150" spc="-15" dirty="0">
                <a:solidFill>
                  <a:srgbClr val="0D0D0D"/>
                </a:solidFill>
                <a:latin typeface="Roboto"/>
                <a:cs typeface="Roboto"/>
              </a:rPr>
              <a:t>artistic</a:t>
            </a:r>
            <a:r>
              <a:rPr sz="2150" spc="-10" dirty="0">
                <a:solidFill>
                  <a:srgbClr val="0D0D0D"/>
                </a:solidFill>
                <a:latin typeface="Roboto"/>
                <a:cs typeface="Roboto"/>
              </a:rPr>
              <a:t> </a:t>
            </a:r>
            <a:r>
              <a:rPr sz="2150" spc="-50" dirty="0">
                <a:solidFill>
                  <a:srgbClr val="0D0D0D"/>
                </a:solidFill>
                <a:latin typeface="Roboto"/>
                <a:cs typeface="Roboto"/>
              </a:rPr>
              <a:t>innovation."</a:t>
            </a:r>
            <a:endParaRPr sz="2150" dirty="0">
              <a:latin typeface="Roboto"/>
              <a:cs typeface="Roboto"/>
            </a:endParaRPr>
          </a:p>
          <a:p>
            <a:pPr marL="505459" marR="5080" indent="-393700">
              <a:lnSpc>
                <a:spcPct val="115100"/>
              </a:lnSpc>
              <a:buFont typeface="Arial MT"/>
              <a:buChar char="●"/>
              <a:tabLst>
                <a:tab pos="505459" algn="l"/>
                <a:tab pos="506095" algn="l"/>
              </a:tabLst>
            </a:pPr>
            <a:r>
              <a:rPr sz="2150" spc="-20" dirty="0">
                <a:solidFill>
                  <a:srgbClr val="0D0D0D"/>
                </a:solidFill>
                <a:latin typeface="Roboto"/>
                <a:cs typeface="Roboto"/>
              </a:rPr>
              <a:t>"Explore</a:t>
            </a:r>
            <a:r>
              <a:rPr sz="2150" spc="-5" dirty="0">
                <a:solidFill>
                  <a:srgbClr val="0D0D0D"/>
                </a:solidFill>
                <a:latin typeface="Roboto"/>
                <a:cs typeface="Roboto"/>
              </a:rPr>
              <a:t> </a:t>
            </a:r>
            <a:r>
              <a:rPr sz="2150" spc="-20" dirty="0">
                <a:solidFill>
                  <a:srgbClr val="0D0D0D"/>
                </a:solidFill>
                <a:latin typeface="Roboto"/>
                <a:cs typeface="Roboto"/>
              </a:rPr>
              <a:t>the</a:t>
            </a:r>
            <a:r>
              <a:rPr sz="2150" spc="-5" dirty="0">
                <a:solidFill>
                  <a:srgbClr val="0D0D0D"/>
                </a:solidFill>
                <a:latin typeface="Roboto"/>
                <a:cs typeface="Roboto"/>
              </a:rPr>
              <a:t> </a:t>
            </a:r>
            <a:r>
              <a:rPr sz="2150" spc="-20" dirty="0">
                <a:solidFill>
                  <a:srgbClr val="0D0D0D"/>
                </a:solidFill>
                <a:latin typeface="Roboto"/>
                <a:cs typeface="Roboto"/>
              </a:rPr>
              <a:t>next</a:t>
            </a:r>
            <a:r>
              <a:rPr sz="2150" dirty="0">
                <a:solidFill>
                  <a:srgbClr val="0D0D0D"/>
                </a:solidFill>
                <a:latin typeface="Roboto"/>
                <a:cs typeface="Roboto"/>
              </a:rPr>
              <a:t> </a:t>
            </a:r>
            <a:r>
              <a:rPr sz="2150" spc="-15" dirty="0">
                <a:solidFill>
                  <a:srgbClr val="0D0D0D"/>
                </a:solidFill>
                <a:latin typeface="Roboto"/>
                <a:cs typeface="Roboto"/>
              </a:rPr>
              <a:t>frontier</a:t>
            </a:r>
            <a:r>
              <a:rPr sz="2150" dirty="0">
                <a:solidFill>
                  <a:srgbClr val="0D0D0D"/>
                </a:solidFill>
                <a:latin typeface="Roboto"/>
                <a:cs typeface="Roboto"/>
              </a:rPr>
              <a:t> </a:t>
            </a:r>
            <a:r>
              <a:rPr sz="2150" spc="15" dirty="0">
                <a:solidFill>
                  <a:srgbClr val="0D0D0D"/>
                </a:solidFill>
                <a:latin typeface="Roboto"/>
                <a:cs typeface="Roboto"/>
              </a:rPr>
              <a:t>of</a:t>
            </a:r>
            <a:r>
              <a:rPr sz="2150" spc="5" dirty="0">
                <a:solidFill>
                  <a:srgbClr val="0D0D0D"/>
                </a:solidFill>
                <a:latin typeface="Roboto"/>
                <a:cs typeface="Roboto"/>
              </a:rPr>
              <a:t> </a:t>
            </a:r>
            <a:r>
              <a:rPr sz="2150" spc="-25" dirty="0">
                <a:solidFill>
                  <a:srgbClr val="0D0D0D"/>
                </a:solidFill>
                <a:latin typeface="Roboto"/>
                <a:cs typeface="Roboto"/>
              </a:rPr>
              <a:t>digital</a:t>
            </a:r>
            <a:r>
              <a:rPr sz="2150" spc="-5" dirty="0">
                <a:solidFill>
                  <a:srgbClr val="0D0D0D"/>
                </a:solidFill>
                <a:latin typeface="Roboto"/>
                <a:cs typeface="Roboto"/>
              </a:rPr>
              <a:t> </a:t>
            </a:r>
            <a:r>
              <a:rPr sz="2150" spc="-10" dirty="0">
                <a:solidFill>
                  <a:srgbClr val="0D0D0D"/>
                </a:solidFill>
                <a:latin typeface="Roboto"/>
                <a:cs typeface="Roboto"/>
              </a:rPr>
              <a:t>art</a:t>
            </a:r>
            <a:r>
              <a:rPr sz="2150" spc="-5" dirty="0">
                <a:solidFill>
                  <a:srgbClr val="0D0D0D"/>
                </a:solidFill>
                <a:latin typeface="Roboto"/>
                <a:cs typeface="Roboto"/>
              </a:rPr>
              <a:t> </a:t>
            </a:r>
            <a:r>
              <a:rPr sz="2150" spc="-20" dirty="0">
                <a:solidFill>
                  <a:srgbClr val="0D0D0D"/>
                </a:solidFill>
                <a:latin typeface="Roboto"/>
                <a:cs typeface="Roboto"/>
              </a:rPr>
              <a:t>ownership,</a:t>
            </a:r>
            <a:r>
              <a:rPr sz="2150" spc="5" dirty="0">
                <a:solidFill>
                  <a:srgbClr val="0D0D0D"/>
                </a:solidFill>
                <a:latin typeface="Roboto"/>
                <a:cs typeface="Roboto"/>
              </a:rPr>
              <a:t> </a:t>
            </a:r>
            <a:r>
              <a:rPr sz="2150" spc="-20" dirty="0">
                <a:solidFill>
                  <a:srgbClr val="0D0D0D"/>
                </a:solidFill>
                <a:latin typeface="Roboto"/>
                <a:cs typeface="Roboto"/>
              </a:rPr>
              <a:t>connecting</a:t>
            </a:r>
            <a:r>
              <a:rPr sz="2150" dirty="0">
                <a:solidFill>
                  <a:srgbClr val="0D0D0D"/>
                </a:solidFill>
                <a:latin typeface="Roboto"/>
                <a:cs typeface="Roboto"/>
              </a:rPr>
              <a:t> </a:t>
            </a:r>
            <a:r>
              <a:rPr sz="2150" spc="-20" dirty="0">
                <a:solidFill>
                  <a:srgbClr val="0D0D0D"/>
                </a:solidFill>
                <a:latin typeface="Roboto"/>
                <a:cs typeface="Roboto"/>
              </a:rPr>
              <a:t>artists</a:t>
            </a:r>
            <a:r>
              <a:rPr sz="2150" dirty="0">
                <a:solidFill>
                  <a:srgbClr val="0D0D0D"/>
                </a:solidFill>
                <a:latin typeface="Roboto"/>
                <a:cs typeface="Roboto"/>
              </a:rPr>
              <a:t> </a:t>
            </a:r>
            <a:r>
              <a:rPr sz="2150" spc="-30" dirty="0">
                <a:solidFill>
                  <a:srgbClr val="0D0D0D"/>
                </a:solidFill>
                <a:latin typeface="Roboto"/>
                <a:cs typeface="Roboto"/>
              </a:rPr>
              <a:t>directly </a:t>
            </a:r>
            <a:r>
              <a:rPr sz="2150" spc="-520" dirty="0">
                <a:solidFill>
                  <a:srgbClr val="0D0D0D"/>
                </a:solidFill>
                <a:latin typeface="Roboto"/>
                <a:cs typeface="Roboto"/>
              </a:rPr>
              <a:t> </a:t>
            </a:r>
            <a:r>
              <a:rPr sz="2150" spc="-30" dirty="0">
                <a:solidFill>
                  <a:srgbClr val="0D0D0D"/>
                </a:solidFill>
                <a:latin typeface="Roboto"/>
                <a:cs typeface="Roboto"/>
              </a:rPr>
              <a:t>with</a:t>
            </a:r>
            <a:r>
              <a:rPr sz="2150" spc="-10" dirty="0">
                <a:solidFill>
                  <a:srgbClr val="0D0D0D"/>
                </a:solidFill>
                <a:latin typeface="Roboto"/>
                <a:cs typeface="Roboto"/>
              </a:rPr>
              <a:t> </a:t>
            </a:r>
            <a:r>
              <a:rPr sz="2150" spc="-15" dirty="0">
                <a:solidFill>
                  <a:srgbClr val="0D0D0D"/>
                </a:solidFill>
                <a:latin typeface="Roboto"/>
                <a:cs typeface="Roboto"/>
              </a:rPr>
              <a:t>a</a:t>
            </a:r>
            <a:r>
              <a:rPr sz="2150" spc="-10" dirty="0">
                <a:solidFill>
                  <a:srgbClr val="0D0D0D"/>
                </a:solidFill>
                <a:latin typeface="Roboto"/>
                <a:cs typeface="Roboto"/>
              </a:rPr>
              <a:t> </a:t>
            </a:r>
            <a:r>
              <a:rPr sz="2150" spc="-20" dirty="0">
                <a:solidFill>
                  <a:srgbClr val="0D0D0D"/>
                </a:solidFill>
                <a:latin typeface="Roboto"/>
                <a:cs typeface="Roboto"/>
              </a:rPr>
              <a:t>global</a:t>
            </a:r>
            <a:r>
              <a:rPr sz="2150" spc="-5" dirty="0">
                <a:solidFill>
                  <a:srgbClr val="0D0D0D"/>
                </a:solidFill>
                <a:latin typeface="Roboto"/>
                <a:cs typeface="Roboto"/>
              </a:rPr>
              <a:t> </a:t>
            </a:r>
            <a:r>
              <a:rPr sz="2150" spc="-25" dirty="0">
                <a:solidFill>
                  <a:srgbClr val="0D0D0D"/>
                </a:solidFill>
                <a:latin typeface="Roboto"/>
                <a:cs typeface="Roboto"/>
              </a:rPr>
              <a:t>community</a:t>
            </a:r>
            <a:r>
              <a:rPr sz="2150" spc="-5" dirty="0">
                <a:solidFill>
                  <a:srgbClr val="0D0D0D"/>
                </a:solidFill>
                <a:latin typeface="Roboto"/>
                <a:cs typeface="Roboto"/>
              </a:rPr>
              <a:t> </a:t>
            </a:r>
            <a:r>
              <a:rPr sz="2150" spc="15" dirty="0">
                <a:solidFill>
                  <a:srgbClr val="0D0D0D"/>
                </a:solidFill>
                <a:latin typeface="Roboto"/>
                <a:cs typeface="Roboto"/>
              </a:rPr>
              <a:t>of</a:t>
            </a:r>
            <a:r>
              <a:rPr sz="2150" spc="-5" dirty="0">
                <a:solidFill>
                  <a:srgbClr val="0D0D0D"/>
                </a:solidFill>
                <a:latin typeface="Roboto"/>
                <a:cs typeface="Roboto"/>
              </a:rPr>
              <a:t> </a:t>
            </a:r>
            <a:r>
              <a:rPr sz="2150" spc="-35" dirty="0">
                <a:solidFill>
                  <a:srgbClr val="0D0D0D"/>
                </a:solidFill>
                <a:latin typeface="Roboto"/>
                <a:cs typeface="Roboto"/>
              </a:rPr>
              <a:t>collectors."</a:t>
            </a:r>
            <a:endParaRPr sz="2150" dirty="0">
              <a:latin typeface="Roboto"/>
              <a:cs typeface="Roboto"/>
            </a:endParaRPr>
          </a:p>
          <a:p>
            <a:pPr marL="505459" marR="806450" indent="-493395">
              <a:lnSpc>
                <a:spcPct val="133700"/>
              </a:lnSpc>
              <a:spcBef>
                <a:spcPts val="625"/>
              </a:spcBef>
              <a:buSzPct val="153333"/>
              <a:buFont typeface="Arial MT"/>
              <a:buChar char="●"/>
              <a:tabLst>
                <a:tab pos="505459" algn="l"/>
                <a:tab pos="506095" algn="l"/>
              </a:tabLst>
            </a:pPr>
            <a:r>
              <a:rPr sz="2250" spc="-40" dirty="0">
                <a:solidFill>
                  <a:srgbClr val="0D0D0D"/>
                </a:solidFill>
                <a:latin typeface="Roboto"/>
                <a:cs typeface="Roboto"/>
              </a:rPr>
              <a:t>"Our</a:t>
            </a:r>
            <a:r>
              <a:rPr sz="2250" dirty="0">
                <a:solidFill>
                  <a:srgbClr val="0D0D0D"/>
                </a:solidFill>
                <a:latin typeface="Roboto"/>
                <a:cs typeface="Roboto"/>
              </a:rPr>
              <a:t> </a:t>
            </a:r>
            <a:r>
              <a:rPr sz="2250" spc="-10" dirty="0">
                <a:solidFill>
                  <a:srgbClr val="0D0D0D"/>
                </a:solidFill>
                <a:latin typeface="Roboto"/>
                <a:cs typeface="Roboto"/>
              </a:rPr>
              <a:t>platform</a:t>
            </a:r>
            <a:r>
              <a:rPr sz="2250" spc="10" dirty="0">
                <a:solidFill>
                  <a:srgbClr val="0D0D0D"/>
                </a:solidFill>
                <a:latin typeface="Roboto"/>
                <a:cs typeface="Roboto"/>
              </a:rPr>
              <a:t> </a:t>
            </a:r>
            <a:r>
              <a:rPr sz="2250" spc="-25" dirty="0">
                <a:solidFill>
                  <a:srgbClr val="0D0D0D"/>
                </a:solidFill>
                <a:latin typeface="Roboto"/>
                <a:cs typeface="Roboto"/>
              </a:rPr>
              <a:t>prioritizes</a:t>
            </a:r>
            <a:r>
              <a:rPr sz="2250" dirty="0">
                <a:solidFill>
                  <a:srgbClr val="0D0D0D"/>
                </a:solidFill>
                <a:latin typeface="Roboto"/>
                <a:cs typeface="Roboto"/>
              </a:rPr>
              <a:t> </a:t>
            </a:r>
            <a:r>
              <a:rPr sz="2250" spc="-40" dirty="0">
                <a:solidFill>
                  <a:srgbClr val="0D0D0D"/>
                </a:solidFill>
                <a:latin typeface="Roboto"/>
                <a:cs typeface="Roboto"/>
              </a:rPr>
              <a:t>security,</a:t>
            </a:r>
            <a:r>
              <a:rPr sz="2250" spc="10" dirty="0">
                <a:solidFill>
                  <a:srgbClr val="0D0D0D"/>
                </a:solidFill>
                <a:latin typeface="Roboto"/>
                <a:cs typeface="Roboto"/>
              </a:rPr>
              <a:t> </a:t>
            </a:r>
            <a:r>
              <a:rPr sz="2250" spc="-30" dirty="0">
                <a:solidFill>
                  <a:srgbClr val="0D0D0D"/>
                </a:solidFill>
                <a:latin typeface="Roboto"/>
                <a:cs typeface="Roboto"/>
              </a:rPr>
              <a:t>ensuring</a:t>
            </a:r>
            <a:r>
              <a:rPr sz="2250" dirty="0">
                <a:solidFill>
                  <a:srgbClr val="0D0D0D"/>
                </a:solidFill>
                <a:latin typeface="Roboto"/>
                <a:cs typeface="Roboto"/>
              </a:rPr>
              <a:t> </a:t>
            </a:r>
            <a:r>
              <a:rPr sz="2250" spc="-5" dirty="0">
                <a:solidFill>
                  <a:srgbClr val="0D0D0D"/>
                </a:solidFill>
                <a:latin typeface="Roboto"/>
                <a:cs typeface="Roboto"/>
              </a:rPr>
              <a:t>safe</a:t>
            </a:r>
            <a:r>
              <a:rPr sz="2250" spc="5" dirty="0">
                <a:solidFill>
                  <a:srgbClr val="0D0D0D"/>
                </a:solidFill>
                <a:latin typeface="Roboto"/>
                <a:cs typeface="Roboto"/>
              </a:rPr>
              <a:t> </a:t>
            </a:r>
            <a:r>
              <a:rPr sz="2250" spc="-25" dirty="0">
                <a:solidFill>
                  <a:srgbClr val="0D0D0D"/>
                </a:solidFill>
                <a:latin typeface="Roboto"/>
                <a:cs typeface="Roboto"/>
              </a:rPr>
              <a:t>and</a:t>
            </a:r>
            <a:r>
              <a:rPr sz="2250" dirty="0">
                <a:solidFill>
                  <a:srgbClr val="0D0D0D"/>
                </a:solidFill>
                <a:latin typeface="Roboto"/>
                <a:cs typeface="Roboto"/>
              </a:rPr>
              <a:t> </a:t>
            </a:r>
            <a:r>
              <a:rPr sz="2250" spc="-25" dirty="0">
                <a:solidFill>
                  <a:srgbClr val="0D0D0D"/>
                </a:solidFill>
                <a:latin typeface="Roboto"/>
                <a:cs typeface="Roboto"/>
              </a:rPr>
              <a:t>authenticated </a:t>
            </a:r>
            <a:r>
              <a:rPr sz="2250" spc="-545" dirty="0">
                <a:solidFill>
                  <a:srgbClr val="0D0D0D"/>
                </a:solidFill>
                <a:latin typeface="Roboto"/>
                <a:cs typeface="Roboto"/>
              </a:rPr>
              <a:t> </a:t>
            </a:r>
            <a:r>
              <a:rPr sz="2250" spc="-30" dirty="0">
                <a:solidFill>
                  <a:srgbClr val="0D0D0D"/>
                </a:solidFill>
                <a:latin typeface="Roboto"/>
                <a:cs typeface="Roboto"/>
              </a:rPr>
              <a:t>transactions</a:t>
            </a:r>
            <a:r>
              <a:rPr sz="2250" spc="-10" dirty="0">
                <a:solidFill>
                  <a:srgbClr val="0D0D0D"/>
                </a:solidFill>
                <a:latin typeface="Roboto"/>
                <a:cs typeface="Roboto"/>
              </a:rPr>
              <a:t> </a:t>
            </a:r>
            <a:r>
              <a:rPr sz="2250" spc="-55" dirty="0">
                <a:solidFill>
                  <a:srgbClr val="0D0D0D"/>
                </a:solidFill>
                <a:latin typeface="Roboto"/>
                <a:cs typeface="Roboto"/>
              </a:rPr>
              <a:t>."</a:t>
            </a:r>
            <a:endParaRPr sz="2250" dirty="0">
              <a:latin typeface="Roboto"/>
              <a:cs typeface="Roboto"/>
            </a:endParaRPr>
          </a:p>
        </p:txBody>
      </p:sp>
      <p:pic>
        <p:nvPicPr>
          <p:cNvPr id="10" name="object 10"/>
          <p:cNvPicPr/>
          <p:nvPr/>
        </p:nvPicPr>
        <p:blipFill>
          <a:blip r:embed="rId4" cstate="print"/>
          <a:stretch>
            <a:fillRect/>
          </a:stretch>
        </p:blipFill>
        <p:spPr>
          <a:xfrm>
            <a:off x="10375203" y="335096"/>
            <a:ext cx="1438836" cy="143883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grpSp>
        <p:nvGrpSpPr>
          <p:cNvPr id="3" name="object 3"/>
          <p:cNvGrpSpPr/>
          <p:nvPr/>
        </p:nvGrpSpPr>
        <p:grpSpPr>
          <a:xfrm>
            <a:off x="10399711" y="0"/>
            <a:ext cx="762000" cy="1206500"/>
            <a:chOff x="10399711" y="0"/>
            <a:chExt cx="762000" cy="1206500"/>
          </a:xfrm>
        </p:grpSpPr>
        <p:pic>
          <p:nvPicPr>
            <p:cNvPr id="4" name="object 4"/>
            <p:cNvPicPr/>
            <p:nvPr/>
          </p:nvPicPr>
          <p:blipFill>
            <a:blip r:embed="rId3" cstate="print"/>
            <a:stretch>
              <a:fillRect/>
            </a:stretch>
          </p:blipFill>
          <p:spPr>
            <a:xfrm>
              <a:off x="10399711" y="0"/>
              <a:ext cx="762000" cy="1206500"/>
            </a:xfrm>
            <a:prstGeom prst="rect">
              <a:avLst/>
            </a:prstGeom>
          </p:spPr>
        </p:pic>
        <p:sp>
          <p:nvSpPr>
            <p:cNvPr id="5" name="object 5"/>
            <p:cNvSpPr/>
            <p:nvPr/>
          </p:nvSpPr>
          <p:spPr>
            <a:xfrm>
              <a:off x="10437811" y="0"/>
              <a:ext cx="685800" cy="1143000"/>
            </a:xfrm>
            <a:custGeom>
              <a:avLst/>
              <a:gdLst/>
              <a:ahLst/>
              <a:cxnLst/>
              <a:rect l="l" t="t" r="r" b="b"/>
              <a:pathLst>
                <a:path w="685800" h="1143000">
                  <a:moveTo>
                    <a:pt x="685799" y="1142999"/>
                  </a:moveTo>
                  <a:lnTo>
                    <a:pt x="0" y="1142999"/>
                  </a:lnTo>
                  <a:lnTo>
                    <a:pt x="0" y="0"/>
                  </a:lnTo>
                  <a:lnTo>
                    <a:pt x="685799" y="0"/>
                  </a:lnTo>
                  <a:lnTo>
                    <a:pt x="685799" y="1142999"/>
                  </a:lnTo>
                  <a:close/>
                </a:path>
              </a:pathLst>
            </a:custGeom>
            <a:solidFill>
              <a:srgbClr val="B31166"/>
            </a:solidFill>
          </p:spPr>
          <p:txBody>
            <a:bodyPr wrap="square" lIns="0" tIns="0" rIns="0" bIns="0" rtlCol="0"/>
            <a:lstStyle/>
            <a:p>
              <a:endParaRPr/>
            </a:p>
          </p:txBody>
        </p:sp>
      </p:grpSp>
      <p:grpSp>
        <p:nvGrpSpPr>
          <p:cNvPr id="6" name="object 6"/>
          <p:cNvGrpSpPr/>
          <p:nvPr/>
        </p:nvGrpSpPr>
        <p:grpSpPr>
          <a:xfrm>
            <a:off x="1726062" y="1742387"/>
            <a:ext cx="9222105" cy="4718050"/>
            <a:chOff x="1726062" y="1742387"/>
            <a:chExt cx="9222105" cy="4718050"/>
          </a:xfrm>
        </p:grpSpPr>
        <p:sp>
          <p:nvSpPr>
            <p:cNvPr id="7" name="object 7"/>
            <p:cNvSpPr/>
            <p:nvPr/>
          </p:nvSpPr>
          <p:spPr>
            <a:xfrm>
              <a:off x="1730824" y="1747149"/>
              <a:ext cx="9212580" cy="4708525"/>
            </a:xfrm>
            <a:custGeom>
              <a:avLst/>
              <a:gdLst/>
              <a:ahLst/>
              <a:cxnLst/>
              <a:rect l="l" t="t" r="r" b="b"/>
              <a:pathLst>
                <a:path w="9212580" h="4708525">
                  <a:moveTo>
                    <a:pt x="9212099" y="4708199"/>
                  </a:moveTo>
                  <a:lnTo>
                    <a:pt x="0" y="4708199"/>
                  </a:lnTo>
                  <a:lnTo>
                    <a:pt x="0" y="0"/>
                  </a:lnTo>
                  <a:lnTo>
                    <a:pt x="9212099" y="0"/>
                  </a:lnTo>
                  <a:lnTo>
                    <a:pt x="9212099" y="4708199"/>
                  </a:lnTo>
                  <a:close/>
                </a:path>
              </a:pathLst>
            </a:custGeom>
            <a:solidFill>
              <a:srgbClr val="FFFFFF"/>
            </a:solidFill>
          </p:spPr>
          <p:txBody>
            <a:bodyPr wrap="square" lIns="0" tIns="0" rIns="0" bIns="0" rtlCol="0"/>
            <a:lstStyle/>
            <a:p>
              <a:endParaRPr/>
            </a:p>
          </p:txBody>
        </p:sp>
        <p:sp>
          <p:nvSpPr>
            <p:cNvPr id="8" name="object 8"/>
            <p:cNvSpPr/>
            <p:nvPr/>
          </p:nvSpPr>
          <p:spPr>
            <a:xfrm>
              <a:off x="1730824" y="1747149"/>
              <a:ext cx="9212580" cy="4708525"/>
            </a:xfrm>
            <a:custGeom>
              <a:avLst/>
              <a:gdLst/>
              <a:ahLst/>
              <a:cxnLst/>
              <a:rect l="l" t="t" r="r" b="b"/>
              <a:pathLst>
                <a:path w="9212580" h="4708525">
                  <a:moveTo>
                    <a:pt x="0" y="0"/>
                  </a:moveTo>
                  <a:lnTo>
                    <a:pt x="9212099" y="0"/>
                  </a:lnTo>
                  <a:lnTo>
                    <a:pt x="9212099" y="4708199"/>
                  </a:lnTo>
                  <a:lnTo>
                    <a:pt x="0" y="4708199"/>
                  </a:lnTo>
                  <a:lnTo>
                    <a:pt x="0" y="0"/>
                  </a:lnTo>
                  <a:close/>
                </a:path>
              </a:pathLst>
            </a:custGeom>
            <a:ln w="9524">
              <a:solidFill>
                <a:srgbClr val="000000"/>
              </a:solidFill>
            </a:ln>
          </p:spPr>
          <p:txBody>
            <a:bodyPr wrap="square" lIns="0" tIns="0" rIns="0" bIns="0" rtlCol="0"/>
            <a:lstStyle/>
            <a:p>
              <a:endParaRPr/>
            </a:p>
          </p:txBody>
        </p:sp>
      </p:grpSp>
      <p:sp>
        <p:nvSpPr>
          <p:cNvPr id="9" name="object 9"/>
          <p:cNvSpPr txBox="1"/>
          <p:nvPr/>
        </p:nvSpPr>
        <p:spPr>
          <a:xfrm>
            <a:off x="1803849" y="2281947"/>
            <a:ext cx="8966200" cy="3978275"/>
          </a:xfrm>
          <a:prstGeom prst="rect">
            <a:avLst/>
          </a:prstGeom>
        </p:spPr>
        <p:txBody>
          <a:bodyPr vert="horz" wrap="square" lIns="0" tIns="12700" rIns="0" bIns="0" rtlCol="0">
            <a:spAutoFit/>
          </a:bodyPr>
          <a:lstStyle/>
          <a:p>
            <a:pPr marL="12700">
              <a:lnSpc>
                <a:spcPct val="100000"/>
              </a:lnSpc>
              <a:spcBef>
                <a:spcPts val="100"/>
              </a:spcBef>
            </a:pPr>
            <a:r>
              <a:rPr sz="2100" b="1" spc="10" dirty="0">
                <a:solidFill>
                  <a:srgbClr val="0D0D0D"/>
                </a:solidFill>
                <a:latin typeface="Roboto"/>
                <a:cs typeface="Roboto"/>
              </a:rPr>
              <a:t>OBJECTIVES</a:t>
            </a:r>
            <a:r>
              <a:rPr sz="2000" b="1" spc="10" dirty="0">
                <a:solidFill>
                  <a:srgbClr val="0D0D0D"/>
                </a:solidFill>
                <a:latin typeface="Roboto"/>
                <a:cs typeface="Roboto"/>
              </a:rPr>
              <a:t>:</a:t>
            </a:r>
            <a:endParaRPr sz="2000">
              <a:latin typeface="Roboto"/>
              <a:cs typeface="Roboto"/>
            </a:endParaRPr>
          </a:p>
          <a:p>
            <a:pPr marL="469900">
              <a:lnSpc>
                <a:spcPct val="100000"/>
              </a:lnSpc>
            </a:pPr>
            <a:r>
              <a:rPr sz="2100" b="1" spc="5" dirty="0">
                <a:solidFill>
                  <a:srgbClr val="0D0D0D"/>
                </a:solidFill>
                <a:latin typeface="Roboto"/>
                <a:cs typeface="Roboto"/>
              </a:rPr>
              <a:t>Empower</a:t>
            </a:r>
            <a:r>
              <a:rPr sz="2100" b="1" dirty="0">
                <a:solidFill>
                  <a:srgbClr val="0D0D0D"/>
                </a:solidFill>
                <a:latin typeface="Roboto"/>
                <a:cs typeface="Roboto"/>
              </a:rPr>
              <a:t> </a:t>
            </a:r>
            <a:r>
              <a:rPr sz="2100" b="1" spc="5" dirty="0">
                <a:solidFill>
                  <a:srgbClr val="0D0D0D"/>
                </a:solidFill>
                <a:latin typeface="Roboto"/>
                <a:cs typeface="Roboto"/>
              </a:rPr>
              <a:t>Artists</a:t>
            </a:r>
            <a:r>
              <a:rPr sz="2100" spc="5" dirty="0">
                <a:solidFill>
                  <a:srgbClr val="0D0D0D"/>
                </a:solidFill>
                <a:latin typeface="Roboto"/>
                <a:cs typeface="Roboto"/>
              </a:rPr>
              <a:t>:</a:t>
            </a:r>
            <a:r>
              <a:rPr sz="2100" dirty="0">
                <a:solidFill>
                  <a:srgbClr val="0D0D0D"/>
                </a:solidFill>
                <a:latin typeface="Roboto"/>
                <a:cs typeface="Roboto"/>
              </a:rPr>
              <a:t> </a:t>
            </a:r>
            <a:r>
              <a:rPr sz="2100" spc="-25" dirty="0">
                <a:solidFill>
                  <a:srgbClr val="0D0D0D"/>
                </a:solidFill>
                <a:latin typeface="Roboto"/>
                <a:cs typeface="Roboto"/>
              </a:rPr>
              <a:t>Provide</a:t>
            </a:r>
            <a:r>
              <a:rPr sz="2100" spc="5" dirty="0">
                <a:solidFill>
                  <a:srgbClr val="0D0D0D"/>
                </a:solidFill>
                <a:latin typeface="Roboto"/>
                <a:cs typeface="Roboto"/>
              </a:rPr>
              <a:t> </a:t>
            </a:r>
            <a:r>
              <a:rPr sz="2100" spc="-20" dirty="0">
                <a:solidFill>
                  <a:srgbClr val="0D0D0D"/>
                </a:solidFill>
                <a:latin typeface="Roboto"/>
                <a:cs typeface="Roboto"/>
              </a:rPr>
              <a:t>global</a:t>
            </a:r>
            <a:r>
              <a:rPr sz="2100" dirty="0">
                <a:solidFill>
                  <a:srgbClr val="0D0D0D"/>
                </a:solidFill>
                <a:latin typeface="Roboto"/>
                <a:cs typeface="Roboto"/>
              </a:rPr>
              <a:t> </a:t>
            </a:r>
            <a:r>
              <a:rPr sz="2100" spc="-20" dirty="0">
                <a:solidFill>
                  <a:srgbClr val="0D0D0D"/>
                </a:solidFill>
                <a:latin typeface="Roboto"/>
                <a:cs typeface="Roboto"/>
              </a:rPr>
              <a:t>exposure</a:t>
            </a:r>
            <a:r>
              <a:rPr sz="2100" spc="-5" dirty="0">
                <a:solidFill>
                  <a:srgbClr val="0D0D0D"/>
                </a:solidFill>
                <a:latin typeface="Roboto"/>
                <a:cs typeface="Roboto"/>
              </a:rPr>
              <a:t> </a:t>
            </a:r>
            <a:r>
              <a:rPr sz="2100" spc="-25" dirty="0">
                <a:solidFill>
                  <a:srgbClr val="0D0D0D"/>
                </a:solidFill>
                <a:latin typeface="Roboto"/>
                <a:cs typeface="Roboto"/>
              </a:rPr>
              <a:t>and</a:t>
            </a:r>
            <a:r>
              <a:rPr sz="2100" dirty="0">
                <a:solidFill>
                  <a:srgbClr val="0D0D0D"/>
                </a:solidFill>
                <a:latin typeface="Roboto"/>
                <a:cs typeface="Roboto"/>
              </a:rPr>
              <a:t> </a:t>
            </a:r>
            <a:r>
              <a:rPr sz="2100" spc="-10" dirty="0">
                <a:solidFill>
                  <a:srgbClr val="0D0D0D"/>
                </a:solidFill>
                <a:latin typeface="Roboto"/>
                <a:cs typeface="Roboto"/>
              </a:rPr>
              <a:t>fair</a:t>
            </a:r>
            <a:r>
              <a:rPr sz="2100" dirty="0">
                <a:solidFill>
                  <a:srgbClr val="0D0D0D"/>
                </a:solidFill>
                <a:latin typeface="Roboto"/>
                <a:cs typeface="Roboto"/>
              </a:rPr>
              <a:t> </a:t>
            </a:r>
            <a:r>
              <a:rPr sz="2100" spc="-20" dirty="0">
                <a:solidFill>
                  <a:srgbClr val="0D0D0D"/>
                </a:solidFill>
                <a:latin typeface="Roboto"/>
                <a:cs typeface="Roboto"/>
              </a:rPr>
              <a:t>monetization</a:t>
            </a:r>
            <a:r>
              <a:rPr sz="2100" dirty="0">
                <a:solidFill>
                  <a:srgbClr val="0D0D0D"/>
                </a:solidFill>
                <a:latin typeface="Roboto"/>
                <a:cs typeface="Roboto"/>
              </a:rPr>
              <a:t> for</a:t>
            </a:r>
            <a:endParaRPr sz="2100">
              <a:latin typeface="Roboto"/>
              <a:cs typeface="Roboto"/>
            </a:endParaRPr>
          </a:p>
          <a:p>
            <a:pPr marL="469900">
              <a:lnSpc>
                <a:spcPct val="100000"/>
              </a:lnSpc>
              <a:spcBef>
                <a:spcPts val="375"/>
              </a:spcBef>
            </a:pPr>
            <a:r>
              <a:rPr sz="2100" spc="-20" dirty="0">
                <a:solidFill>
                  <a:srgbClr val="0D0D0D"/>
                </a:solidFill>
                <a:latin typeface="Roboto"/>
                <a:cs typeface="Roboto"/>
              </a:rPr>
              <a:t>emerging</a:t>
            </a:r>
            <a:r>
              <a:rPr sz="2100" dirty="0">
                <a:solidFill>
                  <a:srgbClr val="0D0D0D"/>
                </a:solidFill>
                <a:latin typeface="Roboto"/>
                <a:cs typeface="Roboto"/>
              </a:rPr>
              <a:t> </a:t>
            </a:r>
            <a:r>
              <a:rPr sz="2100" spc="-25" dirty="0">
                <a:solidFill>
                  <a:srgbClr val="0D0D0D"/>
                </a:solidFill>
                <a:latin typeface="Roboto"/>
                <a:cs typeface="Roboto"/>
              </a:rPr>
              <a:t>talents</a:t>
            </a:r>
            <a:r>
              <a:rPr sz="2100" spc="-5" dirty="0">
                <a:solidFill>
                  <a:srgbClr val="0D0D0D"/>
                </a:solidFill>
                <a:latin typeface="Roboto"/>
                <a:cs typeface="Roboto"/>
              </a:rPr>
              <a:t> </a:t>
            </a:r>
            <a:r>
              <a:rPr sz="2100" spc="-35" dirty="0">
                <a:solidFill>
                  <a:srgbClr val="0D0D0D"/>
                </a:solidFill>
                <a:latin typeface="Roboto"/>
                <a:cs typeface="Roboto"/>
              </a:rPr>
              <a:t>through</a:t>
            </a:r>
            <a:r>
              <a:rPr sz="2100" dirty="0">
                <a:solidFill>
                  <a:srgbClr val="0D0D0D"/>
                </a:solidFill>
                <a:latin typeface="Roboto"/>
                <a:cs typeface="Roboto"/>
              </a:rPr>
              <a:t> </a:t>
            </a:r>
            <a:r>
              <a:rPr sz="2100" spc="-15" dirty="0">
                <a:solidFill>
                  <a:srgbClr val="0D0D0D"/>
                </a:solidFill>
                <a:latin typeface="Roboto"/>
                <a:cs typeface="Roboto"/>
              </a:rPr>
              <a:t>a</a:t>
            </a:r>
            <a:r>
              <a:rPr sz="2100" dirty="0">
                <a:solidFill>
                  <a:srgbClr val="0D0D0D"/>
                </a:solidFill>
                <a:latin typeface="Roboto"/>
                <a:cs typeface="Roboto"/>
              </a:rPr>
              <a:t> </a:t>
            </a:r>
            <a:r>
              <a:rPr sz="2100" spc="-30" dirty="0">
                <a:solidFill>
                  <a:srgbClr val="0D0D0D"/>
                </a:solidFill>
                <a:latin typeface="Roboto"/>
                <a:cs typeface="Roboto"/>
              </a:rPr>
              <a:t>transparent</a:t>
            </a:r>
            <a:r>
              <a:rPr sz="2100" spc="-5" dirty="0">
                <a:solidFill>
                  <a:srgbClr val="0D0D0D"/>
                </a:solidFill>
                <a:latin typeface="Roboto"/>
                <a:cs typeface="Roboto"/>
              </a:rPr>
              <a:t> </a:t>
            </a:r>
            <a:r>
              <a:rPr sz="2100" spc="-15" dirty="0">
                <a:solidFill>
                  <a:srgbClr val="0D0D0D"/>
                </a:solidFill>
                <a:latin typeface="Roboto"/>
                <a:cs typeface="Roboto"/>
              </a:rPr>
              <a:t>platform.</a:t>
            </a:r>
            <a:endParaRPr sz="2100">
              <a:latin typeface="Roboto"/>
              <a:cs typeface="Roboto"/>
            </a:endParaRPr>
          </a:p>
          <a:p>
            <a:pPr marL="469900" marR="659130">
              <a:lnSpc>
                <a:spcPct val="114999"/>
              </a:lnSpc>
            </a:pPr>
            <a:r>
              <a:rPr sz="2100" b="1" spc="-10" dirty="0">
                <a:solidFill>
                  <a:srgbClr val="0D0D0D"/>
                </a:solidFill>
                <a:latin typeface="Roboto"/>
                <a:cs typeface="Roboto"/>
              </a:rPr>
              <a:t>Revolutionize</a:t>
            </a:r>
            <a:r>
              <a:rPr sz="2100" b="1" dirty="0">
                <a:solidFill>
                  <a:srgbClr val="0D0D0D"/>
                </a:solidFill>
                <a:latin typeface="Roboto"/>
                <a:cs typeface="Roboto"/>
              </a:rPr>
              <a:t> </a:t>
            </a:r>
            <a:r>
              <a:rPr sz="2100" b="1" spc="40" dirty="0">
                <a:solidFill>
                  <a:srgbClr val="0D0D0D"/>
                </a:solidFill>
                <a:latin typeface="Roboto"/>
                <a:cs typeface="Roboto"/>
              </a:rPr>
              <a:t>Art</a:t>
            </a:r>
            <a:r>
              <a:rPr sz="2100" b="1" dirty="0">
                <a:solidFill>
                  <a:srgbClr val="0D0D0D"/>
                </a:solidFill>
                <a:latin typeface="Roboto"/>
                <a:cs typeface="Roboto"/>
              </a:rPr>
              <a:t> Marke</a:t>
            </a:r>
            <a:r>
              <a:rPr sz="2100" dirty="0">
                <a:solidFill>
                  <a:srgbClr val="0D0D0D"/>
                </a:solidFill>
                <a:latin typeface="Roboto"/>
                <a:cs typeface="Roboto"/>
              </a:rPr>
              <a:t>t:</a:t>
            </a:r>
            <a:r>
              <a:rPr sz="2100" spc="-5" dirty="0">
                <a:solidFill>
                  <a:srgbClr val="0D0D0D"/>
                </a:solidFill>
                <a:latin typeface="Roboto"/>
                <a:cs typeface="Roboto"/>
              </a:rPr>
              <a:t> </a:t>
            </a:r>
            <a:r>
              <a:rPr sz="2100" spc="-30" dirty="0">
                <a:solidFill>
                  <a:srgbClr val="0D0D0D"/>
                </a:solidFill>
                <a:latin typeface="Roboto"/>
                <a:cs typeface="Roboto"/>
              </a:rPr>
              <a:t>Disrupt</a:t>
            </a:r>
            <a:r>
              <a:rPr sz="2100" spc="-5" dirty="0">
                <a:solidFill>
                  <a:srgbClr val="0D0D0D"/>
                </a:solidFill>
                <a:latin typeface="Roboto"/>
                <a:cs typeface="Roboto"/>
              </a:rPr>
              <a:t> </a:t>
            </a:r>
            <a:r>
              <a:rPr sz="2100" spc="-30" dirty="0">
                <a:solidFill>
                  <a:srgbClr val="0D0D0D"/>
                </a:solidFill>
                <a:latin typeface="Roboto"/>
                <a:cs typeface="Roboto"/>
              </a:rPr>
              <a:t>traditional</a:t>
            </a:r>
            <a:r>
              <a:rPr sz="2100" spc="-5" dirty="0">
                <a:solidFill>
                  <a:srgbClr val="0D0D0D"/>
                </a:solidFill>
                <a:latin typeface="Roboto"/>
                <a:cs typeface="Roboto"/>
              </a:rPr>
              <a:t> </a:t>
            </a:r>
            <a:r>
              <a:rPr sz="2100" spc="-10" dirty="0">
                <a:solidFill>
                  <a:srgbClr val="0D0D0D"/>
                </a:solidFill>
                <a:latin typeface="Roboto"/>
                <a:cs typeface="Roboto"/>
              </a:rPr>
              <a:t>models</a:t>
            </a:r>
            <a:r>
              <a:rPr sz="2100" dirty="0">
                <a:solidFill>
                  <a:srgbClr val="0D0D0D"/>
                </a:solidFill>
                <a:latin typeface="Roboto"/>
                <a:cs typeface="Roboto"/>
              </a:rPr>
              <a:t> </a:t>
            </a:r>
            <a:r>
              <a:rPr sz="2100" spc="-30" dirty="0">
                <a:solidFill>
                  <a:srgbClr val="0D0D0D"/>
                </a:solidFill>
                <a:latin typeface="Roboto"/>
                <a:cs typeface="Roboto"/>
              </a:rPr>
              <a:t>with</a:t>
            </a:r>
            <a:r>
              <a:rPr sz="2100" spc="-5" dirty="0">
                <a:solidFill>
                  <a:srgbClr val="0D0D0D"/>
                </a:solidFill>
                <a:latin typeface="Roboto"/>
                <a:cs typeface="Roboto"/>
              </a:rPr>
              <a:t> </a:t>
            </a:r>
            <a:r>
              <a:rPr sz="2100" spc="-20" dirty="0">
                <a:solidFill>
                  <a:srgbClr val="0D0D0D"/>
                </a:solidFill>
                <a:latin typeface="Roboto"/>
                <a:cs typeface="Roboto"/>
              </a:rPr>
              <a:t>secure, </a:t>
            </a:r>
            <a:r>
              <a:rPr sz="2100" spc="-15" dirty="0">
                <a:solidFill>
                  <a:srgbClr val="0D0D0D"/>
                </a:solidFill>
                <a:latin typeface="Roboto"/>
                <a:cs typeface="Roboto"/>
              </a:rPr>
              <a:t> </a:t>
            </a:r>
            <a:r>
              <a:rPr sz="2100" spc="-30" dirty="0">
                <a:solidFill>
                  <a:srgbClr val="0D0D0D"/>
                </a:solidFill>
                <a:latin typeface="Roboto"/>
                <a:cs typeface="Roboto"/>
              </a:rPr>
              <a:t>transparent</a:t>
            </a:r>
            <a:r>
              <a:rPr sz="2100" dirty="0">
                <a:solidFill>
                  <a:srgbClr val="0D0D0D"/>
                </a:solidFill>
                <a:latin typeface="Roboto"/>
                <a:cs typeface="Roboto"/>
              </a:rPr>
              <a:t> </a:t>
            </a:r>
            <a:r>
              <a:rPr sz="2100" spc="-25" dirty="0">
                <a:solidFill>
                  <a:srgbClr val="0D0D0D"/>
                </a:solidFill>
                <a:latin typeface="Roboto"/>
                <a:cs typeface="Roboto"/>
              </a:rPr>
              <a:t>blockchain</a:t>
            </a:r>
            <a:r>
              <a:rPr sz="2100" spc="5" dirty="0">
                <a:solidFill>
                  <a:srgbClr val="0D0D0D"/>
                </a:solidFill>
                <a:latin typeface="Roboto"/>
                <a:cs typeface="Roboto"/>
              </a:rPr>
              <a:t> </a:t>
            </a:r>
            <a:r>
              <a:rPr sz="2100" spc="-30" dirty="0">
                <a:solidFill>
                  <a:srgbClr val="0D0D0D"/>
                </a:solidFill>
                <a:latin typeface="Roboto"/>
                <a:cs typeface="Roboto"/>
              </a:rPr>
              <a:t>transactions</a:t>
            </a:r>
            <a:r>
              <a:rPr sz="2100" spc="5" dirty="0">
                <a:solidFill>
                  <a:srgbClr val="0D0D0D"/>
                </a:solidFill>
                <a:latin typeface="Roboto"/>
                <a:cs typeface="Roboto"/>
              </a:rPr>
              <a:t> </a:t>
            </a:r>
            <a:r>
              <a:rPr sz="2100" dirty="0">
                <a:solidFill>
                  <a:srgbClr val="0D0D0D"/>
                </a:solidFill>
                <a:latin typeface="Roboto"/>
                <a:cs typeface="Roboto"/>
              </a:rPr>
              <a:t>for</a:t>
            </a:r>
            <a:r>
              <a:rPr sz="2100" spc="10" dirty="0">
                <a:solidFill>
                  <a:srgbClr val="0D0D0D"/>
                </a:solidFill>
                <a:latin typeface="Roboto"/>
                <a:cs typeface="Roboto"/>
              </a:rPr>
              <a:t> </a:t>
            </a:r>
            <a:r>
              <a:rPr sz="2100" spc="-35" dirty="0">
                <a:solidFill>
                  <a:srgbClr val="0D0D0D"/>
                </a:solidFill>
                <a:latin typeface="Roboto"/>
                <a:cs typeface="Roboto"/>
              </a:rPr>
              <a:t>buying,</a:t>
            </a:r>
            <a:r>
              <a:rPr sz="2100" spc="10" dirty="0">
                <a:solidFill>
                  <a:srgbClr val="0D0D0D"/>
                </a:solidFill>
                <a:latin typeface="Roboto"/>
                <a:cs typeface="Roboto"/>
              </a:rPr>
              <a:t> </a:t>
            </a:r>
            <a:r>
              <a:rPr sz="2100" spc="-20" dirty="0">
                <a:solidFill>
                  <a:srgbClr val="0D0D0D"/>
                </a:solidFill>
                <a:latin typeface="Roboto"/>
                <a:cs typeface="Roboto"/>
              </a:rPr>
              <a:t>selling,</a:t>
            </a:r>
            <a:r>
              <a:rPr sz="2100" spc="5" dirty="0">
                <a:solidFill>
                  <a:srgbClr val="0D0D0D"/>
                </a:solidFill>
                <a:latin typeface="Roboto"/>
                <a:cs typeface="Roboto"/>
              </a:rPr>
              <a:t> </a:t>
            </a:r>
            <a:r>
              <a:rPr sz="2100" spc="-25" dirty="0">
                <a:solidFill>
                  <a:srgbClr val="0D0D0D"/>
                </a:solidFill>
                <a:latin typeface="Roboto"/>
                <a:cs typeface="Roboto"/>
              </a:rPr>
              <a:t>and</a:t>
            </a:r>
            <a:r>
              <a:rPr sz="2100" spc="5" dirty="0">
                <a:solidFill>
                  <a:srgbClr val="0D0D0D"/>
                </a:solidFill>
                <a:latin typeface="Roboto"/>
                <a:cs typeface="Roboto"/>
              </a:rPr>
              <a:t> </a:t>
            </a:r>
            <a:r>
              <a:rPr sz="2100" spc="-35" dirty="0">
                <a:solidFill>
                  <a:srgbClr val="0D0D0D"/>
                </a:solidFill>
                <a:latin typeface="Roboto"/>
                <a:cs typeface="Roboto"/>
              </a:rPr>
              <a:t>trading </a:t>
            </a:r>
            <a:r>
              <a:rPr sz="2100" spc="-509" dirty="0">
                <a:solidFill>
                  <a:srgbClr val="0D0D0D"/>
                </a:solidFill>
                <a:latin typeface="Roboto"/>
                <a:cs typeface="Roboto"/>
              </a:rPr>
              <a:t> </a:t>
            </a:r>
            <a:r>
              <a:rPr sz="2100" spc="-25" dirty="0">
                <a:solidFill>
                  <a:srgbClr val="0D0D0D"/>
                </a:solidFill>
                <a:latin typeface="Roboto"/>
                <a:cs typeface="Roboto"/>
              </a:rPr>
              <a:t>digital</a:t>
            </a:r>
            <a:r>
              <a:rPr sz="2100" spc="-15" dirty="0">
                <a:solidFill>
                  <a:srgbClr val="0D0D0D"/>
                </a:solidFill>
                <a:latin typeface="Roboto"/>
                <a:cs typeface="Roboto"/>
              </a:rPr>
              <a:t> </a:t>
            </a:r>
            <a:r>
              <a:rPr sz="2100" spc="-10" dirty="0">
                <a:solidFill>
                  <a:srgbClr val="0D0D0D"/>
                </a:solidFill>
                <a:latin typeface="Roboto"/>
                <a:cs typeface="Roboto"/>
              </a:rPr>
              <a:t>art.</a:t>
            </a:r>
            <a:endParaRPr sz="2100">
              <a:latin typeface="Roboto"/>
              <a:cs typeface="Roboto"/>
            </a:endParaRPr>
          </a:p>
          <a:p>
            <a:pPr marL="469900" marR="449580" algn="just">
              <a:lnSpc>
                <a:spcPct val="114999"/>
              </a:lnSpc>
            </a:pPr>
            <a:r>
              <a:rPr sz="2100" b="1" spc="-15" dirty="0">
                <a:solidFill>
                  <a:srgbClr val="0D0D0D"/>
                </a:solidFill>
                <a:latin typeface="Roboto"/>
                <a:cs typeface="Roboto"/>
              </a:rPr>
              <a:t>User-Friendly </a:t>
            </a:r>
            <a:r>
              <a:rPr sz="2100" b="1" spc="5" dirty="0">
                <a:solidFill>
                  <a:srgbClr val="0D0D0D"/>
                </a:solidFill>
                <a:latin typeface="Roboto"/>
                <a:cs typeface="Roboto"/>
              </a:rPr>
              <a:t>Interface</a:t>
            </a:r>
            <a:r>
              <a:rPr sz="2100" spc="5" dirty="0">
                <a:solidFill>
                  <a:srgbClr val="0D0D0D"/>
                </a:solidFill>
                <a:latin typeface="Roboto"/>
                <a:cs typeface="Roboto"/>
              </a:rPr>
              <a:t>: </a:t>
            </a:r>
            <a:r>
              <a:rPr sz="2100" spc="-20" dirty="0">
                <a:solidFill>
                  <a:srgbClr val="0D0D0D"/>
                </a:solidFill>
                <a:latin typeface="Roboto"/>
                <a:cs typeface="Roboto"/>
              </a:rPr>
              <a:t>Develop </a:t>
            </a:r>
            <a:r>
              <a:rPr sz="2100" spc="-30" dirty="0">
                <a:solidFill>
                  <a:srgbClr val="0D0D0D"/>
                </a:solidFill>
                <a:latin typeface="Roboto"/>
                <a:cs typeface="Roboto"/>
              </a:rPr>
              <a:t>an intuitive </a:t>
            </a:r>
            <a:r>
              <a:rPr sz="2100" spc="-15" dirty="0">
                <a:solidFill>
                  <a:srgbClr val="0D0D0D"/>
                </a:solidFill>
                <a:latin typeface="Roboto"/>
                <a:cs typeface="Roboto"/>
              </a:rPr>
              <a:t>platform </a:t>
            </a:r>
            <a:r>
              <a:rPr sz="2100" dirty="0">
                <a:solidFill>
                  <a:srgbClr val="0D0D0D"/>
                </a:solidFill>
                <a:latin typeface="Roboto"/>
                <a:cs typeface="Roboto"/>
              </a:rPr>
              <a:t>for </a:t>
            </a:r>
            <a:r>
              <a:rPr sz="2100" spc="-20" dirty="0">
                <a:solidFill>
                  <a:srgbClr val="0D0D0D"/>
                </a:solidFill>
                <a:latin typeface="Roboto"/>
                <a:cs typeface="Roboto"/>
              </a:rPr>
              <a:t>artists </a:t>
            </a:r>
            <a:r>
              <a:rPr sz="2100" spc="-25" dirty="0">
                <a:solidFill>
                  <a:srgbClr val="0D0D0D"/>
                </a:solidFill>
                <a:latin typeface="Roboto"/>
                <a:cs typeface="Roboto"/>
              </a:rPr>
              <a:t>and </a:t>
            </a:r>
            <a:r>
              <a:rPr sz="2100" spc="-20" dirty="0">
                <a:solidFill>
                  <a:srgbClr val="0D0D0D"/>
                </a:solidFill>
                <a:latin typeface="Roboto"/>
                <a:cs typeface="Roboto"/>
              </a:rPr>
              <a:t> </a:t>
            </a:r>
            <a:r>
              <a:rPr sz="2100" spc="-30" dirty="0">
                <a:solidFill>
                  <a:srgbClr val="0D0D0D"/>
                </a:solidFill>
                <a:latin typeface="Roboto"/>
                <a:cs typeface="Roboto"/>
              </a:rPr>
              <a:t>buyers, </a:t>
            </a:r>
            <a:r>
              <a:rPr sz="2100" spc="-25" dirty="0">
                <a:solidFill>
                  <a:srgbClr val="0D0D0D"/>
                </a:solidFill>
                <a:latin typeface="Roboto"/>
                <a:cs typeface="Roboto"/>
              </a:rPr>
              <a:t>enhancing </a:t>
            </a:r>
            <a:r>
              <a:rPr sz="2100" spc="-20" dirty="0">
                <a:solidFill>
                  <a:srgbClr val="0D0D0D"/>
                </a:solidFill>
                <a:latin typeface="Roboto"/>
                <a:cs typeface="Roboto"/>
              </a:rPr>
              <a:t>the </a:t>
            </a:r>
            <a:r>
              <a:rPr sz="2100" spc="-30" dirty="0">
                <a:solidFill>
                  <a:srgbClr val="0D0D0D"/>
                </a:solidFill>
                <a:latin typeface="Roboto"/>
                <a:cs typeface="Roboto"/>
              </a:rPr>
              <a:t>overall </a:t>
            </a:r>
            <a:r>
              <a:rPr sz="2100" spc="-15" dirty="0">
                <a:solidFill>
                  <a:srgbClr val="0D0D0D"/>
                </a:solidFill>
                <a:latin typeface="Roboto"/>
                <a:cs typeface="Roboto"/>
              </a:rPr>
              <a:t>experience </a:t>
            </a:r>
            <a:r>
              <a:rPr sz="2100" spc="15" dirty="0">
                <a:solidFill>
                  <a:srgbClr val="0D0D0D"/>
                </a:solidFill>
                <a:latin typeface="Roboto"/>
                <a:cs typeface="Roboto"/>
              </a:rPr>
              <a:t>of </a:t>
            </a:r>
            <a:r>
              <a:rPr sz="2100" spc="-25" dirty="0">
                <a:solidFill>
                  <a:srgbClr val="0D0D0D"/>
                </a:solidFill>
                <a:latin typeface="Roboto"/>
                <a:cs typeface="Roboto"/>
              </a:rPr>
              <a:t>discovering, owning, and </a:t>
            </a:r>
            <a:r>
              <a:rPr sz="2100" spc="-509" dirty="0">
                <a:solidFill>
                  <a:srgbClr val="0D0D0D"/>
                </a:solidFill>
                <a:latin typeface="Roboto"/>
                <a:cs typeface="Roboto"/>
              </a:rPr>
              <a:t> </a:t>
            </a:r>
            <a:r>
              <a:rPr sz="2100" spc="-30" dirty="0">
                <a:solidFill>
                  <a:srgbClr val="0D0D0D"/>
                </a:solidFill>
                <a:latin typeface="Roboto"/>
                <a:cs typeface="Roboto"/>
              </a:rPr>
              <a:t>trading</a:t>
            </a:r>
            <a:r>
              <a:rPr sz="2100" spc="-15" dirty="0">
                <a:solidFill>
                  <a:srgbClr val="0D0D0D"/>
                </a:solidFill>
                <a:latin typeface="Roboto"/>
                <a:cs typeface="Roboto"/>
              </a:rPr>
              <a:t> </a:t>
            </a:r>
            <a:r>
              <a:rPr sz="2100" spc="-25" dirty="0">
                <a:solidFill>
                  <a:srgbClr val="0D0D0D"/>
                </a:solidFill>
                <a:latin typeface="Roboto"/>
                <a:cs typeface="Roboto"/>
              </a:rPr>
              <a:t>digital</a:t>
            </a:r>
            <a:r>
              <a:rPr sz="2100" spc="-10" dirty="0">
                <a:solidFill>
                  <a:srgbClr val="0D0D0D"/>
                </a:solidFill>
                <a:latin typeface="Roboto"/>
                <a:cs typeface="Roboto"/>
              </a:rPr>
              <a:t> art.</a:t>
            </a:r>
            <a:endParaRPr sz="2100">
              <a:latin typeface="Roboto"/>
              <a:cs typeface="Roboto"/>
            </a:endParaRPr>
          </a:p>
          <a:p>
            <a:pPr marL="469900" marR="5080" algn="just">
              <a:lnSpc>
                <a:spcPct val="114999"/>
              </a:lnSpc>
            </a:pPr>
            <a:r>
              <a:rPr sz="2100" b="1" spc="-5" dirty="0">
                <a:solidFill>
                  <a:srgbClr val="0D0D0D"/>
                </a:solidFill>
                <a:latin typeface="Roboto"/>
                <a:cs typeface="Roboto"/>
              </a:rPr>
              <a:t>Global </a:t>
            </a:r>
            <a:r>
              <a:rPr sz="2100" b="1" dirty="0">
                <a:solidFill>
                  <a:srgbClr val="0D0D0D"/>
                </a:solidFill>
                <a:latin typeface="Roboto"/>
                <a:cs typeface="Roboto"/>
              </a:rPr>
              <a:t>Reach</a:t>
            </a:r>
            <a:r>
              <a:rPr sz="2100" dirty="0">
                <a:solidFill>
                  <a:srgbClr val="0D0D0D"/>
                </a:solidFill>
                <a:latin typeface="Roboto"/>
                <a:cs typeface="Roboto"/>
              </a:rPr>
              <a:t>: </a:t>
            </a:r>
            <a:r>
              <a:rPr sz="2100" spc="-25" dirty="0">
                <a:solidFill>
                  <a:srgbClr val="0D0D0D"/>
                </a:solidFill>
                <a:latin typeface="Roboto"/>
                <a:cs typeface="Roboto"/>
              </a:rPr>
              <a:t>Break </a:t>
            </a:r>
            <a:r>
              <a:rPr sz="2100" spc="-20" dirty="0">
                <a:solidFill>
                  <a:srgbClr val="0D0D0D"/>
                </a:solidFill>
                <a:latin typeface="Roboto"/>
                <a:cs typeface="Roboto"/>
              </a:rPr>
              <a:t>down </a:t>
            </a:r>
            <a:r>
              <a:rPr sz="2100" spc="-25" dirty="0">
                <a:solidFill>
                  <a:srgbClr val="0D0D0D"/>
                </a:solidFill>
                <a:latin typeface="Roboto"/>
                <a:cs typeface="Roboto"/>
              </a:rPr>
              <a:t>geographical </a:t>
            </a:r>
            <a:r>
              <a:rPr sz="2100" spc="-20" dirty="0">
                <a:solidFill>
                  <a:srgbClr val="0D0D0D"/>
                </a:solidFill>
                <a:latin typeface="Roboto"/>
                <a:cs typeface="Roboto"/>
              </a:rPr>
              <a:t>barriers, connecting artists </a:t>
            </a:r>
            <a:r>
              <a:rPr sz="2100" spc="-30" dirty="0">
                <a:solidFill>
                  <a:srgbClr val="0D0D0D"/>
                </a:solidFill>
                <a:latin typeface="Roboto"/>
                <a:cs typeface="Roboto"/>
              </a:rPr>
              <a:t>with </a:t>
            </a:r>
            <a:r>
              <a:rPr sz="2100" spc="-509" dirty="0">
                <a:solidFill>
                  <a:srgbClr val="0D0D0D"/>
                </a:solidFill>
                <a:latin typeface="Roboto"/>
                <a:cs typeface="Roboto"/>
              </a:rPr>
              <a:t> </a:t>
            </a:r>
            <a:r>
              <a:rPr sz="2100" spc="-15" dirty="0">
                <a:solidFill>
                  <a:srgbClr val="0D0D0D"/>
                </a:solidFill>
                <a:latin typeface="Roboto"/>
                <a:cs typeface="Roboto"/>
              </a:rPr>
              <a:t>a </a:t>
            </a:r>
            <a:r>
              <a:rPr sz="2100" spc="-20" dirty="0">
                <a:solidFill>
                  <a:srgbClr val="0D0D0D"/>
                </a:solidFill>
                <a:latin typeface="Roboto"/>
                <a:cs typeface="Roboto"/>
              </a:rPr>
              <a:t>diverse</a:t>
            </a:r>
            <a:r>
              <a:rPr sz="2100" spc="-10" dirty="0">
                <a:solidFill>
                  <a:srgbClr val="0D0D0D"/>
                </a:solidFill>
                <a:latin typeface="Roboto"/>
                <a:cs typeface="Roboto"/>
              </a:rPr>
              <a:t> </a:t>
            </a:r>
            <a:r>
              <a:rPr sz="2100" spc="-25" dirty="0">
                <a:solidFill>
                  <a:srgbClr val="0D0D0D"/>
                </a:solidFill>
                <a:latin typeface="Roboto"/>
                <a:cs typeface="Roboto"/>
              </a:rPr>
              <a:t>international</a:t>
            </a:r>
            <a:r>
              <a:rPr sz="2100" spc="-10" dirty="0">
                <a:solidFill>
                  <a:srgbClr val="0D0D0D"/>
                </a:solidFill>
                <a:latin typeface="Roboto"/>
                <a:cs typeface="Roboto"/>
              </a:rPr>
              <a:t> audience</a:t>
            </a:r>
            <a:r>
              <a:rPr sz="1900" spc="-10" dirty="0">
                <a:solidFill>
                  <a:srgbClr val="0D0D0D"/>
                </a:solidFill>
                <a:latin typeface="Roboto"/>
                <a:cs typeface="Roboto"/>
              </a:rPr>
              <a:t>.</a:t>
            </a:r>
            <a:endParaRPr sz="1900">
              <a:latin typeface="Roboto"/>
              <a:cs typeface="Roboto"/>
            </a:endParaRPr>
          </a:p>
        </p:txBody>
      </p:sp>
      <p:sp>
        <p:nvSpPr>
          <p:cNvPr id="10" name="object 10"/>
          <p:cNvSpPr/>
          <p:nvPr/>
        </p:nvSpPr>
        <p:spPr>
          <a:xfrm>
            <a:off x="2045149" y="6610615"/>
            <a:ext cx="228600" cy="247650"/>
          </a:xfrm>
          <a:custGeom>
            <a:avLst/>
            <a:gdLst/>
            <a:ahLst/>
            <a:cxnLst/>
            <a:rect l="l" t="t" r="r" b="b"/>
            <a:pathLst>
              <a:path w="228600" h="247650">
                <a:moveTo>
                  <a:pt x="0" y="0"/>
                </a:moveTo>
                <a:lnTo>
                  <a:pt x="228600" y="0"/>
                </a:lnTo>
                <a:lnTo>
                  <a:pt x="228600" y="247384"/>
                </a:lnTo>
                <a:lnTo>
                  <a:pt x="0" y="247384"/>
                </a:lnTo>
                <a:lnTo>
                  <a:pt x="0" y="0"/>
                </a:lnTo>
                <a:close/>
              </a:path>
            </a:pathLst>
          </a:custGeom>
          <a:solidFill>
            <a:srgbClr val="FFFFFF"/>
          </a:solidFill>
        </p:spPr>
        <p:txBody>
          <a:bodyPr wrap="square" lIns="0" tIns="0" rIns="0" bIns="0" rtlCol="0"/>
          <a:lstStyle/>
          <a:p>
            <a:endParaRPr/>
          </a:p>
        </p:txBody>
      </p:sp>
      <p:sp>
        <p:nvSpPr>
          <p:cNvPr id="11" name="object 11"/>
          <p:cNvSpPr txBox="1">
            <a:spLocks noGrp="1"/>
          </p:cNvSpPr>
          <p:nvPr>
            <p:ph type="title"/>
          </p:nvPr>
        </p:nvSpPr>
        <p:spPr>
          <a:xfrm>
            <a:off x="2275125" y="732074"/>
            <a:ext cx="5538470" cy="762000"/>
          </a:xfrm>
          <a:prstGeom prst="rect">
            <a:avLst/>
          </a:prstGeom>
          <a:solidFill>
            <a:srgbClr val="FFFFFF"/>
          </a:solidFill>
        </p:spPr>
        <p:txBody>
          <a:bodyPr vert="horz" wrap="square" lIns="0" tIns="70485" rIns="0" bIns="0" rtlCol="0">
            <a:spAutoFit/>
          </a:bodyPr>
          <a:lstStyle/>
          <a:p>
            <a:pPr marL="85725">
              <a:lnSpc>
                <a:spcPct val="100000"/>
              </a:lnSpc>
              <a:spcBef>
                <a:spcPts val="555"/>
              </a:spcBef>
            </a:pPr>
            <a:r>
              <a:rPr sz="3000" spc="-215" dirty="0">
                <a:solidFill>
                  <a:srgbClr val="3E3E3E"/>
                </a:solidFill>
                <a:latin typeface="Arial"/>
                <a:cs typeface="Arial"/>
              </a:rPr>
              <a:t>OBJECTIVES</a:t>
            </a:r>
            <a:endParaRPr sz="3000">
              <a:latin typeface="Arial"/>
              <a:cs typeface="Arial"/>
            </a:endParaRPr>
          </a:p>
        </p:txBody>
      </p:sp>
      <p:pic>
        <p:nvPicPr>
          <p:cNvPr id="12" name="object 12"/>
          <p:cNvPicPr/>
          <p:nvPr/>
        </p:nvPicPr>
        <p:blipFill>
          <a:blip r:embed="rId4" cstate="print"/>
          <a:stretch>
            <a:fillRect/>
          </a:stretch>
        </p:blipFill>
        <p:spPr>
          <a:xfrm>
            <a:off x="10191378" y="518896"/>
            <a:ext cx="1438836" cy="14388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TotalTime>
  <Words>1298</Words>
  <Application>Microsoft Office PowerPoint</Application>
  <PresentationFormat>Widescreen</PresentationFormat>
  <Paragraphs>138</Paragraphs>
  <Slides>20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MT</vt:lpstr>
      <vt:lpstr>Calibri</vt:lpstr>
      <vt:lpstr>Century Gothic</vt:lpstr>
      <vt:lpstr>Lucida Sans Unicode</vt:lpstr>
      <vt:lpstr>Roboto</vt:lpstr>
      <vt:lpstr>Times New Roman</vt:lpstr>
      <vt:lpstr>Wingdings</vt:lpstr>
      <vt:lpstr>Office Theme</vt:lpstr>
      <vt:lpstr>MAJOR PROJECT :- NFT E -COMMERCE WEBSITE FOR  DIGITAL ART</vt:lpstr>
      <vt:lpstr>NFT ARTHUB TEAM MEMBERS:-</vt:lpstr>
      <vt:lpstr>PowerPoint Presentation</vt:lpstr>
      <vt:lpstr>PROBLEMS TO BE SOLVED</vt:lpstr>
      <vt:lpstr>BACKGROUND</vt:lpstr>
      <vt:lpstr>PowerPoint Presentation</vt:lpstr>
      <vt:lpstr>PowerPoint Presentation</vt:lpstr>
      <vt:lpstr>Introduction</vt:lpstr>
      <vt:lpstr>OBJECTIVES</vt:lpstr>
      <vt:lpstr>OBJECTIVES:</vt:lpstr>
      <vt:lpstr>NFT ARTHUB</vt:lpstr>
      <vt:lpstr>"Empowering Artists, Connecting Collectors,  Ensuring Security"</vt:lpstr>
      <vt:lpstr>Tech Proficiency of member</vt:lpstr>
      <vt:lpstr>Flow of work</vt:lpstr>
      <vt:lpstr>PowerPoint Presentation</vt:lpstr>
      <vt:lpstr>Challenges</vt:lpstr>
      <vt:lpstr>Schematic Diagram for User interface</vt:lpstr>
      <vt:lpstr>ER DIAGRAM</vt:lpstr>
      <vt:lpstr>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For artisans (2).pptx</dc:title>
  <dc:creator>Ankit Kumar Mishra</dc:creator>
  <cp:lastModifiedBy>Ankit Mishra</cp:lastModifiedBy>
  <cp:revision>3</cp:revision>
  <dcterms:created xsi:type="dcterms:W3CDTF">2024-03-08T07:21:05Z</dcterms:created>
  <dcterms:modified xsi:type="dcterms:W3CDTF">2024-03-08T08:15:55Z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