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302" r:id="rId2"/>
    <p:sldId id="256" r:id="rId3"/>
    <p:sldId id="257" r:id="rId4"/>
    <p:sldId id="259" r:id="rId5"/>
    <p:sldId id="260" r:id="rId6"/>
    <p:sldId id="306" r:id="rId7"/>
    <p:sldId id="305" r:id="rId8"/>
    <p:sldId id="269" r:id="rId9"/>
    <p:sldId id="270" r:id="rId10"/>
    <p:sldId id="262" r:id="rId11"/>
    <p:sldId id="303" r:id="rId12"/>
  </p:sldIdLst>
  <p:sldSz cx="9144000" cy="5143500" type="screen16x9"/>
  <p:notesSz cx="6858000" cy="9144000"/>
  <p:embeddedFontLst>
    <p:embeddedFont>
      <p:font typeface="Californian FB" panose="0207040306080B030204" pitchFamily="18" charset="0"/>
      <p:regular r:id="rId14"/>
      <p:bold r:id="rId15"/>
      <p:italic r:id="rId16"/>
    </p:embeddedFont>
    <p:embeddedFont>
      <p:font typeface="Calisto MT" panose="02040603050505030304" pitchFamily="18"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Comfortaa" panose="020B0604020202020204" charset="0"/>
      <p:regular r:id="rId25"/>
      <p:bold r:id="rId26"/>
    </p:embeddedFont>
    <p:embeddedFont>
      <p:font typeface="Lobster" panose="00000500000000000000" pitchFamily="2" charset="0"/>
      <p:regular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F8726B-408E-4FD5-822F-73F997F149C9}">
  <a:tblStyle styleId="{09F8726B-408E-4FD5-822F-73F997F149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103" d="100"/>
          <a:sy n="103" d="100"/>
        </p:scale>
        <p:origin x="9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0d0710e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0d0710e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a:extLst>
            <a:ext uri="{FF2B5EF4-FFF2-40B4-BE49-F238E27FC236}">
              <a16:creationId xmlns:a16="http://schemas.microsoft.com/office/drawing/2014/main" id="{F8EF3E28-1A44-A8EC-E893-53543FEBCC48}"/>
            </a:ext>
          </a:extLst>
        </p:cNvPr>
        <p:cNvGrpSpPr/>
        <p:nvPr/>
      </p:nvGrpSpPr>
      <p:grpSpPr>
        <a:xfrm>
          <a:off x="0" y="0"/>
          <a:ext cx="0" cy="0"/>
          <a:chOff x="0" y="0"/>
          <a:chExt cx="0" cy="0"/>
        </a:xfrm>
      </p:grpSpPr>
      <p:sp>
        <p:nvSpPr>
          <p:cNvPr id="395" name="Google Shape;395;g8aa798df8d_0_24:notes">
            <a:extLst>
              <a:ext uri="{FF2B5EF4-FFF2-40B4-BE49-F238E27FC236}">
                <a16:creationId xmlns:a16="http://schemas.microsoft.com/office/drawing/2014/main" id="{3A296C71-F7B1-7BC5-B294-13C69F2A7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aa798df8d_0_24:notes">
            <a:extLst>
              <a:ext uri="{FF2B5EF4-FFF2-40B4-BE49-F238E27FC236}">
                <a16:creationId xmlns:a16="http://schemas.microsoft.com/office/drawing/2014/main" id="{24282DD6-9F5A-F8C1-C94D-38DFC8F90B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03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e0d54e6a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e0d54e6a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e0d54e6a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e0d54e6a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aa798df8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aa798df8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a:extLst>
            <a:ext uri="{FF2B5EF4-FFF2-40B4-BE49-F238E27FC236}">
              <a16:creationId xmlns:a16="http://schemas.microsoft.com/office/drawing/2014/main" id="{3FC16675-A6D5-A6C6-7E57-A8F32E2CC7BD}"/>
            </a:ext>
          </a:extLst>
        </p:cNvPr>
        <p:cNvGrpSpPr/>
        <p:nvPr/>
      </p:nvGrpSpPr>
      <p:grpSpPr>
        <a:xfrm>
          <a:off x="0" y="0"/>
          <a:ext cx="0" cy="0"/>
          <a:chOff x="0" y="0"/>
          <a:chExt cx="0" cy="0"/>
        </a:xfrm>
      </p:grpSpPr>
      <p:sp>
        <p:nvSpPr>
          <p:cNvPr id="395" name="Google Shape;395;g8aa798df8d_0_24:notes">
            <a:extLst>
              <a:ext uri="{FF2B5EF4-FFF2-40B4-BE49-F238E27FC236}">
                <a16:creationId xmlns:a16="http://schemas.microsoft.com/office/drawing/2014/main" id="{6CEC3624-9995-792B-210F-0D18E7B334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aa798df8d_0_24:notes">
            <a:extLst>
              <a:ext uri="{FF2B5EF4-FFF2-40B4-BE49-F238E27FC236}">
                <a16:creationId xmlns:a16="http://schemas.microsoft.com/office/drawing/2014/main" id="{F22BD727-F70C-15D8-1F4A-D03AC46D10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84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a:extLst>
            <a:ext uri="{FF2B5EF4-FFF2-40B4-BE49-F238E27FC236}">
              <a16:creationId xmlns:a16="http://schemas.microsoft.com/office/drawing/2014/main" id="{4FBF374B-8CDC-ACAC-ED55-53EE4B464920}"/>
            </a:ext>
          </a:extLst>
        </p:cNvPr>
        <p:cNvGrpSpPr/>
        <p:nvPr/>
      </p:nvGrpSpPr>
      <p:grpSpPr>
        <a:xfrm>
          <a:off x="0" y="0"/>
          <a:ext cx="0" cy="0"/>
          <a:chOff x="0" y="0"/>
          <a:chExt cx="0" cy="0"/>
        </a:xfrm>
      </p:grpSpPr>
      <p:sp>
        <p:nvSpPr>
          <p:cNvPr id="395" name="Google Shape;395;g8aa798df8d_0_24:notes">
            <a:extLst>
              <a:ext uri="{FF2B5EF4-FFF2-40B4-BE49-F238E27FC236}">
                <a16:creationId xmlns:a16="http://schemas.microsoft.com/office/drawing/2014/main" id="{753C038E-D294-738E-80BC-6C44D5E289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aa798df8d_0_24:notes">
            <a:extLst>
              <a:ext uri="{FF2B5EF4-FFF2-40B4-BE49-F238E27FC236}">
                <a16:creationId xmlns:a16="http://schemas.microsoft.com/office/drawing/2014/main" id="{B62A4367-893B-3522-5F87-144238E94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49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8e0d54e6a4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8e0d54e6a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e0d54e6a4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e0d54e6a4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8e0d54e6a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8e0d54e6a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1" cy="5143496"/>
          </a:xfrm>
          <a:prstGeom prst="rect">
            <a:avLst/>
          </a:prstGeom>
          <a:noFill/>
          <a:ln>
            <a:noFill/>
          </a:ln>
        </p:spPr>
      </p:pic>
      <p:sp>
        <p:nvSpPr>
          <p:cNvPr id="10" name="Google Shape;10;p2"/>
          <p:cNvSpPr txBox="1">
            <a:spLocks noGrp="1"/>
          </p:cNvSpPr>
          <p:nvPr>
            <p:ph type="ctrTitle"/>
          </p:nvPr>
        </p:nvSpPr>
        <p:spPr>
          <a:xfrm>
            <a:off x="4370770" y="946963"/>
            <a:ext cx="4090500" cy="2199000"/>
          </a:xfrm>
          <a:prstGeom prst="rect">
            <a:avLst/>
          </a:prstGeom>
          <a:effectLst>
            <a:outerShdw dist="19050" dir="18960000" algn="bl" rotWithShape="0">
              <a:srgbClr val="D25F4B"/>
            </a:outerShdw>
          </a:effectLst>
        </p:spPr>
        <p:txBody>
          <a:bodyPr spcFirstLastPara="1" wrap="square" lIns="91425" tIns="91425" rIns="91425" bIns="91425" anchor="ctr" anchorCtr="0">
            <a:noAutofit/>
          </a:bodyPr>
          <a:lstStyle>
            <a:lvl1pPr lvl="0" algn="ctr">
              <a:spcBef>
                <a:spcPts val="0"/>
              </a:spcBef>
              <a:spcAft>
                <a:spcPts val="0"/>
              </a:spcAft>
              <a:buSzPts val="6000"/>
              <a:buFont typeface="Allura"/>
              <a:buNone/>
              <a:defRPr sz="5500">
                <a:solidFill>
                  <a:srgbClr val="263C6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7720" y="3310738"/>
            <a:ext cx="3276600" cy="60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Comfortaa"/>
              <a:buNone/>
              <a:defRPr>
                <a:latin typeface="Comfortaa"/>
                <a:ea typeface="Comfortaa"/>
                <a:cs typeface="Comfortaa"/>
                <a:sym typeface="Comfortaa"/>
              </a:defRPr>
            </a:lvl1pPr>
            <a:lvl2pPr lvl="1" algn="ctr">
              <a:lnSpc>
                <a:spcPct val="100000"/>
              </a:lnSpc>
              <a:spcBef>
                <a:spcPts val="0"/>
              </a:spcBef>
              <a:spcAft>
                <a:spcPts val="0"/>
              </a:spcAft>
              <a:buSzPts val="1800"/>
              <a:buFont typeface="Comfortaa"/>
              <a:buNone/>
              <a:defRPr sz="1800">
                <a:latin typeface="Comfortaa"/>
                <a:ea typeface="Comfortaa"/>
                <a:cs typeface="Comfortaa"/>
                <a:sym typeface="Comfortaa"/>
              </a:defRPr>
            </a:lvl2pPr>
            <a:lvl3pPr lvl="2" algn="ctr">
              <a:lnSpc>
                <a:spcPct val="100000"/>
              </a:lnSpc>
              <a:spcBef>
                <a:spcPts val="0"/>
              </a:spcBef>
              <a:spcAft>
                <a:spcPts val="0"/>
              </a:spcAft>
              <a:buSzPts val="1800"/>
              <a:buFont typeface="Comfortaa"/>
              <a:buNone/>
              <a:defRPr sz="1800">
                <a:latin typeface="Comfortaa"/>
                <a:ea typeface="Comfortaa"/>
                <a:cs typeface="Comfortaa"/>
                <a:sym typeface="Comfortaa"/>
              </a:defRPr>
            </a:lvl3pPr>
            <a:lvl4pPr lvl="3" algn="ctr">
              <a:lnSpc>
                <a:spcPct val="100000"/>
              </a:lnSpc>
              <a:spcBef>
                <a:spcPts val="0"/>
              </a:spcBef>
              <a:spcAft>
                <a:spcPts val="0"/>
              </a:spcAft>
              <a:buSzPts val="1800"/>
              <a:buFont typeface="Comfortaa"/>
              <a:buNone/>
              <a:defRPr sz="1800">
                <a:latin typeface="Comfortaa"/>
                <a:ea typeface="Comfortaa"/>
                <a:cs typeface="Comfortaa"/>
                <a:sym typeface="Comfortaa"/>
              </a:defRPr>
            </a:lvl4pPr>
            <a:lvl5pPr lvl="4" algn="ctr">
              <a:lnSpc>
                <a:spcPct val="100000"/>
              </a:lnSpc>
              <a:spcBef>
                <a:spcPts val="0"/>
              </a:spcBef>
              <a:spcAft>
                <a:spcPts val="0"/>
              </a:spcAft>
              <a:buSzPts val="1800"/>
              <a:buFont typeface="Comfortaa"/>
              <a:buNone/>
              <a:defRPr sz="1800">
                <a:latin typeface="Comfortaa"/>
                <a:ea typeface="Comfortaa"/>
                <a:cs typeface="Comfortaa"/>
                <a:sym typeface="Comfortaa"/>
              </a:defRPr>
            </a:lvl5pPr>
            <a:lvl6pPr lvl="5" algn="ctr">
              <a:lnSpc>
                <a:spcPct val="100000"/>
              </a:lnSpc>
              <a:spcBef>
                <a:spcPts val="0"/>
              </a:spcBef>
              <a:spcAft>
                <a:spcPts val="0"/>
              </a:spcAft>
              <a:buSzPts val="1800"/>
              <a:buFont typeface="Comfortaa"/>
              <a:buNone/>
              <a:defRPr sz="1800">
                <a:latin typeface="Comfortaa"/>
                <a:ea typeface="Comfortaa"/>
                <a:cs typeface="Comfortaa"/>
                <a:sym typeface="Comfortaa"/>
              </a:defRPr>
            </a:lvl6pPr>
            <a:lvl7pPr lvl="6" algn="ctr">
              <a:lnSpc>
                <a:spcPct val="100000"/>
              </a:lnSpc>
              <a:spcBef>
                <a:spcPts val="0"/>
              </a:spcBef>
              <a:spcAft>
                <a:spcPts val="0"/>
              </a:spcAft>
              <a:buSzPts val="1800"/>
              <a:buFont typeface="Comfortaa"/>
              <a:buNone/>
              <a:defRPr sz="1800">
                <a:latin typeface="Comfortaa"/>
                <a:ea typeface="Comfortaa"/>
                <a:cs typeface="Comfortaa"/>
                <a:sym typeface="Comfortaa"/>
              </a:defRPr>
            </a:lvl7pPr>
            <a:lvl8pPr lvl="7" algn="ctr">
              <a:lnSpc>
                <a:spcPct val="100000"/>
              </a:lnSpc>
              <a:spcBef>
                <a:spcPts val="0"/>
              </a:spcBef>
              <a:spcAft>
                <a:spcPts val="0"/>
              </a:spcAft>
              <a:buSzPts val="1800"/>
              <a:buFont typeface="Comfortaa"/>
              <a:buNone/>
              <a:defRPr sz="1800">
                <a:latin typeface="Comfortaa"/>
                <a:ea typeface="Comfortaa"/>
                <a:cs typeface="Comfortaa"/>
                <a:sym typeface="Comfortaa"/>
              </a:defRPr>
            </a:lvl8pPr>
            <a:lvl9pPr lvl="8" algn="ctr">
              <a:lnSpc>
                <a:spcPct val="100000"/>
              </a:lnSpc>
              <a:spcBef>
                <a:spcPts val="0"/>
              </a:spcBef>
              <a:spcAft>
                <a:spcPts val="0"/>
              </a:spcAft>
              <a:buSzPts val="1800"/>
              <a:buFont typeface="Comfortaa"/>
              <a:buNone/>
              <a:defRPr sz="1800">
                <a:latin typeface="Comfortaa"/>
                <a:ea typeface="Comfortaa"/>
                <a:cs typeface="Comfortaa"/>
                <a:sym typeface="Comforta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62"/>
        <p:cNvGrpSpPr/>
        <p:nvPr/>
      </p:nvGrpSpPr>
      <p:grpSpPr>
        <a:xfrm>
          <a:off x="0" y="0"/>
          <a:ext cx="0" cy="0"/>
          <a:chOff x="0" y="0"/>
          <a:chExt cx="0" cy="0"/>
        </a:xfrm>
      </p:grpSpPr>
      <p:pic>
        <p:nvPicPr>
          <p:cNvPr id="263" name="Google Shape;263;p26"/>
          <p:cNvPicPr preferRelativeResize="0"/>
          <p:nvPr/>
        </p:nvPicPr>
        <p:blipFill>
          <a:blip r:embed="rId2">
            <a:alphaModFix/>
          </a:blip>
          <a:stretch>
            <a:fillRect/>
          </a:stretch>
        </p:blipFill>
        <p:spPr>
          <a:xfrm>
            <a:off x="0" y="0"/>
            <a:ext cx="9144001" cy="5143496"/>
          </a:xfrm>
          <a:prstGeom prst="rect">
            <a:avLst/>
          </a:prstGeom>
          <a:noFill/>
          <a:ln>
            <a:noFill/>
          </a:ln>
        </p:spPr>
      </p:pic>
      <p:sp>
        <p:nvSpPr>
          <p:cNvPr id="264" name="Google Shape;264;p26"/>
          <p:cNvSpPr txBox="1">
            <a:spLocks noGrp="1"/>
          </p:cNvSpPr>
          <p:nvPr>
            <p:ph type="title"/>
          </p:nvPr>
        </p:nvSpPr>
        <p:spPr>
          <a:xfrm>
            <a:off x="713254" y="3047988"/>
            <a:ext cx="3735900" cy="471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6"/>
          <p:cNvSpPr txBox="1">
            <a:spLocks noGrp="1"/>
          </p:cNvSpPr>
          <p:nvPr>
            <p:ph type="subTitle" idx="1"/>
          </p:nvPr>
        </p:nvSpPr>
        <p:spPr>
          <a:xfrm>
            <a:off x="713250" y="1555763"/>
            <a:ext cx="3735900" cy="125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800"/>
            </a:lvl1pPr>
            <a:lvl2pPr lvl="1">
              <a:lnSpc>
                <a:spcPct val="100000"/>
              </a:lnSpc>
              <a:spcBef>
                <a:spcPts val="0"/>
              </a:spcBef>
              <a:spcAft>
                <a:spcPts val="0"/>
              </a:spcAft>
              <a:buNone/>
              <a:defRPr sz="1800"/>
            </a:lvl2pPr>
            <a:lvl3pPr lvl="2">
              <a:lnSpc>
                <a:spcPct val="100000"/>
              </a:lnSpc>
              <a:spcBef>
                <a:spcPts val="0"/>
              </a:spcBef>
              <a:spcAft>
                <a:spcPts val="0"/>
              </a:spcAft>
              <a:buNone/>
              <a:defRPr sz="1800"/>
            </a:lvl3pPr>
            <a:lvl4pPr lvl="3">
              <a:lnSpc>
                <a:spcPct val="100000"/>
              </a:lnSpc>
              <a:spcBef>
                <a:spcPts val="0"/>
              </a:spcBef>
              <a:spcAft>
                <a:spcPts val="0"/>
              </a:spcAft>
              <a:buNone/>
              <a:defRPr sz="1800"/>
            </a:lvl4pPr>
            <a:lvl5pPr lvl="4">
              <a:lnSpc>
                <a:spcPct val="100000"/>
              </a:lnSpc>
              <a:spcBef>
                <a:spcPts val="0"/>
              </a:spcBef>
              <a:spcAft>
                <a:spcPts val="0"/>
              </a:spcAft>
              <a:buNone/>
              <a:defRPr sz="1800"/>
            </a:lvl5pPr>
            <a:lvl6pPr lvl="5">
              <a:lnSpc>
                <a:spcPct val="100000"/>
              </a:lnSpc>
              <a:spcBef>
                <a:spcPts val="0"/>
              </a:spcBef>
              <a:spcAft>
                <a:spcPts val="0"/>
              </a:spcAft>
              <a:buNone/>
              <a:defRPr sz="1800"/>
            </a:lvl6pPr>
            <a:lvl7pPr lvl="6">
              <a:lnSpc>
                <a:spcPct val="100000"/>
              </a:lnSpc>
              <a:spcBef>
                <a:spcPts val="0"/>
              </a:spcBef>
              <a:spcAft>
                <a:spcPts val="0"/>
              </a:spcAft>
              <a:buNone/>
              <a:defRPr sz="1800"/>
            </a:lvl7pPr>
            <a:lvl8pPr lvl="7">
              <a:lnSpc>
                <a:spcPct val="100000"/>
              </a:lnSpc>
              <a:spcBef>
                <a:spcPts val="0"/>
              </a:spcBef>
              <a:spcAft>
                <a:spcPts val="0"/>
              </a:spcAft>
              <a:buNone/>
              <a:defRPr sz="1800"/>
            </a:lvl8pPr>
            <a:lvl9pPr lvl="8">
              <a:lnSpc>
                <a:spcPct val="100000"/>
              </a:lnSpc>
              <a:spcBef>
                <a:spcPts val="0"/>
              </a:spcBef>
              <a:spcAft>
                <a:spcPts val="0"/>
              </a:spcAft>
              <a:buNone/>
              <a:defRPr sz="1800"/>
            </a:lvl9pPr>
          </a:lstStyle>
          <a:p>
            <a:endParaRPr/>
          </a:p>
        </p:txBody>
      </p:sp>
      <p:cxnSp>
        <p:nvCxnSpPr>
          <p:cNvPr id="266" name="Google Shape;266;p26"/>
          <p:cNvCxnSpPr/>
          <p:nvPr/>
        </p:nvCxnSpPr>
        <p:spPr>
          <a:xfrm rot="10800000" flipH="1">
            <a:off x="0" y="-63481"/>
            <a:ext cx="4861200" cy="16968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67" name="Google Shape;267;p26"/>
          <p:cNvCxnSpPr/>
          <p:nvPr/>
        </p:nvCxnSpPr>
        <p:spPr>
          <a:xfrm>
            <a:off x="0" y="3231450"/>
            <a:ext cx="7330800" cy="19827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68" name="Google Shape;268;p26"/>
          <p:cNvCxnSpPr/>
          <p:nvPr/>
        </p:nvCxnSpPr>
        <p:spPr>
          <a:xfrm rot="-5400000" flipH="1">
            <a:off x="5411600" y="1559300"/>
            <a:ext cx="5291700" cy="1905000"/>
          </a:xfrm>
          <a:prstGeom prst="curvedConnector3">
            <a:avLst>
              <a:gd name="adj1" fmla="val 50000"/>
            </a:avLst>
          </a:prstGeom>
          <a:noFill/>
          <a:ln w="28575" cap="flat" cmpd="sng">
            <a:solidFill>
              <a:schemeClr val="lt1"/>
            </a:solidFill>
            <a:prstDash val="dash"/>
            <a:round/>
            <a:headEnd type="none" w="med" len="med"/>
            <a:tailEnd type="none" w="med" len="med"/>
          </a:ln>
        </p:spPr>
      </p:cxnSp>
      <p:grpSp>
        <p:nvGrpSpPr>
          <p:cNvPr id="269" name="Google Shape;269;p26"/>
          <p:cNvGrpSpPr/>
          <p:nvPr/>
        </p:nvGrpSpPr>
        <p:grpSpPr>
          <a:xfrm>
            <a:off x="189251" y="3761116"/>
            <a:ext cx="1200094" cy="1171061"/>
            <a:chOff x="1125475" y="238125"/>
            <a:chExt cx="5321925" cy="5193175"/>
          </a:xfrm>
        </p:grpSpPr>
        <p:sp>
          <p:nvSpPr>
            <p:cNvPr id="270" name="Google Shape;270;p26"/>
            <p:cNvSpPr/>
            <p:nvPr/>
          </p:nvSpPr>
          <p:spPr>
            <a:xfrm>
              <a:off x="3670675" y="238125"/>
              <a:ext cx="327175" cy="316075"/>
            </a:xfrm>
            <a:custGeom>
              <a:avLst/>
              <a:gdLst/>
              <a:ahLst/>
              <a:cxnLst/>
              <a:rect l="l" t="t" r="r" b="b"/>
              <a:pathLst>
                <a:path w="13087" h="12643" extrusionOk="0">
                  <a:moveTo>
                    <a:pt x="0" y="0"/>
                  </a:moveTo>
                  <a:lnTo>
                    <a:pt x="0" y="333"/>
                  </a:lnTo>
                  <a:cubicBezTo>
                    <a:pt x="333" y="333"/>
                    <a:pt x="610" y="388"/>
                    <a:pt x="887" y="499"/>
                  </a:cubicBezTo>
                  <a:cubicBezTo>
                    <a:pt x="1165" y="610"/>
                    <a:pt x="1386" y="832"/>
                    <a:pt x="1608" y="1109"/>
                  </a:cubicBezTo>
                  <a:lnTo>
                    <a:pt x="1830" y="1386"/>
                  </a:lnTo>
                  <a:lnTo>
                    <a:pt x="1830" y="9649"/>
                  </a:lnTo>
                  <a:cubicBezTo>
                    <a:pt x="1886" y="10258"/>
                    <a:pt x="1775" y="10924"/>
                    <a:pt x="1497" y="11534"/>
                  </a:cubicBezTo>
                  <a:cubicBezTo>
                    <a:pt x="1109" y="11867"/>
                    <a:pt x="555" y="12033"/>
                    <a:pt x="0" y="12033"/>
                  </a:cubicBezTo>
                  <a:lnTo>
                    <a:pt x="0" y="12421"/>
                  </a:lnTo>
                  <a:lnTo>
                    <a:pt x="4436" y="12421"/>
                  </a:lnTo>
                  <a:lnTo>
                    <a:pt x="4436" y="12033"/>
                  </a:lnTo>
                  <a:cubicBezTo>
                    <a:pt x="3937" y="12033"/>
                    <a:pt x="3494" y="11922"/>
                    <a:pt x="3105" y="11645"/>
                  </a:cubicBezTo>
                  <a:cubicBezTo>
                    <a:pt x="2828" y="11312"/>
                    <a:pt x="2662" y="10647"/>
                    <a:pt x="2662" y="9649"/>
                  </a:cubicBezTo>
                  <a:lnTo>
                    <a:pt x="2662" y="2329"/>
                  </a:lnTo>
                  <a:lnTo>
                    <a:pt x="10979" y="12643"/>
                  </a:lnTo>
                  <a:lnTo>
                    <a:pt x="11312" y="12643"/>
                  </a:lnTo>
                  <a:lnTo>
                    <a:pt x="11312" y="2773"/>
                  </a:lnTo>
                  <a:cubicBezTo>
                    <a:pt x="11201" y="2107"/>
                    <a:pt x="11368" y="1442"/>
                    <a:pt x="11645" y="887"/>
                  </a:cubicBezTo>
                  <a:cubicBezTo>
                    <a:pt x="12033" y="555"/>
                    <a:pt x="12532" y="333"/>
                    <a:pt x="13087" y="333"/>
                  </a:cubicBezTo>
                  <a:lnTo>
                    <a:pt x="13087" y="0"/>
                  </a:lnTo>
                  <a:lnTo>
                    <a:pt x="8651" y="0"/>
                  </a:lnTo>
                  <a:lnTo>
                    <a:pt x="8651" y="333"/>
                  </a:lnTo>
                  <a:cubicBezTo>
                    <a:pt x="9150" y="333"/>
                    <a:pt x="9593" y="499"/>
                    <a:pt x="9981" y="721"/>
                  </a:cubicBezTo>
                  <a:cubicBezTo>
                    <a:pt x="10370" y="1331"/>
                    <a:pt x="10591" y="2052"/>
                    <a:pt x="10480" y="2773"/>
                  </a:cubicBezTo>
                  <a:lnTo>
                    <a:pt x="10480" y="9039"/>
                  </a:lnTo>
                  <a:lnTo>
                    <a:pt x="3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125475" y="2639150"/>
              <a:ext cx="433925" cy="316100"/>
            </a:xfrm>
            <a:custGeom>
              <a:avLst/>
              <a:gdLst/>
              <a:ahLst/>
              <a:cxnLst/>
              <a:rect l="l" t="t" r="r" b="b"/>
              <a:pathLst>
                <a:path w="17357" h="12644" extrusionOk="0">
                  <a:moveTo>
                    <a:pt x="13641" y="0"/>
                  </a:moveTo>
                  <a:lnTo>
                    <a:pt x="13641" y="389"/>
                  </a:lnTo>
                  <a:cubicBezTo>
                    <a:pt x="13918" y="389"/>
                    <a:pt x="14195" y="389"/>
                    <a:pt x="14473" y="500"/>
                  </a:cubicBezTo>
                  <a:cubicBezTo>
                    <a:pt x="14805" y="610"/>
                    <a:pt x="14972" y="888"/>
                    <a:pt x="14972" y="1220"/>
                  </a:cubicBezTo>
                  <a:cubicBezTo>
                    <a:pt x="14972" y="1387"/>
                    <a:pt x="14972" y="1498"/>
                    <a:pt x="14916" y="1609"/>
                  </a:cubicBezTo>
                  <a:cubicBezTo>
                    <a:pt x="14861" y="1941"/>
                    <a:pt x="14805" y="2274"/>
                    <a:pt x="14639" y="2607"/>
                  </a:cubicBezTo>
                  <a:lnTo>
                    <a:pt x="12310" y="8928"/>
                  </a:lnTo>
                  <a:lnTo>
                    <a:pt x="9593" y="1886"/>
                  </a:lnTo>
                  <a:cubicBezTo>
                    <a:pt x="9538" y="1664"/>
                    <a:pt x="9427" y="1498"/>
                    <a:pt x="9427" y="1387"/>
                  </a:cubicBezTo>
                  <a:cubicBezTo>
                    <a:pt x="9371" y="1331"/>
                    <a:pt x="9371" y="1220"/>
                    <a:pt x="9371" y="1109"/>
                  </a:cubicBezTo>
                  <a:cubicBezTo>
                    <a:pt x="9371" y="832"/>
                    <a:pt x="9538" y="555"/>
                    <a:pt x="9815" y="500"/>
                  </a:cubicBezTo>
                  <a:cubicBezTo>
                    <a:pt x="10148" y="389"/>
                    <a:pt x="10425" y="389"/>
                    <a:pt x="10758" y="389"/>
                  </a:cubicBezTo>
                  <a:lnTo>
                    <a:pt x="10758" y="56"/>
                  </a:lnTo>
                  <a:lnTo>
                    <a:pt x="5767" y="56"/>
                  </a:lnTo>
                  <a:lnTo>
                    <a:pt x="5767" y="389"/>
                  </a:lnTo>
                  <a:cubicBezTo>
                    <a:pt x="6044" y="389"/>
                    <a:pt x="6377" y="389"/>
                    <a:pt x="6654" y="500"/>
                  </a:cubicBezTo>
                  <a:cubicBezTo>
                    <a:pt x="6987" y="666"/>
                    <a:pt x="7264" y="943"/>
                    <a:pt x="7375" y="1331"/>
                  </a:cubicBezTo>
                  <a:lnTo>
                    <a:pt x="8262" y="3660"/>
                  </a:lnTo>
                  <a:lnTo>
                    <a:pt x="6266" y="8873"/>
                  </a:lnTo>
                  <a:lnTo>
                    <a:pt x="3604" y="1830"/>
                  </a:lnTo>
                  <a:cubicBezTo>
                    <a:pt x="3493" y="1664"/>
                    <a:pt x="3438" y="1498"/>
                    <a:pt x="3438" y="1387"/>
                  </a:cubicBezTo>
                  <a:cubicBezTo>
                    <a:pt x="3383" y="1276"/>
                    <a:pt x="3383" y="1165"/>
                    <a:pt x="3383" y="1054"/>
                  </a:cubicBezTo>
                  <a:cubicBezTo>
                    <a:pt x="3383" y="777"/>
                    <a:pt x="3549" y="555"/>
                    <a:pt x="3826" y="500"/>
                  </a:cubicBezTo>
                  <a:cubicBezTo>
                    <a:pt x="4048" y="389"/>
                    <a:pt x="4325" y="389"/>
                    <a:pt x="4602" y="389"/>
                  </a:cubicBezTo>
                  <a:lnTo>
                    <a:pt x="4602" y="56"/>
                  </a:lnTo>
                  <a:lnTo>
                    <a:pt x="0" y="56"/>
                  </a:lnTo>
                  <a:lnTo>
                    <a:pt x="0" y="389"/>
                  </a:lnTo>
                  <a:cubicBezTo>
                    <a:pt x="499" y="389"/>
                    <a:pt x="943" y="666"/>
                    <a:pt x="1220" y="1054"/>
                  </a:cubicBezTo>
                  <a:cubicBezTo>
                    <a:pt x="1774" y="2163"/>
                    <a:pt x="2218" y="3272"/>
                    <a:pt x="2606" y="4381"/>
                  </a:cubicBezTo>
                  <a:lnTo>
                    <a:pt x="4159" y="8762"/>
                  </a:lnTo>
                  <a:lnTo>
                    <a:pt x="5545" y="12643"/>
                  </a:lnTo>
                  <a:lnTo>
                    <a:pt x="5822" y="12643"/>
                  </a:lnTo>
                  <a:lnTo>
                    <a:pt x="8706" y="4714"/>
                  </a:lnTo>
                  <a:lnTo>
                    <a:pt x="10868" y="10481"/>
                  </a:lnTo>
                  <a:lnTo>
                    <a:pt x="11700" y="12643"/>
                  </a:lnTo>
                  <a:lnTo>
                    <a:pt x="11977" y="12643"/>
                  </a:lnTo>
                  <a:lnTo>
                    <a:pt x="13197" y="9261"/>
                  </a:lnTo>
                  <a:lnTo>
                    <a:pt x="13918" y="7098"/>
                  </a:lnTo>
                  <a:lnTo>
                    <a:pt x="15914" y="1498"/>
                  </a:lnTo>
                  <a:cubicBezTo>
                    <a:pt x="16025" y="1165"/>
                    <a:pt x="16247" y="832"/>
                    <a:pt x="16580" y="610"/>
                  </a:cubicBezTo>
                  <a:cubicBezTo>
                    <a:pt x="16802" y="500"/>
                    <a:pt x="17079" y="389"/>
                    <a:pt x="17356" y="389"/>
                  </a:cubicBezTo>
                  <a:lnTo>
                    <a:pt x="17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6172900" y="2671025"/>
              <a:ext cx="274500" cy="310550"/>
            </a:xfrm>
            <a:custGeom>
              <a:avLst/>
              <a:gdLst/>
              <a:ahLst/>
              <a:cxnLst/>
              <a:rect l="l" t="t" r="r" b="b"/>
              <a:pathLst>
                <a:path w="10980" h="12422" extrusionOk="0">
                  <a:moveTo>
                    <a:pt x="0" y="1"/>
                  </a:moveTo>
                  <a:lnTo>
                    <a:pt x="0" y="389"/>
                  </a:lnTo>
                  <a:cubicBezTo>
                    <a:pt x="84" y="380"/>
                    <a:pt x="165" y="375"/>
                    <a:pt x="246" y="375"/>
                  </a:cubicBezTo>
                  <a:cubicBezTo>
                    <a:pt x="647" y="375"/>
                    <a:pt x="1017" y="491"/>
                    <a:pt x="1387" y="722"/>
                  </a:cubicBezTo>
                  <a:cubicBezTo>
                    <a:pt x="1608" y="1110"/>
                    <a:pt x="1719" y="1609"/>
                    <a:pt x="1664" y="2053"/>
                  </a:cubicBezTo>
                  <a:lnTo>
                    <a:pt x="1664" y="10370"/>
                  </a:lnTo>
                  <a:cubicBezTo>
                    <a:pt x="1664" y="11036"/>
                    <a:pt x="1553" y="11535"/>
                    <a:pt x="1387" y="11701"/>
                  </a:cubicBezTo>
                  <a:cubicBezTo>
                    <a:pt x="943" y="11923"/>
                    <a:pt x="499" y="12034"/>
                    <a:pt x="0" y="12034"/>
                  </a:cubicBezTo>
                  <a:lnTo>
                    <a:pt x="0" y="12422"/>
                  </a:lnTo>
                  <a:lnTo>
                    <a:pt x="10148" y="12422"/>
                  </a:lnTo>
                  <a:lnTo>
                    <a:pt x="10980" y="9261"/>
                  </a:lnTo>
                  <a:lnTo>
                    <a:pt x="10481" y="9206"/>
                  </a:lnTo>
                  <a:cubicBezTo>
                    <a:pt x="10203" y="10037"/>
                    <a:pt x="9593" y="10758"/>
                    <a:pt x="8817" y="11257"/>
                  </a:cubicBezTo>
                  <a:cubicBezTo>
                    <a:pt x="8074" y="11536"/>
                    <a:pt x="7292" y="11659"/>
                    <a:pt x="6503" y="11659"/>
                  </a:cubicBezTo>
                  <a:cubicBezTo>
                    <a:pt x="6350" y="11659"/>
                    <a:pt x="6198" y="11655"/>
                    <a:pt x="6045" y="11646"/>
                  </a:cubicBezTo>
                  <a:cubicBezTo>
                    <a:pt x="5851" y="11660"/>
                    <a:pt x="5658" y="11667"/>
                    <a:pt x="5466" y="11667"/>
                  </a:cubicBezTo>
                  <a:cubicBezTo>
                    <a:pt x="4941" y="11667"/>
                    <a:pt x="4425" y="11616"/>
                    <a:pt x="3937" y="11535"/>
                  </a:cubicBezTo>
                  <a:cubicBezTo>
                    <a:pt x="3660" y="11479"/>
                    <a:pt x="3549" y="11257"/>
                    <a:pt x="3549" y="10925"/>
                  </a:cubicBezTo>
                  <a:lnTo>
                    <a:pt x="3549" y="6267"/>
                  </a:lnTo>
                  <a:lnTo>
                    <a:pt x="6433" y="6267"/>
                  </a:lnTo>
                  <a:cubicBezTo>
                    <a:pt x="6525" y="6258"/>
                    <a:pt x="6618" y="6253"/>
                    <a:pt x="6709" y="6253"/>
                  </a:cubicBezTo>
                  <a:cubicBezTo>
                    <a:pt x="7169" y="6253"/>
                    <a:pt x="7616" y="6368"/>
                    <a:pt x="7985" y="6600"/>
                  </a:cubicBezTo>
                  <a:cubicBezTo>
                    <a:pt x="8263" y="7043"/>
                    <a:pt x="8429" y="7542"/>
                    <a:pt x="8484" y="8041"/>
                  </a:cubicBezTo>
                  <a:lnTo>
                    <a:pt x="8928" y="8041"/>
                  </a:lnTo>
                  <a:lnTo>
                    <a:pt x="8928" y="3716"/>
                  </a:lnTo>
                  <a:lnTo>
                    <a:pt x="8484" y="3716"/>
                  </a:lnTo>
                  <a:cubicBezTo>
                    <a:pt x="8484" y="4215"/>
                    <a:pt x="8263" y="4714"/>
                    <a:pt x="7985" y="5158"/>
                  </a:cubicBezTo>
                  <a:cubicBezTo>
                    <a:pt x="7599" y="5399"/>
                    <a:pt x="7129" y="5557"/>
                    <a:pt x="6647" y="5557"/>
                  </a:cubicBezTo>
                  <a:cubicBezTo>
                    <a:pt x="6576" y="5557"/>
                    <a:pt x="6504" y="5553"/>
                    <a:pt x="6433" y="5546"/>
                  </a:cubicBezTo>
                  <a:lnTo>
                    <a:pt x="3549" y="5546"/>
                  </a:lnTo>
                  <a:lnTo>
                    <a:pt x="3549" y="1387"/>
                  </a:lnTo>
                  <a:cubicBezTo>
                    <a:pt x="3549" y="1165"/>
                    <a:pt x="3605" y="999"/>
                    <a:pt x="3660" y="888"/>
                  </a:cubicBezTo>
                  <a:cubicBezTo>
                    <a:pt x="3716" y="777"/>
                    <a:pt x="3882" y="722"/>
                    <a:pt x="4159" y="722"/>
                  </a:cubicBezTo>
                  <a:lnTo>
                    <a:pt x="6765" y="722"/>
                  </a:lnTo>
                  <a:cubicBezTo>
                    <a:pt x="6882" y="713"/>
                    <a:pt x="6999" y="708"/>
                    <a:pt x="7116" y="708"/>
                  </a:cubicBezTo>
                  <a:cubicBezTo>
                    <a:pt x="7719" y="708"/>
                    <a:pt x="8315" y="831"/>
                    <a:pt x="8873" y="1110"/>
                  </a:cubicBezTo>
                  <a:cubicBezTo>
                    <a:pt x="9261" y="1553"/>
                    <a:pt x="9482" y="2108"/>
                    <a:pt x="9538" y="2718"/>
                  </a:cubicBezTo>
                  <a:lnTo>
                    <a:pt x="10037" y="2718"/>
                  </a:lnTo>
                  <a:lnTo>
                    <a:pt x="9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715025" y="5107975"/>
              <a:ext cx="210750" cy="323325"/>
            </a:xfrm>
            <a:custGeom>
              <a:avLst/>
              <a:gdLst/>
              <a:ahLst/>
              <a:cxnLst/>
              <a:rect l="l" t="t" r="r" b="b"/>
              <a:pathLst>
                <a:path w="8430" h="12933" extrusionOk="0">
                  <a:moveTo>
                    <a:pt x="3814" y="1"/>
                  </a:moveTo>
                  <a:cubicBezTo>
                    <a:pt x="2932" y="1"/>
                    <a:pt x="2065" y="377"/>
                    <a:pt x="1442" y="949"/>
                  </a:cubicBezTo>
                  <a:cubicBezTo>
                    <a:pt x="832" y="1559"/>
                    <a:pt x="500" y="2446"/>
                    <a:pt x="500" y="3333"/>
                  </a:cubicBezTo>
                  <a:cubicBezTo>
                    <a:pt x="555" y="4054"/>
                    <a:pt x="832" y="4719"/>
                    <a:pt x="1331" y="5274"/>
                  </a:cubicBezTo>
                  <a:cubicBezTo>
                    <a:pt x="1664" y="5662"/>
                    <a:pt x="2052" y="5939"/>
                    <a:pt x="2496" y="6217"/>
                  </a:cubicBezTo>
                  <a:lnTo>
                    <a:pt x="4049" y="7215"/>
                  </a:lnTo>
                  <a:cubicBezTo>
                    <a:pt x="4714" y="7603"/>
                    <a:pt x="5324" y="8046"/>
                    <a:pt x="5878" y="8490"/>
                  </a:cubicBezTo>
                  <a:cubicBezTo>
                    <a:pt x="6322" y="8934"/>
                    <a:pt x="6544" y="9488"/>
                    <a:pt x="6544" y="10098"/>
                  </a:cubicBezTo>
                  <a:cubicBezTo>
                    <a:pt x="6544" y="10708"/>
                    <a:pt x="6322" y="11263"/>
                    <a:pt x="5878" y="11706"/>
                  </a:cubicBezTo>
                  <a:cubicBezTo>
                    <a:pt x="5435" y="12039"/>
                    <a:pt x="4880" y="12261"/>
                    <a:pt x="4326" y="12261"/>
                  </a:cubicBezTo>
                  <a:cubicBezTo>
                    <a:pt x="3272" y="12261"/>
                    <a:pt x="2219" y="11762"/>
                    <a:pt x="1553" y="10930"/>
                  </a:cubicBezTo>
                  <a:cubicBezTo>
                    <a:pt x="1054" y="10320"/>
                    <a:pt x="721" y="9654"/>
                    <a:pt x="444" y="8934"/>
                  </a:cubicBezTo>
                  <a:lnTo>
                    <a:pt x="1" y="8934"/>
                  </a:lnTo>
                  <a:lnTo>
                    <a:pt x="555" y="12926"/>
                  </a:lnTo>
                  <a:lnTo>
                    <a:pt x="999" y="12926"/>
                  </a:lnTo>
                  <a:cubicBezTo>
                    <a:pt x="999" y="12760"/>
                    <a:pt x="1054" y="12649"/>
                    <a:pt x="1110" y="12483"/>
                  </a:cubicBezTo>
                  <a:cubicBezTo>
                    <a:pt x="1193" y="12358"/>
                    <a:pt x="1307" y="12295"/>
                    <a:pt x="1453" y="12295"/>
                  </a:cubicBezTo>
                  <a:cubicBezTo>
                    <a:pt x="1501" y="12295"/>
                    <a:pt x="1553" y="12302"/>
                    <a:pt x="1609" y="12316"/>
                  </a:cubicBezTo>
                  <a:cubicBezTo>
                    <a:pt x="1941" y="12372"/>
                    <a:pt x="2330" y="12483"/>
                    <a:pt x="2662" y="12593"/>
                  </a:cubicBezTo>
                  <a:cubicBezTo>
                    <a:pt x="3217" y="12815"/>
                    <a:pt x="3882" y="12926"/>
                    <a:pt x="4492" y="12926"/>
                  </a:cubicBezTo>
                  <a:cubicBezTo>
                    <a:pt x="4564" y="12930"/>
                    <a:pt x="4636" y="12932"/>
                    <a:pt x="4708" y="12932"/>
                  </a:cubicBezTo>
                  <a:cubicBezTo>
                    <a:pt x="5640" y="12932"/>
                    <a:pt x="6600" y="12601"/>
                    <a:pt x="7320" y="11983"/>
                  </a:cubicBezTo>
                  <a:cubicBezTo>
                    <a:pt x="8041" y="11318"/>
                    <a:pt x="8429" y="10431"/>
                    <a:pt x="8429" y="9488"/>
                  </a:cubicBezTo>
                  <a:cubicBezTo>
                    <a:pt x="8429" y="8823"/>
                    <a:pt x="8207" y="8157"/>
                    <a:pt x="7819" y="7603"/>
                  </a:cubicBezTo>
                  <a:cubicBezTo>
                    <a:pt x="7209" y="6882"/>
                    <a:pt x="6433" y="6327"/>
                    <a:pt x="5657" y="5884"/>
                  </a:cubicBezTo>
                  <a:lnTo>
                    <a:pt x="3993" y="4830"/>
                  </a:lnTo>
                  <a:cubicBezTo>
                    <a:pt x="3494" y="4553"/>
                    <a:pt x="2995" y="4165"/>
                    <a:pt x="2607" y="3721"/>
                  </a:cubicBezTo>
                  <a:cubicBezTo>
                    <a:pt x="2330" y="3389"/>
                    <a:pt x="2163" y="2945"/>
                    <a:pt x="2163" y="2501"/>
                  </a:cubicBezTo>
                  <a:cubicBezTo>
                    <a:pt x="2163" y="2002"/>
                    <a:pt x="2330" y="1559"/>
                    <a:pt x="2718" y="1226"/>
                  </a:cubicBezTo>
                  <a:cubicBezTo>
                    <a:pt x="3106" y="949"/>
                    <a:pt x="3605" y="782"/>
                    <a:pt x="4104" y="782"/>
                  </a:cubicBezTo>
                  <a:cubicBezTo>
                    <a:pt x="4825" y="838"/>
                    <a:pt x="5490" y="1060"/>
                    <a:pt x="6100" y="1503"/>
                  </a:cubicBezTo>
                  <a:cubicBezTo>
                    <a:pt x="6877" y="2113"/>
                    <a:pt x="7376" y="3000"/>
                    <a:pt x="7542" y="3998"/>
                  </a:cubicBezTo>
                  <a:lnTo>
                    <a:pt x="8041" y="3998"/>
                  </a:lnTo>
                  <a:lnTo>
                    <a:pt x="7597" y="6"/>
                  </a:lnTo>
                  <a:lnTo>
                    <a:pt x="7209" y="6"/>
                  </a:lnTo>
                  <a:cubicBezTo>
                    <a:pt x="7209" y="172"/>
                    <a:pt x="7098" y="339"/>
                    <a:pt x="7043" y="505"/>
                  </a:cubicBezTo>
                  <a:cubicBezTo>
                    <a:pt x="6877" y="616"/>
                    <a:pt x="6710" y="671"/>
                    <a:pt x="6544" y="671"/>
                  </a:cubicBezTo>
                  <a:cubicBezTo>
                    <a:pt x="6211" y="561"/>
                    <a:pt x="5823" y="450"/>
                    <a:pt x="5490" y="339"/>
                  </a:cubicBezTo>
                  <a:cubicBezTo>
                    <a:pt x="4991" y="117"/>
                    <a:pt x="4492" y="61"/>
                    <a:pt x="3993" y="6"/>
                  </a:cubicBezTo>
                  <a:cubicBezTo>
                    <a:pt x="3933" y="2"/>
                    <a:pt x="3873" y="1"/>
                    <a:pt x="3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1763150" y="792625"/>
              <a:ext cx="4240650" cy="4087100"/>
            </a:xfrm>
            <a:custGeom>
              <a:avLst/>
              <a:gdLst/>
              <a:ahLst/>
              <a:cxnLst/>
              <a:rect l="l" t="t" r="r" b="b"/>
              <a:pathLst>
                <a:path w="169626" h="163484" extrusionOk="0">
                  <a:moveTo>
                    <a:pt x="86393" y="36210"/>
                  </a:moveTo>
                  <a:lnTo>
                    <a:pt x="86393" y="36210"/>
                  </a:lnTo>
                  <a:cubicBezTo>
                    <a:pt x="96097" y="37153"/>
                    <a:pt x="105191" y="41201"/>
                    <a:pt x="112455" y="47744"/>
                  </a:cubicBezTo>
                  <a:lnTo>
                    <a:pt x="101587" y="55618"/>
                  </a:lnTo>
                  <a:cubicBezTo>
                    <a:pt x="97816" y="52735"/>
                    <a:pt x="93436" y="50738"/>
                    <a:pt x="88778" y="49740"/>
                  </a:cubicBezTo>
                  <a:lnTo>
                    <a:pt x="86393" y="36210"/>
                  </a:lnTo>
                  <a:close/>
                  <a:moveTo>
                    <a:pt x="75248" y="36376"/>
                  </a:moveTo>
                  <a:lnTo>
                    <a:pt x="73473" y="50017"/>
                  </a:lnTo>
                  <a:cubicBezTo>
                    <a:pt x="68982" y="51182"/>
                    <a:pt x="64823" y="53234"/>
                    <a:pt x="61218" y="56173"/>
                  </a:cubicBezTo>
                  <a:cubicBezTo>
                    <a:pt x="56450" y="52956"/>
                    <a:pt x="51625" y="49685"/>
                    <a:pt x="50184" y="48520"/>
                  </a:cubicBezTo>
                  <a:cubicBezTo>
                    <a:pt x="57060" y="41977"/>
                    <a:pt x="65821" y="37763"/>
                    <a:pt x="75248" y="36376"/>
                  </a:cubicBezTo>
                  <a:close/>
                  <a:moveTo>
                    <a:pt x="73196" y="52014"/>
                  </a:moveTo>
                  <a:lnTo>
                    <a:pt x="71754" y="63104"/>
                  </a:lnTo>
                  <a:cubicBezTo>
                    <a:pt x="71144" y="62716"/>
                    <a:pt x="67207" y="60110"/>
                    <a:pt x="62827" y="57226"/>
                  </a:cubicBezTo>
                  <a:lnTo>
                    <a:pt x="62827" y="57171"/>
                  </a:lnTo>
                  <a:cubicBezTo>
                    <a:pt x="65932" y="54842"/>
                    <a:pt x="69425" y="53067"/>
                    <a:pt x="73196" y="52014"/>
                  </a:cubicBezTo>
                  <a:close/>
                  <a:moveTo>
                    <a:pt x="89110" y="51736"/>
                  </a:moveTo>
                  <a:lnTo>
                    <a:pt x="89110" y="51736"/>
                  </a:lnTo>
                  <a:cubicBezTo>
                    <a:pt x="93047" y="52679"/>
                    <a:pt x="96763" y="54398"/>
                    <a:pt x="99979" y="56782"/>
                  </a:cubicBezTo>
                  <a:lnTo>
                    <a:pt x="91162" y="63215"/>
                  </a:lnTo>
                  <a:lnTo>
                    <a:pt x="89110" y="51736"/>
                  </a:lnTo>
                  <a:close/>
                  <a:moveTo>
                    <a:pt x="51570" y="50017"/>
                  </a:moveTo>
                  <a:lnTo>
                    <a:pt x="51570" y="50017"/>
                  </a:lnTo>
                  <a:cubicBezTo>
                    <a:pt x="56949" y="53844"/>
                    <a:pt x="70922" y="62993"/>
                    <a:pt x="71588" y="63437"/>
                  </a:cubicBezTo>
                  <a:lnTo>
                    <a:pt x="71699" y="63326"/>
                  </a:lnTo>
                  <a:lnTo>
                    <a:pt x="70867" y="70035"/>
                  </a:lnTo>
                  <a:lnTo>
                    <a:pt x="51570" y="50017"/>
                  </a:lnTo>
                  <a:close/>
                  <a:moveTo>
                    <a:pt x="111513" y="49352"/>
                  </a:moveTo>
                  <a:lnTo>
                    <a:pt x="111513" y="49352"/>
                  </a:lnTo>
                  <a:cubicBezTo>
                    <a:pt x="102197" y="66154"/>
                    <a:pt x="100422" y="69647"/>
                    <a:pt x="100145" y="70479"/>
                  </a:cubicBezTo>
                  <a:lnTo>
                    <a:pt x="92548" y="69481"/>
                  </a:lnTo>
                  <a:lnTo>
                    <a:pt x="111513" y="49352"/>
                  </a:lnTo>
                  <a:close/>
                  <a:moveTo>
                    <a:pt x="105191" y="61496"/>
                  </a:moveTo>
                  <a:lnTo>
                    <a:pt x="105191" y="61551"/>
                  </a:lnTo>
                  <a:cubicBezTo>
                    <a:pt x="107853" y="64601"/>
                    <a:pt x="109905" y="68095"/>
                    <a:pt x="111235" y="71921"/>
                  </a:cubicBezTo>
                  <a:lnTo>
                    <a:pt x="100478" y="70534"/>
                  </a:lnTo>
                  <a:cubicBezTo>
                    <a:pt x="100755" y="69814"/>
                    <a:pt x="102419" y="66597"/>
                    <a:pt x="105191" y="61496"/>
                  </a:cubicBezTo>
                  <a:close/>
                  <a:moveTo>
                    <a:pt x="57193" y="62758"/>
                  </a:moveTo>
                  <a:cubicBezTo>
                    <a:pt x="59513" y="67177"/>
                    <a:pt x="61552" y="71091"/>
                    <a:pt x="61828" y="71643"/>
                  </a:cubicBezTo>
                  <a:lnTo>
                    <a:pt x="51736" y="73251"/>
                  </a:lnTo>
                  <a:cubicBezTo>
                    <a:pt x="52896" y="69442"/>
                    <a:pt x="54714" y="65908"/>
                    <a:pt x="57193" y="62758"/>
                  </a:cubicBezTo>
                  <a:close/>
                  <a:moveTo>
                    <a:pt x="112622" y="48021"/>
                  </a:moveTo>
                  <a:cubicBezTo>
                    <a:pt x="120108" y="54897"/>
                    <a:pt x="125154" y="64047"/>
                    <a:pt x="126873" y="74028"/>
                  </a:cubicBezTo>
                  <a:lnTo>
                    <a:pt x="113232" y="72253"/>
                  </a:lnTo>
                  <a:cubicBezTo>
                    <a:pt x="111845" y="67595"/>
                    <a:pt x="109405" y="63381"/>
                    <a:pt x="106134" y="59777"/>
                  </a:cubicBezTo>
                  <a:cubicBezTo>
                    <a:pt x="107908" y="56561"/>
                    <a:pt x="110071" y="52679"/>
                    <a:pt x="112511" y="48298"/>
                  </a:cubicBezTo>
                  <a:lnTo>
                    <a:pt x="112511" y="48243"/>
                  </a:lnTo>
                  <a:lnTo>
                    <a:pt x="112622" y="48021"/>
                  </a:lnTo>
                  <a:close/>
                  <a:moveTo>
                    <a:pt x="49851" y="48853"/>
                  </a:moveTo>
                  <a:cubicBezTo>
                    <a:pt x="50905" y="50627"/>
                    <a:pt x="53622" y="55895"/>
                    <a:pt x="56228" y="60886"/>
                  </a:cubicBezTo>
                  <a:cubicBezTo>
                    <a:pt x="53178" y="64601"/>
                    <a:pt x="50960" y="68926"/>
                    <a:pt x="49740" y="73584"/>
                  </a:cubicBezTo>
                  <a:lnTo>
                    <a:pt x="36210" y="75691"/>
                  </a:lnTo>
                  <a:cubicBezTo>
                    <a:pt x="37596" y="65488"/>
                    <a:pt x="42421" y="56006"/>
                    <a:pt x="49851" y="48853"/>
                  </a:cubicBezTo>
                  <a:close/>
                  <a:moveTo>
                    <a:pt x="81735" y="6100"/>
                  </a:moveTo>
                  <a:cubicBezTo>
                    <a:pt x="122104" y="6156"/>
                    <a:pt x="155430" y="37763"/>
                    <a:pt x="157537" y="78076"/>
                  </a:cubicBezTo>
                  <a:lnTo>
                    <a:pt x="127649" y="74139"/>
                  </a:lnTo>
                  <a:cubicBezTo>
                    <a:pt x="125930" y="63825"/>
                    <a:pt x="120773" y="54454"/>
                    <a:pt x="113065" y="47411"/>
                  </a:cubicBezTo>
                  <a:lnTo>
                    <a:pt x="113287" y="47134"/>
                  </a:lnTo>
                  <a:lnTo>
                    <a:pt x="113287" y="47134"/>
                  </a:lnTo>
                  <a:lnTo>
                    <a:pt x="113010" y="47356"/>
                  </a:lnTo>
                  <a:cubicBezTo>
                    <a:pt x="105579" y="40646"/>
                    <a:pt x="96208" y="36487"/>
                    <a:pt x="86282" y="35489"/>
                  </a:cubicBezTo>
                  <a:lnTo>
                    <a:pt x="81125" y="6100"/>
                  </a:lnTo>
                  <a:close/>
                  <a:moveTo>
                    <a:pt x="81680" y="2440"/>
                  </a:moveTo>
                  <a:cubicBezTo>
                    <a:pt x="82844" y="2440"/>
                    <a:pt x="84009" y="2440"/>
                    <a:pt x="85173" y="2496"/>
                  </a:cubicBezTo>
                  <a:lnTo>
                    <a:pt x="85562" y="2496"/>
                  </a:lnTo>
                  <a:cubicBezTo>
                    <a:pt x="87003" y="2551"/>
                    <a:pt x="88445" y="2662"/>
                    <a:pt x="89887" y="2828"/>
                  </a:cubicBezTo>
                  <a:lnTo>
                    <a:pt x="90330" y="2884"/>
                  </a:lnTo>
                  <a:cubicBezTo>
                    <a:pt x="91772" y="3050"/>
                    <a:pt x="93214" y="3217"/>
                    <a:pt x="94600" y="3438"/>
                  </a:cubicBezTo>
                  <a:lnTo>
                    <a:pt x="94988" y="3494"/>
                  </a:lnTo>
                  <a:cubicBezTo>
                    <a:pt x="96430" y="3771"/>
                    <a:pt x="97872" y="4048"/>
                    <a:pt x="99258" y="4381"/>
                  </a:cubicBezTo>
                  <a:lnTo>
                    <a:pt x="99646" y="4437"/>
                  </a:lnTo>
                  <a:cubicBezTo>
                    <a:pt x="101088" y="4769"/>
                    <a:pt x="102474" y="5157"/>
                    <a:pt x="103805" y="5546"/>
                  </a:cubicBezTo>
                  <a:lnTo>
                    <a:pt x="104249" y="5656"/>
                  </a:lnTo>
                  <a:cubicBezTo>
                    <a:pt x="105635" y="6045"/>
                    <a:pt x="107021" y="6488"/>
                    <a:pt x="108352" y="6987"/>
                  </a:cubicBezTo>
                  <a:lnTo>
                    <a:pt x="108740" y="7154"/>
                  </a:lnTo>
                  <a:cubicBezTo>
                    <a:pt x="110126" y="7653"/>
                    <a:pt x="111457" y="8152"/>
                    <a:pt x="112788" y="8706"/>
                  </a:cubicBezTo>
                  <a:lnTo>
                    <a:pt x="113176" y="8873"/>
                  </a:lnTo>
                  <a:cubicBezTo>
                    <a:pt x="114452" y="9483"/>
                    <a:pt x="115782" y="10093"/>
                    <a:pt x="117058" y="10703"/>
                  </a:cubicBezTo>
                  <a:lnTo>
                    <a:pt x="117446" y="10869"/>
                  </a:lnTo>
                  <a:cubicBezTo>
                    <a:pt x="118721" y="11534"/>
                    <a:pt x="119997" y="12255"/>
                    <a:pt x="121272" y="12976"/>
                  </a:cubicBezTo>
                  <a:lnTo>
                    <a:pt x="121605" y="13198"/>
                  </a:lnTo>
                  <a:cubicBezTo>
                    <a:pt x="122880" y="13863"/>
                    <a:pt x="124100" y="14695"/>
                    <a:pt x="125320" y="15471"/>
                  </a:cubicBezTo>
                  <a:lnTo>
                    <a:pt x="125653" y="15693"/>
                  </a:lnTo>
                  <a:cubicBezTo>
                    <a:pt x="126873" y="16469"/>
                    <a:pt x="128037" y="17301"/>
                    <a:pt x="129201" y="18188"/>
                  </a:cubicBezTo>
                  <a:lnTo>
                    <a:pt x="129534" y="18410"/>
                  </a:lnTo>
                  <a:cubicBezTo>
                    <a:pt x="130643" y="19297"/>
                    <a:pt x="131808" y="20185"/>
                    <a:pt x="132917" y="21127"/>
                  </a:cubicBezTo>
                  <a:lnTo>
                    <a:pt x="133194" y="21405"/>
                  </a:lnTo>
                  <a:cubicBezTo>
                    <a:pt x="134303" y="22347"/>
                    <a:pt x="135357" y="23290"/>
                    <a:pt x="136410" y="24288"/>
                  </a:cubicBezTo>
                  <a:lnTo>
                    <a:pt x="136743" y="24565"/>
                  </a:lnTo>
                  <a:cubicBezTo>
                    <a:pt x="137796" y="25563"/>
                    <a:pt x="138795" y="26617"/>
                    <a:pt x="139793" y="27671"/>
                  </a:cubicBezTo>
                  <a:cubicBezTo>
                    <a:pt x="139904" y="27726"/>
                    <a:pt x="139959" y="27837"/>
                    <a:pt x="140070" y="27948"/>
                  </a:cubicBezTo>
                  <a:lnTo>
                    <a:pt x="140125" y="27892"/>
                  </a:lnTo>
                  <a:cubicBezTo>
                    <a:pt x="141068" y="28946"/>
                    <a:pt x="142066" y="30055"/>
                    <a:pt x="142953" y="31164"/>
                  </a:cubicBezTo>
                  <a:cubicBezTo>
                    <a:pt x="143064" y="31275"/>
                    <a:pt x="143120" y="31386"/>
                    <a:pt x="143231" y="31497"/>
                  </a:cubicBezTo>
                  <a:cubicBezTo>
                    <a:pt x="144173" y="32606"/>
                    <a:pt x="145061" y="33715"/>
                    <a:pt x="145892" y="34879"/>
                  </a:cubicBezTo>
                  <a:lnTo>
                    <a:pt x="146336" y="35545"/>
                  </a:lnTo>
                  <a:cubicBezTo>
                    <a:pt x="147223" y="36709"/>
                    <a:pt x="147999" y="37929"/>
                    <a:pt x="148776" y="39094"/>
                  </a:cubicBezTo>
                  <a:lnTo>
                    <a:pt x="148998" y="39482"/>
                  </a:lnTo>
                  <a:cubicBezTo>
                    <a:pt x="149774" y="40702"/>
                    <a:pt x="150550" y="41922"/>
                    <a:pt x="151216" y="43197"/>
                  </a:cubicBezTo>
                  <a:lnTo>
                    <a:pt x="151437" y="43530"/>
                  </a:lnTo>
                  <a:cubicBezTo>
                    <a:pt x="152158" y="44805"/>
                    <a:pt x="152824" y="46080"/>
                    <a:pt x="153434" y="47411"/>
                  </a:cubicBezTo>
                  <a:cubicBezTo>
                    <a:pt x="153489" y="47522"/>
                    <a:pt x="153545" y="47633"/>
                    <a:pt x="153600" y="47744"/>
                  </a:cubicBezTo>
                  <a:cubicBezTo>
                    <a:pt x="154210" y="49075"/>
                    <a:pt x="154820" y="50406"/>
                    <a:pt x="155374" y="51736"/>
                  </a:cubicBezTo>
                  <a:cubicBezTo>
                    <a:pt x="155430" y="51847"/>
                    <a:pt x="155485" y="51958"/>
                    <a:pt x="155541" y="52125"/>
                  </a:cubicBezTo>
                  <a:cubicBezTo>
                    <a:pt x="156040" y="53455"/>
                    <a:pt x="156594" y="54786"/>
                    <a:pt x="157038" y="56173"/>
                  </a:cubicBezTo>
                  <a:cubicBezTo>
                    <a:pt x="157093" y="56283"/>
                    <a:pt x="157149" y="56450"/>
                    <a:pt x="157204" y="56561"/>
                  </a:cubicBezTo>
                  <a:cubicBezTo>
                    <a:pt x="157648" y="57947"/>
                    <a:pt x="158036" y="59333"/>
                    <a:pt x="158424" y="60720"/>
                  </a:cubicBezTo>
                  <a:cubicBezTo>
                    <a:pt x="158480" y="60830"/>
                    <a:pt x="158535" y="60997"/>
                    <a:pt x="158591" y="61108"/>
                  </a:cubicBezTo>
                  <a:cubicBezTo>
                    <a:pt x="158923" y="62494"/>
                    <a:pt x="159311" y="63880"/>
                    <a:pt x="159589" y="65322"/>
                  </a:cubicBezTo>
                  <a:cubicBezTo>
                    <a:pt x="159589" y="65433"/>
                    <a:pt x="159644" y="65599"/>
                    <a:pt x="159700" y="65710"/>
                  </a:cubicBezTo>
                  <a:cubicBezTo>
                    <a:pt x="159977" y="67096"/>
                    <a:pt x="160199" y="68538"/>
                    <a:pt x="160476" y="69980"/>
                  </a:cubicBezTo>
                  <a:cubicBezTo>
                    <a:pt x="160476" y="70146"/>
                    <a:pt x="160476" y="70257"/>
                    <a:pt x="160531" y="70368"/>
                  </a:cubicBezTo>
                  <a:cubicBezTo>
                    <a:pt x="160698" y="71810"/>
                    <a:pt x="160864" y="73251"/>
                    <a:pt x="161030" y="74693"/>
                  </a:cubicBezTo>
                  <a:lnTo>
                    <a:pt x="161030" y="75081"/>
                  </a:lnTo>
                  <a:cubicBezTo>
                    <a:pt x="161141" y="76246"/>
                    <a:pt x="161252" y="77410"/>
                    <a:pt x="161252" y="78519"/>
                  </a:cubicBezTo>
                  <a:lnTo>
                    <a:pt x="158258" y="78131"/>
                  </a:lnTo>
                  <a:cubicBezTo>
                    <a:pt x="158202" y="77189"/>
                    <a:pt x="158147" y="76301"/>
                    <a:pt x="158092" y="75359"/>
                  </a:cubicBezTo>
                  <a:lnTo>
                    <a:pt x="158036" y="74970"/>
                  </a:lnTo>
                  <a:cubicBezTo>
                    <a:pt x="157925" y="73584"/>
                    <a:pt x="157759" y="72198"/>
                    <a:pt x="157537" y="70812"/>
                  </a:cubicBezTo>
                  <a:lnTo>
                    <a:pt x="157482" y="70423"/>
                  </a:lnTo>
                  <a:cubicBezTo>
                    <a:pt x="157260" y="69037"/>
                    <a:pt x="157038" y="67706"/>
                    <a:pt x="156761" y="66320"/>
                  </a:cubicBezTo>
                  <a:cubicBezTo>
                    <a:pt x="156761" y="66209"/>
                    <a:pt x="156705" y="66043"/>
                    <a:pt x="156650" y="65932"/>
                  </a:cubicBezTo>
                  <a:cubicBezTo>
                    <a:pt x="156373" y="64546"/>
                    <a:pt x="156040" y="63215"/>
                    <a:pt x="155707" y="61884"/>
                  </a:cubicBezTo>
                  <a:cubicBezTo>
                    <a:pt x="155652" y="61773"/>
                    <a:pt x="155596" y="61607"/>
                    <a:pt x="155596" y="61496"/>
                  </a:cubicBezTo>
                  <a:cubicBezTo>
                    <a:pt x="155208" y="60165"/>
                    <a:pt x="154820" y="58834"/>
                    <a:pt x="154376" y="57503"/>
                  </a:cubicBezTo>
                  <a:cubicBezTo>
                    <a:pt x="154321" y="57392"/>
                    <a:pt x="154265" y="57282"/>
                    <a:pt x="154210" y="57115"/>
                  </a:cubicBezTo>
                  <a:cubicBezTo>
                    <a:pt x="153766" y="55840"/>
                    <a:pt x="153267" y="54509"/>
                    <a:pt x="152768" y="53234"/>
                  </a:cubicBezTo>
                  <a:cubicBezTo>
                    <a:pt x="152713" y="53123"/>
                    <a:pt x="152657" y="53012"/>
                    <a:pt x="152602" y="52845"/>
                  </a:cubicBezTo>
                  <a:cubicBezTo>
                    <a:pt x="152103" y="51570"/>
                    <a:pt x="151493" y="50295"/>
                    <a:pt x="150938" y="49075"/>
                  </a:cubicBezTo>
                  <a:lnTo>
                    <a:pt x="150717" y="48687"/>
                  </a:lnTo>
                  <a:cubicBezTo>
                    <a:pt x="150107" y="47467"/>
                    <a:pt x="149497" y="46247"/>
                    <a:pt x="148831" y="45027"/>
                  </a:cubicBezTo>
                  <a:cubicBezTo>
                    <a:pt x="148776" y="44916"/>
                    <a:pt x="148720" y="44750"/>
                    <a:pt x="148609" y="44639"/>
                  </a:cubicBezTo>
                  <a:cubicBezTo>
                    <a:pt x="147944" y="43419"/>
                    <a:pt x="147223" y="42254"/>
                    <a:pt x="146502" y="41090"/>
                  </a:cubicBezTo>
                  <a:cubicBezTo>
                    <a:pt x="146447" y="40979"/>
                    <a:pt x="146336" y="40868"/>
                    <a:pt x="146280" y="40757"/>
                  </a:cubicBezTo>
                  <a:cubicBezTo>
                    <a:pt x="145560" y="39593"/>
                    <a:pt x="144728" y="38428"/>
                    <a:pt x="143951" y="37319"/>
                  </a:cubicBezTo>
                  <a:lnTo>
                    <a:pt x="143508" y="36654"/>
                  </a:lnTo>
                  <a:cubicBezTo>
                    <a:pt x="142676" y="35545"/>
                    <a:pt x="141789" y="34491"/>
                    <a:pt x="140957" y="33382"/>
                  </a:cubicBezTo>
                  <a:lnTo>
                    <a:pt x="140680" y="33105"/>
                  </a:lnTo>
                  <a:cubicBezTo>
                    <a:pt x="139793" y="31996"/>
                    <a:pt x="138850" y="30998"/>
                    <a:pt x="137907" y="29944"/>
                  </a:cubicBezTo>
                  <a:lnTo>
                    <a:pt x="137630" y="29667"/>
                  </a:lnTo>
                  <a:cubicBezTo>
                    <a:pt x="136687" y="28669"/>
                    <a:pt x="135689" y="27671"/>
                    <a:pt x="134691" y="26728"/>
                  </a:cubicBezTo>
                  <a:lnTo>
                    <a:pt x="134414" y="26395"/>
                  </a:lnTo>
                  <a:cubicBezTo>
                    <a:pt x="133416" y="25453"/>
                    <a:pt x="132362" y="24565"/>
                    <a:pt x="131309" y="23623"/>
                  </a:cubicBezTo>
                  <a:lnTo>
                    <a:pt x="130976" y="23401"/>
                  </a:lnTo>
                  <a:cubicBezTo>
                    <a:pt x="129922" y="22514"/>
                    <a:pt x="128869" y="21626"/>
                    <a:pt x="127760" y="20795"/>
                  </a:cubicBezTo>
                  <a:lnTo>
                    <a:pt x="127427" y="20517"/>
                  </a:lnTo>
                  <a:cubicBezTo>
                    <a:pt x="126318" y="19686"/>
                    <a:pt x="125154" y="18909"/>
                    <a:pt x="124045" y="18133"/>
                  </a:cubicBezTo>
                  <a:lnTo>
                    <a:pt x="123656" y="17911"/>
                  </a:lnTo>
                  <a:cubicBezTo>
                    <a:pt x="122492" y="17190"/>
                    <a:pt x="121327" y="16414"/>
                    <a:pt x="120163" y="15749"/>
                  </a:cubicBezTo>
                  <a:lnTo>
                    <a:pt x="119775" y="15527"/>
                  </a:lnTo>
                  <a:cubicBezTo>
                    <a:pt x="118610" y="14861"/>
                    <a:pt x="117390" y="14196"/>
                    <a:pt x="116115" y="13586"/>
                  </a:cubicBezTo>
                  <a:lnTo>
                    <a:pt x="115782" y="13364"/>
                  </a:lnTo>
                  <a:cubicBezTo>
                    <a:pt x="114507" y="12754"/>
                    <a:pt x="113287" y="12200"/>
                    <a:pt x="112012" y="11645"/>
                  </a:cubicBezTo>
                  <a:cubicBezTo>
                    <a:pt x="111845" y="11590"/>
                    <a:pt x="111734" y="11534"/>
                    <a:pt x="111624" y="11479"/>
                  </a:cubicBezTo>
                  <a:cubicBezTo>
                    <a:pt x="110348" y="10924"/>
                    <a:pt x="109073" y="10425"/>
                    <a:pt x="107742" y="9926"/>
                  </a:cubicBezTo>
                  <a:lnTo>
                    <a:pt x="107354" y="9815"/>
                  </a:lnTo>
                  <a:cubicBezTo>
                    <a:pt x="106078" y="9316"/>
                    <a:pt x="104748" y="8928"/>
                    <a:pt x="103417" y="8540"/>
                  </a:cubicBezTo>
                  <a:lnTo>
                    <a:pt x="103029" y="8374"/>
                  </a:lnTo>
                  <a:cubicBezTo>
                    <a:pt x="101698" y="8041"/>
                    <a:pt x="100367" y="7653"/>
                    <a:pt x="98981" y="7375"/>
                  </a:cubicBezTo>
                  <a:lnTo>
                    <a:pt x="98593" y="7265"/>
                  </a:lnTo>
                  <a:cubicBezTo>
                    <a:pt x="97262" y="6932"/>
                    <a:pt x="95875" y="6710"/>
                    <a:pt x="94545" y="6433"/>
                  </a:cubicBezTo>
                  <a:lnTo>
                    <a:pt x="94101" y="6377"/>
                  </a:lnTo>
                  <a:cubicBezTo>
                    <a:pt x="92770" y="6156"/>
                    <a:pt x="91384" y="5989"/>
                    <a:pt x="89998" y="5823"/>
                  </a:cubicBezTo>
                  <a:lnTo>
                    <a:pt x="89609" y="5767"/>
                  </a:lnTo>
                  <a:cubicBezTo>
                    <a:pt x="88223" y="5656"/>
                    <a:pt x="86837" y="5546"/>
                    <a:pt x="85451" y="5490"/>
                  </a:cubicBezTo>
                  <a:lnTo>
                    <a:pt x="85007" y="5490"/>
                  </a:lnTo>
                  <a:cubicBezTo>
                    <a:pt x="83898" y="5435"/>
                    <a:pt x="82789" y="5379"/>
                    <a:pt x="81680" y="5379"/>
                  </a:cubicBezTo>
                  <a:lnTo>
                    <a:pt x="80959" y="5379"/>
                  </a:lnTo>
                  <a:lnTo>
                    <a:pt x="80848" y="4658"/>
                  </a:lnTo>
                  <a:lnTo>
                    <a:pt x="80460" y="2440"/>
                  </a:lnTo>
                  <a:close/>
                  <a:moveTo>
                    <a:pt x="79296" y="6156"/>
                  </a:moveTo>
                  <a:lnTo>
                    <a:pt x="75359" y="35711"/>
                  </a:lnTo>
                  <a:cubicBezTo>
                    <a:pt x="54564" y="38594"/>
                    <a:pt x="38262" y="55008"/>
                    <a:pt x="35545" y="75858"/>
                  </a:cubicBezTo>
                  <a:lnTo>
                    <a:pt x="5823" y="80571"/>
                  </a:lnTo>
                  <a:lnTo>
                    <a:pt x="5823" y="80571"/>
                  </a:lnTo>
                  <a:cubicBezTo>
                    <a:pt x="6599" y="40203"/>
                    <a:pt x="38872" y="7486"/>
                    <a:pt x="79296" y="6156"/>
                  </a:cubicBezTo>
                  <a:close/>
                  <a:moveTo>
                    <a:pt x="79739" y="2496"/>
                  </a:moveTo>
                  <a:lnTo>
                    <a:pt x="79351" y="5490"/>
                  </a:lnTo>
                  <a:cubicBezTo>
                    <a:pt x="78353" y="5490"/>
                    <a:pt x="77299" y="5546"/>
                    <a:pt x="76301" y="5656"/>
                  </a:cubicBezTo>
                  <a:lnTo>
                    <a:pt x="75913" y="5656"/>
                  </a:lnTo>
                  <a:cubicBezTo>
                    <a:pt x="74527" y="5767"/>
                    <a:pt x="73140" y="5878"/>
                    <a:pt x="71754" y="6045"/>
                  </a:cubicBezTo>
                  <a:lnTo>
                    <a:pt x="71311" y="6100"/>
                  </a:lnTo>
                  <a:cubicBezTo>
                    <a:pt x="69924" y="6322"/>
                    <a:pt x="68593" y="6544"/>
                    <a:pt x="67207" y="6821"/>
                  </a:cubicBezTo>
                  <a:lnTo>
                    <a:pt x="66819" y="6876"/>
                  </a:lnTo>
                  <a:cubicBezTo>
                    <a:pt x="65433" y="7154"/>
                    <a:pt x="64102" y="7486"/>
                    <a:pt x="62771" y="7819"/>
                  </a:cubicBezTo>
                  <a:lnTo>
                    <a:pt x="62383" y="7930"/>
                  </a:lnTo>
                  <a:cubicBezTo>
                    <a:pt x="61052" y="8263"/>
                    <a:pt x="59721" y="8651"/>
                    <a:pt x="58390" y="9094"/>
                  </a:cubicBezTo>
                  <a:lnTo>
                    <a:pt x="57670" y="9316"/>
                  </a:lnTo>
                  <a:cubicBezTo>
                    <a:pt x="56339" y="9760"/>
                    <a:pt x="55008" y="10203"/>
                    <a:pt x="53733" y="10703"/>
                  </a:cubicBezTo>
                  <a:lnTo>
                    <a:pt x="53344" y="10869"/>
                  </a:lnTo>
                  <a:cubicBezTo>
                    <a:pt x="52069" y="11368"/>
                    <a:pt x="50794" y="11922"/>
                    <a:pt x="49518" y="12477"/>
                  </a:cubicBezTo>
                  <a:lnTo>
                    <a:pt x="49186" y="12699"/>
                  </a:lnTo>
                  <a:cubicBezTo>
                    <a:pt x="47910" y="13253"/>
                    <a:pt x="46690" y="13863"/>
                    <a:pt x="45470" y="14473"/>
                  </a:cubicBezTo>
                  <a:lnTo>
                    <a:pt x="45082" y="14695"/>
                  </a:lnTo>
                  <a:cubicBezTo>
                    <a:pt x="43918" y="15360"/>
                    <a:pt x="42698" y="16081"/>
                    <a:pt x="41533" y="16802"/>
                  </a:cubicBezTo>
                  <a:lnTo>
                    <a:pt x="41145" y="17024"/>
                  </a:lnTo>
                  <a:cubicBezTo>
                    <a:pt x="39981" y="17745"/>
                    <a:pt x="38816" y="18466"/>
                    <a:pt x="37707" y="19297"/>
                  </a:cubicBezTo>
                  <a:lnTo>
                    <a:pt x="37375" y="19519"/>
                  </a:lnTo>
                  <a:cubicBezTo>
                    <a:pt x="36210" y="20351"/>
                    <a:pt x="35156" y="21183"/>
                    <a:pt x="34047" y="22015"/>
                  </a:cubicBezTo>
                  <a:lnTo>
                    <a:pt x="33715" y="22292"/>
                  </a:lnTo>
                  <a:cubicBezTo>
                    <a:pt x="32661" y="23179"/>
                    <a:pt x="31608" y="24066"/>
                    <a:pt x="30554" y="24954"/>
                  </a:cubicBezTo>
                  <a:lnTo>
                    <a:pt x="30277" y="25231"/>
                  </a:lnTo>
                  <a:cubicBezTo>
                    <a:pt x="29223" y="26173"/>
                    <a:pt x="28225" y="27116"/>
                    <a:pt x="27282" y="28114"/>
                  </a:cubicBezTo>
                  <a:lnTo>
                    <a:pt x="26950" y="28447"/>
                  </a:lnTo>
                  <a:cubicBezTo>
                    <a:pt x="26007" y="29390"/>
                    <a:pt x="25064" y="30443"/>
                    <a:pt x="24122" y="31497"/>
                  </a:cubicBezTo>
                  <a:lnTo>
                    <a:pt x="23844" y="31774"/>
                  </a:lnTo>
                  <a:cubicBezTo>
                    <a:pt x="22957" y="32828"/>
                    <a:pt x="22070" y="33881"/>
                    <a:pt x="21238" y="34990"/>
                  </a:cubicBezTo>
                  <a:lnTo>
                    <a:pt x="20961" y="35323"/>
                  </a:lnTo>
                  <a:cubicBezTo>
                    <a:pt x="20129" y="36432"/>
                    <a:pt x="19297" y="37541"/>
                    <a:pt x="18521" y="38650"/>
                  </a:cubicBezTo>
                  <a:lnTo>
                    <a:pt x="18299" y="39038"/>
                  </a:lnTo>
                  <a:cubicBezTo>
                    <a:pt x="17523" y="40147"/>
                    <a:pt x="16747" y="41312"/>
                    <a:pt x="16026" y="42476"/>
                  </a:cubicBezTo>
                  <a:lnTo>
                    <a:pt x="15860" y="42809"/>
                  </a:lnTo>
                  <a:cubicBezTo>
                    <a:pt x="15139" y="44029"/>
                    <a:pt x="14473" y="45249"/>
                    <a:pt x="13808" y="46469"/>
                  </a:cubicBezTo>
                  <a:lnTo>
                    <a:pt x="13641" y="46801"/>
                  </a:lnTo>
                  <a:cubicBezTo>
                    <a:pt x="12976" y="48077"/>
                    <a:pt x="12366" y="49297"/>
                    <a:pt x="11812" y="50572"/>
                  </a:cubicBezTo>
                  <a:cubicBezTo>
                    <a:pt x="11756" y="50683"/>
                    <a:pt x="11701" y="50794"/>
                    <a:pt x="11645" y="50960"/>
                  </a:cubicBezTo>
                  <a:cubicBezTo>
                    <a:pt x="11091" y="52180"/>
                    <a:pt x="10536" y="53455"/>
                    <a:pt x="10037" y="54786"/>
                  </a:cubicBezTo>
                  <a:lnTo>
                    <a:pt x="9926" y="55174"/>
                  </a:lnTo>
                  <a:cubicBezTo>
                    <a:pt x="9427" y="56450"/>
                    <a:pt x="8984" y="57781"/>
                    <a:pt x="8540" y="59111"/>
                  </a:cubicBezTo>
                  <a:lnTo>
                    <a:pt x="8374" y="59500"/>
                  </a:lnTo>
                  <a:cubicBezTo>
                    <a:pt x="7985" y="60830"/>
                    <a:pt x="7653" y="62161"/>
                    <a:pt x="7265" y="63492"/>
                  </a:cubicBezTo>
                  <a:cubicBezTo>
                    <a:pt x="7265" y="63603"/>
                    <a:pt x="7209" y="63769"/>
                    <a:pt x="7209" y="63880"/>
                  </a:cubicBezTo>
                  <a:cubicBezTo>
                    <a:pt x="6876" y="65211"/>
                    <a:pt x="6599" y="66597"/>
                    <a:pt x="6322" y="67928"/>
                  </a:cubicBezTo>
                  <a:lnTo>
                    <a:pt x="6266" y="68372"/>
                  </a:lnTo>
                  <a:cubicBezTo>
                    <a:pt x="5989" y="69703"/>
                    <a:pt x="5823" y="71089"/>
                    <a:pt x="5601" y="72475"/>
                  </a:cubicBezTo>
                  <a:cubicBezTo>
                    <a:pt x="5601" y="72586"/>
                    <a:pt x="5601" y="72752"/>
                    <a:pt x="5601" y="72863"/>
                  </a:cubicBezTo>
                  <a:cubicBezTo>
                    <a:pt x="5435" y="74250"/>
                    <a:pt x="5268" y="75636"/>
                    <a:pt x="5213" y="77022"/>
                  </a:cubicBezTo>
                  <a:lnTo>
                    <a:pt x="5213" y="77466"/>
                  </a:lnTo>
                  <a:cubicBezTo>
                    <a:pt x="5157" y="78519"/>
                    <a:pt x="5102" y="79573"/>
                    <a:pt x="5047" y="80626"/>
                  </a:cubicBezTo>
                  <a:lnTo>
                    <a:pt x="2052" y="81126"/>
                  </a:lnTo>
                  <a:cubicBezTo>
                    <a:pt x="2108" y="79850"/>
                    <a:pt x="2163" y="78575"/>
                    <a:pt x="2219" y="77244"/>
                  </a:cubicBezTo>
                  <a:lnTo>
                    <a:pt x="2219" y="76856"/>
                  </a:lnTo>
                  <a:cubicBezTo>
                    <a:pt x="2329" y="75414"/>
                    <a:pt x="2440" y="73972"/>
                    <a:pt x="2607" y="72531"/>
                  </a:cubicBezTo>
                  <a:cubicBezTo>
                    <a:pt x="2607" y="72420"/>
                    <a:pt x="2607" y="72253"/>
                    <a:pt x="2662" y="72142"/>
                  </a:cubicBezTo>
                  <a:cubicBezTo>
                    <a:pt x="2829" y="70701"/>
                    <a:pt x="3050" y="69259"/>
                    <a:pt x="3328" y="67873"/>
                  </a:cubicBezTo>
                  <a:lnTo>
                    <a:pt x="3383" y="67429"/>
                  </a:lnTo>
                  <a:cubicBezTo>
                    <a:pt x="3660" y="66043"/>
                    <a:pt x="3938" y="64601"/>
                    <a:pt x="4326" y="63215"/>
                  </a:cubicBezTo>
                  <a:cubicBezTo>
                    <a:pt x="4326" y="63048"/>
                    <a:pt x="4381" y="62938"/>
                    <a:pt x="4381" y="62827"/>
                  </a:cubicBezTo>
                  <a:cubicBezTo>
                    <a:pt x="4769" y="61440"/>
                    <a:pt x="5157" y="60054"/>
                    <a:pt x="5546" y="58668"/>
                  </a:cubicBezTo>
                  <a:cubicBezTo>
                    <a:pt x="5601" y="58501"/>
                    <a:pt x="5657" y="58391"/>
                    <a:pt x="5657" y="58280"/>
                  </a:cubicBezTo>
                  <a:cubicBezTo>
                    <a:pt x="6100" y="56893"/>
                    <a:pt x="6599" y="55507"/>
                    <a:pt x="7043" y="54176"/>
                  </a:cubicBezTo>
                  <a:lnTo>
                    <a:pt x="7209" y="53788"/>
                  </a:lnTo>
                  <a:cubicBezTo>
                    <a:pt x="7708" y="52402"/>
                    <a:pt x="8263" y="51071"/>
                    <a:pt x="8873" y="49796"/>
                  </a:cubicBezTo>
                  <a:lnTo>
                    <a:pt x="9039" y="49407"/>
                  </a:lnTo>
                  <a:cubicBezTo>
                    <a:pt x="9594" y="48077"/>
                    <a:pt x="10259" y="46746"/>
                    <a:pt x="10924" y="45470"/>
                  </a:cubicBezTo>
                  <a:cubicBezTo>
                    <a:pt x="10980" y="45360"/>
                    <a:pt x="11035" y="45249"/>
                    <a:pt x="11091" y="45138"/>
                  </a:cubicBezTo>
                  <a:cubicBezTo>
                    <a:pt x="11812" y="43862"/>
                    <a:pt x="12477" y="42587"/>
                    <a:pt x="13198" y="41367"/>
                  </a:cubicBezTo>
                  <a:lnTo>
                    <a:pt x="13420" y="40979"/>
                  </a:lnTo>
                  <a:cubicBezTo>
                    <a:pt x="14141" y="39759"/>
                    <a:pt x="14917" y="38539"/>
                    <a:pt x="15749" y="37375"/>
                  </a:cubicBezTo>
                  <a:lnTo>
                    <a:pt x="15970" y="36986"/>
                  </a:lnTo>
                  <a:cubicBezTo>
                    <a:pt x="16802" y="35822"/>
                    <a:pt x="17634" y="34657"/>
                    <a:pt x="18521" y="33493"/>
                  </a:cubicBezTo>
                  <a:lnTo>
                    <a:pt x="18798" y="33160"/>
                  </a:lnTo>
                  <a:cubicBezTo>
                    <a:pt x="19741" y="32051"/>
                    <a:pt x="20684" y="30887"/>
                    <a:pt x="21626" y="29833"/>
                  </a:cubicBezTo>
                  <a:lnTo>
                    <a:pt x="21904" y="29500"/>
                  </a:lnTo>
                  <a:cubicBezTo>
                    <a:pt x="22846" y="28447"/>
                    <a:pt x="23844" y="27393"/>
                    <a:pt x="24843" y="26340"/>
                  </a:cubicBezTo>
                  <a:lnTo>
                    <a:pt x="25120" y="26063"/>
                  </a:lnTo>
                  <a:cubicBezTo>
                    <a:pt x="26173" y="25009"/>
                    <a:pt x="27227" y="24011"/>
                    <a:pt x="28281" y="23068"/>
                  </a:cubicBezTo>
                  <a:cubicBezTo>
                    <a:pt x="28336" y="22957"/>
                    <a:pt x="28447" y="22846"/>
                    <a:pt x="28558" y="22791"/>
                  </a:cubicBezTo>
                  <a:cubicBezTo>
                    <a:pt x="29667" y="21793"/>
                    <a:pt x="30720" y="20906"/>
                    <a:pt x="31885" y="20018"/>
                  </a:cubicBezTo>
                  <a:lnTo>
                    <a:pt x="32218" y="19741"/>
                  </a:lnTo>
                  <a:cubicBezTo>
                    <a:pt x="33327" y="18854"/>
                    <a:pt x="34491" y="17967"/>
                    <a:pt x="35656" y="17135"/>
                  </a:cubicBezTo>
                  <a:lnTo>
                    <a:pt x="35988" y="16913"/>
                  </a:lnTo>
                  <a:cubicBezTo>
                    <a:pt x="37208" y="16081"/>
                    <a:pt x="38373" y="15250"/>
                    <a:pt x="39593" y="14473"/>
                  </a:cubicBezTo>
                  <a:lnTo>
                    <a:pt x="39981" y="14251"/>
                  </a:lnTo>
                  <a:cubicBezTo>
                    <a:pt x="41201" y="13531"/>
                    <a:pt x="42421" y="12810"/>
                    <a:pt x="43696" y="12089"/>
                  </a:cubicBezTo>
                  <a:lnTo>
                    <a:pt x="44084" y="11922"/>
                  </a:lnTo>
                  <a:cubicBezTo>
                    <a:pt x="45359" y="11202"/>
                    <a:pt x="46635" y="10592"/>
                    <a:pt x="47910" y="9982"/>
                  </a:cubicBezTo>
                  <a:lnTo>
                    <a:pt x="48298" y="9760"/>
                  </a:lnTo>
                  <a:cubicBezTo>
                    <a:pt x="49629" y="9150"/>
                    <a:pt x="50960" y="8595"/>
                    <a:pt x="52291" y="8041"/>
                  </a:cubicBezTo>
                  <a:lnTo>
                    <a:pt x="52679" y="7930"/>
                  </a:lnTo>
                  <a:cubicBezTo>
                    <a:pt x="54010" y="7375"/>
                    <a:pt x="55341" y="6876"/>
                    <a:pt x="56727" y="6433"/>
                  </a:cubicBezTo>
                  <a:lnTo>
                    <a:pt x="57503" y="6211"/>
                  </a:lnTo>
                  <a:cubicBezTo>
                    <a:pt x="58890" y="5767"/>
                    <a:pt x="60276" y="5324"/>
                    <a:pt x="61662" y="4991"/>
                  </a:cubicBezTo>
                  <a:lnTo>
                    <a:pt x="62050" y="4880"/>
                  </a:lnTo>
                  <a:cubicBezTo>
                    <a:pt x="63437" y="4547"/>
                    <a:pt x="64878" y="4215"/>
                    <a:pt x="66265" y="3938"/>
                  </a:cubicBezTo>
                  <a:lnTo>
                    <a:pt x="66708" y="3827"/>
                  </a:lnTo>
                  <a:cubicBezTo>
                    <a:pt x="68094" y="3605"/>
                    <a:pt x="69536" y="3328"/>
                    <a:pt x="70978" y="3161"/>
                  </a:cubicBezTo>
                  <a:lnTo>
                    <a:pt x="71366" y="3106"/>
                  </a:lnTo>
                  <a:cubicBezTo>
                    <a:pt x="72808" y="2939"/>
                    <a:pt x="74249" y="2773"/>
                    <a:pt x="75691" y="2662"/>
                  </a:cubicBezTo>
                  <a:lnTo>
                    <a:pt x="76079" y="2662"/>
                  </a:lnTo>
                  <a:cubicBezTo>
                    <a:pt x="77299" y="2551"/>
                    <a:pt x="78519" y="2496"/>
                    <a:pt x="79739" y="2496"/>
                  </a:cubicBezTo>
                  <a:close/>
                  <a:moveTo>
                    <a:pt x="70922" y="70479"/>
                  </a:moveTo>
                  <a:lnTo>
                    <a:pt x="81683" y="82012"/>
                  </a:lnTo>
                  <a:lnTo>
                    <a:pt x="81683" y="82012"/>
                  </a:lnTo>
                  <a:lnTo>
                    <a:pt x="1165" y="81514"/>
                  </a:lnTo>
                  <a:lnTo>
                    <a:pt x="62050" y="71865"/>
                  </a:lnTo>
                  <a:lnTo>
                    <a:pt x="70922" y="70479"/>
                  </a:lnTo>
                  <a:close/>
                  <a:moveTo>
                    <a:pt x="80072" y="1220"/>
                  </a:moveTo>
                  <a:lnTo>
                    <a:pt x="90996" y="63492"/>
                  </a:lnTo>
                  <a:lnTo>
                    <a:pt x="92049" y="69592"/>
                  </a:lnTo>
                  <a:lnTo>
                    <a:pt x="81735" y="82013"/>
                  </a:lnTo>
                  <a:lnTo>
                    <a:pt x="81735" y="82040"/>
                  </a:lnTo>
                  <a:lnTo>
                    <a:pt x="81734" y="82014"/>
                  </a:lnTo>
                  <a:lnTo>
                    <a:pt x="81735" y="82013"/>
                  </a:lnTo>
                  <a:lnTo>
                    <a:pt x="81734" y="82013"/>
                  </a:lnTo>
                  <a:lnTo>
                    <a:pt x="81734" y="82013"/>
                  </a:lnTo>
                  <a:lnTo>
                    <a:pt x="80072" y="1220"/>
                  </a:lnTo>
                  <a:close/>
                  <a:moveTo>
                    <a:pt x="161807" y="78797"/>
                  </a:moveTo>
                  <a:lnTo>
                    <a:pt x="98593" y="92216"/>
                  </a:lnTo>
                  <a:lnTo>
                    <a:pt x="92105" y="93602"/>
                  </a:lnTo>
                  <a:lnTo>
                    <a:pt x="81957" y="81791"/>
                  </a:lnTo>
                  <a:lnTo>
                    <a:pt x="161807" y="78797"/>
                  </a:lnTo>
                  <a:close/>
                  <a:moveTo>
                    <a:pt x="51515" y="89831"/>
                  </a:moveTo>
                  <a:lnTo>
                    <a:pt x="63048" y="91717"/>
                  </a:lnTo>
                  <a:lnTo>
                    <a:pt x="56561" y="100423"/>
                  </a:lnTo>
                  <a:cubicBezTo>
                    <a:pt x="54232" y="97262"/>
                    <a:pt x="52513" y="93658"/>
                    <a:pt x="51515" y="89831"/>
                  </a:cubicBezTo>
                  <a:close/>
                  <a:moveTo>
                    <a:pt x="112012" y="89610"/>
                  </a:moveTo>
                  <a:lnTo>
                    <a:pt x="112012" y="89610"/>
                  </a:lnTo>
                  <a:cubicBezTo>
                    <a:pt x="110847" y="94267"/>
                    <a:pt x="108629" y="98593"/>
                    <a:pt x="105524" y="102252"/>
                  </a:cubicBezTo>
                  <a:lnTo>
                    <a:pt x="98870" y="92382"/>
                  </a:lnTo>
                  <a:lnTo>
                    <a:pt x="112012" y="89610"/>
                  </a:lnTo>
                  <a:close/>
                  <a:moveTo>
                    <a:pt x="63492" y="91772"/>
                  </a:moveTo>
                  <a:lnTo>
                    <a:pt x="70534" y="92881"/>
                  </a:lnTo>
                  <a:lnTo>
                    <a:pt x="49075" y="111069"/>
                  </a:lnTo>
                  <a:lnTo>
                    <a:pt x="63492" y="91772"/>
                  </a:lnTo>
                  <a:close/>
                  <a:moveTo>
                    <a:pt x="71810" y="100811"/>
                  </a:moveTo>
                  <a:lnTo>
                    <a:pt x="73307" y="112067"/>
                  </a:lnTo>
                  <a:cubicBezTo>
                    <a:pt x="68982" y="110847"/>
                    <a:pt x="64989" y="108685"/>
                    <a:pt x="61551" y="105801"/>
                  </a:cubicBezTo>
                  <a:lnTo>
                    <a:pt x="71810" y="100811"/>
                  </a:lnTo>
                  <a:close/>
                  <a:moveTo>
                    <a:pt x="91051" y="100755"/>
                  </a:moveTo>
                  <a:lnTo>
                    <a:pt x="100866" y="106633"/>
                  </a:lnTo>
                  <a:cubicBezTo>
                    <a:pt x="97317" y="109350"/>
                    <a:pt x="93325" y="111291"/>
                    <a:pt x="88999" y="112345"/>
                  </a:cubicBezTo>
                  <a:lnTo>
                    <a:pt x="91051" y="100755"/>
                  </a:lnTo>
                  <a:close/>
                  <a:moveTo>
                    <a:pt x="36210" y="87336"/>
                  </a:moveTo>
                  <a:lnTo>
                    <a:pt x="49518" y="89499"/>
                  </a:lnTo>
                  <a:cubicBezTo>
                    <a:pt x="50572" y="93990"/>
                    <a:pt x="52568" y="98260"/>
                    <a:pt x="55396" y="101975"/>
                  </a:cubicBezTo>
                  <a:lnTo>
                    <a:pt x="47578" y="112455"/>
                  </a:lnTo>
                  <a:cubicBezTo>
                    <a:pt x="41312" y="105469"/>
                    <a:pt x="37319" y="96707"/>
                    <a:pt x="36210" y="87336"/>
                  </a:cubicBezTo>
                  <a:close/>
                  <a:moveTo>
                    <a:pt x="92216" y="93990"/>
                  </a:moveTo>
                  <a:lnTo>
                    <a:pt x="111956" y="112844"/>
                  </a:lnTo>
                  <a:lnTo>
                    <a:pt x="111956" y="112844"/>
                  </a:lnTo>
                  <a:lnTo>
                    <a:pt x="91107" y="100367"/>
                  </a:lnTo>
                  <a:lnTo>
                    <a:pt x="92216" y="93990"/>
                  </a:lnTo>
                  <a:close/>
                  <a:moveTo>
                    <a:pt x="59777" y="106689"/>
                  </a:moveTo>
                  <a:cubicBezTo>
                    <a:pt x="63714" y="110182"/>
                    <a:pt x="68427" y="112733"/>
                    <a:pt x="73529" y="114064"/>
                  </a:cubicBezTo>
                  <a:lnTo>
                    <a:pt x="73584" y="114064"/>
                  </a:lnTo>
                  <a:lnTo>
                    <a:pt x="75303" y="127261"/>
                  </a:lnTo>
                  <a:cubicBezTo>
                    <a:pt x="64656" y="125708"/>
                    <a:pt x="54897" y="120551"/>
                    <a:pt x="47688" y="112566"/>
                  </a:cubicBezTo>
                  <a:lnTo>
                    <a:pt x="59777" y="106689"/>
                  </a:lnTo>
                  <a:close/>
                  <a:moveTo>
                    <a:pt x="127372" y="86338"/>
                  </a:moveTo>
                  <a:lnTo>
                    <a:pt x="127372" y="86338"/>
                  </a:lnTo>
                  <a:cubicBezTo>
                    <a:pt x="125209" y="108075"/>
                    <a:pt x="108075" y="125265"/>
                    <a:pt x="86338" y="127483"/>
                  </a:cubicBezTo>
                  <a:lnTo>
                    <a:pt x="88667" y="114341"/>
                  </a:lnTo>
                  <a:cubicBezTo>
                    <a:pt x="93768" y="113232"/>
                    <a:pt x="98482" y="110958"/>
                    <a:pt x="102530" y="107631"/>
                  </a:cubicBezTo>
                  <a:lnTo>
                    <a:pt x="102530" y="107687"/>
                  </a:lnTo>
                  <a:lnTo>
                    <a:pt x="113620" y="114285"/>
                  </a:lnTo>
                  <a:lnTo>
                    <a:pt x="113121" y="113564"/>
                  </a:lnTo>
                  <a:lnTo>
                    <a:pt x="106577" y="103805"/>
                  </a:lnTo>
                  <a:cubicBezTo>
                    <a:pt x="110237" y="99646"/>
                    <a:pt x="112788" y="94600"/>
                    <a:pt x="114008" y="89166"/>
                  </a:cubicBezTo>
                  <a:lnTo>
                    <a:pt x="127372" y="86338"/>
                  </a:lnTo>
                  <a:close/>
                  <a:moveTo>
                    <a:pt x="5767" y="82401"/>
                  </a:moveTo>
                  <a:lnTo>
                    <a:pt x="35489" y="87225"/>
                  </a:lnTo>
                  <a:cubicBezTo>
                    <a:pt x="37984" y="108297"/>
                    <a:pt x="54398" y="125043"/>
                    <a:pt x="75414" y="127926"/>
                  </a:cubicBezTo>
                  <a:lnTo>
                    <a:pt x="75414" y="127982"/>
                  </a:lnTo>
                  <a:lnTo>
                    <a:pt x="79351" y="157925"/>
                  </a:lnTo>
                  <a:cubicBezTo>
                    <a:pt x="38539" y="156595"/>
                    <a:pt x="6045" y="123268"/>
                    <a:pt x="5767" y="82401"/>
                  </a:cubicBezTo>
                  <a:close/>
                  <a:moveTo>
                    <a:pt x="157648" y="79961"/>
                  </a:moveTo>
                  <a:cubicBezTo>
                    <a:pt x="157648" y="80626"/>
                    <a:pt x="157648" y="81347"/>
                    <a:pt x="157648" y="82068"/>
                  </a:cubicBezTo>
                  <a:cubicBezTo>
                    <a:pt x="157592" y="123934"/>
                    <a:pt x="123601" y="157870"/>
                    <a:pt x="81735" y="157925"/>
                  </a:cubicBezTo>
                  <a:lnTo>
                    <a:pt x="80959" y="157925"/>
                  </a:lnTo>
                  <a:lnTo>
                    <a:pt x="86171" y="128148"/>
                  </a:lnTo>
                  <a:cubicBezTo>
                    <a:pt x="108407" y="125986"/>
                    <a:pt x="125985" y="108352"/>
                    <a:pt x="128092" y="86172"/>
                  </a:cubicBezTo>
                  <a:lnTo>
                    <a:pt x="157648" y="79961"/>
                  </a:lnTo>
                  <a:close/>
                  <a:moveTo>
                    <a:pt x="2219" y="81791"/>
                  </a:moveTo>
                  <a:lnTo>
                    <a:pt x="5213" y="82290"/>
                  </a:lnTo>
                  <a:lnTo>
                    <a:pt x="5213" y="82345"/>
                  </a:lnTo>
                  <a:cubicBezTo>
                    <a:pt x="5213" y="83732"/>
                    <a:pt x="5268" y="85118"/>
                    <a:pt x="5324" y="86504"/>
                  </a:cubicBezTo>
                  <a:lnTo>
                    <a:pt x="5324" y="86948"/>
                  </a:lnTo>
                  <a:cubicBezTo>
                    <a:pt x="5435" y="88334"/>
                    <a:pt x="5546" y="89720"/>
                    <a:pt x="5712" y="91107"/>
                  </a:cubicBezTo>
                  <a:cubicBezTo>
                    <a:pt x="5712" y="91218"/>
                    <a:pt x="5712" y="91384"/>
                    <a:pt x="5767" y="91495"/>
                  </a:cubicBezTo>
                  <a:cubicBezTo>
                    <a:pt x="5934" y="92881"/>
                    <a:pt x="6156" y="94267"/>
                    <a:pt x="6377" y="95598"/>
                  </a:cubicBezTo>
                  <a:lnTo>
                    <a:pt x="6433" y="96042"/>
                  </a:lnTo>
                  <a:cubicBezTo>
                    <a:pt x="6710" y="97428"/>
                    <a:pt x="6987" y="98759"/>
                    <a:pt x="7320" y="100090"/>
                  </a:cubicBezTo>
                  <a:cubicBezTo>
                    <a:pt x="7320" y="100201"/>
                    <a:pt x="7375" y="100367"/>
                    <a:pt x="7431" y="100478"/>
                  </a:cubicBezTo>
                  <a:cubicBezTo>
                    <a:pt x="7764" y="101809"/>
                    <a:pt x="8096" y="103140"/>
                    <a:pt x="8540" y="104470"/>
                  </a:cubicBezTo>
                  <a:lnTo>
                    <a:pt x="8651" y="104859"/>
                  </a:lnTo>
                  <a:cubicBezTo>
                    <a:pt x="9094" y="106189"/>
                    <a:pt x="9538" y="107520"/>
                    <a:pt x="10037" y="108796"/>
                  </a:cubicBezTo>
                  <a:lnTo>
                    <a:pt x="10203" y="109184"/>
                  </a:lnTo>
                  <a:cubicBezTo>
                    <a:pt x="10703" y="110515"/>
                    <a:pt x="11202" y="111790"/>
                    <a:pt x="11756" y="113010"/>
                  </a:cubicBezTo>
                  <a:cubicBezTo>
                    <a:pt x="11812" y="113176"/>
                    <a:pt x="11867" y="113287"/>
                    <a:pt x="11922" y="113398"/>
                  </a:cubicBezTo>
                  <a:cubicBezTo>
                    <a:pt x="12532" y="114674"/>
                    <a:pt x="13087" y="115893"/>
                    <a:pt x="13752" y="117169"/>
                  </a:cubicBezTo>
                  <a:lnTo>
                    <a:pt x="13919" y="117502"/>
                  </a:lnTo>
                  <a:cubicBezTo>
                    <a:pt x="14584" y="118721"/>
                    <a:pt x="15250" y="119941"/>
                    <a:pt x="15970" y="121161"/>
                  </a:cubicBezTo>
                  <a:lnTo>
                    <a:pt x="16192" y="121494"/>
                  </a:lnTo>
                  <a:cubicBezTo>
                    <a:pt x="16913" y="122658"/>
                    <a:pt x="17634" y="123823"/>
                    <a:pt x="18410" y="124932"/>
                  </a:cubicBezTo>
                  <a:lnTo>
                    <a:pt x="18632" y="125320"/>
                  </a:lnTo>
                  <a:cubicBezTo>
                    <a:pt x="19464" y="126429"/>
                    <a:pt x="20240" y="127538"/>
                    <a:pt x="21127" y="128647"/>
                  </a:cubicBezTo>
                  <a:lnTo>
                    <a:pt x="21349" y="128980"/>
                  </a:lnTo>
                  <a:cubicBezTo>
                    <a:pt x="22181" y="130089"/>
                    <a:pt x="23068" y="131143"/>
                    <a:pt x="24011" y="132196"/>
                  </a:cubicBezTo>
                  <a:lnTo>
                    <a:pt x="24288" y="132473"/>
                  </a:lnTo>
                  <a:cubicBezTo>
                    <a:pt x="25175" y="133527"/>
                    <a:pt x="26118" y="134580"/>
                    <a:pt x="27116" y="135523"/>
                  </a:cubicBezTo>
                  <a:lnTo>
                    <a:pt x="27393" y="135856"/>
                  </a:lnTo>
                  <a:cubicBezTo>
                    <a:pt x="28336" y="136799"/>
                    <a:pt x="29334" y="137797"/>
                    <a:pt x="30388" y="138739"/>
                  </a:cubicBezTo>
                  <a:lnTo>
                    <a:pt x="30720" y="139017"/>
                  </a:lnTo>
                  <a:cubicBezTo>
                    <a:pt x="31719" y="139904"/>
                    <a:pt x="32772" y="140791"/>
                    <a:pt x="33881" y="141678"/>
                  </a:cubicBezTo>
                  <a:lnTo>
                    <a:pt x="34158" y="141955"/>
                  </a:lnTo>
                  <a:cubicBezTo>
                    <a:pt x="35267" y="142787"/>
                    <a:pt x="36376" y="143619"/>
                    <a:pt x="37485" y="144451"/>
                  </a:cubicBezTo>
                  <a:lnTo>
                    <a:pt x="37818" y="144673"/>
                  </a:lnTo>
                  <a:cubicBezTo>
                    <a:pt x="38983" y="145449"/>
                    <a:pt x="40147" y="146225"/>
                    <a:pt x="41312" y="146946"/>
                  </a:cubicBezTo>
                  <a:lnTo>
                    <a:pt x="41644" y="147168"/>
                  </a:lnTo>
                  <a:cubicBezTo>
                    <a:pt x="42809" y="147944"/>
                    <a:pt x="44029" y="148610"/>
                    <a:pt x="45249" y="149275"/>
                  </a:cubicBezTo>
                  <a:lnTo>
                    <a:pt x="45581" y="149497"/>
                  </a:lnTo>
                  <a:cubicBezTo>
                    <a:pt x="46801" y="150107"/>
                    <a:pt x="48077" y="150772"/>
                    <a:pt x="49296" y="151327"/>
                  </a:cubicBezTo>
                  <a:lnTo>
                    <a:pt x="49685" y="151493"/>
                  </a:lnTo>
                  <a:cubicBezTo>
                    <a:pt x="50960" y="152103"/>
                    <a:pt x="52235" y="152658"/>
                    <a:pt x="53511" y="153157"/>
                  </a:cubicBezTo>
                  <a:lnTo>
                    <a:pt x="53899" y="153323"/>
                  </a:lnTo>
                  <a:cubicBezTo>
                    <a:pt x="55174" y="153822"/>
                    <a:pt x="56450" y="154266"/>
                    <a:pt x="57781" y="154709"/>
                  </a:cubicBezTo>
                  <a:lnTo>
                    <a:pt x="58557" y="154931"/>
                  </a:lnTo>
                  <a:cubicBezTo>
                    <a:pt x="59832" y="155375"/>
                    <a:pt x="61163" y="155763"/>
                    <a:pt x="62494" y="156096"/>
                  </a:cubicBezTo>
                  <a:lnTo>
                    <a:pt x="62937" y="156206"/>
                  </a:lnTo>
                  <a:cubicBezTo>
                    <a:pt x="64268" y="156539"/>
                    <a:pt x="65599" y="156872"/>
                    <a:pt x="66985" y="157094"/>
                  </a:cubicBezTo>
                  <a:lnTo>
                    <a:pt x="67374" y="157205"/>
                  </a:lnTo>
                  <a:cubicBezTo>
                    <a:pt x="68704" y="157426"/>
                    <a:pt x="70091" y="157704"/>
                    <a:pt x="71477" y="157870"/>
                  </a:cubicBezTo>
                  <a:lnTo>
                    <a:pt x="71865" y="157925"/>
                  </a:lnTo>
                  <a:cubicBezTo>
                    <a:pt x="73251" y="158147"/>
                    <a:pt x="74638" y="158258"/>
                    <a:pt x="76024" y="158369"/>
                  </a:cubicBezTo>
                  <a:lnTo>
                    <a:pt x="76468" y="158369"/>
                  </a:lnTo>
                  <a:cubicBezTo>
                    <a:pt x="77521" y="158424"/>
                    <a:pt x="78519" y="158480"/>
                    <a:pt x="79573" y="158535"/>
                  </a:cubicBezTo>
                  <a:lnTo>
                    <a:pt x="79961" y="161530"/>
                  </a:lnTo>
                  <a:cubicBezTo>
                    <a:pt x="79589" y="161545"/>
                    <a:pt x="79226" y="161552"/>
                    <a:pt x="78869" y="161552"/>
                  </a:cubicBezTo>
                  <a:cubicBezTo>
                    <a:pt x="77895" y="161552"/>
                    <a:pt x="76972" y="161500"/>
                    <a:pt x="76079" y="161419"/>
                  </a:cubicBezTo>
                  <a:lnTo>
                    <a:pt x="76079" y="161474"/>
                  </a:lnTo>
                  <a:lnTo>
                    <a:pt x="75691" y="161474"/>
                  </a:lnTo>
                  <a:cubicBezTo>
                    <a:pt x="74249" y="161363"/>
                    <a:pt x="72808" y="161197"/>
                    <a:pt x="71366" y="161031"/>
                  </a:cubicBezTo>
                  <a:lnTo>
                    <a:pt x="70978" y="160975"/>
                  </a:lnTo>
                  <a:cubicBezTo>
                    <a:pt x="69536" y="160753"/>
                    <a:pt x="68094" y="160532"/>
                    <a:pt x="66708" y="160254"/>
                  </a:cubicBezTo>
                  <a:lnTo>
                    <a:pt x="66265" y="160199"/>
                  </a:lnTo>
                  <a:cubicBezTo>
                    <a:pt x="64878" y="159922"/>
                    <a:pt x="63437" y="159589"/>
                    <a:pt x="62050" y="159201"/>
                  </a:cubicBezTo>
                  <a:lnTo>
                    <a:pt x="61662" y="159145"/>
                  </a:lnTo>
                  <a:cubicBezTo>
                    <a:pt x="60276" y="158757"/>
                    <a:pt x="58890" y="158369"/>
                    <a:pt x="57503" y="157925"/>
                  </a:cubicBezTo>
                  <a:lnTo>
                    <a:pt x="56727" y="157648"/>
                  </a:lnTo>
                  <a:cubicBezTo>
                    <a:pt x="55341" y="157205"/>
                    <a:pt x="54010" y="156706"/>
                    <a:pt x="52679" y="156206"/>
                  </a:cubicBezTo>
                  <a:lnTo>
                    <a:pt x="52291" y="156040"/>
                  </a:lnTo>
                  <a:cubicBezTo>
                    <a:pt x="50960" y="155486"/>
                    <a:pt x="49629" y="154931"/>
                    <a:pt x="48298" y="154321"/>
                  </a:cubicBezTo>
                  <a:lnTo>
                    <a:pt x="47910" y="154155"/>
                  </a:lnTo>
                  <a:cubicBezTo>
                    <a:pt x="46635" y="153545"/>
                    <a:pt x="45304" y="152879"/>
                    <a:pt x="44084" y="152214"/>
                  </a:cubicBezTo>
                  <a:lnTo>
                    <a:pt x="43696" y="151992"/>
                  </a:lnTo>
                  <a:cubicBezTo>
                    <a:pt x="42421" y="151327"/>
                    <a:pt x="41201" y="150606"/>
                    <a:pt x="39981" y="149830"/>
                  </a:cubicBezTo>
                  <a:lnTo>
                    <a:pt x="39593" y="149608"/>
                  </a:lnTo>
                  <a:cubicBezTo>
                    <a:pt x="38373" y="148831"/>
                    <a:pt x="37153" y="148055"/>
                    <a:pt x="35988" y="147223"/>
                  </a:cubicBezTo>
                  <a:lnTo>
                    <a:pt x="35656" y="147002"/>
                  </a:lnTo>
                  <a:cubicBezTo>
                    <a:pt x="34491" y="146114"/>
                    <a:pt x="33327" y="145283"/>
                    <a:pt x="32162" y="144340"/>
                  </a:cubicBezTo>
                  <a:lnTo>
                    <a:pt x="31885" y="144118"/>
                  </a:lnTo>
                  <a:cubicBezTo>
                    <a:pt x="30720" y="143175"/>
                    <a:pt x="29611" y="142288"/>
                    <a:pt x="28558" y="141290"/>
                  </a:cubicBezTo>
                  <a:lnTo>
                    <a:pt x="28281" y="141013"/>
                  </a:lnTo>
                  <a:cubicBezTo>
                    <a:pt x="27172" y="140070"/>
                    <a:pt x="26173" y="139072"/>
                    <a:pt x="25120" y="138018"/>
                  </a:cubicBezTo>
                  <a:lnTo>
                    <a:pt x="24843" y="137741"/>
                  </a:lnTo>
                  <a:cubicBezTo>
                    <a:pt x="23844" y="136688"/>
                    <a:pt x="22846" y="135634"/>
                    <a:pt x="21904" y="134580"/>
                  </a:cubicBezTo>
                  <a:lnTo>
                    <a:pt x="21626" y="134248"/>
                  </a:lnTo>
                  <a:cubicBezTo>
                    <a:pt x="20684" y="133139"/>
                    <a:pt x="19741" y="132030"/>
                    <a:pt x="18854" y="130921"/>
                  </a:cubicBezTo>
                  <a:lnTo>
                    <a:pt x="18577" y="130588"/>
                  </a:lnTo>
                  <a:cubicBezTo>
                    <a:pt x="17689" y="129424"/>
                    <a:pt x="16858" y="128259"/>
                    <a:pt x="16026" y="127095"/>
                  </a:cubicBezTo>
                  <a:lnTo>
                    <a:pt x="15804" y="126762"/>
                  </a:lnTo>
                  <a:cubicBezTo>
                    <a:pt x="15028" y="125597"/>
                    <a:pt x="14196" y="124377"/>
                    <a:pt x="13475" y="123102"/>
                  </a:cubicBezTo>
                  <a:lnTo>
                    <a:pt x="13309" y="122714"/>
                  </a:lnTo>
                  <a:cubicBezTo>
                    <a:pt x="12588" y="121439"/>
                    <a:pt x="11867" y="120219"/>
                    <a:pt x="11257" y="118888"/>
                  </a:cubicBezTo>
                  <a:cubicBezTo>
                    <a:pt x="11146" y="118777"/>
                    <a:pt x="11091" y="118666"/>
                    <a:pt x="11035" y="118555"/>
                  </a:cubicBezTo>
                  <a:cubicBezTo>
                    <a:pt x="10370" y="117280"/>
                    <a:pt x="9760" y="115949"/>
                    <a:pt x="9150" y="114674"/>
                  </a:cubicBezTo>
                  <a:lnTo>
                    <a:pt x="8984" y="114285"/>
                  </a:lnTo>
                  <a:cubicBezTo>
                    <a:pt x="8374" y="112955"/>
                    <a:pt x="7819" y="111624"/>
                    <a:pt x="7320" y="110293"/>
                  </a:cubicBezTo>
                  <a:lnTo>
                    <a:pt x="7209" y="109905"/>
                  </a:lnTo>
                  <a:cubicBezTo>
                    <a:pt x="6655" y="108518"/>
                    <a:pt x="6211" y="107188"/>
                    <a:pt x="5823" y="105801"/>
                  </a:cubicBezTo>
                  <a:cubicBezTo>
                    <a:pt x="5767" y="105635"/>
                    <a:pt x="5712" y="105524"/>
                    <a:pt x="5657" y="105413"/>
                  </a:cubicBezTo>
                  <a:cubicBezTo>
                    <a:pt x="5268" y="104027"/>
                    <a:pt x="4880" y="102641"/>
                    <a:pt x="4492" y="101254"/>
                  </a:cubicBezTo>
                  <a:cubicBezTo>
                    <a:pt x="4492" y="101088"/>
                    <a:pt x="4437" y="100977"/>
                    <a:pt x="4437" y="100811"/>
                  </a:cubicBezTo>
                  <a:cubicBezTo>
                    <a:pt x="4104" y="99424"/>
                    <a:pt x="3771" y="98038"/>
                    <a:pt x="3494" y="96596"/>
                  </a:cubicBezTo>
                  <a:lnTo>
                    <a:pt x="3438" y="96153"/>
                  </a:lnTo>
                  <a:cubicBezTo>
                    <a:pt x="3161" y="94767"/>
                    <a:pt x="2939" y="93325"/>
                    <a:pt x="2773" y="91883"/>
                  </a:cubicBezTo>
                  <a:cubicBezTo>
                    <a:pt x="2773" y="91772"/>
                    <a:pt x="2773" y="91606"/>
                    <a:pt x="2718" y="91495"/>
                  </a:cubicBezTo>
                  <a:cubicBezTo>
                    <a:pt x="2551" y="90053"/>
                    <a:pt x="2440" y="88611"/>
                    <a:pt x="2329" y="87170"/>
                  </a:cubicBezTo>
                  <a:lnTo>
                    <a:pt x="2329" y="86782"/>
                  </a:lnTo>
                  <a:cubicBezTo>
                    <a:pt x="2274" y="85340"/>
                    <a:pt x="2219" y="83898"/>
                    <a:pt x="2219" y="82401"/>
                  </a:cubicBezTo>
                  <a:lnTo>
                    <a:pt x="2219" y="81791"/>
                  </a:lnTo>
                  <a:close/>
                  <a:moveTo>
                    <a:pt x="161308" y="79129"/>
                  </a:moveTo>
                  <a:lnTo>
                    <a:pt x="161308" y="79462"/>
                  </a:lnTo>
                  <a:lnTo>
                    <a:pt x="161308" y="79906"/>
                  </a:lnTo>
                  <a:cubicBezTo>
                    <a:pt x="161308" y="80571"/>
                    <a:pt x="161363" y="81347"/>
                    <a:pt x="161363" y="82068"/>
                  </a:cubicBezTo>
                  <a:cubicBezTo>
                    <a:pt x="161363" y="82789"/>
                    <a:pt x="161308" y="83454"/>
                    <a:pt x="161308" y="84175"/>
                  </a:cubicBezTo>
                  <a:lnTo>
                    <a:pt x="161308" y="84619"/>
                  </a:lnTo>
                  <a:cubicBezTo>
                    <a:pt x="161252" y="86061"/>
                    <a:pt x="161197" y="87502"/>
                    <a:pt x="161030" y="88944"/>
                  </a:cubicBezTo>
                  <a:lnTo>
                    <a:pt x="161030" y="89332"/>
                  </a:lnTo>
                  <a:cubicBezTo>
                    <a:pt x="160864" y="90774"/>
                    <a:pt x="160698" y="92216"/>
                    <a:pt x="160531" y="93658"/>
                  </a:cubicBezTo>
                  <a:cubicBezTo>
                    <a:pt x="160531" y="93768"/>
                    <a:pt x="160476" y="93935"/>
                    <a:pt x="160476" y="94046"/>
                  </a:cubicBezTo>
                  <a:cubicBezTo>
                    <a:pt x="160199" y="95487"/>
                    <a:pt x="159977" y="96929"/>
                    <a:pt x="159700" y="98315"/>
                  </a:cubicBezTo>
                  <a:cubicBezTo>
                    <a:pt x="159644" y="98426"/>
                    <a:pt x="159644" y="98593"/>
                    <a:pt x="159589" y="98704"/>
                  </a:cubicBezTo>
                  <a:cubicBezTo>
                    <a:pt x="159311" y="100145"/>
                    <a:pt x="158923" y="101532"/>
                    <a:pt x="158591" y="102918"/>
                  </a:cubicBezTo>
                  <a:cubicBezTo>
                    <a:pt x="158535" y="103084"/>
                    <a:pt x="158480" y="103195"/>
                    <a:pt x="158424" y="103306"/>
                  </a:cubicBezTo>
                  <a:cubicBezTo>
                    <a:pt x="158036" y="104692"/>
                    <a:pt x="157648" y="106079"/>
                    <a:pt x="157204" y="107465"/>
                  </a:cubicBezTo>
                  <a:cubicBezTo>
                    <a:pt x="157149" y="107631"/>
                    <a:pt x="157093" y="107742"/>
                    <a:pt x="157038" y="107853"/>
                  </a:cubicBezTo>
                  <a:cubicBezTo>
                    <a:pt x="156594" y="109239"/>
                    <a:pt x="156040" y="110570"/>
                    <a:pt x="155541" y="111901"/>
                  </a:cubicBezTo>
                  <a:lnTo>
                    <a:pt x="155374" y="112289"/>
                  </a:lnTo>
                  <a:cubicBezTo>
                    <a:pt x="154820" y="113620"/>
                    <a:pt x="154210" y="114951"/>
                    <a:pt x="153600" y="116282"/>
                  </a:cubicBezTo>
                  <a:cubicBezTo>
                    <a:pt x="153545" y="116393"/>
                    <a:pt x="153489" y="116503"/>
                    <a:pt x="153434" y="116614"/>
                  </a:cubicBezTo>
                  <a:cubicBezTo>
                    <a:pt x="152824" y="117945"/>
                    <a:pt x="152158" y="119221"/>
                    <a:pt x="151437" y="120496"/>
                  </a:cubicBezTo>
                  <a:lnTo>
                    <a:pt x="151216" y="120829"/>
                  </a:lnTo>
                  <a:cubicBezTo>
                    <a:pt x="150550" y="122104"/>
                    <a:pt x="149774" y="123324"/>
                    <a:pt x="148998" y="124544"/>
                  </a:cubicBezTo>
                  <a:lnTo>
                    <a:pt x="148776" y="124932"/>
                  </a:lnTo>
                  <a:cubicBezTo>
                    <a:pt x="147999" y="126152"/>
                    <a:pt x="147223" y="127316"/>
                    <a:pt x="146336" y="128481"/>
                  </a:cubicBezTo>
                  <a:lnTo>
                    <a:pt x="145892" y="129146"/>
                  </a:lnTo>
                  <a:cubicBezTo>
                    <a:pt x="145061" y="130311"/>
                    <a:pt x="144173" y="131420"/>
                    <a:pt x="143231" y="132529"/>
                  </a:cubicBezTo>
                  <a:cubicBezTo>
                    <a:pt x="143120" y="132640"/>
                    <a:pt x="143064" y="132751"/>
                    <a:pt x="142953" y="132862"/>
                  </a:cubicBezTo>
                  <a:cubicBezTo>
                    <a:pt x="142066" y="133971"/>
                    <a:pt x="141068" y="135080"/>
                    <a:pt x="140125" y="136133"/>
                  </a:cubicBezTo>
                  <a:lnTo>
                    <a:pt x="139848" y="136410"/>
                  </a:lnTo>
                  <a:cubicBezTo>
                    <a:pt x="138850" y="137464"/>
                    <a:pt x="137852" y="138518"/>
                    <a:pt x="136798" y="139516"/>
                  </a:cubicBezTo>
                  <a:lnTo>
                    <a:pt x="136466" y="139793"/>
                  </a:lnTo>
                  <a:cubicBezTo>
                    <a:pt x="135412" y="140791"/>
                    <a:pt x="134358" y="141734"/>
                    <a:pt x="133249" y="142676"/>
                  </a:cubicBezTo>
                  <a:lnTo>
                    <a:pt x="132972" y="142954"/>
                  </a:lnTo>
                  <a:cubicBezTo>
                    <a:pt x="131863" y="143896"/>
                    <a:pt x="130699" y="144784"/>
                    <a:pt x="129590" y="145671"/>
                  </a:cubicBezTo>
                  <a:lnTo>
                    <a:pt x="129257" y="145893"/>
                  </a:lnTo>
                  <a:cubicBezTo>
                    <a:pt x="128092" y="146780"/>
                    <a:pt x="126873" y="147612"/>
                    <a:pt x="125708" y="148388"/>
                  </a:cubicBezTo>
                  <a:lnTo>
                    <a:pt x="125320" y="148610"/>
                  </a:lnTo>
                  <a:cubicBezTo>
                    <a:pt x="124155" y="149386"/>
                    <a:pt x="122936" y="150162"/>
                    <a:pt x="121660" y="150883"/>
                  </a:cubicBezTo>
                  <a:lnTo>
                    <a:pt x="121327" y="151105"/>
                  </a:lnTo>
                  <a:cubicBezTo>
                    <a:pt x="120052" y="151826"/>
                    <a:pt x="118777" y="152491"/>
                    <a:pt x="117501" y="153212"/>
                  </a:cubicBezTo>
                  <a:lnTo>
                    <a:pt x="117113" y="153378"/>
                  </a:lnTo>
                  <a:cubicBezTo>
                    <a:pt x="115838" y="153988"/>
                    <a:pt x="114507" y="154598"/>
                    <a:pt x="113176" y="155208"/>
                  </a:cubicBezTo>
                  <a:lnTo>
                    <a:pt x="112843" y="155375"/>
                  </a:lnTo>
                  <a:cubicBezTo>
                    <a:pt x="111513" y="155929"/>
                    <a:pt x="110126" y="156428"/>
                    <a:pt x="108796" y="156927"/>
                  </a:cubicBezTo>
                  <a:lnTo>
                    <a:pt x="108407" y="157094"/>
                  </a:lnTo>
                  <a:cubicBezTo>
                    <a:pt x="107021" y="157593"/>
                    <a:pt x="105690" y="158036"/>
                    <a:pt x="104304" y="158424"/>
                  </a:cubicBezTo>
                  <a:lnTo>
                    <a:pt x="103860" y="158535"/>
                  </a:lnTo>
                  <a:cubicBezTo>
                    <a:pt x="102474" y="158924"/>
                    <a:pt x="101088" y="159312"/>
                    <a:pt x="99702" y="159644"/>
                  </a:cubicBezTo>
                  <a:lnTo>
                    <a:pt x="99313" y="159755"/>
                  </a:lnTo>
                  <a:cubicBezTo>
                    <a:pt x="97927" y="160033"/>
                    <a:pt x="96485" y="160310"/>
                    <a:pt x="95044" y="160587"/>
                  </a:cubicBezTo>
                  <a:lnTo>
                    <a:pt x="94655" y="160643"/>
                  </a:lnTo>
                  <a:cubicBezTo>
                    <a:pt x="93269" y="160864"/>
                    <a:pt x="91827" y="161086"/>
                    <a:pt x="90386" y="161197"/>
                  </a:cubicBezTo>
                  <a:lnTo>
                    <a:pt x="89942" y="161253"/>
                  </a:lnTo>
                  <a:cubicBezTo>
                    <a:pt x="88500" y="161419"/>
                    <a:pt x="87059" y="161530"/>
                    <a:pt x="85617" y="161585"/>
                  </a:cubicBezTo>
                  <a:lnTo>
                    <a:pt x="85229" y="161585"/>
                  </a:lnTo>
                  <a:cubicBezTo>
                    <a:pt x="84064" y="161641"/>
                    <a:pt x="82900" y="161641"/>
                    <a:pt x="81735" y="161641"/>
                  </a:cubicBezTo>
                  <a:lnTo>
                    <a:pt x="80349" y="161641"/>
                  </a:lnTo>
                  <a:lnTo>
                    <a:pt x="80460" y="161086"/>
                  </a:lnTo>
                  <a:lnTo>
                    <a:pt x="80904" y="158646"/>
                  </a:lnTo>
                  <a:lnTo>
                    <a:pt x="81735" y="158646"/>
                  </a:lnTo>
                  <a:cubicBezTo>
                    <a:pt x="82844" y="158646"/>
                    <a:pt x="83953" y="158646"/>
                    <a:pt x="85062" y="158591"/>
                  </a:cubicBezTo>
                  <a:lnTo>
                    <a:pt x="85451" y="158591"/>
                  </a:lnTo>
                  <a:cubicBezTo>
                    <a:pt x="86837" y="158535"/>
                    <a:pt x="88223" y="158424"/>
                    <a:pt x="89609" y="158258"/>
                  </a:cubicBezTo>
                  <a:lnTo>
                    <a:pt x="89998" y="158258"/>
                  </a:lnTo>
                  <a:cubicBezTo>
                    <a:pt x="91384" y="158092"/>
                    <a:pt x="92770" y="157925"/>
                    <a:pt x="94156" y="157704"/>
                  </a:cubicBezTo>
                  <a:lnTo>
                    <a:pt x="94545" y="157593"/>
                  </a:lnTo>
                  <a:cubicBezTo>
                    <a:pt x="95931" y="157371"/>
                    <a:pt x="97262" y="157094"/>
                    <a:pt x="98648" y="156816"/>
                  </a:cubicBezTo>
                  <a:lnTo>
                    <a:pt x="99036" y="156706"/>
                  </a:lnTo>
                  <a:cubicBezTo>
                    <a:pt x="100367" y="156428"/>
                    <a:pt x="101698" y="156040"/>
                    <a:pt x="103029" y="155652"/>
                  </a:cubicBezTo>
                  <a:lnTo>
                    <a:pt x="103417" y="155541"/>
                  </a:lnTo>
                  <a:cubicBezTo>
                    <a:pt x="104748" y="155153"/>
                    <a:pt x="106078" y="154709"/>
                    <a:pt x="107409" y="154266"/>
                  </a:cubicBezTo>
                  <a:lnTo>
                    <a:pt x="107797" y="154155"/>
                  </a:lnTo>
                  <a:cubicBezTo>
                    <a:pt x="109073" y="153656"/>
                    <a:pt x="110348" y="153157"/>
                    <a:pt x="111624" y="152602"/>
                  </a:cubicBezTo>
                  <a:cubicBezTo>
                    <a:pt x="111790" y="152547"/>
                    <a:pt x="111901" y="152491"/>
                    <a:pt x="112012" y="152436"/>
                  </a:cubicBezTo>
                  <a:cubicBezTo>
                    <a:pt x="113287" y="151881"/>
                    <a:pt x="114562" y="151327"/>
                    <a:pt x="115782" y="150717"/>
                  </a:cubicBezTo>
                  <a:lnTo>
                    <a:pt x="116170" y="150495"/>
                  </a:lnTo>
                  <a:cubicBezTo>
                    <a:pt x="117390" y="149885"/>
                    <a:pt x="118610" y="149220"/>
                    <a:pt x="119830" y="148554"/>
                  </a:cubicBezTo>
                  <a:lnTo>
                    <a:pt x="120163" y="148332"/>
                  </a:lnTo>
                  <a:cubicBezTo>
                    <a:pt x="121383" y="147612"/>
                    <a:pt x="122547" y="146891"/>
                    <a:pt x="123712" y="146170"/>
                  </a:cubicBezTo>
                  <a:lnTo>
                    <a:pt x="124045" y="145893"/>
                  </a:lnTo>
                  <a:cubicBezTo>
                    <a:pt x="125209" y="145172"/>
                    <a:pt x="126318" y="144340"/>
                    <a:pt x="127427" y="143508"/>
                  </a:cubicBezTo>
                  <a:lnTo>
                    <a:pt x="127760" y="143286"/>
                  </a:lnTo>
                  <a:cubicBezTo>
                    <a:pt x="128869" y="142455"/>
                    <a:pt x="129978" y="141567"/>
                    <a:pt x="131031" y="140680"/>
                  </a:cubicBezTo>
                  <a:lnTo>
                    <a:pt x="131309" y="140403"/>
                  </a:lnTo>
                  <a:cubicBezTo>
                    <a:pt x="132418" y="139516"/>
                    <a:pt x="133416" y="138628"/>
                    <a:pt x="134414" y="137630"/>
                  </a:cubicBezTo>
                  <a:lnTo>
                    <a:pt x="134747" y="137353"/>
                  </a:lnTo>
                  <a:cubicBezTo>
                    <a:pt x="135745" y="136410"/>
                    <a:pt x="136687" y="135412"/>
                    <a:pt x="137630" y="134414"/>
                  </a:cubicBezTo>
                  <a:cubicBezTo>
                    <a:pt x="137741" y="134303"/>
                    <a:pt x="137852" y="134192"/>
                    <a:pt x="137907" y="134081"/>
                  </a:cubicBezTo>
                  <a:cubicBezTo>
                    <a:pt x="138850" y="133083"/>
                    <a:pt x="139793" y="132030"/>
                    <a:pt x="140680" y="130976"/>
                  </a:cubicBezTo>
                  <a:lnTo>
                    <a:pt x="140957" y="130643"/>
                  </a:lnTo>
                  <a:cubicBezTo>
                    <a:pt x="141844" y="129590"/>
                    <a:pt x="142676" y="128481"/>
                    <a:pt x="143508" y="127372"/>
                  </a:cubicBezTo>
                  <a:lnTo>
                    <a:pt x="143951" y="126762"/>
                  </a:lnTo>
                  <a:cubicBezTo>
                    <a:pt x="144783" y="125653"/>
                    <a:pt x="145560" y="124488"/>
                    <a:pt x="146280" y="123324"/>
                  </a:cubicBezTo>
                  <a:lnTo>
                    <a:pt x="146502" y="122991"/>
                  </a:lnTo>
                  <a:cubicBezTo>
                    <a:pt x="147279" y="121827"/>
                    <a:pt x="147999" y="120607"/>
                    <a:pt x="148665" y="119387"/>
                  </a:cubicBezTo>
                  <a:lnTo>
                    <a:pt x="148831" y="119054"/>
                  </a:lnTo>
                  <a:cubicBezTo>
                    <a:pt x="149552" y="117834"/>
                    <a:pt x="150162" y="116614"/>
                    <a:pt x="150772" y="115394"/>
                  </a:cubicBezTo>
                  <a:lnTo>
                    <a:pt x="150938" y="115006"/>
                  </a:lnTo>
                  <a:cubicBezTo>
                    <a:pt x="151548" y="113731"/>
                    <a:pt x="152103" y="112511"/>
                    <a:pt x="152657" y="111180"/>
                  </a:cubicBezTo>
                  <a:lnTo>
                    <a:pt x="152768" y="110792"/>
                  </a:lnTo>
                  <a:cubicBezTo>
                    <a:pt x="153323" y="109517"/>
                    <a:pt x="153822" y="108241"/>
                    <a:pt x="154265" y="106910"/>
                  </a:cubicBezTo>
                  <a:cubicBezTo>
                    <a:pt x="154321" y="106799"/>
                    <a:pt x="154321" y="106689"/>
                    <a:pt x="154376" y="106522"/>
                  </a:cubicBezTo>
                  <a:cubicBezTo>
                    <a:pt x="154820" y="105247"/>
                    <a:pt x="155208" y="103916"/>
                    <a:pt x="155596" y="102585"/>
                  </a:cubicBezTo>
                  <a:cubicBezTo>
                    <a:pt x="155652" y="102419"/>
                    <a:pt x="155652" y="102308"/>
                    <a:pt x="155707" y="102197"/>
                  </a:cubicBezTo>
                  <a:cubicBezTo>
                    <a:pt x="156095" y="100866"/>
                    <a:pt x="156428" y="99480"/>
                    <a:pt x="156705" y="98149"/>
                  </a:cubicBezTo>
                  <a:cubicBezTo>
                    <a:pt x="156705" y="97983"/>
                    <a:pt x="156761" y="97872"/>
                    <a:pt x="156761" y="97705"/>
                  </a:cubicBezTo>
                  <a:cubicBezTo>
                    <a:pt x="157038" y="96375"/>
                    <a:pt x="157315" y="95044"/>
                    <a:pt x="157537" y="93658"/>
                  </a:cubicBezTo>
                  <a:lnTo>
                    <a:pt x="157592" y="93214"/>
                  </a:lnTo>
                  <a:cubicBezTo>
                    <a:pt x="157759" y="91828"/>
                    <a:pt x="157925" y="90497"/>
                    <a:pt x="158092" y="89111"/>
                  </a:cubicBezTo>
                  <a:lnTo>
                    <a:pt x="158092" y="88722"/>
                  </a:lnTo>
                  <a:cubicBezTo>
                    <a:pt x="158202" y="87336"/>
                    <a:pt x="158313" y="85950"/>
                    <a:pt x="158369" y="84564"/>
                  </a:cubicBezTo>
                  <a:lnTo>
                    <a:pt x="158369" y="84120"/>
                  </a:lnTo>
                  <a:cubicBezTo>
                    <a:pt x="158369" y="83454"/>
                    <a:pt x="158369" y="82734"/>
                    <a:pt x="158369" y="82068"/>
                  </a:cubicBezTo>
                  <a:cubicBezTo>
                    <a:pt x="158369" y="81347"/>
                    <a:pt x="158369" y="80682"/>
                    <a:pt x="158369" y="79961"/>
                  </a:cubicBezTo>
                  <a:cubicBezTo>
                    <a:pt x="158369" y="79906"/>
                    <a:pt x="158369" y="79850"/>
                    <a:pt x="158369" y="79795"/>
                  </a:cubicBezTo>
                  <a:lnTo>
                    <a:pt x="159589" y="79517"/>
                  </a:lnTo>
                  <a:lnTo>
                    <a:pt x="161308" y="79129"/>
                  </a:lnTo>
                  <a:close/>
                  <a:moveTo>
                    <a:pt x="81709" y="82040"/>
                  </a:moveTo>
                  <a:lnTo>
                    <a:pt x="81734" y="82067"/>
                  </a:lnTo>
                  <a:lnTo>
                    <a:pt x="80072" y="161918"/>
                  </a:lnTo>
                  <a:lnTo>
                    <a:pt x="71976" y="100533"/>
                  </a:lnTo>
                  <a:lnTo>
                    <a:pt x="70922" y="92826"/>
                  </a:lnTo>
                  <a:lnTo>
                    <a:pt x="81709" y="82040"/>
                  </a:lnTo>
                  <a:close/>
                  <a:moveTo>
                    <a:pt x="80016" y="0"/>
                  </a:moveTo>
                  <a:lnTo>
                    <a:pt x="79961" y="500"/>
                  </a:lnTo>
                  <a:cubicBezTo>
                    <a:pt x="35933" y="1553"/>
                    <a:pt x="610" y="37319"/>
                    <a:pt x="278" y="81403"/>
                  </a:cubicBezTo>
                  <a:lnTo>
                    <a:pt x="0" y="81458"/>
                  </a:lnTo>
                  <a:lnTo>
                    <a:pt x="278" y="81514"/>
                  </a:lnTo>
                  <a:lnTo>
                    <a:pt x="278" y="81957"/>
                  </a:lnTo>
                  <a:cubicBezTo>
                    <a:pt x="222" y="114951"/>
                    <a:pt x="20074" y="144673"/>
                    <a:pt x="50572" y="157260"/>
                  </a:cubicBezTo>
                  <a:cubicBezTo>
                    <a:pt x="60659" y="161449"/>
                    <a:pt x="71251" y="163483"/>
                    <a:pt x="81753" y="163483"/>
                  </a:cubicBezTo>
                  <a:cubicBezTo>
                    <a:pt x="102947" y="163483"/>
                    <a:pt x="123776" y="155199"/>
                    <a:pt x="139349" y="139627"/>
                  </a:cubicBezTo>
                  <a:cubicBezTo>
                    <a:pt x="162638" y="116282"/>
                    <a:pt x="169625" y="81236"/>
                    <a:pt x="156982" y="50794"/>
                  </a:cubicBezTo>
                  <a:cubicBezTo>
                    <a:pt x="144395" y="20351"/>
                    <a:pt x="114673" y="500"/>
                    <a:pt x="81735" y="500"/>
                  </a:cubicBezTo>
                  <a:lnTo>
                    <a:pt x="80127" y="500"/>
                  </a:lnTo>
                  <a:lnTo>
                    <a:pt x="80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7_1">
    <p:spTree>
      <p:nvGrpSpPr>
        <p:cNvPr id="1" name="Shape 285"/>
        <p:cNvGrpSpPr/>
        <p:nvPr/>
      </p:nvGrpSpPr>
      <p:grpSpPr>
        <a:xfrm>
          <a:off x="0" y="0"/>
          <a:ext cx="0" cy="0"/>
          <a:chOff x="0" y="0"/>
          <a:chExt cx="0" cy="0"/>
        </a:xfrm>
      </p:grpSpPr>
      <p:pic>
        <p:nvPicPr>
          <p:cNvPr id="286" name="Google Shape;286;p29"/>
          <p:cNvPicPr preferRelativeResize="0"/>
          <p:nvPr/>
        </p:nvPicPr>
        <p:blipFill>
          <a:blip r:embed="rId2">
            <a:alphaModFix/>
          </a:blip>
          <a:stretch>
            <a:fillRect/>
          </a:stretch>
        </p:blipFill>
        <p:spPr>
          <a:xfrm>
            <a:off x="0" y="0"/>
            <a:ext cx="9144001" cy="5143496"/>
          </a:xfrm>
          <a:prstGeom prst="rect">
            <a:avLst/>
          </a:prstGeom>
          <a:noFill/>
          <a:ln>
            <a:noFill/>
          </a:ln>
        </p:spPr>
      </p:pic>
      <p:grpSp>
        <p:nvGrpSpPr>
          <p:cNvPr id="287" name="Google Shape;287;p29"/>
          <p:cNvGrpSpPr/>
          <p:nvPr/>
        </p:nvGrpSpPr>
        <p:grpSpPr>
          <a:xfrm flipH="1">
            <a:off x="-175" y="-134800"/>
            <a:ext cx="9144335" cy="1954575"/>
            <a:chOff x="0" y="1629825"/>
            <a:chExt cx="7337775" cy="1954575"/>
          </a:xfrm>
        </p:grpSpPr>
        <p:cxnSp>
          <p:nvCxnSpPr>
            <p:cNvPr id="288" name="Google Shape;288;p29"/>
            <p:cNvCxnSpPr/>
            <p:nvPr/>
          </p:nvCxnSpPr>
          <p:spPr>
            <a:xfrm>
              <a:off x="0" y="1629825"/>
              <a:ext cx="3069300" cy="19545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89" name="Google Shape;289;p29"/>
            <p:cNvCxnSpPr/>
            <p:nvPr/>
          </p:nvCxnSpPr>
          <p:spPr>
            <a:xfrm flipH="1">
              <a:off x="3033975" y="2476500"/>
              <a:ext cx="4303800" cy="1107900"/>
            </a:xfrm>
            <a:prstGeom prst="curvedConnector3">
              <a:avLst>
                <a:gd name="adj1" fmla="val 50000"/>
              </a:avLst>
            </a:prstGeom>
            <a:noFill/>
            <a:ln w="28575" cap="flat" cmpd="sng">
              <a:solidFill>
                <a:schemeClr val="lt1"/>
              </a:solidFill>
              <a:prstDash val="dash"/>
              <a:round/>
              <a:headEnd type="none" w="med" len="med"/>
              <a:tailEnd type="none" w="med" len="med"/>
            </a:ln>
          </p:spPr>
        </p:cxnSp>
      </p:grpSp>
      <p:cxnSp>
        <p:nvCxnSpPr>
          <p:cNvPr id="290" name="Google Shape;290;p29"/>
          <p:cNvCxnSpPr/>
          <p:nvPr/>
        </p:nvCxnSpPr>
        <p:spPr>
          <a:xfrm>
            <a:off x="-121400" y="3532375"/>
            <a:ext cx="5022600" cy="17793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7_1_1">
    <p:spTree>
      <p:nvGrpSpPr>
        <p:cNvPr id="1" name="Shape 291"/>
        <p:cNvGrpSpPr/>
        <p:nvPr/>
      </p:nvGrpSpPr>
      <p:grpSpPr>
        <a:xfrm>
          <a:off x="0" y="0"/>
          <a:ext cx="0" cy="0"/>
          <a:chOff x="0" y="0"/>
          <a:chExt cx="0" cy="0"/>
        </a:xfrm>
      </p:grpSpPr>
      <p:pic>
        <p:nvPicPr>
          <p:cNvPr id="292" name="Google Shape;292;p30"/>
          <p:cNvPicPr preferRelativeResize="0"/>
          <p:nvPr/>
        </p:nvPicPr>
        <p:blipFill>
          <a:blip r:embed="rId2">
            <a:alphaModFix/>
          </a:blip>
          <a:stretch>
            <a:fillRect/>
          </a:stretch>
        </p:blipFill>
        <p:spPr>
          <a:xfrm>
            <a:off x="0" y="0"/>
            <a:ext cx="9144001" cy="5143496"/>
          </a:xfrm>
          <a:prstGeom prst="rect">
            <a:avLst/>
          </a:prstGeom>
          <a:noFill/>
          <a:ln>
            <a:noFill/>
          </a:ln>
        </p:spPr>
      </p:pic>
      <p:grpSp>
        <p:nvGrpSpPr>
          <p:cNvPr id="293" name="Google Shape;293;p30"/>
          <p:cNvGrpSpPr/>
          <p:nvPr/>
        </p:nvGrpSpPr>
        <p:grpSpPr>
          <a:xfrm rot="10800000">
            <a:off x="-1880195" y="669155"/>
            <a:ext cx="12904395" cy="3805200"/>
            <a:chOff x="-1867070" y="-959950"/>
            <a:chExt cx="12904395" cy="3805200"/>
          </a:xfrm>
        </p:grpSpPr>
        <p:cxnSp>
          <p:nvCxnSpPr>
            <p:cNvPr id="294" name="Google Shape;294;p30"/>
            <p:cNvCxnSpPr/>
            <p:nvPr/>
          </p:nvCxnSpPr>
          <p:spPr>
            <a:xfrm rot="10800000" flipH="1">
              <a:off x="2407050" y="941750"/>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295" name="Google Shape;295;p30"/>
            <p:cNvCxnSpPr/>
            <p:nvPr/>
          </p:nvCxnSpPr>
          <p:spPr>
            <a:xfrm rot="10800000" flipH="1">
              <a:off x="-1867070" y="9426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96" name="Google Shape;296;p30"/>
            <p:cNvCxnSpPr/>
            <p:nvPr/>
          </p:nvCxnSpPr>
          <p:spPr>
            <a:xfrm rot="10800000" flipH="1">
              <a:off x="6790225" y="-9599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rot="10800000" flipH="1">
            <a:off x="-34375" y="-65375"/>
            <a:ext cx="3498600" cy="1459800"/>
          </a:xfrm>
          <a:prstGeom prst="curvedConnector3">
            <a:avLst>
              <a:gd name="adj1" fmla="val 50000"/>
            </a:avLst>
          </a:prstGeom>
          <a:noFill/>
          <a:ln w="28575" cap="flat" cmpd="sng">
            <a:solidFill>
              <a:schemeClr val="lt1"/>
            </a:solidFill>
            <a:prstDash val="dash"/>
            <a:round/>
            <a:headEnd type="none" w="med" len="med"/>
            <a:tailEnd type="none" w="med" len="med"/>
          </a:ln>
        </p:spPr>
      </p:cxnSp>
      <p:pic>
        <p:nvPicPr>
          <p:cNvPr id="23" name="Google Shape;23;p4"/>
          <p:cNvPicPr preferRelativeResize="0"/>
          <p:nvPr/>
        </p:nvPicPr>
        <p:blipFill>
          <a:blip r:embed="rId2">
            <a:alphaModFix/>
          </a:blip>
          <a:stretch>
            <a:fillRect/>
          </a:stretch>
        </p:blipFill>
        <p:spPr>
          <a:xfrm>
            <a:off x="0" y="0"/>
            <a:ext cx="9144001" cy="5143496"/>
          </a:xfrm>
          <a:prstGeom prst="rect">
            <a:avLst/>
          </a:prstGeom>
          <a:noFill/>
          <a:ln>
            <a:noFill/>
          </a:ln>
        </p:spPr>
      </p:pic>
      <p:sp>
        <p:nvSpPr>
          <p:cNvPr id="24" name="Google Shape;24;p4"/>
          <p:cNvSpPr txBox="1">
            <a:spLocks noGrp="1"/>
          </p:cNvSpPr>
          <p:nvPr>
            <p:ph type="title"/>
          </p:nvPr>
        </p:nvSpPr>
        <p:spPr>
          <a:xfrm>
            <a:off x="713250"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 name="Google Shape;25;p4"/>
          <p:cNvSpPr txBox="1">
            <a:spLocks noGrp="1"/>
          </p:cNvSpPr>
          <p:nvPr>
            <p:ph type="body" idx="1"/>
          </p:nvPr>
        </p:nvSpPr>
        <p:spPr>
          <a:xfrm>
            <a:off x="713250" y="1490925"/>
            <a:ext cx="7717500" cy="31131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cxnSp>
        <p:nvCxnSpPr>
          <p:cNvPr id="26" name="Google Shape;26;p4"/>
          <p:cNvCxnSpPr/>
          <p:nvPr/>
        </p:nvCxnSpPr>
        <p:spPr>
          <a:xfrm rot="-5400000">
            <a:off x="7119192" y="3143700"/>
            <a:ext cx="2135100" cy="20145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349513" y="2030413"/>
            <a:ext cx="44886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 name="Google Shape;47;p7"/>
          <p:cNvSpPr txBox="1">
            <a:spLocks noGrp="1"/>
          </p:cNvSpPr>
          <p:nvPr>
            <p:ph type="body" idx="1"/>
          </p:nvPr>
        </p:nvSpPr>
        <p:spPr>
          <a:xfrm>
            <a:off x="2349513" y="2793438"/>
            <a:ext cx="4488600" cy="1170600"/>
          </a:xfrm>
          <a:prstGeom prst="rect">
            <a:avLst/>
          </a:prstGeom>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48" name="Google Shape;48;p7"/>
          <p:cNvPicPr preferRelativeResize="0"/>
          <p:nvPr/>
        </p:nvPicPr>
        <p:blipFill>
          <a:blip r:embed="rId2">
            <a:alphaModFix/>
          </a:blip>
          <a:stretch>
            <a:fillRect/>
          </a:stretch>
        </p:blipFill>
        <p:spPr>
          <a:xfrm>
            <a:off x="0" y="0"/>
            <a:ext cx="9144001" cy="5143496"/>
          </a:xfrm>
          <a:prstGeom prst="rect">
            <a:avLst/>
          </a:prstGeom>
          <a:noFill/>
          <a:ln>
            <a:noFill/>
          </a:ln>
        </p:spPr>
      </p:pic>
      <p:cxnSp>
        <p:nvCxnSpPr>
          <p:cNvPr id="49" name="Google Shape;49;p7"/>
          <p:cNvCxnSpPr/>
          <p:nvPr/>
        </p:nvCxnSpPr>
        <p:spPr>
          <a:xfrm>
            <a:off x="-111400" y="3391105"/>
            <a:ext cx="6293400" cy="1803300"/>
          </a:xfrm>
          <a:prstGeom prst="curvedConnector3">
            <a:avLst>
              <a:gd name="adj1" fmla="val 50000"/>
            </a:avLst>
          </a:prstGeom>
          <a:noFill/>
          <a:ln w="28575" cap="flat" cmpd="sng">
            <a:solidFill>
              <a:schemeClr val="lt1"/>
            </a:solidFill>
            <a:prstDash val="dash"/>
            <a:round/>
            <a:headEnd type="none" w="med" len="med"/>
            <a:tailEnd type="none" w="med" len="med"/>
          </a:ln>
        </p:spPr>
      </p:cxnSp>
      <p:grpSp>
        <p:nvGrpSpPr>
          <p:cNvPr id="50" name="Google Shape;50;p7"/>
          <p:cNvGrpSpPr/>
          <p:nvPr/>
        </p:nvGrpSpPr>
        <p:grpSpPr>
          <a:xfrm>
            <a:off x="-1867070" y="-959950"/>
            <a:ext cx="12904395" cy="3805200"/>
            <a:chOff x="-1867070" y="-959950"/>
            <a:chExt cx="12904395" cy="3805200"/>
          </a:xfrm>
        </p:grpSpPr>
        <p:cxnSp>
          <p:nvCxnSpPr>
            <p:cNvPr id="51" name="Google Shape;51;p7"/>
            <p:cNvCxnSpPr/>
            <p:nvPr/>
          </p:nvCxnSpPr>
          <p:spPr>
            <a:xfrm rot="10800000" flipH="1">
              <a:off x="2407050" y="941750"/>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52" name="Google Shape;52;p7"/>
            <p:cNvCxnSpPr/>
            <p:nvPr/>
          </p:nvCxnSpPr>
          <p:spPr>
            <a:xfrm rot="10800000" flipH="1">
              <a:off x="-1867070" y="9426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53" name="Google Shape;53;p7"/>
            <p:cNvCxnSpPr/>
            <p:nvPr/>
          </p:nvCxnSpPr>
          <p:spPr>
            <a:xfrm rot="10800000" flipH="1">
              <a:off x="6790225" y="-9599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pic>
        <p:nvPicPr>
          <p:cNvPr id="55" name="Google Shape;55;p8"/>
          <p:cNvPicPr preferRelativeResize="0"/>
          <p:nvPr/>
        </p:nvPicPr>
        <p:blipFill>
          <a:blip r:embed="rId2">
            <a:alphaModFix/>
          </a:blip>
          <a:stretch>
            <a:fillRect/>
          </a:stretch>
        </p:blipFill>
        <p:spPr>
          <a:xfrm>
            <a:off x="0" y="0"/>
            <a:ext cx="9144001" cy="5143496"/>
          </a:xfrm>
          <a:prstGeom prst="rect">
            <a:avLst/>
          </a:prstGeom>
          <a:noFill/>
          <a:ln>
            <a:noFill/>
          </a:ln>
        </p:spPr>
      </p:pic>
      <p:sp>
        <p:nvSpPr>
          <p:cNvPr id="56" name="Google Shape;5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pic>
        <p:nvPicPr>
          <p:cNvPr id="58" name="Google Shape;58;p9"/>
          <p:cNvPicPr preferRelativeResize="0"/>
          <p:nvPr/>
        </p:nvPicPr>
        <p:blipFill>
          <a:blip r:embed="rId2">
            <a:alphaModFix/>
          </a:blip>
          <a:stretch>
            <a:fillRect/>
          </a:stretch>
        </p:blipFill>
        <p:spPr>
          <a:xfrm>
            <a:off x="0" y="0"/>
            <a:ext cx="9144001" cy="5143496"/>
          </a:xfrm>
          <a:prstGeom prst="rect">
            <a:avLst/>
          </a:prstGeom>
          <a:noFill/>
          <a:ln>
            <a:noFill/>
          </a:ln>
        </p:spPr>
      </p:pic>
      <p:sp>
        <p:nvSpPr>
          <p:cNvPr id="59" name="Google Shape;5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_1_2">
    <p:spTree>
      <p:nvGrpSpPr>
        <p:cNvPr id="1" name="Shape 163"/>
        <p:cNvGrpSpPr/>
        <p:nvPr/>
      </p:nvGrpSpPr>
      <p:grpSpPr>
        <a:xfrm>
          <a:off x="0" y="0"/>
          <a:ext cx="0" cy="0"/>
          <a:chOff x="0" y="0"/>
          <a:chExt cx="0" cy="0"/>
        </a:xfrm>
      </p:grpSpPr>
      <p:pic>
        <p:nvPicPr>
          <p:cNvPr id="164" name="Google Shape;164;p17"/>
          <p:cNvPicPr preferRelativeResize="0"/>
          <p:nvPr/>
        </p:nvPicPr>
        <p:blipFill>
          <a:blip r:embed="rId2">
            <a:alphaModFix/>
          </a:blip>
          <a:stretch>
            <a:fillRect/>
          </a:stretch>
        </p:blipFill>
        <p:spPr>
          <a:xfrm>
            <a:off x="0" y="0"/>
            <a:ext cx="9144001" cy="5143496"/>
          </a:xfrm>
          <a:prstGeom prst="rect">
            <a:avLst/>
          </a:prstGeom>
          <a:noFill/>
          <a:ln>
            <a:noFill/>
          </a:ln>
        </p:spPr>
      </p:pic>
      <p:sp>
        <p:nvSpPr>
          <p:cNvPr id="165" name="Google Shape;165;p17"/>
          <p:cNvSpPr txBox="1">
            <a:spLocks noGrp="1"/>
          </p:cNvSpPr>
          <p:nvPr>
            <p:ph type="title"/>
          </p:nvPr>
        </p:nvSpPr>
        <p:spPr>
          <a:xfrm>
            <a:off x="1176925" y="158300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7"/>
          <p:cNvSpPr txBox="1">
            <a:spLocks noGrp="1"/>
          </p:cNvSpPr>
          <p:nvPr>
            <p:ph type="subTitle" idx="1"/>
          </p:nvPr>
        </p:nvSpPr>
        <p:spPr>
          <a:xfrm>
            <a:off x="1176925" y="195004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67" name="Google Shape;167;p17"/>
          <p:cNvSpPr txBox="1">
            <a:spLocks noGrp="1"/>
          </p:cNvSpPr>
          <p:nvPr>
            <p:ph type="title" idx="2"/>
          </p:nvPr>
        </p:nvSpPr>
        <p:spPr>
          <a:xfrm>
            <a:off x="3606600" y="158300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8" name="Google Shape;168;p17"/>
          <p:cNvSpPr txBox="1">
            <a:spLocks noGrp="1"/>
          </p:cNvSpPr>
          <p:nvPr>
            <p:ph type="subTitle" idx="3"/>
          </p:nvPr>
        </p:nvSpPr>
        <p:spPr>
          <a:xfrm>
            <a:off x="3606600" y="195004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69" name="Google Shape;169;p17"/>
          <p:cNvSpPr txBox="1">
            <a:spLocks noGrp="1"/>
          </p:cNvSpPr>
          <p:nvPr>
            <p:ph type="title" idx="4"/>
          </p:nvPr>
        </p:nvSpPr>
        <p:spPr>
          <a:xfrm>
            <a:off x="713250" y="53950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0" name="Google Shape;170;p17"/>
          <p:cNvSpPr txBox="1">
            <a:spLocks noGrp="1"/>
          </p:cNvSpPr>
          <p:nvPr>
            <p:ph type="title" idx="5"/>
          </p:nvPr>
        </p:nvSpPr>
        <p:spPr>
          <a:xfrm>
            <a:off x="1176925" y="332235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1" name="Google Shape;171;p17"/>
          <p:cNvSpPr txBox="1">
            <a:spLocks noGrp="1"/>
          </p:cNvSpPr>
          <p:nvPr>
            <p:ph type="subTitle" idx="6"/>
          </p:nvPr>
        </p:nvSpPr>
        <p:spPr>
          <a:xfrm>
            <a:off x="1176925" y="368939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72" name="Google Shape;172;p17"/>
          <p:cNvSpPr txBox="1">
            <a:spLocks noGrp="1"/>
          </p:cNvSpPr>
          <p:nvPr>
            <p:ph type="title" idx="7"/>
          </p:nvPr>
        </p:nvSpPr>
        <p:spPr>
          <a:xfrm>
            <a:off x="3606600" y="332235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3" name="Google Shape;173;p17"/>
          <p:cNvSpPr txBox="1">
            <a:spLocks noGrp="1"/>
          </p:cNvSpPr>
          <p:nvPr>
            <p:ph type="subTitle" idx="8"/>
          </p:nvPr>
        </p:nvSpPr>
        <p:spPr>
          <a:xfrm>
            <a:off x="3606600" y="368939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74" name="Google Shape;174;p17"/>
          <p:cNvSpPr txBox="1">
            <a:spLocks noGrp="1"/>
          </p:cNvSpPr>
          <p:nvPr>
            <p:ph type="title" idx="9"/>
          </p:nvPr>
        </p:nvSpPr>
        <p:spPr>
          <a:xfrm>
            <a:off x="6036275" y="158300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5" name="Google Shape;175;p17"/>
          <p:cNvSpPr txBox="1">
            <a:spLocks noGrp="1"/>
          </p:cNvSpPr>
          <p:nvPr>
            <p:ph type="subTitle" idx="13"/>
          </p:nvPr>
        </p:nvSpPr>
        <p:spPr>
          <a:xfrm>
            <a:off x="6036275" y="195004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76" name="Google Shape;176;p17"/>
          <p:cNvSpPr txBox="1">
            <a:spLocks noGrp="1"/>
          </p:cNvSpPr>
          <p:nvPr>
            <p:ph type="title" idx="14"/>
          </p:nvPr>
        </p:nvSpPr>
        <p:spPr>
          <a:xfrm>
            <a:off x="6036275" y="3322350"/>
            <a:ext cx="1930800" cy="52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7" name="Google Shape;177;p17"/>
          <p:cNvSpPr txBox="1">
            <a:spLocks noGrp="1"/>
          </p:cNvSpPr>
          <p:nvPr>
            <p:ph type="subTitle" idx="15"/>
          </p:nvPr>
        </p:nvSpPr>
        <p:spPr>
          <a:xfrm>
            <a:off x="6036275" y="3689394"/>
            <a:ext cx="1930800" cy="9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cxnSp>
        <p:nvCxnSpPr>
          <p:cNvPr id="178" name="Google Shape;178;p17"/>
          <p:cNvCxnSpPr/>
          <p:nvPr/>
        </p:nvCxnSpPr>
        <p:spPr>
          <a:xfrm rot="10800000">
            <a:off x="4148750" y="-63481"/>
            <a:ext cx="4861200" cy="16968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179" name="Google Shape;179;p17"/>
          <p:cNvCxnSpPr/>
          <p:nvPr/>
        </p:nvCxnSpPr>
        <p:spPr>
          <a:xfrm rot="5400000">
            <a:off x="-1693350" y="1559300"/>
            <a:ext cx="5291700" cy="19050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180" name="Google Shape;180;p17"/>
          <p:cNvCxnSpPr/>
          <p:nvPr/>
        </p:nvCxnSpPr>
        <p:spPr>
          <a:xfrm flipH="1">
            <a:off x="1679150" y="3231450"/>
            <a:ext cx="7330800" cy="19827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s">
  <p:cSld name="CUSTOM_3_1_1">
    <p:spTree>
      <p:nvGrpSpPr>
        <p:cNvPr id="1" name="Shape 181"/>
        <p:cNvGrpSpPr/>
        <p:nvPr/>
      </p:nvGrpSpPr>
      <p:grpSpPr>
        <a:xfrm>
          <a:off x="0" y="0"/>
          <a:ext cx="0" cy="0"/>
          <a:chOff x="0" y="0"/>
          <a:chExt cx="0" cy="0"/>
        </a:xfrm>
      </p:grpSpPr>
      <p:pic>
        <p:nvPicPr>
          <p:cNvPr id="182" name="Google Shape;182;p18"/>
          <p:cNvPicPr preferRelativeResize="0"/>
          <p:nvPr/>
        </p:nvPicPr>
        <p:blipFill>
          <a:blip r:embed="rId2">
            <a:alphaModFix/>
          </a:blip>
          <a:stretch>
            <a:fillRect/>
          </a:stretch>
        </p:blipFill>
        <p:spPr>
          <a:xfrm>
            <a:off x="0" y="0"/>
            <a:ext cx="9144001" cy="5143496"/>
          </a:xfrm>
          <a:prstGeom prst="rect">
            <a:avLst/>
          </a:prstGeom>
          <a:noFill/>
          <a:ln>
            <a:noFill/>
          </a:ln>
        </p:spPr>
      </p:pic>
      <p:sp>
        <p:nvSpPr>
          <p:cNvPr id="183" name="Google Shape;183;p18"/>
          <p:cNvSpPr txBox="1">
            <a:spLocks noGrp="1"/>
          </p:cNvSpPr>
          <p:nvPr>
            <p:ph type="subTitle" idx="1"/>
          </p:nvPr>
        </p:nvSpPr>
        <p:spPr>
          <a:xfrm>
            <a:off x="952375" y="2599785"/>
            <a:ext cx="2848800" cy="89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84" name="Google Shape;184;p18"/>
          <p:cNvSpPr txBox="1">
            <a:spLocks noGrp="1"/>
          </p:cNvSpPr>
          <p:nvPr>
            <p:ph type="title"/>
          </p:nvPr>
        </p:nvSpPr>
        <p:spPr>
          <a:xfrm>
            <a:off x="713250" y="53950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5" name="Google Shape;185;p18"/>
          <p:cNvSpPr txBox="1">
            <a:spLocks noGrp="1"/>
          </p:cNvSpPr>
          <p:nvPr>
            <p:ph type="title" idx="2"/>
          </p:nvPr>
        </p:nvSpPr>
        <p:spPr>
          <a:xfrm>
            <a:off x="952400" y="2234413"/>
            <a:ext cx="2848800" cy="526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cxnSp>
        <p:nvCxnSpPr>
          <p:cNvPr id="186" name="Google Shape;186;p18"/>
          <p:cNvCxnSpPr/>
          <p:nvPr/>
        </p:nvCxnSpPr>
        <p:spPr>
          <a:xfrm rot="-5400000">
            <a:off x="-1498475" y="1309225"/>
            <a:ext cx="5374500" cy="23037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187" name="Google Shape;187;p18"/>
          <p:cNvCxnSpPr/>
          <p:nvPr/>
        </p:nvCxnSpPr>
        <p:spPr>
          <a:xfrm rot="5400000" flipH="1">
            <a:off x="5333900" y="18625"/>
            <a:ext cx="3940500" cy="37713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188" name="Google Shape;188;p18"/>
          <p:cNvCxnSpPr/>
          <p:nvPr/>
        </p:nvCxnSpPr>
        <p:spPr>
          <a:xfrm flipH="1">
            <a:off x="5409425" y="4292575"/>
            <a:ext cx="3762600" cy="10941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column text 2">
  <p:cSld name="CUSTOM_4">
    <p:spTree>
      <p:nvGrpSpPr>
        <p:cNvPr id="1" name="Shape 237"/>
        <p:cNvGrpSpPr/>
        <p:nvPr/>
      </p:nvGrpSpPr>
      <p:grpSpPr>
        <a:xfrm>
          <a:off x="0" y="0"/>
          <a:ext cx="0" cy="0"/>
          <a:chOff x="0" y="0"/>
          <a:chExt cx="0" cy="0"/>
        </a:xfrm>
      </p:grpSpPr>
      <p:pic>
        <p:nvPicPr>
          <p:cNvPr id="238" name="Google Shape;238;p23"/>
          <p:cNvPicPr preferRelativeResize="0"/>
          <p:nvPr/>
        </p:nvPicPr>
        <p:blipFill>
          <a:blip r:embed="rId2">
            <a:alphaModFix/>
          </a:blip>
          <a:stretch>
            <a:fillRect/>
          </a:stretch>
        </p:blipFill>
        <p:spPr>
          <a:xfrm>
            <a:off x="0" y="0"/>
            <a:ext cx="9144001" cy="5143496"/>
          </a:xfrm>
          <a:prstGeom prst="rect">
            <a:avLst/>
          </a:prstGeom>
          <a:noFill/>
          <a:ln>
            <a:noFill/>
          </a:ln>
        </p:spPr>
      </p:pic>
      <p:sp>
        <p:nvSpPr>
          <p:cNvPr id="239" name="Google Shape;239;p23"/>
          <p:cNvSpPr txBox="1">
            <a:spLocks noGrp="1"/>
          </p:cNvSpPr>
          <p:nvPr>
            <p:ph type="subTitle" idx="1"/>
          </p:nvPr>
        </p:nvSpPr>
        <p:spPr>
          <a:xfrm>
            <a:off x="4574700" y="2353200"/>
            <a:ext cx="3622500" cy="11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240" name="Google Shape;240;p23"/>
          <p:cNvSpPr txBox="1">
            <a:spLocks noGrp="1"/>
          </p:cNvSpPr>
          <p:nvPr>
            <p:ph type="title"/>
          </p:nvPr>
        </p:nvSpPr>
        <p:spPr>
          <a:xfrm>
            <a:off x="4341150" y="1532128"/>
            <a:ext cx="40896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41" name="Google Shape;241;p23"/>
          <p:cNvGrpSpPr/>
          <p:nvPr/>
        </p:nvGrpSpPr>
        <p:grpSpPr>
          <a:xfrm rot="10800000">
            <a:off x="-1867070" y="2303605"/>
            <a:ext cx="12904395" cy="3805200"/>
            <a:chOff x="-1867070" y="-959950"/>
            <a:chExt cx="12904395" cy="3805200"/>
          </a:xfrm>
        </p:grpSpPr>
        <p:cxnSp>
          <p:nvCxnSpPr>
            <p:cNvPr id="242" name="Google Shape;242;p23"/>
            <p:cNvCxnSpPr/>
            <p:nvPr/>
          </p:nvCxnSpPr>
          <p:spPr>
            <a:xfrm rot="10800000" flipH="1">
              <a:off x="2407050" y="941750"/>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243" name="Google Shape;243;p23"/>
            <p:cNvCxnSpPr/>
            <p:nvPr/>
          </p:nvCxnSpPr>
          <p:spPr>
            <a:xfrm rot="10800000" flipH="1">
              <a:off x="-1867070" y="9426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244" name="Google Shape;244;p23"/>
            <p:cNvCxnSpPr/>
            <p:nvPr/>
          </p:nvCxnSpPr>
          <p:spPr>
            <a:xfrm rot="10800000" flipH="1">
              <a:off x="6790225" y="-959950"/>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cxnSp>
        <p:nvCxnSpPr>
          <p:cNvPr id="245" name="Google Shape;245;p23"/>
          <p:cNvCxnSpPr/>
          <p:nvPr/>
        </p:nvCxnSpPr>
        <p:spPr>
          <a:xfrm rot="10800000">
            <a:off x="2988255" y="-45550"/>
            <a:ext cx="6293400" cy="1803300"/>
          </a:xfrm>
          <a:prstGeom prst="curvedConnector3">
            <a:avLst>
              <a:gd name="adj1" fmla="val 50000"/>
            </a:avLst>
          </a:prstGeom>
          <a:noFill/>
          <a:ln w="28575" cap="flat" cmpd="sng">
            <a:solidFill>
              <a:schemeClr val="lt1"/>
            </a:solidFill>
            <a:prstDash val="dash"/>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E798"/>
            </a:gs>
            <a:gs pos="100000">
              <a:srgbClr val="CFB78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a:effectLst>
            <a:outerShdw dist="19050" algn="bl" rotWithShape="0">
              <a:srgbClr val="D25F4B"/>
            </a:outerShdw>
          </a:effectLst>
        </p:spPr>
        <p:txBody>
          <a:bodyPr spcFirstLastPara="1" wrap="square" lIns="91425" tIns="91425" rIns="91425" bIns="91425" anchor="ctr" anchorCtr="0">
            <a:noAutofit/>
          </a:bodyPr>
          <a:lstStyle>
            <a:lvl1pPr lvl="0"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1pPr>
            <a:lvl2pPr lvl="1"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2pPr>
            <a:lvl3pPr lvl="2"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3pPr>
            <a:lvl4pPr lvl="3"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4pPr>
            <a:lvl5pPr lvl="4"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5pPr>
            <a:lvl6pPr lvl="5"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6pPr>
            <a:lvl7pPr lvl="6"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7pPr>
            <a:lvl8pPr lvl="7"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8pPr>
            <a:lvl9pPr lvl="8" algn="ctr">
              <a:spcBef>
                <a:spcPts val="0"/>
              </a:spcBef>
              <a:spcAft>
                <a:spcPts val="0"/>
              </a:spcAft>
              <a:buClr>
                <a:schemeClr val="lt2"/>
              </a:buClr>
              <a:buSzPts val="3500"/>
              <a:buFont typeface="Lobster"/>
              <a:buNone/>
              <a:defRPr sz="3500">
                <a:solidFill>
                  <a:schemeClr val="lt2"/>
                </a:solidFill>
                <a:latin typeface="Lobster"/>
                <a:ea typeface="Lobster"/>
                <a:cs typeface="Lobster"/>
                <a:sym typeface="Lobster"/>
              </a:defRPr>
            </a:lvl9pPr>
          </a:lstStyle>
          <a:p>
            <a:endParaRPr/>
          </a:p>
        </p:txBody>
      </p:sp>
      <p:sp>
        <p:nvSpPr>
          <p:cNvPr id="7" name="Google Shape;7;p1"/>
          <p:cNvSpPr txBox="1">
            <a:spLocks noGrp="1"/>
          </p:cNvSpPr>
          <p:nvPr>
            <p:ph type="body" idx="1"/>
          </p:nvPr>
        </p:nvSpPr>
        <p:spPr>
          <a:xfrm>
            <a:off x="713250" y="1246950"/>
            <a:ext cx="7717500" cy="33570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1pPr>
            <a:lvl2pPr marL="914400" lvl="1"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2pPr>
            <a:lvl3pPr marL="1371600" lvl="2"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3pPr>
            <a:lvl4pPr marL="1828800" lvl="3"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4pPr>
            <a:lvl5pPr marL="2286000" lvl="4"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5pPr>
            <a:lvl6pPr marL="2743200" lvl="5"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6pPr>
            <a:lvl7pPr marL="3200400" lvl="6"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7pPr>
            <a:lvl8pPr marL="3657600" lvl="7" indent="-330200">
              <a:lnSpc>
                <a:spcPct val="115000"/>
              </a:lnSpc>
              <a:spcBef>
                <a:spcPts val="1600"/>
              </a:spcBef>
              <a:spcAft>
                <a:spcPts val="0"/>
              </a:spcAft>
              <a:buClr>
                <a:schemeClr val="dk1"/>
              </a:buClr>
              <a:buSzPts val="1600"/>
              <a:buFont typeface="Comfortaa"/>
              <a:buChar char="○"/>
              <a:defRPr sz="1600">
                <a:solidFill>
                  <a:schemeClr val="dk1"/>
                </a:solidFill>
                <a:latin typeface="Comfortaa"/>
                <a:ea typeface="Comfortaa"/>
                <a:cs typeface="Comfortaa"/>
                <a:sym typeface="Comfortaa"/>
              </a:defRPr>
            </a:lvl8pPr>
            <a:lvl9pPr marL="4114800" lvl="8" indent="-330200">
              <a:lnSpc>
                <a:spcPct val="115000"/>
              </a:lnSpc>
              <a:spcBef>
                <a:spcPts val="1600"/>
              </a:spcBef>
              <a:spcAft>
                <a:spcPts val="1600"/>
              </a:spcAft>
              <a:buClr>
                <a:schemeClr val="dk1"/>
              </a:buClr>
              <a:buSzPts val="1600"/>
              <a:buFont typeface="Comfortaa"/>
              <a:buChar char="■"/>
              <a:defRPr sz="1600">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63" r:id="rId7"/>
    <p:sldLayoutId id="2147483664" r:id="rId8"/>
    <p:sldLayoutId id="2147483669" r:id="rId9"/>
    <p:sldLayoutId id="2147483672"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2368E-2ABB-8367-A5E8-2B48F5664BF6}"/>
              </a:ext>
            </a:extLst>
          </p:cNvPr>
          <p:cNvSpPr txBox="1"/>
          <p:nvPr/>
        </p:nvSpPr>
        <p:spPr>
          <a:xfrm>
            <a:off x="-976612" y="3830311"/>
            <a:ext cx="5715000" cy="1169551"/>
          </a:xfrm>
          <a:prstGeom prst="rect">
            <a:avLst/>
          </a:prstGeom>
          <a:noFill/>
        </p:spPr>
        <p:txBody>
          <a:bodyPr wrap="square">
            <a:spAutoFit/>
          </a:bodyPr>
          <a:lstStyle/>
          <a:p>
            <a:pPr algn="ctr"/>
            <a:r>
              <a:rPr lang="en-IN" dirty="0">
                <a:latin typeface="Cambria" panose="02040503050406030204" pitchFamily="18" charset="0"/>
                <a:ea typeface="Cambria" panose="02040503050406030204" pitchFamily="18" charset="0"/>
              </a:rPr>
              <a:t>TEAM MEMBERS:</a:t>
            </a:r>
          </a:p>
          <a:p>
            <a:pPr algn="ctr"/>
            <a:r>
              <a:rPr lang="en-IN" dirty="0">
                <a:latin typeface="Cambria" panose="02040503050406030204" pitchFamily="18" charset="0"/>
                <a:ea typeface="Cambria" panose="02040503050406030204" pitchFamily="18" charset="0"/>
              </a:rPr>
              <a:t>  Shivam Kumar      2100290120156</a:t>
            </a:r>
          </a:p>
          <a:p>
            <a:pPr algn="ctr"/>
            <a:r>
              <a:rPr lang="en-IN" dirty="0">
                <a:latin typeface="Cambria" panose="02040503050406030204" pitchFamily="18" charset="0"/>
                <a:ea typeface="Cambria" panose="02040503050406030204" pitchFamily="18" charset="0"/>
              </a:rPr>
              <a:t>  Sukriti                     2100290120166</a:t>
            </a:r>
          </a:p>
          <a:p>
            <a:pPr algn="ctr"/>
            <a:r>
              <a:rPr lang="en-IN" dirty="0">
                <a:latin typeface="Cambria" panose="02040503050406030204" pitchFamily="18" charset="0"/>
                <a:ea typeface="Cambria" panose="02040503050406030204" pitchFamily="18" charset="0"/>
              </a:rPr>
              <a:t>  Ujjwal Sharma      2100290120178</a:t>
            </a:r>
          </a:p>
          <a:p>
            <a:pPr algn="ctr"/>
            <a:r>
              <a:rPr lang="en-IN" dirty="0">
                <a:latin typeface="Cambria" panose="02040503050406030204" pitchFamily="18" charset="0"/>
                <a:ea typeface="Cambria" panose="02040503050406030204" pitchFamily="18" charset="0"/>
              </a:rPr>
              <a:t>  Vipin Chauhan      2100290120191</a:t>
            </a:r>
          </a:p>
        </p:txBody>
      </p:sp>
      <p:sp>
        <p:nvSpPr>
          <p:cNvPr id="3" name="TextBox 2">
            <a:extLst>
              <a:ext uri="{FF2B5EF4-FFF2-40B4-BE49-F238E27FC236}">
                <a16:creationId xmlns:a16="http://schemas.microsoft.com/office/drawing/2014/main" id="{A9419D10-D0FE-2C83-6FCE-D68570BA5539}"/>
              </a:ext>
            </a:extLst>
          </p:cNvPr>
          <p:cNvSpPr txBox="1"/>
          <p:nvPr/>
        </p:nvSpPr>
        <p:spPr>
          <a:xfrm>
            <a:off x="7005071" y="3830311"/>
            <a:ext cx="2819400" cy="646331"/>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TEAM MENTOR: </a:t>
            </a:r>
          </a:p>
          <a:p>
            <a:r>
              <a:rPr lang="en-IN" dirty="0" err="1">
                <a:latin typeface="Cambria" panose="02040503050406030204" pitchFamily="18" charset="0"/>
                <a:ea typeface="Cambria" panose="02040503050406030204" pitchFamily="18" charset="0"/>
              </a:rPr>
              <a:t>Dr.</a:t>
            </a:r>
            <a:r>
              <a:rPr lang="en-IN" dirty="0">
                <a:latin typeface="Cambria" panose="02040503050406030204" pitchFamily="18" charset="0"/>
                <a:ea typeface="Cambria" panose="02040503050406030204" pitchFamily="18" charset="0"/>
              </a:rPr>
              <a:t> Rishabh</a:t>
            </a:r>
          </a:p>
        </p:txBody>
      </p:sp>
      <p:pic>
        <p:nvPicPr>
          <p:cNvPr id="4" name="Picture 2" descr="Kiet Group Of Institutions Logo, HD Png Download, Free Download">
            <a:extLst>
              <a:ext uri="{FF2B5EF4-FFF2-40B4-BE49-F238E27FC236}">
                <a16:creationId xmlns:a16="http://schemas.microsoft.com/office/drawing/2014/main" id="{A184C763-8DBA-9DAC-CB99-DAB2D4204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066" y="278082"/>
            <a:ext cx="2101868" cy="17739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58D26-BAA0-EAFD-3ACE-5400B85019B4}"/>
              </a:ext>
            </a:extLst>
          </p:cNvPr>
          <p:cNvSpPr txBox="1"/>
          <p:nvPr/>
        </p:nvSpPr>
        <p:spPr>
          <a:xfrm>
            <a:off x="251460" y="2053767"/>
            <a:ext cx="8641080" cy="584775"/>
          </a:xfrm>
          <a:prstGeom prst="rect">
            <a:avLst/>
          </a:prstGeom>
          <a:noFill/>
        </p:spPr>
        <p:txBody>
          <a:bodyPr wrap="square" rtlCol="0">
            <a:spAutoFit/>
          </a:bodyPr>
          <a:lstStyle/>
          <a:p>
            <a:pPr algn="ctr"/>
            <a:r>
              <a:rPr lang="en-IN" sz="3200" b="1" dirty="0">
                <a:latin typeface="Cambria" panose="02040503050406030204" pitchFamily="18" charset="0"/>
                <a:ea typeface="Cambria" panose="02040503050406030204" pitchFamily="18" charset="0"/>
              </a:rPr>
              <a:t>The Department of Computer Science</a:t>
            </a:r>
          </a:p>
        </p:txBody>
      </p:sp>
      <p:sp>
        <p:nvSpPr>
          <p:cNvPr id="6" name="TextBox 5">
            <a:extLst>
              <a:ext uri="{FF2B5EF4-FFF2-40B4-BE49-F238E27FC236}">
                <a16:creationId xmlns:a16="http://schemas.microsoft.com/office/drawing/2014/main" id="{B436991E-7D79-12DA-A9A7-FD5C6C8F5D9C}"/>
              </a:ext>
            </a:extLst>
          </p:cNvPr>
          <p:cNvSpPr txBox="1"/>
          <p:nvPr/>
        </p:nvSpPr>
        <p:spPr>
          <a:xfrm>
            <a:off x="-266700" y="2641957"/>
            <a:ext cx="9677400" cy="830997"/>
          </a:xfrm>
          <a:prstGeom prst="rect">
            <a:avLst/>
          </a:prstGeom>
          <a:noFill/>
        </p:spPr>
        <p:txBody>
          <a:bodyPr wrap="square" rtlCol="0">
            <a:spAutoFit/>
          </a:bodyPr>
          <a:lstStyle/>
          <a:p>
            <a:pPr algn="ctr"/>
            <a:r>
              <a:rPr lang="en-IN" sz="2400" b="1" dirty="0">
                <a:latin typeface="Cambria" panose="02040503050406030204" pitchFamily="18" charset="0"/>
                <a:ea typeface="Cambria" panose="02040503050406030204" pitchFamily="18" charset="0"/>
              </a:rPr>
              <a:t>PCS25-26 Heritage Identification of Monuments </a:t>
            </a:r>
          </a:p>
          <a:p>
            <a:pPr algn="ctr"/>
            <a:r>
              <a:rPr lang="en-IN" sz="2400" b="1" dirty="0">
                <a:latin typeface="Cambria" panose="02040503050406030204" pitchFamily="18" charset="0"/>
                <a:ea typeface="Cambria" panose="02040503050406030204" pitchFamily="18" charset="0"/>
              </a:rPr>
              <a:t>through Deep Learning Techniques</a:t>
            </a:r>
          </a:p>
        </p:txBody>
      </p:sp>
    </p:spTree>
    <p:extLst>
      <p:ext uri="{BB962C8B-B14F-4D97-AF65-F5344CB8AC3E}">
        <p14:creationId xmlns:p14="http://schemas.microsoft.com/office/powerpoint/2010/main" val="317267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0"/>
          <p:cNvSpPr txBox="1">
            <a:spLocks noGrp="1"/>
          </p:cNvSpPr>
          <p:nvPr>
            <p:ph type="subTitle" idx="1"/>
          </p:nvPr>
        </p:nvSpPr>
        <p:spPr>
          <a:xfrm>
            <a:off x="3834979" y="934040"/>
            <a:ext cx="5114103" cy="3752260"/>
          </a:xfrm>
          <a:prstGeom prst="rect">
            <a:avLst/>
          </a:prstGeom>
        </p:spPr>
        <p:txBody>
          <a:bodyPr spcFirstLastPara="1" wrap="square" lIns="91425" tIns="91425" rIns="91425" bIns="91425" anchor="t" anchorCtr="0">
            <a:noAutofit/>
          </a:bodyPr>
          <a:lstStyle/>
          <a:p>
            <a:pPr algn="l"/>
            <a:r>
              <a:rPr lang="en-US" sz="1100" dirty="0">
                <a:solidFill>
                  <a:schemeClr val="tx1">
                    <a:lumMod val="95000"/>
                    <a:lumOff val="5000"/>
                  </a:schemeClr>
                </a:solidFill>
              </a:rPr>
              <a:t>        For the project on heritage identification of monuments through deep learning techniques, I used a dataset of images of monuments collected from various sources, including public databases, online repositories, and personal contributions. Before using the dataset for training the deep learning models, I performed several preprocessing steps to ensure the quality and consistency of the data:</a:t>
            </a:r>
          </a:p>
          <a:p>
            <a:pPr algn="l"/>
            <a:endParaRPr lang="en-US" sz="1100" dirty="0">
              <a:solidFill>
                <a:schemeClr val="tx1">
                  <a:lumMod val="95000"/>
                  <a:lumOff val="5000"/>
                </a:schemeClr>
              </a:solidFill>
            </a:endParaRPr>
          </a:p>
          <a:p>
            <a:pPr algn="l"/>
            <a:r>
              <a:rPr lang="en-US" sz="1100" dirty="0">
                <a:solidFill>
                  <a:schemeClr val="tx1">
                    <a:lumMod val="95000"/>
                    <a:lumOff val="5000"/>
                  </a:schemeClr>
                </a:solidFill>
              </a:rPr>
              <a:t>        1. </a:t>
            </a:r>
            <a:r>
              <a:rPr lang="en-US" sz="1100" b="1" dirty="0">
                <a:solidFill>
                  <a:schemeClr val="tx1">
                    <a:lumMod val="95000"/>
                    <a:lumOff val="5000"/>
                  </a:schemeClr>
                </a:solidFill>
              </a:rPr>
              <a:t>Image Resizing: </a:t>
            </a:r>
            <a:r>
              <a:rPr lang="en-US" sz="1100" dirty="0">
                <a:solidFill>
                  <a:schemeClr val="tx1">
                    <a:lumMod val="95000"/>
                    <a:lumOff val="5000"/>
                  </a:schemeClr>
                </a:solidFill>
              </a:rPr>
              <a:t>I resized all images to a uniform size to ensure consistency across the dataset and to facilitate processing by the deep learning models.</a:t>
            </a:r>
          </a:p>
          <a:p>
            <a:pPr algn="l"/>
            <a:endParaRPr lang="en-US" sz="1100" dirty="0">
              <a:solidFill>
                <a:schemeClr val="tx1">
                  <a:lumMod val="95000"/>
                  <a:lumOff val="5000"/>
                </a:schemeClr>
              </a:solidFill>
            </a:endParaRPr>
          </a:p>
          <a:p>
            <a:pPr algn="l"/>
            <a:r>
              <a:rPr lang="en-US" sz="1100" dirty="0">
                <a:solidFill>
                  <a:schemeClr val="tx1">
                    <a:lumMod val="95000"/>
                    <a:lumOff val="5000"/>
                  </a:schemeClr>
                </a:solidFill>
              </a:rPr>
              <a:t>        2.</a:t>
            </a:r>
            <a:r>
              <a:rPr lang="en-US" sz="1100" b="1" dirty="0">
                <a:solidFill>
                  <a:schemeClr val="tx1">
                    <a:lumMod val="95000"/>
                    <a:lumOff val="5000"/>
                  </a:schemeClr>
                </a:solidFill>
              </a:rPr>
              <a:t>Image Augmentation: </a:t>
            </a:r>
            <a:r>
              <a:rPr lang="en-US" sz="1100" dirty="0">
                <a:solidFill>
                  <a:schemeClr val="tx1">
                    <a:lumMod val="95000"/>
                    <a:lumOff val="5000"/>
                  </a:schemeClr>
                </a:solidFill>
              </a:rPr>
              <a:t>To increase the diversity of the dataset and improve the robustness of the models, I applied various image augmentation techniques such as rotation, flipping, and scaling.</a:t>
            </a:r>
          </a:p>
          <a:p>
            <a:pPr algn="l"/>
            <a:endParaRPr lang="en-US" sz="1100" dirty="0">
              <a:solidFill>
                <a:schemeClr val="tx1">
                  <a:lumMod val="95000"/>
                  <a:lumOff val="5000"/>
                </a:schemeClr>
              </a:solidFill>
            </a:endParaRPr>
          </a:p>
          <a:p>
            <a:pPr algn="l"/>
            <a:r>
              <a:rPr lang="en-US" sz="1100" dirty="0">
                <a:solidFill>
                  <a:schemeClr val="tx1">
                    <a:lumMod val="95000"/>
                    <a:lumOff val="5000"/>
                  </a:schemeClr>
                </a:solidFill>
              </a:rPr>
              <a:t>        3.</a:t>
            </a:r>
            <a:r>
              <a:rPr lang="en-US" sz="1100" b="1" dirty="0">
                <a:solidFill>
                  <a:schemeClr val="tx1">
                    <a:lumMod val="95000"/>
                    <a:lumOff val="5000"/>
                  </a:schemeClr>
                </a:solidFill>
              </a:rPr>
              <a:t>Labeling: </a:t>
            </a:r>
            <a:r>
              <a:rPr lang="en-US" sz="1100" dirty="0">
                <a:solidFill>
                  <a:schemeClr val="tx1">
                    <a:lumMod val="95000"/>
                    <a:lumOff val="5000"/>
                  </a:schemeClr>
                </a:solidFill>
              </a:rPr>
              <a:t>Each image in the dataset was labeled with the corresponding class or category of the monument it represented. This labeling was crucial for the supervised learning process used in training the deep learning models.</a:t>
            </a:r>
          </a:p>
          <a:p>
            <a:pPr algn="l"/>
            <a:endParaRPr lang="en-US" sz="1100" dirty="0">
              <a:solidFill>
                <a:schemeClr val="tx1">
                  <a:lumMod val="95000"/>
                  <a:lumOff val="5000"/>
                </a:schemeClr>
              </a:solidFill>
            </a:endParaRPr>
          </a:p>
          <a:p>
            <a:pPr algn="l"/>
            <a:r>
              <a:rPr lang="en-US" sz="1100" dirty="0">
                <a:solidFill>
                  <a:schemeClr val="tx1">
                    <a:lumMod val="95000"/>
                    <a:lumOff val="5000"/>
                  </a:schemeClr>
                </a:solidFill>
              </a:rPr>
              <a:t>        4.</a:t>
            </a:r>
            <a:r>
              <a:rPr lang="en-US" sz="1100" b="1" dirty="0">
                <a:solidFill>
                  <a:schemeClr val="tx1">
                    <a:lumMod val="95000"/>
                    <a:lumOff val="5000"/>
                  </a:schemeClr>
                </a:solidFill>
              </a:rPr>
              <a:t>Data Splitting: </a:t>
            </a:r>
            <a:r>
              <a:rPr lang="en-US" sz="1100" dirty="0">
                <a:solidFill>
                  <a:schemeClr val="tx1">
                    <a:lumMod val="95000"/>
                    <a:lumOff val="5000"/>
                  </a:schemeClr>
                </a:solidFill>
              </a:rPr>
              <a:t>I split the dataset into training, validation, and test sets to evaluate the performance of the models. </a:t>
            </a:r>
          </a:p>
        </p:txBody>
      </p:sp>
      <p:sp>
        <p:nvSpPr>
          <p:cNvPr id="438" name="Google Shape;438;p40"/>
          <p:cNvSpPr txBox="1">
            <a:spLocks noGrp="1"/>
          </p:cNvSpPr>
          <p:nvPr>
            <p:ph type="title"/>
          </p:nvPr>
        </p:nvSpPr>
        <p:spPr>
          <a:xfrm>
            <a:off x="4023360" y="0"/>
            <a:ext cx="5224068" cy="934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1"/>
                </a:solidFill>
                <a:latin typeface="Californian FB" panose="0207040306080B030204" pitchFamily="18" charset="0"/>
              </a:rPr>
              <a:t>D</a:t>
            </a:r>
            <a:r>
              <a:rPr lang="en-US" sz="2800" b="0" i="0" dirty="0">
                <a:solidFill>
                  <a:schemeClr val="tx1"/>
                </a:solidFill>
                <a:effectLst/>
                <a:latin typeface="Californian FB" panose="0207040306080B030204" pitchFamily="18" charset="0"/>
              </a:rPr>
              <a:t>ataset used, its sources, and any preprocessing steps</a:t>
            </a:r>
            <a:r>
              <a:rPr lang="en-US" sz="2800" b="0" i="0" dirty="0">
                <a:solidFill>
                  <a:schemeClr val="tx1"/>
                </a:solidFill>
                <a:effectLst/>
                <a:latin typeface="Söhne"/>
              </a:rPr>
              <a:t>.</a:t>
            </a:r>
            <a:endParaRPr sz="2800" dirty="0"/>
          </a:p>
        </p:txBody>
      </p:sp>
      <p:sp>
        <p:nvSpPr>
          <p:cNvPr id="439" name="Google Shape;439;p40"/>
          <p:cNvSpPr/>
          <p:nvPr/>
        </p:nvSpPr>
        <p:spPr>
          <a:xfrm>
            <a:off x="70050" y="86451"/>
            <a:ext cx="3848070" cy="4927775"/>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1" name="Google Shape;441;p40"/>
          <p:cNvGrpSpPr/>
          <p:nvPr/>
        </p:nvGrpSpPr>
        <p:grpSpPr>
          <a:xfrm>
            <a:off x="4848672" y="859705"/>
            <a:ext cx="3169857" cy="169717"/>
            <a:chOff x="729050" y="223975"/>
            <a:chExt cx="6133625" cy="328400"/>
          </a:xfrm>
        </p:grpSpPr>
        <p:sp>
          <p:nvSpPr>
            <p:cNvPr id="442" name="Google Shape;442;p40"/>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26C7FA0-0346-9432-9642-FC20FDC005AA}"/>
              </a:ext>
            </a:extLst>
          </p:cNvPr>
          <p:cNvPicPr>
            <a:picLocks noChangeAspect="1"/>
          </p:cNvPicPr>
          <p:nvPr/>
        </p:nvPicPr>
        <p:blipFill>
          <a:blip r:embed="rId3"/>
          <a:stretch>
            <a:fillRect/>
          </a:stretch>
        </p:blipFill>
        <p:spPr>
          <a:xfrm>
            <a:off x="327820" y="299987"/>
            <a:ext cx="3332530" cy="45435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a:extLst>
            <a:ext uri="{FF2B5EF4-FFF2-40B4-BE49-F238E27FC236}">
              <a16:creationId xmlns:a16="http://schemas.microsoft.com/office/drawing/2014/main" id="{A907AC62-05E6-B232-8051-2B654FC6E50F}"/>
            </a:ext>
          </a:extLst>
        </p:cNvPr>
        <p:cNvGrpSpPr/>
        <p:nvPr/>
      </p:nvGrpSpPr>
      <p:grpSpPr>
        <a:xfrm>
          <a:off x="0" y="0"/>
          <a:ext cx="0" cy="0"/>
          <a:chOff x="0" y="0"/>
          <a:chExt cx="0" cy="0"/>
        </a:xfrm>
      </p:grpSpPr>
      <p:grpSp>
        <p:nvGrpSpPr>
          <p:cNvPr id="398" name="Google Shape;398;p38">
            <a:extLst>
              <a:ext uri="{FF2B5EF4-FFF2-40B4-BE49-F238E27FC236}">
                <a16:creationId xmlns:a16="http://schemas.microsoft.com/office/drawing/2014/main" id="{5B432A4C-BDB6-6D04-E329-4253B2CB3F53}"/>
              </a:ext>
            </a:extLst>
          </p:cNvPr>
          <p:cNvGrpSpPr/>
          <p:nvPr/>
        </p:nvGrpSpPr>
        <p:grpSpPr>
          <a:xfrm>
            <a:off x="5214971" y="4531474"/>
            <a:ext cx="3169857" cy="169717"/>
            <a:chOff x="729050" y="223975"/>
            <a:chExt cx="6133625" cy="328400"/>
          </a:xfrm>
        </p:grpSpPr>
        <p:sp>
          <p:nvSpPr>
            <p:cNvPr id="399" name="Google Shape;399;p38">
              <a:extLst>
                <a:ext uri="{FF2B5EF4-FFF2-40B4-BE49-F238E27FC236}">
                  <a16:creationId xmlns:a16="http://schemas.microsoft.com/office/drawing/2014/main" id="{B8F5FE90-94ED-5DA5-FEFC-208B194A7117}"/>
                </a:ext>
              </a:extLst>
            </p:cNvPr>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a:extLst>
                <a:ext uri="{FF2B5EF4-FFF2-40B4-BE49-F238E27FC236}">
                  <a16:creationId xmlns:a16="http://schemas.microsoft.com/office/drawing/2014/main" id="{082444B9-DE62-5CC8-9537-5D459BA8FE2E}"/>
                </a:ext>
              </a:extLst>
            </p:cNvPr>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a:extLst>
                <a:ext uri="{FF2B5EF4-FFF2-40B4-BE49-F238E27FC236}">
                  <a16:creationId xmlns:a16="http://schemas.microsoft.com/office/drawing/2014/main" id="{2B5202EF-C2DA-664B-8791-83F9D66C100C}"/>
                </a:ext>
              </a:extLst>
            </p:cNvPr>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a:extLst>
                <a:ext uri="{FF2B5EF4-FFF2-40B4-BE49-F238E27FC236}">
                  <a16:creationId xmlns:a16="http://schemas.microsoft.com/office/drawing/2014/main" id="{FCEB1112-DD15-6F9B-2AAD-9DC5F51F9BB4}"/>
                </a:ext>
              </a:extLst>
            </p:cNvPr>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a:extLst>
                <a:ext uri="{FF2B5EF4-FFF2-40B4-BE49-F238E27FC236}">
                  <a16:creationId xmlns:a16="http://schemas.microsoft.com/office/drawing/2014/main" id="{0C62FFE3-171D-619D-A6C7-66782D801703}"/>
                </a:ext>
              </a:extLst>
            </p:cNvPr>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a:extLst>
                <a:ext uri="{FF2B5EF4-FFF2-40B4-BE49-F238E27FC236}">
                  <a16:creationId xmlns:a16="http://schemas.microsoft.com/office/drawing/2014/main" id="{35849EDC-CEEF-EC69-293C-EDE6A73932AD}"/>
                </a:ext>
              </a:extLst>
            </p:cNvPr>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a:extLst>
                <a:ext uri="{FF2B5EF4-FFF2-40B4-BE49-F238E27FC236}">
                  <a16:creationId xmlns:a16="http://schemas.microsoft.com/office/drawing/2014/main" id="{08B128DD-6461-A86A-7370-50E6752CA495}"/>
                </a:ext>
              </a:extLst>
            </p:cNvPr>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a:extLst>
                <a:ext uri="{FF2B5EF4-FFF2-40B4-BE49-F238E27FC236}">
                  <a16:creationId xmlns:a16="http://schemas.microsoft.com/office/drawing/2014/main" id="{7A8EF4B5-F533-475A-A70C-CB50AFA01D23}"/>
                </a:ext>
              </a:extLst>
            </p:cNvPr>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a:extLst>
                <a:ext uri="{FF2B5EF4-FFF2-40B4-BE49-F238E27FC236}">
                  <a16:creationId xmlns:a16="http://schemas.microsoft.com/office/drawing/2014/main" id="{032046A2-A8C0-B53D-4DC6-BC2C56AF9735}"/>
                </a:ext>
              </a:extLst>
            </p:cNvPr>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8">
            <a:extLst>
              <a:ext uri="{FF2B5EF4-FFF2-40B4-BE49-F238E27FC236}">
                <a16:creationId xmlns:a16="http://schemas.microsoft.com/office/drawing/2014/main" id="{B01D348E-37D7-2835-9E7A-75270C64D477}"/>
              </a:ext>
            </a:extLst>
          </p:cNvPr>
          <p:cNvSpPr/>
          <p:nvPr/>
        </p:nvSpPr>
        <p:spPr>
          <a:xfrm>
            <a:off x="5016550" y="373975"/>
            <a:ext cx="3566700" cy="4402800"/>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24ED7F04-BC81-1644-AF41-6C814B2A1EC3}"/>
              </a:ext>
            </a:extLst>
          </p:cNvPr>
          <p:cNvSpPr txBox="1">
            <a:spLocks noGrp="1"/>
          </p:cNvSpPr>
          <p:nvPr>
            <p:ph type="title"/>
          </p:nvPr>
        </p:nvSpPr>
        <p:spPr>
          <a:xfrm>
            <a:off x="438723" y="373975"/>
            <a:ext cx="3735900" cy="4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CONCLUTION</a:t>
            </a:r>
            <a:endParaRPr sz="3200" dirty="0"/>
          </a:p>
        </p:txBody>
      </p:sp>
      <p:sp>
        <p:nvSpPr>
          <p:cNvPr id="410" name="Google Shape;410;p38">
            <a:extLst>
              <a:ext uri="{FF2B5EF4-FFF2-40B4-BE49-F238E27FC236}">
                <a16:creationId xmlns:a16="http://schemas.microsoft.com/office/drawing/2014/main" id="{4A4CD902-2332-1D01-1997-E5737E5F878A}"/>
              </a:ext>
            </a:extLst>
          </p:cNvPr>
          <p:cNvSpPr txBox="1">
            <a:spLocks noGrp="1"/>
          </p:cNvSpPr>
          <p:nvPr>
            <p:ph type="subTitle" idx="1"/>
          </p:nvPr>
        </p:nvSpPr>
        <p:spPr>
          <a:xfrm>
            <a:off x="438723" y="1134852"/>
            <a:ext cx="4260086" cy="308481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dirty="0"/>
              <a:t>Recap the importance of Heritage Identification Summary of Deep Learning techniques used call to action for continued research and application of deep learning in heritage conservation.</a:t>
            </a:r>
            <a:endParaRPr dirty="0"/>
          </a:p>
        </p:txBody>
      </p:sp>
      <p:grpSp>
        <p:nvGrpSpPr>
          <p:cNvPr id="3" name="Google Shape;398;p38">
            <a:extLst>
              <a:ext uri="{FF2B5EF4-FFF2-40B4-BE49-F238E27FC236}">
                <a16:creationId xmlns:a16="http://schemas.microsoft.com/office/drawing/2014/main" id="{AD89813F-1794-A980-54C0-784BD3CF8F30}"/>
              </a:ext>
            </a:extLst>
          </p:cNvPr>
          <p:cNvGrpSpPr/>
          <p:nvPr/>
        </p:nvGrpSpPr>
        <p:grpSpPr>
          <a:xfrm>
            <a:off x="5214686" y="464984"/>
            <a:ext cx="3169857" cy="169717"/>
            <a:chOff x="729050" y="223975"/>
            <a:chExt cx="6133625" cy="328400"/>
          </a:xfrm>
        </p:grpSpPr>
        <p:sp>
          <p:nvSpPr>
            <p:cNvPr id="4" name="Google Shape;399;p38">
              <a:extLst>
                <a:ext uri="{FF2B5EF4-FFF2-40B4-BE49-F238E27FC236}">
                  <a16:creationId xmlns:a16="http://schemas.microsoft.com/office/drawing/2014/main" id="{E6C2D31A-6567-D9C5-5481-B16E5DE5B338}"/>
                </a:ext>
              </a:extLst>
            </p:cNvPr>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0;p38">
              <a:extLst>
                <a:ext uri="{FF2B5EF4-FFF2-40B4-BE49-F238E27FC236}">
                  <a16:creationId xmlns:a16="http://schemas.microsoft.com/office/drawing/2014/main" id="{06658F57-B2F0-A984-F900-A780F66851F5}"/>
                </a:ext>
              </a:extLst>
            </p:cNvPr>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1;p38">
              <a:extLst>
                <a:ext uri="{FF2B5EF4-FFF2-40B4-BE49-F238E27FC236}">
                  <a16:creationId xmlns:a16="http://schemas.microsoft.com/office/drawing/2014/main" id="{19412CF7-9BB2-6F32-2B21-DCA1641DA32C}"/>
                </a:ext>
              </a:extLst>
            </p:cNvPr>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p38">
              <a:extLst>
                <a:ext uri="{FF2B5EF4-FFF2-40B4-BE49-F238E27FC236}">
                  <a16:creationId xmlns:a16="http://schemas.microsoft.com/office/drawing/2014/main" id="{D944D651-0AC2-5A80-117D-786A322EB1DE}"/>
                </a:ext>
              </a:extLst>
            </p:cNvPr>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3;p38">
              <a:extLst>
                <a:ext uri="{FF2B5EF4-FFF2-40B4-BE49-F238E27FC236}">
                  <a16:creationId xmlns:a16="http://schemas.microsoft.com/office/drawing/2014/main" id="{B3E292F2-475D-B7C9-FEF8-3C46409F66EF}"/>
                </a:ext>
              </a:extLst>
            </p:cNvPr>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4;p38">
              <a:extLst>
                <a:ext uri="{FF2B5EF4-FFF2-40B4-BE49-F238E27FC236}">
                  <a16:creationId xmlns:a16="http://schemas.microsoft.com/office/drawing/2014/main" id="{A2830DA3-3F0C-32F5-B999-E7B4689BB061}"/>
                </a:ext>
              </a:extLst>
            </p:cNvPr>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5;p38">
              <a:extLst>
                <a:ext uri="{FF2B5EF4-FFF2-40B4-BE49-F238E27FC236}">
                  <a16:creationId xmlns:a16="http://schemas.microsoft.com/office/drawing/2014/main" id="{2E7743F4-79D8-EB09-106F-CC52482D9FE8}"/>
                </a:ext>
              </a:extLst>
            </p:cNvPr>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6;p38">
              <a:extLst>
                <a:ext uri="{FF2B5EF4-FFF2-40B4-BE49-F238E27FC236}">
                  <a16:creationId xmlns:a16="http://schemas.microsoft.com/office/drawing/2014/main" id="{4EFA18BD-7519-CA62-AF7D-6322E0A3623D}"/>
                </a:ext>
              </a:extLst>
            </p:cNvPr>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7;p38">
              <a:extLst>
                <a:ext uri="{FF2B5EF4-FFF2-40B4-BE49-F238E27FC236}">
                  <a16:creationId xmlns:a16="http://schemas.microsoft.com/office/drawing/2014/main" id="{15FEE082-C0D0-7B94-0A80-8AFF0899287E}"/>
                </a:ext>
              </a:extLst>
            </p:cNvPr>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9D101C77-9303-C04F-196C-AC3B42551219}"/>
              </a:ext>
            </a:extLst>
          </p:cNvPr>
          <p:cNvPicPr>
            <a:picLocks noChangeAspect="1"/>
          </p:cNvPicPr>
          <p:nvPr/>
        </p:nvPicPr>
        <p:blipFill>
          <a:blip r:embed="rId3"/>
          <a:stretch>
            <a:fillRect/>
          </a:stretch>
        </p:blipFill>
        <p:spPr>
          <a:xfrm>
            <a:off x="5234641" y="572742"/>
            <a:ext cx="3091595" cy="3989800"/>
          </a:xfrm>
          <a:prstGeom prst="rect">
            <a:avLst/>
          </a:prstGeom>
        </p:spPr>
      </p:pic>
    </p:spTree>
    <p:extLst>
      <p:ext uri="{BB962C8B-B14F-4D97-AF65-F5344CB8AC3E}">
        <p14:creationId xmlns:p14="http://schemas.microsoft.com/office/powerpoint/2010/main" val="219856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309" name="Google Shape;309;p34"/>
          <p:cNvCxnSpPr/>
          <p:nvPr/>
        </p:nvCxnSpPr>
        <p:spPr>
          <a:xfrm rot="10800000" flipH="1">
            <a:off x="-111400" y="-45550"/>
            <a:ext cx="6293400" cy="1803300"/>
          </a:xfrm>
          <a:prstGeom prst="curvedConnector3">
            <a:avLst>
              <a:gd name="adj1" fmla="val 50000"/>
            </a:avLst>
          </a:prstGeom>
          <a:noFill/>
          <a:ln w="28575" cap="flat" cmpd="sng">
            <a:solidFill>
              <a:schemeClr val="lt1"/>
            </a:solidFill>
            <a:prstDash val="dash"/>
            <a:round/>
            <a:headEnd type="none" w="med" len="med"/>
            <a:tailEnd type="none" w="med" len="med"/>
          </a:ln>
        </p:spPr>
      </p:cxnSp>
      <p:grpSp>
        <p:nvGrpSpPr>
          <p:cNvPr id="310" name="Google Shape;310;p34"/>
          <p:cNvGrpSpPr/>
          <p:nvPr/>
        </p:nvGrpSpPr>
        <p:grpSpPr>
          <a:xfrm>
            <a:off x="7509838" y="200381"/>
            <a:ext cx="1556131" cy="1518484"/>
            <a:chOff x="1125475" y="238125"/>
            <a:chExt cx="5321925" cy="5193175"/>
          </a:xfrm>
        </p:grpSpPr>
        <p:sp>
          <p:nvSpPr>
            <p:cNvPr id="311" name="Google Shape;311;p34"/>
            <p:cNvSpPr/>
            <p:nvPr/>
          </p:nvSpPr>
          <p:spPr>
            <a:xfrm>
              <a:off x="3670675" y="238125"/>
              <a:ext cx="327175" cy="316075"/>
            </a:xfrm>
            <a:custGeom>
              <a:avLst/>
              <a:gdLst/>
              <a:ahLst/>
              <a:cxnLst/>
              <a:rect l="l" t="t" r="r" b="b"/>
              <a:pathLst>
                <a:path w="13087" h="12643" extrusionOk="0">
                  <a:moveTo>
                    <a:pt x="0" y="0"/>
                  </a:moveTo>
                  <a:lnTo>
                    <a:pt x="0" y="333"/>
                  </a:lnTo>
                  <a:cubicBezTo>
                    <a:pt x="333" y="333"/>
                    <a:pt x="610" y="388"/>
                    <a:pt x="887" y="499"/>
                  </a:cubicBezTo>
                  <a:cubicBezTo>
                    <a:pt x="1165" y="610"/>
                    <a:pt x="1386" y="832"/>
                    <a:pt x="1608" y="1109"/>
                  </a:cubicBezTo>
                  <a:lnTo>
                    <a:pt x="1830" y="1386"/>
                  </a:lnTo>
                  <a:lnTo>
                    <a:pt x="1830" y="9649"/>
                  </a:lnTo>
                  <a:cubicBezTo>
                    <a:pt x="1886" y="10258"/>
                    <a:pt x="1775" y="10924"/>
                    <a:pt x="1497" y="11534"/>
                  </a:cubicBezTo>
                  <a:cubicBezTo>
                    <a:pt x="1109" y="11867"/>
                    <a:pt x="555" y="12033"/>
                    <a:pt x="0" y="12033"/>
                  </a:cubicBezTo>
                  <a:lnTo>
                    <a:pt x="0" y="12421"/>
                  </a:lnTo>
                  <a:lnTo>
                    <a:pt x="4436" y="12421"/>
                  </a:lnTo>
                  <a:lnTo>
                    <a:pt x="4436" y="12033"/>
                  </a:lnTo>
                  <a:cubicBezTo>
                    <a:pt x="3937" y="12033"/>
                    <a:pt x="3494" y="11922"/>
                    <a:pt x="3105" y="11645"/>
                  </a:cubicBezTo>
                  <a:cubicBezTo>
                    <a:pt x="2828" y="11312"/>
                    <a:pt x="2662" y="10647"/>
                    <a:pt x="2662" y="9649"/>
                  </a:cubicBezTo>
                  <a:lnTo>
                    <a:pt x="2662" y="2329"/>
                  </a:lnTo>
                  <a:lnTo>
                    <a:pt x="10979" y="12643"/>
                  </a:lnTo>
                  <a:lnTo>
                    <a:pt x="11312" y="12643"/>
                  </a:lnTo>
                  <a:lnTo>
                    <a:pt x="11312" y="2773"/>
                  </a:lnTo>
                  <a:cubicBezTo>
                    <a:pt x="11201" y="2107"/>
                    <a:pt x="11368" y="1442"/>
                    <a:pt x="11645" y="887"/>
                  </a:cubicBezTo>
                  <a:cubicBezTo>
                    <a:pt x="12033" y="555"/>
                    <a:pt x="12532" y="333"/>
                    <a:pt x="13087" y="333"/>
                  </a:cubicBezTo>
                  <a:lnTo>
                    <a:pt x="13087" y="0"/>
                  </a:lnTo>
                  <a:lnTo>
                    <a:pt x="8651" y="0"/>
                  </a:lnTo>
                  <a:lnTo>
                    <a:pt x="8651" y="333"/>
                  </a:lnTo>
                  <a:cubicBezTo>
                    <a:pt x="9150" y="333"/>
                    <a:pt x="9593" y="499"/>
                    <a:pt x="9981" y="721"/>
                  </a:cubicBezTo>
                  <a:cubicBezTo>
                    <a:pt x="10370" y="1331"/>
                    <a:pt x="10591" y="2052"/>
                    <a:pt x="10480" y="2773"/>
                  </a:cubicBezTo>
                  <a:lnTo>
                    <a:pt x="10480" y="9039"/>
                  </a:lnTo>
                  <a:lnTo>
                    <a:pt x="3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34"/>
            <p:cNvSpPr/>
            <p:nvPr/>
          </p:nvSpPr>
          <p:spPr>
            <a:xfrm>
              <a:off x="1125475" y="2639150"/>
              <a:ext cx="433925" cy="316100"/>
            </a:xfrm>
            <a:custGeom>
              <a:avLst/>
              <a:gdLst/>
              <a:ahLst/>
              <a:cxnLst/>
              <a:rect l="l" t="t" r="r" b="b"/>
              <a:pathLst>
                <a:path w="17357" h="12644" extrusionOk="0">
                  <a:moveTo>
                    <a:pt x="13641" y="0"/>
                  </a:moveTo>
                  <a:lnTo>
                    <a:pt x="13641" y="389"/>
                  </a:lnTo>
                  <a:cubicBezTo>
                    <a:pt x="13918" y="389"/>
                    <a:pt x="14195" y="389"/>
                    <a:pt x="14473" y="500"/>
                  </a:cubicBezTo>
                  <a:cubicBezTo>
                    <a:pt x="14805" y="610"/>
                    <a:pt x="14972" y="888"/>
                    <a:pt x="14972" y="1220"/>
                  </a:cubicBezTo>
                  <a:cubicBezTo>
                    <a:pt x="14972" y="1387"/>
                    <a:pt x="14972" y="1498"/>
                    <a:pt x="14916" y="1609"/>
                  </a:cubicBezTo>
                  <a:cubicBezTo>
                    <a:pt x="14861" y="1941"/>
                    <a:pt x="14805" y="2274"/>
                    <a:pt x="14639" y="2607"/>
                  </a:cubicBezTo>
                  <a:lnTo>
                    <a:pt x="12310" y="8928"/>
                  </a:lnTo>
                  <a:lnTo>
                    <a:pt x="9593" y="1886"/>
                  </a:lnTo>
                  <a:cubicBezTo>
                    <a:pt x="9538" y="1664"/>
                    <a:pt x="9427" y="1498"/>
                    <a:pt x="9427" y="1387"/>
                  </a:cubicBezTo>
                  <a:cubicBezTo>
                    <a:pt x="9371" y="1331"/>
                    <a:pt x="9371" y="1220"/>
                    <a:pt x="9371" y="1109"/>
                  </a:cubicBezTo>
                  <a:cubicBezTo>
                    <a:pt x="9371" y="832"/>
                    <a:pt x="9538" y="555"/>
                    <a:pt x="9815" y="500"/>
                  </a:cubicBezTo>
                  <a:cubicBezTo>
                    <a:pt x="10148" y="389"/>
                    <a:pt x="10425" y="389"/>
                    <a:pt x="10758" y="389"/>
                  </a:cubicBezTo>
                  <a:lnTo>
                    <a:pt x="10758" y="56"/>
                  </a:lnTo>
                  <a:lnTo>
                    <a:pt x="5767" y="56"/>
                  </a:lnTo>
                  <a:lnTo>
                    <a:pt x="5767" y="389"/>
                  </a:lnTo>
                  <a:cubicBezTo>
                    <a:pt x="6044" y="389"/>
                    <a:pt x="6377" y="389"/>
                    <a:pt x="6654" y="500"/>
                  </a:cubicBezTo>
                  <a:cubicBezTo>
                    <a:pt x="6987" y="666"/>
                    <a:pt x="7264" y="943"/>
                    <a:pt x="7375" y="1331"/>
                  </a:cubicBezTo>
                  <a:lnTo>
                    <a:pt x="8262" y="3660"/>
                  </a:lnTo>
                  <a:lnTo>
                    <a:pt x="6266" y="8873"/>
                  </a:lnTo>
                  <a:lnTo>
                    <a:pt x="3604" y="1830"/>
                  </a:lnTo>
                  <a:cubicBezTo>
                    <a:pt x="3493" y="1664"/>
                    <a:pt x="3438" y="1498"/>
                    <a:pt x="3438" y="1387"/>
                  </a:cubicBezTo>
                  <a:cubicBezTo>
                    <a:pt x="3383" y="1276"/>
                    <a:pt x="3383" y="1165"/>
                    <a:pt x="3383" y="1054"/>
                  </a:cubicBezTo>
                  <a:cubicBezTo>
                    <a:pt x="3383" y="777"/>
                    <a:pt x="3549" y="555"/>
                    <a:pt x="3826" y="500"/>
                  </a:cubicBezTo>
                  <a:cubicBezTo>
                    <a:pt x="4048" y="389"/>
                    <a:pt x="4325" y="389"/>
                    <a:pt x="4602" y="389"/>
                  </a:cubicBezTo>
                  <a:lnTo>
                    <a:pt x="4602" y="56"/>
                  </a:lnTo>
                  <a:lnTo>
                    <a:pt x="0" y="56"/>
                  </a:lnTo>
                  <a:lnTo>
                    <a:pt x="0" y="389"/>
                  </a:lnTo>
                  <a:cubicBezTo>
                    <a:pt x="499" y="389"/>
                    <a:pt x="943" y="666"/>
                    <a:pt x="1220" y="1054"/>
                  </a:cubicBezTo>
                  <a:cubicBezTo>
                    <a:pt x="1774" y="2163"/>
                    <a:pt x="2218" y="3272"/>
                    <a:pt x="2606" y="4381"/>
                  </a:cubicBezTo>
                  <a:lnTo>
                    <a:pt x="4159" y="8762"/>
                  </a:lnTo>
                  <a:lnTo>
                    <a:pt x="5545" y="12643"/>
                  </a:lnTo>
                  <a:lnTo>
                    <a:pt x="5822" y="12643"/>
                  </a:lnTo>
                  <a:lnTo>
                    <a:pt x="8706" y="4714"/>
                  </a:lnTo>
                  <a:lnTo>
                    <a:pt x="10868" y="10481"/>
                  </a:lnTo>
                  <a:lnTo>
                    <a:pt x="11700" y="12643"/>
                  </a:lnTo>
                  <a:lnTo>
                    <a:pt x="11977" y="12643"/>
                  </a:lnTo>
                  <a:lnTo>
                    <a:pt x="13197" y="9261"/>
                  </a:lnTo>
                  <a:lnTo>
                    <a:pt x="13918" y="7098"/>
                  </a:lnTo>
                  <a:lnTo>
                    <a:pt x="15914" y="1498"/>
                  </a:lnTo>
                  <a:cubicBezTo>
                    <a:pt x="16025" y="1165"/>
                    <a:pt x="16247" y="832"/>
                    <a:pt x="16580" y="610"/>
                  </a:cubicBezTo>
                  <a:cubicBezTo>
                    <a:pt x="16802" y="500"/>
                    <a:pt x="17079" y="389"/>
                    <a:pt x="17356" y="389"/>
                  </a:cubicBezTo>
                  <a:lnTo>
                    <a:pt x="17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34"/>
            <p:cNvSpPr/>
            <p:nvPr/>
          </p:nvSpPr>
          <p:spPr>
            <a:xfrm>
              <a:off x="6172900" y="2671025"/>
              <a:ext cx="274500" cy="310550"/>
            </a:xfrm>
            <a:custGeom>
              <a:avLst/>
              <a:gdLst/>
              <a:ahLst/>
              <a:cxnLst/>
              <a:rect l="l" t="t" r="r" b="b"/>
              <a:pathLst>
                <a:path w="10980" h="12422" extrusionOk="0">
                  <a:moveTo>
                    <a:pt x="0" y="1"/>
                  </a:moveTo>
                  <a:lnTo>
                    <a:pt x="0" y="389"/>
                  </a:lnTo>
                  <a:cubicBezTo>
                    <a:pt x="84" y="380"/>
                    <a:pt x="165" y="375"/>
                    <a:pt x="246" y="375"/>
                  </a:cubicBezTo>
                  <a:cubicBezTo>
                    <a:pt x="647" y="375"/>
                    <a:pt x="1017" y="491"/>
                    <a:pt x="1387" y="722"/>
                  </a:cubicBezTo>
                  <a:cubicBezTo>
                    <a:pt x="1608" y="1110"/>
                    <a:pt x="1719" y="1609"/>
                    <a:pt x="1664" y="2053"/>
                  </a:cubicBezTo>
                  <a:lnTo>
                    <a:pt x="1664" y="10370"/>
                  </a:lnTo>
                  <a:cubicBezTo>
                    <a:pt x="1664" y="11036"/>
                    <a:pt x="1553" y="11535"/>
                    <a:pt x="1387" y="11701"/>
                  </a:cubicBezTo>
                  <a:cubicBezTo>
                    <a:pt x="943" y="11923"/>
                    <a:pt x="499" y="12034"/>
                    <a:pt x="0" y="12034"/>
                  </a:cubicBezTo>
                  <a:lnTo>
                    <a:pt x="0" y="12422"/>
                  </a:lnTo>
                  <a:lnTo>
                    <a:pt x="10148" y="12422"/>
                  </a:lnTo>
                  <a:lnTo>
                    <a:pt x="10980" y="9261"/>
                  </a:lnTo>
                  <a:lnTo>
                    <a:pt x="10481" y="9206"/>
                  </a:lnTo>
                  <a:cubicBezTo>
                    <a:pt x="10203" y="10037"/>
                    <a:pt x="9593" y="10758"/>
                    <a:pt x="8817" y="11257"/>
                  </a:cubicBezTo>
                  <a:cubicBezTo>
                    <a:pt x="8074" y="11536"/>
                    <a:pt x="7292" y="11659"/>
                    <a:pt x="6503" y="11659"/>
                  </a:cubicBezTo>
                  <a:cubicBezTo>
                    <a:pt x="6350" y="11659"/>
                    <a:pt x="6198" y="11655"/>
                    <a:pt x="6045" y="11646"/>
                  </a:cubicBezTo>
                  <a:cubicBezTo>
                    <a:pt x="5851" y="11660"/>
                    <a:pt x="5658" y="11667"/>
                    <a:pt x="5466" y="11667"/>
                  </a:cubicBezTo>
                  <a:cubicBezTo>
                    <a:pt x="4941" y="11667"/>
                    <a:pt x="4425" y="11616"/>
                    <a:pt x="3937" y="11535"/>
                  </a:cubicBezTo>
                  <a:cubicBezTo>
                    <a:pt x="3660" y="11479"/>
                    <a:pt x="3549" y="11257"/>
                    <a:pt x="3549" y="10925"/>
                  </a:cubicBezTo>
                  <a:lnTo>
                    <a:pt x="3549" y="6267"/>
                  </a:lnTo>
                  <a:lnTo>
                    <a:pt x="6433" y="6267"/>
                  </a:lnTo>
                  <a:cubicBezTo>
                    <a:pt x="6525" y="6258"/>
                    <a:pt x="6618" y="6253"/>
                    <a:pt x="6709" y="6253"/>
                  </a:cubicBezTo>
                  <a:cubicBezTo>
                    <a:pt x="7169" y="6253"/>
                    <a:pt x="7616" y="6368"/>
                    <a:pt x="7985" y="6600"/>
                  </a:cubicBezTo>
                  <a:cubicBezTo>
                    <a:pt x="8263" y="7043"/>
                    <a:pt x="8429" y="7542"/>
                    <a:pt x="8484" y="8041"/>
                  </a:cubicBezTo>
                  <a:lnTo>
                    <a:pt x="8928" y="8041"/>
                  </a:lnTo>
                  <a:lnTo>
                    <a:pt x="8928" y="3716"/>
                  </a:lnTo>
                  <a:lnTo>
                    <a:pt x="8484" y="3716"/>
                  </a:lnTo>
                  <a:cubicBezTo>
                    <a:pt x="8484" y="4215"/>
                    <a:pt x="8263" y="4714"/>
                    <a:pt x="7985" y="5158"/>
                  </a:cubicBezTo>
                  <a:cubicBezTo>
                    <a:pt x="7599" y="5399"/>
                    <a:pt x="7129" y="5557"/>
                    <a:pt x="6647" y="5557"/>
                  </a:cubicBezTo>
                  <a:cubicBezTo>
                    <a:pt x="6576" y="5557"/>
                    <a:pt x="6504" y="5553"/>
                    <a:pt x="6433" y="5546"/>
                  </a:cubicBezTo>
                  <a:lnTo>
                    <a:pt x="3549" y="5546"/>
                  </a:lnTo>
                  <a:lnTo>
                    <a:pt x="3549" y="1387"/>
                  </a:lnTo>
                  <a:cubicBezTo>
                    <a:pt x="3549" y="1165"/>
                    <a:pt x="3605" y="999"/>
                    <a:pt x="3660" y="888"/>
                  </a:cubicBezTo>
                  <a:cubicBezTo>
                    <a:pt x="3716" y="777"/>
                    <a:pt x="3882" y="722"/>
                    <a:pt x="4159" y="722"/>
                  </a:cubicBezTo>
                  <a:lnTo>
                    <a:pt x="6765" y="722"/>
                  </a:lnTo>
                  <a:cubicBezTo>
                    <a:pt x="6882" y="713"/>
                    <a:pt x="6999" y="708"/>
                    <a:pt x="7116" y="708"/>
                  </a:cubicBezTo>
                  <a:cubicBezTo>
                    <a:pt x="7719" y="708"/>
                    <a:pt x="8315" y="831"/>
                    <a:pt x="8873" y="1110"/>
                  </a:cubicBezTo>
                  <a:cubicBezTo>
                    <a:pt x="9261" y="1553"/>
                    <a:pt x="9482" y="2108"/>
                    <a:pt x="9538" y="2718"/>
                  </a:cubicBezTo>
                  <a:lnTo>
                    <a:pt x="10037" y="2718"/>
                  </a:lnTo>
                  <a:lnTo>
                    <a:pt x="9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34"/>
            <p:cNvSpPr/>
            <p:nvPr/>
          </p:nvSpPr>
          <p:spPr>
            <a:xfrm>
              <a:off x="3715025" y="5107975"/>
              <a:ext cx="210750" cy="323325"/>
            </a:xfrm>
            <a:custGeom>
              <a:avLst/>
              <a:gdLst/>
              <a:ahLst/>
              <a:cxnLst/>
              <a:rect l="l" t="t" r="r" b="b"/>
              <a:pathLst>
                <a:path w="8430" h="12933" extrusionOk="0">
                  <a:moveTo>
                    <a:pt x="3814" y="1"/>
                  </a:moveTo>
                  <a:cubicBezTo>
                    <a:pt x="2932" y="1"/>
                    <a:pt x="2065" y="377"/>
                    <a:pt x="1442" y="949"/>
                  </a:cubicBezTo>
                  <a:cubicBezTo>
                    <a:pt x="832" y="1559"/>
                    <a:pt x="500" y="2446"/>
                    <a:pt x="500" y="3333"/>
                  </a:cubicBezTo>
                  <a:cubicBezTo>
                    <a:pt x="555" y="4054"/>
                    <a:pt x="832" y="4719"/>
                    <a:pt x="1331" y="5274"/>
                  </a:cubicBezTo>
                  <a:cubicBezTo>
                    <a:pt x="1664" y="5662"/>
                    <a:pt x="2052" y="5939"/>
                    <a:pt x="2496" y="6217"/>
                  </a:cubicBezTo>
                  <a:lnTo>
                    <a:pt x="4049" y="7215"/>
                  </a:lnTo>
                  <a:cubicBezTo>
                    <a:pt x="4714" y="7603"/>
                    <a:pt x="5324" y="8046"/>
                    <a:pt x="5878" y="8490"/>
                  </a:cubicBezTo>
                  <a:cubicBezTo>
                    <a:pt x="6322" y="8934"/>
                    <a:pt x="6544" y="9488"/>
                    <a:pt x="6544" y="10098"/>
                  </a:cubicBezTo>
                  <a:cubicBezTo>
                    <a:pt x="6544" y="10708"/>
                    <a:pt x="6322" y="11263"/>
                    <a:pt x="5878" y="11706"/>
                  </a:cubicBezTo>
                  <a:cubicBezTo>
                    <a:pt x="5435" y="12039"/>
                    <a:pt x="4880" y="12261"/>
                    <a:pt x="4326" y="12261"/>
                  </a:cubicBezTo>
                  <a:cubicBezTo>
                    <a:pt x="3272" y="12261"/>
                    <a:pt x="2219" y="11762"/>
                    <a:pt x="1553" y="10930"/>
                  </a:cubicBezTo>
                  <a:cubicBezTo>
                    <a:pt x="1054" y="10320"/>
                    <a:pt x="721" y="9654"/>
                    <a:pt x="444" y="8934"/>
                  </a:cubicBezTo>
                  <a:lnTo>
                    <a:pt x="1" y="8934"/>
                  </a:lnTo>
                  <a:lnTo>
                    <a:pt x="555" y="12926"/>
                  </a:lnTo>
                  <a:lnTo>
                    <a:pt x="999" y="12926"/>
                  </a:lnTo>
                  <a:cubicBezTo>
                    <a:pt x="999" y="12760"/>
                    <a:pt x="1054" y="12649"/>
                    <a:pt x="1110" y="12483"/>
                  </a:cubicBezTo>
                  <a:cubicBezTo>
                    <a:pt x="1193" y="12358"/>
                    <a:pt x="1307" y="12295"/>
                    <a:pt x="1453" y="12295"/>
                  </a:cubicBezTo>
                  <a:cubicBezTo>
                    <a:pt x="1501" y="12295"/>
                    <a:pt x="1553" y="12302"/>
                    <a:pt x="1609" y="12316"/>
                  </a:cubicBezTo>
                  <a:cubicBezTo>
                    <a:pt x="1941" y="12372"/>
                    <a:pt x="2330" y="12483"/>
                    <a:pt x="2662" y="12593"/>
                  </a:cubicBezTo>
                  <a:cubicBezTo>
                    <a:pt x="3217" y="12815"/>
                    <a:pt x="3882" y="12926"/>
                    <a:pt x="4492" y="12926"/>
                  </a:cubicBezTo>
                  <a:cubicBezTo>
                    <a:pt x="4564" y="12930"/>
                    <a:pt x="4636" y="12932"/>
                    <a:pt x="4708" y="12932"/>
                  </a:cubicBezTo>
                  <a:cubicBezTo>
                    <a:pt x="5640" y="12932"/>
                    <a:pt x="6600" y="12601"/>
                    <a:pt x="7320" y="11983"/>
                  </a:cubicBezTo>
                  <a:cubicBezTo>
                    <a:pt x="8041" y="11318"/>
                    <a:pt x="8429" y="10431"/>
                    <a:pt x="8429" y="9488"/>
                  </a:cubicBezTo>
                  <a:cubicBezTo>
                    <a:pt x="8429" y="8823"/>
                    <a:pt x="8207" y="8157"/>
                    <a:pt x="7819" y="7603"/>
                  </a:cubicBezTo>
                  <a:cubicBezTo>
                    <a:pt x="7209" y="6882"/>
                    <a:pt x="6433" y="6327"/>
                    <a:pt x="5657" y="5884"/>
                  </a:cubicBezTo>
                  <a:lnTo>
                    <a:pt x="3993" y="4830"/>
                  </a:lnTo>
                  <a:cubicBezTo>
                    <a:pt x="3494" y="4553"/>
                    <a:pt x="2995" y="4165"/>
                    <a:pt x="2607" y="3721"/>
                  </a:cubicBezTo>
                  <a:cubicBezTo>
                    <a:pt x="2330" y="3389"/>
                    <a:pt x="2163" y="2945"/>
                    <a:pt x="2163" y="2501"/>
                  </a:cubicBezTo>
                  <a:cubicBezTo>
                    <a:pt x="2163" y="2002"/>
                    <a:pt x="2330" y="1559"/>
                    <a:pt x="2718" y="1226"/>
                  </a:cubicBezTo>
                  <a:cubicBezTo>
                    <a:pt x="3106" y="949"/>
                    <a:pt x="3605" y="782"/>
                    <a:pt x="4104" y="782"/>
                  </a:cubicBezTo>
                  <a:cubicBezTo>
                    <a:pt x="4825" y="838"/>
                    <a:pt x="5490" y="1060"/>
                    <a:pt x="6100" y="1503"/>
                  </a:cubicBezTo>
                  <a:cubicBezTo>
                    <a:pt x="6877" y="2113"/>
                    <a:pt x="7376" y="3000"/>
                    <a:pt x="7542" y="3998"/>
                  </a:cubicBezTo>
                  <a:lnTo>
                    <a:pt x="8041" y="3998"/>
                  </a:lnTo>
                  <a:lnTo>
                    <a:pt x="7597" y="6"/>
                  </a:lnTo>
                  <a:lnTo>
                    <a:pt x="7209" y="6"/>
                  </a:lnTo>
                  <a:cubicBezTo>
                    <a:pt x="7209" y="172"/>
                    <a:pt x="7098" y="339"/>
                    <a:pt x="7043" y="505"/>
                  </a:cubicBezTo>
                  <a:cubicBezTo>
                    <a:pt x="6877" y="616"/>
                    <a:pt x="6710" y="671"/>
                    <a:pt x="6544" y="671"/>
                  </a:cubicBezTo>
                  <a:cubicBezTo>
                    <a:pt x="6211" y="561"/>
                    <a:pt x="5823" y="450"/>
                    <a:pt x="5490" y="339"/>
                  </a:cubicBezTo>
                  <a:cubicBezTo>
                    <a:pt x="4991" y="117"/>
                    <a:pt x="4492" y="61"/>
                    <a:pt x="3993" y="6"/>
                  </a:cubicBezTo>
                  <a:cubicBezTo>
                    <a:pt x="3933" y="2"/>
                    <a:pt x="3873" y="1"/>
                    <a:pt x="3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34"/>
            <p:cNvSpPr/>
            <p:nvPr/>
          </p:nvSpPr>
          <p:spPr>
            <a:xfrm>
              <a:off x="1763150" y="792625"/>
              <a:ext cx="4240650" cy="4087100"/>
            </a:xfrm>
            <a:custGeom>
              <a:avLst/>
              <a:gdLst/>
              <a:ahLst/>
              <a:cxnLst/>
              <a:rect l="l" t="t" r="r" b="b"/>
              <a:pathLst>
                <a:path w="169626" h="163484" extrusionOk="0">
                  <a:moveTo>
                    <a:pt x="86393" y="36210"/>
                  </a:moveTo>
                  <a:lnTo>
                    <a:pt x="86393" y="36210"/>
                  </a:lnTo>
                  <a:cubicBezTo>
                    <a:pt x="96097" y="37153"/>
                    <a:pt x="105191" y="41201"/>
                    <a:pt x="112455" y="47744"/>
                  </a:cubicBezTo>
                  <a:lnTo>
                    <a:pt x="101587" y="55618"/>
                  </a:lnTo>
                  <a:cubicBezTo>
                    <a:pt x="97816" y="52735"/>
                    <a:pt x="93436" y="50738"/>
                    <a:pt x="88778" y="49740"/>
                  </a:cubicBezTo>
                  <a:lnTo>
                    <a:pt x="86393" y="36210"/>
                  </a:lnTo>
                  <a:close/>
                  <a:moveTo>
                    <a:pt x="75248" y="36376"/>
                  </a:moveTo>
                  <a:lnTo>
                    <a:pt x="73473" y="50017"/>
                  </a:lnTo>
                  <a:cubicBezTo>
                    <a:pt x="68982" y="51182"/>
                    <a:pt x="64823" y="53234"/>
                    <a:pt x="61218" y="56173"/>
                  </a:cubicBezTo>
                  <a:cubicBezTo>
                    <a:pt x="56450" y="52956"/>
                    <a:pt x="51625" y="49685"/>
                    <a:pt x="50184" y="48520"/>
                  </a:cubicBezTo>
                  <a:cubicBezTo>
                    <a:pt x="57060" y="41977"/>
                    <a:pt x="65821" y="37763"/>
                    <a:pt x="75248" y="36376"/>
                  </a:cubicBezTo>
                  <a:close/>
                  <a:moveTo>
                    <a:pt x="73196" y="52014"/>
                  </a:moveTo>
                  <a:lnTo>
                    <a:pt x="71754" y="63104"/>
                  </a:lnTo>
                  <a:cubicBezTo>
                    <a:pt x="71144" y="62716"/>
                    <a:pt x="67207" y="60110"/>
                    <a:pt x="62827" y="57226"/>
                  </a:cubicBezTo>
                  <a:lnTo>
                    <a:pt x="62827" y="57171"/>
                  </a:lnTo>
                  <a:cubicBezTo>
                    <a:pt x="65932" y="54842"/>
                    <a:pt x="69425" y="53067"/>
                    <a:pt x="73196" y="52014"/>
                  </a:cubicBezTo>
                  <a:close/>
                  <a:moveTo>
                    <a:pt x="89110" y="51736"/>
                  </a:moveTo>
                  <a:lnTo>
                    <a:pt x="89110" y="51736"/>
                  </a:lnTo>
                  <a:cubicBezTo>
                    <a:pt x="93047" y="52679"/>
                    <a:pt x="96763" y="54398"/>
                    <a:pt x="99979" y="56782"/>
                  </a:cubicBezTo>
                  <a:lnTo>
                    <a:pt x="91162" y="63215"/>
                  </a:lnTo>
                  <a:lnTo>
                    <a:pt x="89110" y="51736"/>
                  </a:lnTo>
                  <a:close/>
                  <a:moveTo>
                    <a:pt x="51570" y="50017"/>
                  </a:moveTo>
                  <a:lnTo>
                    <a:pt x="51570" y="50017"/>
                  </a:lnTo>
                  <a:cubicBezTo>
                    <a:pt x="56949" y="53844"/>
                    <a:pt x="70922" y="62993"/>
                    <a:pt x="71588" y="63437"/>
                  </a:cubicBezTo>
                  <a:lnTo>
                    <a:pt x="71699" y="63326"/>
                  </a:lnTo>
                  <a:lnTo>
                    <a:pt x="70867" y="70035"/>
                  </a:lnTo>
                  <a:lnTo>
                    <a:pt x="51570" y="50017"/>
                  </a:lnTo>
                  <a:close/>
                  <a:moveTo>
                    <a:pt x="111513" y="49352"/>
                  </a:moveTo>
                  <a:lnTo>
                    <a:pt x="111513" y="49352"/>
                  </a:lnTo>
                  <a:cubicBezTo>
                    <a:pt x="102197" y="66154"/>
                    <a:pt x="100422" y="69647"/>
                    <a:pt x="100145" y="70479"/>
                  </a:cubicBezTo>
                  <a:lnTo>
                    <a:pt x="92548" y="69481"/>
                  </a:lnTo>
                  <a:lnTo>
                    <a:pt x="111513" y="49352"/>
                  </a:lnTo>
                  <a:close/>
                  <a:moveTo>
                    <a:pt x="105191" y="61496"/>
                  </a:moveTo>
                  <a:lnTo>
                    <a:pt x="105191" y="61551"/>
                  </a:lnTo>
                  <a:cubicBezTo>
                    <a:pt x="107853" y="64601"/>
                    <a:pt x="109905" y="68095"/>
                    <a:pt x="111235" y="71921"/>
                  </a:cubicBezTo>
                  <a:lnTo>
                    <a:pt x="100478" y="70534"/>
                  </a:lnTo>
                  <a:cubicBezTo>
                    <a:pt x="100755" y="69814"/>
                    <a:pt x="102419" y="66597"/>
                    <a:pt x="105191" y="61496"/>
                  </a:cubicBezTo>
                  <a:close/>
                  <a:moveTo>
                    <a:pt x="57193" y="62758"/>
                  </a:moveTo>
                  <a:cubicBezTo>
                    <a:pt x="59513" y="67177"/>
                    <a:pt x="61552" y="71091"/>
                    <a:pt x="61828" y="71643"/>
                  </a:cubicBezTo>
                  <a:lnTo>
                    <a:pt x="51736" y="73251"/>
                  </a:lnTo>
                  <a:cubicBezTo>
                    <a:pt x="52896" y="69442"/>
                    <a:pt x="54714" y="65908"/>
                    <a:pt x="57193" y="62758"/>
                  </a:cubicBezTo>
                  <a:close/>
                  <a:moveTo>
                    <a:pt x="112622" y="48021"/>
                  </a:moveTo>
                  <a:cubicBezTo>
                    <a:pt x="120108" y="54897"/>
                    <a:pt x="125154" y="64047"/>
                    <a:pt x="126873" y="74028"/>
                  </a:cubicBezTo>
                  <a:lnTo>
                    <a:pt x="113232" y="72253"/>
                  </a:lnTo>
                  <a:cubicBezTo>
                    <a:pt x="111845" y="67595"/>
                    <a:pt x="109405" y="63381"/>
                    <a:pt x="106134" y="59777"/>
                  </a:cubicBezTo>
                  <a:cubicBezTo>
                    <a:pt x="107908" y="56561"/>
                    <a:pt x="110071" y="52679"/>
                    <a:pt x="112511" y="48298"/>
                  </a:cubicBezTo>
                  <a:lnTo>
                    <a:pt x="112511" y="48243"/>
                  </a:lnTo>
                  <a:lnTo>
                    <a:pt x="112622" y="48021"/>
                  </a:lnTo>
                  <a:close/>
                  <a:moveTo>
                    <a:pt x="49851" y="48853"/>
                  </a:moveTo>
                  <a:cubicBezTo>
                    <a:pt x="50905" y="50627"/>
                    <a:pt x="53622" y="55895"/>
                    <a:pt x="56228" y="60886"/>
                  </a:cubicBezTo>
                  <a:cubicBezTo>
                    <a:pt x="53178" y="64601"/>
                    <a:pt x="50960" y="68926"/>
                    <a:pt x="49740" y="73584"/>
                  </a:cubicBezTo>
                  <a:lnTo>
                    <a:pt x="36210" y="75691"/>
                  </a:lnTo>
                  <a:cubicBezTo>
                    <a:pt x="37596" y="65488"/>
                    <a:pt x="42421" y="56006"/>
                    <a:pt x="49851" y="48853"/>
                  </a:cubicBezTo>
                  <a:close/>
                  <a:moveTo>
                    <a:pt x="81735" y="6100"/>
                  </a:moveTo>
                  <a:cubicBezTo>
                    <a:pt x="122104" y="6156"/>
                    <a:pt x="155430" y="37763"/>
                    <a:pt x="157537" y="78076"/>
                  </a:cubicBezTo>
                  <a:lnTo>
                    <a:pt x="127649" y="74139"/>
                  </a:lnTo>
                  <a:cubicBezTo>
                    <a:pt x="125930" y="63825"/>
                    <a:pt x="120773" y="54454"/>
                    <a:pt x="113065" y="47411"/>
                  </a:cubicBezTo>
                  <a:lnTo>
                    <a:pt x="113287" y="47134"/>
                  </a:lnTo>
                  <a:lnTo>
                    <a:pt x="113287" y="47134"/>
                  </a:lnTo>
                  <a:lnTo>
                    <a:pt x="113010" y="47356"/>
                  </a:lnTo>
                  <a:cubicBezTo>
                    <a:pt x="105579" y="40646"/>
                    <a:pt x="96208" y="36487"/>
                    <a:pt x="86282" y="35489"/>
                  </a:cubicBezTo>
                  <a:lnTo>
                    <a:pt x="81125" y="6100"/>
                  </a:lnTo>
                  <a:close/>
                  <a:moveTo>
                    <a:pt x="81680" y="2440"/>
                  </a:moveTo>
                  <a:cubicBezTo>
                    <a:pt x="82844" y="2440"/>
                    <a:pt x="84009" y="2440"/>
                    <a:pt x="85173" y="2496"/>
                  </a:cubicBezTo>
                  <a:lnTo>
                    <a:pt x="85562" y="2496"/>
                  </a:lnTo>
                  <a:cubicBezTo>
                    <a:pt x="87003" y="2551"/>
                    <a:pt x="88445" y="2662"/>
                    <a:pt x="89887" y="2828"/>
                  </a:cubicBezTo>
                  <a:lnTo>
                    <a:pt x="90330" y="2884"/>
                  </a:lnTo>
                  <a:cubicBezTo>
                    <a:pt x="91772" y="3050"/>
                    <a:pt x="93214" y="3217"/>
                    <a:pt x="94600" y="3438"/>
                  </a:cubicBezTo>
                  <a:lnTo>
                    <a:pt x="94988" y="3494"/>
                  </a:lnTo>
                  <a:cubicBezTo>
                    <a:pt x="96430" y="3771"/>
                    <a:pt x="97872" y="4048"/>
                    <a:pt x="99258" y="4381"/>
                  </a:cubicBezTo>
                  <a:lnTo>
                    <a:pt x="99646" y="4437"/>
                  </a:lnTo>
                  <a:cubicBezTo>
                    <a:pt x="101088" y="4769"/>
                    <a:pt x="102474" y="5157"/>
                    <a:pt x="103805" y="5546"/>
                  </a:cubicBezTo>
                  <a:lnTo>
                    <a:pt x="104249" y="5656"/>
                  </a:lnTo>
                  <a:cubicBezTo>
                    <a:pt x="105635" y="6045"/>
                    <a:pt x="107021" y="6488"/>
                    <a:pt x="108352" y="6987"/>
                  </a:cubicBezTo>
                  <a:lnTo>
                    <a:pt x="108740" y="7154"/>
                  </a:lnTo>
                  <a:cubicBezTo>
                    <a:pt x="110126" y="7653"/>
                    <a:pt x="111457" y="8152"/>
                    <a:pt x="112788" y="8706"/>
                  </a:cubicBezTo>
                  <a:lnTo>
                    <a:pt x="113176" y="8873"/>
                  </a:lnTo>
                  <a:cubicBezTo>
                    <a:pt x="114452" y="9483"/>
                    <a:pt x="115782" y="10093"/>
                    <a:pt x="117058" y="10703"/>
                  </a:cubicBezTo>
                  <a:lnTo>
                    <a:pt x="117446" y="10869"/>
                  </a:lnTo>
                  <a:cubicBezTo>
                    <a:pt x="118721" y="11534"/>
                    <a:pt x="119997" y="12255"/>
                    <a:pt x="121272" y="12976"/>
                  </a:cubicBezTo>
                  <a:lnTo>
                    <a:pt x="121605" y="13198"/>
                  </a:lnTo>
                  <a:cubicBezTo>
                    <a:pt x="122880" y="13863"/>
                    <a:pt x="124100" y="14695"/>
                    <a:pt x="125320" y="15471"/>
                  </a:cubicBezTo>
                  <a:lnTo>
                    <a:pt x="125653" y="15693"/>
                  </a:lnTo>
                  <a:cubicBezTo>
                    <a:pt x="126873" y="16469"/>
                    <a:pt x="128037" y="17301"/>
                    <a:pt x="129201" y="18188"/>
                  </a:cubicBezTo>
                  <a:lnTo>
                    <a:pt x="129534" y="18410"/>
                  </a:lnTo>
                  <a:cubicBezTo>
                    <a:pt x="130643" y="19297"/>
                    <a:pt x="131808" y="20185"/>
                    <a:pt x="132917" y="21127"/>
                  </a:cubicBezTo>
                  <a:lnTo>
                    <a:pt x="133194" y="21405"/>
                  </a:lnTo>
                  <a:cubicBezTo>
                    <a:pt x="134303" y="22347"/>
                    <a:pt x="135357" y="23290"/>
                    <a:pt x="136410" y="24288"/>
                  </a:cubicBezTo>
                  <a:lnTo>
                    <a:pt x="136743" y="24565"/>
                  </a:lnTo>
                  <a:cubicBezTo>
                    <a:pt x="137796" y="25563"/>
                    <a:pt x="138795" y="26617"/>
                    <a:pt x="139793" y="27671"/>
                  </a:cubicBezTo>
                  <a:cubicBezTo>
                    <a:pt x="139904" y="27726"/>
                    <a:pt x="139959" y="27837"/>
                    <a:pt x="140070" y="27948"/>
                  </a:cubicBezTo>
                  <a:lnTo>
                    <a:pt x="140125" y="27892"/>
                  </a:lnTo>
                  <a:cubicBezTo>
                    <a:pt x="141068" y="28946"/>
                    <a:pt x="142066" y="30055"/>
                    <a:pt x="142953" y="31164"/>
                  </a:cubicBezTo>
                  <a:cubicBezTo>
                    <a:pt x="143064" y="31275"/>
                    <a:pt x="143120" y="31386"/>
                    <a:pt x="143231" y="31497"/>
                  </a:cubicBezTo>
                  <a:cubicBezTo>
                    <a:pt x="144173" y="32606"/>
                    <a:pt x="145061" y="33715"/>
                    <a:pt x="145892" y="34879"/>
                  </a:cubicBezTo>
                  <a:lnTo>
                    <a:pt x="146336" y="35545"/>
                  </a:lnTo>
                  <a:cubicBezTo>
                    <a:pt x="147223" y="36709"/>
                    <a:pt x="147999" y="37929"/>
                    <a:pt x="148776" y="39094"/>
                  </a:cubicBezTo>
                  <a:lnTo>
                    <a:pt x="148998" y="39482"/>
                  </a:lnTo>
                  <a:cubicBezTo>
                    <a:pt x="149774" y="40702"/>
                    <a:pt x="150550" y="41922"/>
                    <a:pt x="151216" y="43197"/>
                  </a:cubicBezTo>
                  <a:lnTo>
                    <a:pt x="151437" y="43530"/>
                  </a:lnTo>
                  <a:cubicBezTo>
                    <a:pt x="152158" y="44805"/>
                    <a:pt x="152824" y="46080"/>
                    <a:pt x="153434" y="47411"/>
                  </a:cubicBezTo>
                  <a:cubicBezTo>
                    <a:pt x="153489" y="47522"/>
                    <a:pt x="153545" y="47633"/>
                    <a:pt x="153600" y="47744"/>
                  </a:cubicBezTo>
                  <a:cubicBezTo>
                    <a:pt x="154210" y="49075"/>
                    <a:pt x="154820" y="50406"/>
                    <a:pt x="155374" y="51736"/>
                  </a:cubicBezTo>
                  <a:cubicBezTo>
                    <a:pt x="155430" y="51847"/>
                    <a:pt x="155485" y="51958"/>
                    <a:pt x="155541" y="52125"/>
                  </a:cubicBezTo>
                  <a:cubicBezTo>
                    <a:pt x="156040" y="53455"/>
                    <a:pt x="156594" y="54786"/>
                    <a:pt x="157038" y="56173"/>
                  </a:cubicBezTo>
                  <a:cubicBezTo>
                    <a:pt x="157093" y="56283"/>
                    <a:pt x="157149" y="56450"/>
                    <a:pt x="157204" y="56561"/>
                  </a:cubicBezTo>
                  <a:cubicBezTo>
                    <a:pt x="157648" y="57947"/>
                    <a:pt x="158036" y="59333"/>
                    <a:pt x="158424" y="60720"/>
                  </a:cubicBezTo>
                  <a:cubicBezTo>
                    <a:pt x="158480" y="60830"/>
                    <a:pt x="158535" y="60997"/>
                    <a:pt x="158591" y="61108"/>
                  </a:cubicBezTo>
                  <a:cubicBezTo>
                    <a:pt x="158923" y="62494"/>
                    <a:pt x="159311" y="63880"/>
                    <a:pt x="159589" y="65322"/>
                  </a:cubicBezTo>
                  <a:cubicBezTo>
                    <a:pt x="159589" y="65433"/>
                    <a:pt x="159644" y="65599"/>
                    <a:pt x="159700" y="65710"/>
                  </a:cubicBezTo>
                  <a:cubicBezTo>
                    <a:pt x="159977" y="67096"/>
                    <a:pt x="160199" y="68538"/>
                    <a:pt x="160476" y="69980"/>
                  </a:cubicBezTo>
                  <a:cubicBezTo>
                    <a:pt x="160476" y="70146"/>
                    <a:pt x="160476" y="70257"/>
                    <a:pt x="160531" y="70368"/>
                  </a:cubicBezTo>
                  <a:cubicBezTo>
                    <a:pt x="160698" y="71810"/>
                    <a:pt x="160864" y="73251"/>
                    <a:pt x="161030" y="74693"/>
                  </a:cubicBezTo>
                  <a:lnTo>
                    <a:pt x="161030" y="75081"/>
                  </a:lnTo>
                  <a:cubicBezTo>
                    <a:pt x="161141" y="76246"/>
                    <a:pt x="161252" y="77410"/>
                    <a:pt x="161252" y="78519"/>
                  </a:cubicBezTo>
                  <a:lnTo>
                    <a:pt x="158258" y="78131"/>
                  </a:lnTo>
                  <a:cubicBezTo>
                    <a:pt x="158202" y="77189"/>
                    <a:pt x="158147" y="76301"/>
                    <a:pt x="158092" y="75359"/>
                  </a:cubicBezTo>
                  <a:lnTo>
                    <a:pt x="158036" y="74970"/>
                  </a:lnTo>
                  <a:cubicBezTo>
                    <a:pt x="157925" y="73584"/>
                    <a:pt x="157759" y="72198"/>
                    <a:pt x="157537" y="70812"/>
                  </a:cubicBezTo>
                  <a:lnTo>
                    <a:pt x="157482" y="70423"/>
                  </a:lnTo>
                  <a:cubicBezTo>
                    <a:pt x="157260" y="69037"/>
                    <a:pt x="157038" y="67706"/>
                    <a:pt x="156761" y="66320"/>
                  </a:cubicBezTo>
                  <a:cubicBezTo>
                    <a:pt x="156761" y="66209"/>
                    <a:pt x="156705" y="66043"/>
                    <a:pt x="156650" y="65932"/>
                  </a:cubicBezTo>
                  <a:cubicBezTo>
                    <a:pt x="156373" y="64546"/>
                    <a:pt x="156040" y="63215"/>
                    <a:pt x="155707" y="61884"/>
                  </a:cubicBezTo>
                  <a:cubicBezTo>
                    <a:pt x="155652" y="61773"/>
                    <a:pt x="155596" y="61607"/>
                    <a:pt x="155596" y="61496"/>
                  </a:cubicBezTo>
                  <a:cubicBezTo>
                    <a:pt x="155208" y="60165"/>
                    <a:pt x="154820" y="58834"/>
                    <a:pt x="154376" y="57503"/>
                  </a:cubicBezTo>
                  <a:cubicBezTo>
                    <a:pt x="154321" y="57392"/>
                    <a:pt x="154265" y="57282"/>
                    <a:pt x="154210" y="57115"/>
                  </a:cubicBezTo>
                  <a:cubicBezTo>
                    <a:pt x="153766" y="55840"/>
                    <a:pt x="153267" y="54509"/>
                    <a:pt x="152768" y="53234"/>
                  </a:cubicBezTo>
                  <a:cubicBezTo>
                    <a:pt x="152713" y="53123"/>
                    <a:pt x="152657" y="53012"/>
                    <a:pt x="152602" y="52845"/>
                  </a:cubicBezTo>
                  <a:cubicBezTo>
                    <a:pt x="152103" y="51570"/>
                    <a:pt x="151493" y="50295"/>
                    <a:pt x="150938" y="49075"/>
                  </a:cubicBezTo>
                  <a:lnTo>
                    <a:pt x="150717" y="48687"/>
                  </a:lnTo>
                  <a:cubicBezTo>
                    <a:pt x="150107" y="47467"/>
                    <a:pt x="149497" y="46247"/>
                    <a:pt x="148831" y="45027"/>
                  </a:cubicBezTo>
                  <a:cubicBezTo>
                    <a:pt x="148776" y="44916"/>
                    <a:pt x="148720" y="44750"/>
                    <a:pt x="148609" y="44639"/>
                  </a:cubicBezTo>
                  <a:cubicBezTo>
                    <a:pt x="147944" y="43419"/>
                    <a:pt x="147223" y="42254"/>
                    <a:pt x="146502" y="41090"/>
                  </a:cubicBezTo>
                  <a:cubicBezTo>
                    <a:pt x="146447" y="40979"/>
                    <a:pt x="146336" y="40868"/>
                    <a:pt x="146280" y="40757"/>
                  </a:cubicBezTo>
                  <a:cubicBezTo>
                    <a:pt x="145560" y="39593"/>
                    <a:pt x="144728" y="38428"/>
                    <a:pt x="143951" y="37319"/>
                  </a:cubicBezTo>
                  <a:lnTo>
                    <a:pt x="143508" y="36654"/>
                  </a:lnTo>
                  <a:cubicBezTo>
                    <a:pt x="142676" y="35545"/>
                    <a:pt x="141789" y="34491"/>
                    <a:pt x="140957" y="33382"/>
                  </a:cubicBezTo>
                  <a:lnTo>
                    <a:pt x="140680" y="33105"/>
                  </a:lnTo>
                  <a:cubicBezTo>
                    <a:pt x="139793" y="31996"/>
                    <a:pt x="138850" y="30998"/>
                    <a:pt x="137907" y="29944"/>
                  </a:cubicBezTo>
                  <a:lnTo>
                    <a:pt x="137630" y="29667"/>
                  </a:lnTo>
                  <a:cubicBezTo>
                    <a:pt x="136687" y="28669"/>
                    <a:pt x="135689" y="27671"/>
                    <a:pt x="134691" y="26728"/>
                  </a:cubicBezTo>
                  <a:lnTo>
                    <a:pt x="134414" y="26395"/>
                  </a:lnTo>
                  <a:cubicBezTo>
                    <a:pt x="133416" y="25453"/>
                    <a:pt x="132362" y="24565"/>
                    <a:pt x="131309" y="23623"/>
                  </a:cubicBezTo>
                  <a:lnTo>
                    <a:pt x="130976" y="23401"/>
                  </a:lnTo>
                  <a:cubicBezTo>
                    <a:pt x="129922" y="22514"/>
                    <a:pt x="128869" y="21626"/>
                    <a:pt x="127760" y="20795"/>
                  </a:cubicBezTo>
                  <a:lnTo>
                    <a:pt x="127427" y="20517"/>
                  </a:lnTo>
                  <a:cubicBezTo>
                    <a:pt x="126318" y="19686"/>
                    <a:pt x="125154" y="18909"/>
                    <a:pt x="124045" y="18133"/>
                  </a:cubicBezTo>
                  <a:lnTo>
                    <a:pt x="123656" y="17911"/>
                  </a:lnTo>
                  <a:cubicBezTo>
                    <a:pt x="122492" y="17190"/>
                    <a:pt x="121327" y="16414"/>
                    <a:pt x="120163" y="15749"/>
                  </a:cubicBezTo>
                  <a:lnTo>
                    <a:pt x="119775" y="15527"/>
                  </a:lnTo>
                  <a:cubicBezTo>
                    <a:pt x="118610" y="14861"/>
                    <a:pt x="117390" y="14196"/>
                    <a:pt x="116115" y="13586"/>
                  </a:cubicBezTo>
                  <a:lnTo>
                    <a:pt x="115782" y="13364"/>
                  </a:lnTo>
                  <a:cubicBezTo>
                    <a:pt x="114507" y="12754"/>
                    <a:pt x="113287" y="12200"/>
                    <a:pt x="112012" y="11645"/>
                  </a:cubicBezTo>
                  <a:cubicBezTo>
                    <a:pt x="111845" y="11590"/>
                    <a:pt x="111734" y="11534"/>
                    <a:pt x="111624" y="11479"/>
                  </a:cubicBezTo>
                  <a:cubicBezTo>
                    <a:pt x="110348" y="10924"/>
                    <a:pt x="109073" y="10425"/>
                    <a:pt x="107742" y="9926"/>
                  </a:cubicBezTo>
                  <a:lnTo>
                    <a:pt x="107354" y="9815"/>
                  </a:lnTo>
                  <a:cubicBezTo>
                    <a:pt x="106078" y="9316"/>
                    <a:pt x="104748" y="8928"/>
                    <a:pt x="103417" y="8540"/>
                  </a:cubicBezTo>
                  <a:lnTo>
                    <a:pt x="103029" y="8374"/>
                  </a:lnTo>
                  <a:cubicBezTo>
                    <a:pt x="101698" y="8041"/>
                    <a:pt x="100367" y="7653"/>
                    <a:pt x="98981" y="7375"/>
                  </a:cubicBezTo>
                  <a:lnTo>
                    <a:pt x="98593" y="7265"/>
                  </a:lnTo>
                  <a:cubicBezTo>
                    <a:pt x="97262" y="6932"/>
                    <a:pt x="95875" y="6710"/>
                    <a:pt x="94545" y="6433"/>
                  </a:cubicBezTo>
                  <a:lnTo>
                    <a:pt x="94101" y="6377"/>
                  </a:lnTo>
                  <a:cubicBezTo>
                    <a:pt x="92770" y="6156"/>
                    <a:pt x="91384" y="5989"/>
                    <a:pt x="89998" y="5823"/>
                  </a:cubicBezTo>
                  <a:lnTo>
                    <a:pt x="89609" y="5767"/>
                  </a:lnTo>
                  <a:cubicBezTo>
                    <a:pt x="88223" y="5656"/>
                    <a:pt x="86837" y="5546"/>
                    <a:pt x="85451" y="5490"/>
                  </a:cubicBezTo>
                  <a:lnTo>
                    <a:pt x="85007" y="5490"/>
                  </a:lnTo>
                  <a:cubicBezTo>
                    <a:pt x="83898" y="5435"/>
                    <a:pt x="82789" y="5379"/>
                    <a:pt x="81680" y="5379"/>
                  </a:cubicBezTo>
                  <a:lnTo>
                    <a:pt x="80959" y="5379"/>
                  </a:lnTo>
                  <a:lnTo>
                    <a:pt x="80848" y="4658"/>
                  </a:lnTo>
                  <a:lnTo>
                    <a:pt x="80460" y="2440"/>
                  </a:lnTo>
                  <a:close/>
                  <a:moveTo>
                    <a:pt x="79296" y="6156"/>
                  </a:moveTo>
                  <a:lnTo>
                    <a:pt x="75359" y="35711"/>
                  </a:lnTo>
                  <a:cubicBezTo>
                    <a:pt x="54564" y="38594"/>
                    <a:pt x="38262" y="55008"/>
                    <a:pt x="35545" y="75858"/>
                  </a:cubicBezTo>
                  <a:lnTo>
                    <a:pt x="5823" y="80571"/>
                  </a:lnTo>
                  <a:lnTo>
                    <a:pt x="5823" y="80571"/>
                  </a:lnTo>
                  <a:cubicBezTo>
                    <a:pt x="6599" y="40203"/>
                    <a:pt x="38872" y="7486"/>
                    <a:pt x="79296" y="6156"/>
                  </a:cubicBezTo>
                  <a:close/>
                  <a:moveTo>
                    <a:pt x="79739" y="2496"/>
                  </a:moveTo>
                  <a:lnTo>
                    <a:pt x="79351" y="5490"/>
                  </a:lnTo>
                  <a:cubicBezTo>
                    <a:pt x="78353" y="5490"/>
                    <a:pt x="77299" y="5546"/>
                    <a:pt x="76301" y="5656"/>
                  </a:cubicBezTo>
                  <a:lnTo>
                    <a:pt x="75913" y="5656"/>
                  </a:lnTo>
                  <a:cubicBezTo>
                    <a:pt x="74527" y="5767"/>
                    <a:pt x="73140" y="5878"/>
                    <a:pt x="71754" y="6045"/>
                  </a:cubicBezTo>
                  <a:lnTo>
                    <a:pt x="71311" y="6100"/>
                  </a:lnTo>
                  <a:cubicBezTo>
                    <a:pt x="69924" y="6322"/>
                    <a:pt x="68593" y="6544"/>
                    <a:pt x="67207" y="6821"/>
                  </a:cubicBezTo>
                  <a:lnTo>
                    <a:pt x="66819" y="6876"/>
                  </a:lnTo>
                  <a:cubicBezTo>
                    <a:pt x="65433" y="7154"/>
                    <a:pt x="64102" y="7486"/>
                    <a:pt x="62771" y="7819"/>
                  </a:cubicBezTo>
                  <a:lnTo>
                    <a:pt x="62383" y="7930"/>
                  </a:lnTo>
                  <a:cubicBezTo>
                    <a:pt x="61052" y="8263"/>
                    <a:pt x="59721" y="8651"/>
                    <a:pt x="58390" y="9094"/>
                  </a:cubicBezTo>
                  <a:lnTo>
                    <a:pt x="57670" y="9316"/>
                  </a:lnTo>
                  <a:cubicBezTo>
                    <a:pt x="56339" y="9760"/>
                    <a:pt x="55008" y="10203"/>
                    <a:pt x="53733" y="10703"/>
                  </a:cubicBezTo>
                  <a:lnTo>
                    <a:pt x="53344" y="10869"/>
                  </a:lnTo>
                  <a:cubicBezTo>
                    <a:pt x="52069" y="11368"/>
                    <a:pt x="50794" y="11922"/>
                    <a:pt x="49518" y="12477"/>
                  </a:cubicBezTo>
                  <a:lnTo>
                    <a:pt x="49186" y="12699"/>
                  </a:lnTo>
                  <a:cubicBezTo>
                    <a:pt x="47910" y="13253"/>
                    <a:pt x="46690" y="13863"/>
                    <a:pt x="45470" y="14473"/>
                  </a:cubicBezTo>
                  <a:lnTo>
                    <a:pt x="45082" y="14695"/>
                  </a:lnTo>
                  <a:cubicBezTo>
                    <a:pt x="43918" y="15360"/>
                    <a:pt x="42698" y="16081"/>
                    <a:pt x="41533" y="16802"/>
                  </a:cubicBezTo>
                  <a:lnTo>
                    <a:pt x="41145" y="17024"/>
                  </a:lnTo>
                  <a:cubicBezTo>
                    <a:pt x="39981" y="17745"/>
                    <a:pt x="38816" y="18466"/>
                    <a:pt x="37707" y="19297"/>
                  </a:cubicBezTo>
                  <a:lnTo>
                    <a:pt x="37375" y="19519"/>
                  </a:lnTo>
                  <a:cubicBezTo>
                    <a:pt x="36210" y="20351"/>
                    <a:pt x="35156" y="21183"/>
                    <a:pt x="34047" y="22015"/>
                  </a:cubicBezTo>
                  <a:lnTo>
                    <a:pt x="33715" y="22292"/>
                  </a:lnTo>
                  <a:cubicBezTo>
                    <a:pt x="32661" y="23179"/>
                    <a:pt x="31608" y="24066"/>
                    <a:pt x="30554" y="24954"/>
                  </a:cubicBezTo>
                  <a:lnTo>
                    <a:pt x="30277" y="25231"/>
                  </a:lnTo>
                  <a:cubicBezTo>
                    <a:pt x="29223" y="26173"/>
                    <a:pt x="28225" y="27116"/>
                    <a:pt x="27282" y="28114"/>
                  </a:cubicBezTo>
                  <a:lnTo>
                    <a:pt x="26950" y="28447"/>
                  </a:lnTo>
                  <a:cubicBezTo>
                    <a:pt x="26007" y="29390"/>
                    <a:pt x="25064" y="30443"/>
                    <a:pt x="24122" y="31497"/>
                  </a:cubicBezTo>
                  <a:lnTo>
                    <a:pt x="23844" y="31774"/>
                  </a:lnTo>
                  <a:cubicBezTo>
                    <a:pt x="22957" y="32828"/>
                    <a:pt x="22070" y="33881"/>
                    <a:pt x="21238" y="34990"/>
                  </a:cubicBezTo>
                  <a:lnTo>
                    <a:pt x="20961" y="35323"/>
                  </a:lnTo>
                  <a:cubicBezTo>
                    <a:pt x="20129" y="36432"/>
                    <a:pt x="19297" y="37541"/>
                    <a:pt x="18521" y="38650"/>
                  </a:cubicBezTo>
                  <a:lnTo>
                    <a:pt x="18299" y="39038"/>
                  </a:lnTo>
                  <a:cubicBezTo>
                    <a:pt x="17523" y="40147"/>
                    <a:pt x="16747" y="41312"/>
                    <a:pt x="16026" y="42476"/>
                  </a:cubicBezTo>
                  <a:lnTo>
                    <a:pt x="15860" y="42809"/>
                  </a:lnTo>
                  <a:cubicBezTo>
                    <a:pt x="15139" y="44029"/>
                    <a:pt x="14473" y="45249"/>
                    <a:pt x="13808" y="46469"/>
                  </a:cubicBezTo>
                  <a:lnTo>
                    <a:pt x="13641" y="46801"/>
                  </a:lnTo>
                  <a:cubicBezTo>
                    <a:pt x="12976" y="48077"/>
                    <a:pt x="12366" y="49297"/>
                    <a:pt x="11812" y="50572"/>
                  </a:cubicBezTo>
                  <a:cubicBezTo>
                    <a:pt x="11756" y="50683"/>
                    <a:pt x="11701" y="50794"/>
                    <a:pt x="11645" y="50960"/>
                  </a:cubicBezTo>
                  <a:cubicBezTo>
                    <a:pt x="11091" y="52180"/>
                    <a:pt x="10536" y="53455"/>
                    <a:pt x="10037" y="54786"/>
                  </a:cubicBezTo>
                  <a:lnTo>
                    <a:pt x="9926" y="55174"/>
                  </a:lnTo>
                  <a:cubicBezTo>
                    <a:pt x="9427" y="56450"/>
                    <a:pt x="8984" y="57781"/>
                    <a:pt x="8540" y="59111"/>
                  </a:cubicBezTo>
                  <a:lnTo>
                    <a:pt x="8374" y="59500"/>
                  </a:lnTo>
                  <a:cubicBezTo>
                    <a:pt x="7985" y="60830"/>
                    <a:pt x="7653" y="62161"/>
                    <a:pt x="7265" y="63492"/>
                  </a:cubicBezTo>
                  <a:cubicBezTo>
                    <a:pt x="7265" y="63603"/>
                    <a:pt x="7209" y="63769"/>
                    <a:pt x="7209" y="63880"/>
                  </a:cubicBezTo>
                  <a:cubicBezTo>
                    <a:pt x="6876" y="65211"/>
                    <a:pt x="6599" y="66597"/>
                    <a:pt x="6322" y="67928"/>
                  </a:cubicBezTo>
                  <a:lnTo>
                    <a:pt x="6266" y="68372"/>
                  </a:lnTo>
                  <a:cubicBezTo>
                    <a:pt x="5989" y="69703"/>
                    <a:pt x="5823" y="71089"/>
                    <a:pt x="5601" y="72475"/>
                  </a:cubicBezTo>
                  <a:cubicBezTo>
                    <a:pt x="5601" y="72586"/>
                    <a:pt x="5601" y="72752"/>
                    <a:pt x="5601" y="72863"/>
                  </a:cubicBezTo>
                  <a:cubicBezTo>
                    <a:pt x="5435" y="74250"/>
                    <a:pt x="5268" y="75636"/>
                    <a:pt x="5213" y="77022"/>
                  </a:cubicBezTo>
                  <a:lnTo>
                    <a:pt x="5213" y="77466"/>
                  </a:lnTo>
                  <a:cubicBezTo>
                    <a:pt x="5157" y="78519"/>
                    <a:pt x="5102" y="79573"/>
                    <a:pt x="5047" y="80626"/>
                  </a:cubicBezTo>
                  <a:lnTo>
                    <a:pt x="2052" y="81126"/>
                  </a:lnTo>
                  <a:cubicBezTo>
                    <a:pt x="2108" y="79850"/>
                    <a:pt x="2163" y="78575"/>
                    <a:pt x="2219" y="77244"/>
                  </a:cubicBezTo>
                  <a:lnTo>
                    <a:pt x="2219" y="76856"/>
                  </a:lnTo>
                  <a:cubicBezTo>
                    <a:pt x="2329" y="75414"/>
                    <a:pt x="2440" y="73972"/>
                    <a:pt x="2607" y="72531"/>
                  </a:cubicBezTo>
                  <a:cubicBezTo>
                    <a:pt x="2607" y="72420"/>
                    <a:pt x="2607" y="72253"/>
                    <a:pt x="2662" y="72142"/>
                  </a:cubicBezTo>
                  <a:cubicBezTo>
                    <a:pt x="2829" y="70701"/>
                    <a:pt x="3050" y="69259"/>
                    <a:pt x="3328" y="67873"/>
                  </a:cubicBezTo>
                  <a:lnTo>
                    <a:pt x="3383" y="67429"/>
                  </a:lnTo>
                  <a:cubicBezTo>
                    <a:pt x="3660" y="66043"/>
                    <a:pt x="3938" y="64601"/>
                    <a:pt x="4326" y="63215"/>
                  </a:cubicBezTo>
                  <a:cubicBezTo>
                    <a:pt x="4326" y="63048"/>
                    <a:pt x="4381" y="62938"/>
                    <a:pt x="4381" y="62827"/>
                  </a:cubicBezTo>
                  <a:cubicBezTo>
                    <a:pt x="4769" y="61440"/>
                    <a:pt x="5157" y="60054"/>
                    <a:pt x="5546" y="58668"/>
                  </a:cubicBezTo>
                  <a:cubicBezTo>
                    <a:pt x="5601" y="58501"/>
                    <a:pt x="5657" y="58391"/>
                    <a:pt x="5657" y="58280"/>
                  </a:cubicBezTo>
                  <a:cubicBezTo>
                    <a:pt x="6100" y="56893"/>
                    <a:pt x="6599" y="55507"/>
                    <a:pt x="7043" y="54176"/>
                  </a:cubicBezTo>
                  <a:lnTo>
                    <a:pt x="7209" y="53788"/>
                  </a:lnTo>
                  <a:cubicBezTo>
                    <a:pt x="7708" y="52402"/>
                    <a:pt x="8263" y="51071"/>
                    <a:pt x="8873" y="49796"/>
                  </a:cubicBezTo>
                  <a:lnTo>
                    <a:pt x="9039" y="49407"/>
                  </a:lnTo>
                  <a:cubicBezTo>
                    <a:pt x="9594" y="48077"/>
                    <a:pt x="10259" y="46746"/>
                    <a:pt x="10924" y="45470"/>
                  </a:cubicBezTo>
                  <a:cubicBezTo>
                    <a:pt x="10980" y="45360"/>
                    <a:pt x="11035" y="45249"/>
                    <a:pt x="11091" y="45138"/>
                  </a:cubicBezTo>
                  <a:cubicBezTo>
                    <a:pt x="11812" y="43862"/>
                    <a:pt x="12477" y="42587"/>
                    <a:pt x="13198" y="41367"/>
                  </a:cubicBezTo>
                  <a:lnTo>
                    <a:pt x="13420" y="40979"/>
                  </a:lnTo>
                  <a:cubicBezTo>
                    <a:pt x="14141" y="39759"/>
                    <a:pt x="14917" y="38539"/>
                    <a:pt x="15749" y="37375"/>
                  </a:cubicBezTo>
                  <a:lnTo>
                    <a:pt x="15970" y="36986"/>
                  </a:lnTo>
                  <a:cubicBezTo>
                    <a:pt x="16802" y="35822"/>
                    <a:pt x="17634" y="34657"/>
                    <a:pt x="18521" y="33493"/>
                  </a:cubicBezTo>
                  <a:lnTo>
                    <a:pt x="18798" y="33160"/>
                  </a:lnTo>
                  <a:cubicBezTo>
                    <a:pt x="19741" y="32051"/>
                    <a:pt x="20684" y="30887"/>
                    <a:pt x="21626" y="29833"/>
                  </a:cubicBezTo>
                  <a:lnTo>
                    <a:pt x="21904" y="29500"/>
                  </a:lnTo>
                  <a:cubicBezTo>
                    <a:pt x="22846" y="28447"/>
                    <a:pt x="23844" y="27393"/>
                    <a:pt x="24843" y="26340"/>
                  </a:cubicBezTo>
                  <a:lnTo>
                    <a:pt x="25120" y="26063"/>
                  </a:lnTo>
                  <a:cubicBezTo>
                    <a:pt x="26173" y="25009"/>
                    <a:pt x="27227" y="24011"/>
                    <a:pt x="28281" y="23068"/>
                  </a:cubicBezTo>
                  <a:cubicBezTo>
                    <a:pt x="28336" y="22957"/>
                    <a:pt x="28447" y="22846"/>
                    <a:pt x="28558" y="22791"/>
                  </a:cubicBezTo>
                  <a:cubicBezTo>
                    <a:pt x="29667" y="21793"/>
                    <a:pt x="30720" y="20906"/>
                    <a:pt x="31885" y="20018"/>
                  </a:cubicBezTo>
                  <a:lnTo>
                    <a:pt x="32218" y="19741"/>
                  </a:lnTo>
                  <a:cubicBezTo>
                    <a:pt x="33327" y="18854"/>
                    <a:pt x="34491" y="17967"/>
                    <a:pt x="35656" y="17135"/>
                  </a:cubicBezTo>
                  <a:lnTo>
                    <a:pt x="35988" y="16913"/>
                  </a:lnTo>
                  <a:cubicBezTo>
                    <a:pt x="37208" y="16081"/>
                    <a:pt x="38373" y="15250"/>
                    <a:pt x="39593" y="14473"/>
                  </a:cubicBezTo>
                  <a:lnTo>
                    <a:pt x="39981" y="14251"/>
                  </a:lnTo>
                  <a:cubicBezTo>
                    <a:pt x="41201" y="13531"/>
                    <a:pt x="42421" y="12810"/>
                    <a:pt x="43696" y="12089"/>
                  </a:cubicBezTo>
                  <a:lnTo>
                    <a:pt x="44084" y="11922"/>
                  </a:lnTo>
                  <a:cubicBezTo>
                    <a:pt x="45359" y="11202"/>
                    <a:pt x="46635" y="10592"/>
                    <a:pt x="47910" y="9982"/>
                  </a:cubicBezTo>
                  <a:lnTo>
                    <a:pt x="48298" y="9760"/>
                  </a:lnTo>
                  <a:cubicBezTo>
                    <a:pt x="49629" y="9150"/>
                    <a:pt x="50960" y="8595"/>
                    <a:pt x="52291" y="8041"/>
                  </a:cubicBezTo>
                  <a:lnTo>
                    <a:pt x="52679" y="7930"/>
                  </a:lnTo>
                  <a:cubicBezTo>
                    <a:pt x="54010" y="7375"/>
                    <a:pt x="55341" y="6876"/>
                    <a:pt x="56727" y="6433"/>
                  </a:cubicBezTo>
                  <a:lnTo>
                    <a:pt x="57503" y="6211"/>
                  </a:lnTo>
                  <a:cubicBezTo>
                    <a:pt x="58890" y="5767"/>
                    <a:pt x="60276" y="5324"/>
                    <a:pt x="61662" y="4991"/>
                  </a:cubicBezTo>
                  <a:lnTo>
                    <a:pt x="62050" y="4880"/>
                  </a:lnTo>
                  <a:cubicBezTo>
                    <a:pt x="63437" y="4547"/>
                    <a:pt x="64878" y="4215"/>
                    <a:pt x="66265" y="3938"/>
                  </a:cubicBezTo>
                  <a:lnTo>
                    <a:pt x="66708" y="3827"/>
                  </a:lnTo>
                  <a:cubicBezTo>
                    <a:pt x="68094" y="3605"/>
                    <a:pt x="69536" y="3328"/>
                    <a:pt x="70978" y="3161"/>
                  </a:cubicBezTo>
                  <a:lnTo>
                    <a:pt x="71366" y="3106"/>
                  </a:lnTo>
                  <a:cubicBezTo>
                    <a:pt x="72808" y="2939"/>
                    <a:pt x="74249" y="2773"/>
                    <a:pt x="75691" y="2662"/>
                  </a:cubicBezTo>
                  <a:lnTo>
                    <a:pt x="76079" y="2662"/>
                  </a:lnTo>
                  <a:cubicBezTo>
                    <a:pt x="77299" y="2551"/>
                    <a:pt x="78519" y="2496"/>
                    <a:pt x="79739" y="2496"/>
                  </a:cubicBezTo>
                  <a:close/>
                  <a:moveTo>
                    <a:pt x="70922" y="70479"/>
                  </a:moveTo>
                  <a:lnTo>
                    <a:pt x="81683" y="82012"/>
                  </a:lnTo>
                  <a:lnTo>
                    <a:pt x="81683" y="82012"/>
                  </a:lnTo>
                  <a:lnTo>
                    <a:pt x="1165" y="81514"/>
                  </a:lnTo>
                  <a:lnTo>
                    <a:pt x="62050" y="71865"/>
                  </a:lnTo>
                  <a:lnTo>
                    <a:pt x="70922" y="70479"/>
                  </a:lnTo>
                  <a:close/>
                  <a:moveTo>
                    <a:pt x="80072" y="1220"/>
                  </a:moveTo>
                  <a:lnTo>
                    <a:pt x="90996" y="63492"/>
                  </a:lnTo>
                  <a:lnTo>
                    <a:pt x="92049" y="69592"/>
                  </a:lnTo>
                  <a:lnTo>
                    <a:pt x="81735" y="82013"/>
                  </a:lnTo>
                  <a:lnTo>
                    <a:pt x="81735" y="82040"/>
                  </a:lnTo>
                  <a:lnTo>
                    <a:pt x="81734" y="82014"/>
                  </a:lnTo>
                  <a:lnTo>
                    <a:pt x="81735" y="82013"/>
                  </a:lnTo>
                  <a:lnTo>
                    <a:pt x="81734" y="82013"/>
                  </a:lnTo>
                  <a:lnTo>
                    <a:pt x="81734" y="82013"/>
                  </a:lnTo>
                  <a:lnTo>
                    <a:pt x="80072" y="1220"/>
                  </a:lnTo>
                  <a:close/>
                  <a:moveTo>
                    <a:pt x="161807" y="78797"/>
                  </a:moveTo>
                  <a:lnTo>
                    <a:pt x="98593" y="92216"/>
                  </a:lnTo>
                  <a:lnTo>
                    <a:pt x="92105" y="93602"/>
                  </a:lnTo>
                  <a:lnTo>
                    <a:pt x="81957" y="81791"/>
                  </a:lnTo>
                  <a:lnTo>
                    <a:pt x="161807" y="78797"/>
                  </a:lnTo>
                  <a:close/>
                  <a:moveTo>
                    <a:pt x="51515" y="89831"/>
                  </a:moveTo>
                  <a:lnTo>
                    <a:pt x="63048" y="91717"/>
                  </a:lnTo>
                  <a:lnTo>
                    <a:pt x="56561" y="100423"/>
                  </a:lnTo>
                  <a:cubicBezTo>
                    <a:pt x="54232" y="97262"/>
                    <a:pt x="52513" y="93658"/>
                    <a:pt x="51515" y="89831"/>
                  </a:cubicBezTo>
                  <a:close/>
                  <a:moveTo>
                    <a:pt x="112012" y="89610"/>
                  </a:moveTo>
                  <a:lnTo>
                    <a:pt x="112012" y="89610"/>
                  </a:lnTo>
                  <a:cubicBezTo>
                    <a:pt x="110847" y="94267"/>
                    <a:pt x="108629" y="98593"/>
                    <a:pt x="105524" y="102252"/>
                  </a:cubicBezTo>
                  <a:lnTo>
                    <a:pt x="98870" y="92382"/>
                  </a:lnTo>
                  <a:lnTo>
                    <a:pt x="112012" y="89610"/>
                  </a:lnTo>
                  <a:close/>
                  <a:moveTo>
                    <a:pt x="63492" y="91772"/>
                  </a:moveTo>
                  <a:lnTo>
                    <a:pt x="70534" y="92881"/>
                  </a:lnTo>
                  <a:lnTo>
                    <a:pt x="49075" y="111069"/>
                  </a:lnTo>
                  <a:lnTo>
                    <a:pt x="63492" y="91772"/>
                  </a:lnTo>
                  <a:close/>
                  <a:moveTo>
                    <a:pt x="71810" y="100811"/>
                  </a:moveTo>
                  <a:lnTo>
                    <a:pt x="73307" y="112067"/>
                  </a:lnTo>
                  <a:cubicBezTo>
                    <a:pt x="68982" y="110847"/>
                    <a:pt x="64989" y="108685"/>
                    <a:pt x="61551" y="105801"/>
                  </a:cubicBezTo>
                  <a:lnTo>
                    <a:pt x="71810" y="100811"/>
                  </a:lnTo>
                  <a:close/>
                  <a:moveTo>
                    <a:pt x="91051" y="100755"/>
                  </a:moveTo>
                  <a:lnTo>
                    <a:pt x="100866" y="106633"/>
                  </a:lnTo>
                  <a:cubicBezTo>
                    <a:pt x="97317" y="109350"/>
                    <a:pt x="93325" y="111291"/>
                    <a:pt x="88999" y="112345"/>
                  </a:cubicBezTo>
                  <a:lnTo>
                    <a:pt x="91051" y="100755"/>
                  </a:lnTo>
                  <a:close/>
                  <a:moveTo>
                    <a:pt x="36210" y="87336"/>
                  </a:moveTo>
                  <a:lnTo>
                    <a:pt x="49518" y="89499"/>
                  </a:lnTo>
                  <a:cubicBezTo>
                    <a:pt x="50572" y="93990"/>
                    <a:pt x="52568" y="98260"/>
                    <a:pt x="55396" y="101975"/>
                  </a:cubicBezTo>
                  <a:lnTo>
                    <a:pt x="47578" y="112455"/>
                  </a:lnTo>
                  <a:cubicBezTo>
                    <a:pt x="41312" y="105469"/>
                    <a:pt x="37319" y="96707"/>
                    <a:pt x="36210" y="87336"/>
                  </a:cubicBezTo>
                  <a:close/>
                  <a:moveTo>
                    <a:pt x="92216" y="93990"/>
                  </a:moveTo>
                  <a:lnTo>
                    <a:pt x="111956" y="112844"/>
                  </a:lnTo>
                  <a:lnTo>
                    <a:pt x="111956" y="112844"/>
                  </a:lnTo>
                  <a:lnTo>
                    <a:pt x="91107" y="100367"/>
                  </a:lnTo>
                  <a:lnTo>
                    <a:pt x="92216" y="93990"/>
                  </a:lnTo>
                  <a:close/>
                  <a:moveTo>
                    <a:pt x="59777" y="106689"/>
                  </a:moveTo>
                  <a:cubicBezTo>
                    <a:pt x="63714" y="110182"/>
                    <a:pt x="68427" y="112733"/>
                    <a:pt x="73529" y="114064"/>
                  </a:cubicBezTo>
                  <a:lnTo>
                    <a:pt x="73584" y="114064"/>
                  </a:lnTo>
                  <a:lnTo>
                    <a:pt x="75303" y="127261"/>
                  </a:lnTo>
                  <a:cubicBezTo>
                    <a:pt x="64656" y="125708"/>
                    <a:pt x="54897" y="120551"/>
                    <a:pt x="47688" y="112566"/>
                  </a:cubicBezTo>
                  <a:lnTo>
                    <a:pt x="59777" y="106689"/>
                  </a:lnTo>
                  <a:close/>
                  <a:moveTo>
                    <a:pt x="127372" y="86338"/>
                  </a:moveTo>
                  <a:lnTo>
                    <a:pt x="127372" y="86338"/>
                  </a:lnTo>
                  <a:cubicBezTo>
                    <a:pt x="125209" y="108075"/>
                    <a:pt x="108075" y="125265"/>
                    <a:pt x="86338" y="127483"/>
                  </a:cubicBezTo>
                  <a:lnTo>
                    <a:pt x="88667" y="114341"/>
                  </a:lnTo>
                  <a:cubicBezTo>
                    <a:pt x="93768" y="113232"/>
                    <a:pt x="98482" y="110958"/>
                    <a:pt x="102530" y="107631"/>
                  </a:cubicBezTo>
                  <a:lnTo>
                    <a:pt x="102530" y="107687"/>
                  </a:lnTo>
                  <a:lnTo>
                    <a:pt x="113620" y="114285"/>
                  </a:lnTo>
                  <a:lnTo>
                    <a:pt x="113121" y="113564"/>
                  </a:lnTo>
                  <a:lnTo>
                    <a:pt x="106577" y="103805"/>
                  </a:lnTo>
                  <a:cubicBezTo>
                    <a:pt x="110237" y="99646"/>
                    <a:pt x="112788" y="94600"/>
                    <a:pt x="114008" y="89166"/>
                  </a:cubicBezTo>
                  <a:lnTo>
                    <a:pt x="127372" y="86338"/>
                  </a:lnTo>
                  <a:close/>
                  <a:moveTo>
                    <a:pt x="5767" y="82401"/>
                  </a:moveTo>
                  <a:lnTo>
                    <a:pt x="35489" y="87225"/>
                  </a:lnTo>
                  <a:cubicBezTo>
                    <a:pt x="37984" y="108297"/>
                    <a:pt x="54398" y="125043"/>
                    <a:pt x="75414" y="127926"/>
                  </a:cubicBezTo>
                  <a:lnTo>
                    <a:pt x="75414" y="127982"/>
                  </a:lnTo>
                  <a:lnTo>
                    <a:pt x="79351" y="157925"/>
                  </a:lnTo>
                  <a:cubicBezTo>
                    <a:pt x="38539" y="156595"/>
                    <a:pt x="6045" y="123268"/>
                    <a:pt x="5767" y="82401"/>
                  </a:cubicBezTo>
                  <a:close/>
                  <a:moveTo>
                    <a:pt x="157648" y="79961"/>
                  </a:moveTo>
                  <a:cubicBezTo>
                    <a:pt x="157648" y="80626"/>
                    <a:pt x="157648" y="81347"/>
                    <a:pt x="157648" y="82068"/>
                  </a:cubicBezTo>
                  <a:cubicBezTo>
                    <a:pt x="157592" y="123934"/>
                    <a:pt x="123601" y="157870"/>
                    <a:pt x="81735" y="157925"/>
                  </a:cubicBezTo>
                  <a:lnTo>
                    <a:pt x="80959" y="157925"/>
                  </a:lnTo>
                  <a:lnTo>
                    <a:pt x="86171" y="128148"/>
                  </a:lnTo>
                  <a:cubicBezTo>
                    <a:pt x="108407" y="125986"/>
                    <a:pt x="125985" y="108352"/>
                    <a:pt x="128092" y="86172"/>
                  </a:cubicBezTo>
                  <a:lnTo>
                    <a:pt x="157648" y="79961"/>
                  </a:lnTo>
                  <a:close/>
                  <a:moveTo>
                    <a:pt x="2219" y="81791"/>
                  </a:moveTo>
                  <a:lnTo>
                    <a:pt x="5213" y="82290"/>
                  </a:lnTo>
                  <a:lnTo>
                    <a:pt x="5213" y="82345"/>
                  </a:lnTo>
                  <a:cubicBezTo>
                    <a:pt x="5213" y="83732"/>
                    <a:pt x="5268" y="85118"/>
                    <a:pt x="5324" y="86504"/>
                  </a:cubicBezTo>
                  <a:lnTo>
                    <a:pt x="5324" y="86948"/>
                  </a:lnTo>
                  <a:cubicBezTo>
                    <a:pt x="5435" y="88334"/>
                    <a:pt x="5546" y="89720"/>
                    <a:pt x="5712" y="91107"/>
                  </a:cubicBezTo>
                  <a:cubicBezTo>
                    <a:pt x="5712" y="91218"/>
                    <a:pt x="5712" y="91384"/>
                    <a:pt x="5767" y="91495"/>
                  </a:cubicBezTo>
                  <a:cubicBezTo>
                    <a:pt x="5934" y="92881"/>
                    <a:pt x="6156" y="94267"/>
                    <a:pt x="6377" y="95598"/>
                  </a:cubicBezTo>
                  <a:lnTo>
                    <a:pt x="6433" y="96042"/>
                  </a:lnTo>
                  <a:cubicBezTo>
                    <a:pt x="6710" y="97428"/>
                    <a:pt x="6987" y="98759"/>
                    <a:pt x="7320" y="100090"/>
                  </a:cubicBezTo>
                  <a:cubicBezTo>
                    <a:pt x="7320" y="100201"/>
                    <a:pt x="7375" y="100367"/>
                    <a:pt x="7431" y="100478"/>
                  </a:cubicBezTo>
                  <a:cubicBezTo>
                    <a:pt x="7764" y="101809"/>
                    <a:pt x="8096" y="103140"/>
                    <a:pt x="8540" y="104470"/>
                  </a:cubicBezTo>
                  <a:lnTo>
                    <a:pt x="8651" y="104859"/>
                  </a:lnTo>
                  <a:cubicBezTo>
                    <a:pt x="9094" y="106189"/>
                    <a:pt x="9538" y="107520"/>
                    <a:pt x="10037" y="108796"/>
                  </a:cubicBezTo>
                  <a:lnTo>
                    <a:pt x="10203" y="109184"/>
                  </a:lnTo>
                  <a:cubicBezTo>
                    <a:pt x="10703" y="110515"/>
                    <a:pt x="11202" y="111790"/>
                    <a:pt x="11756" y="113010"/>
                  </a:cubicBezTo>
                  <a:cubicBezTo>
                    <a:pt x="11812" y="113176"/>
                    <a:pt x="11867" y="113287"/>
                    <a:pt x="11922" y="113398"/>
                  </a:cubicBezTo>
                  <a:cubicBezTo>
                    <a:pt x="12532" y="114674"/>
                    <a:pt x="13087" y="115893"/>
                    <a:pt x="13752" y="117169"/>
                  </a:cubicBezTo>
                  <a:lnTo>
                    <a:pt x="13919" y="117502"/>
                  </a:lnTo>
                  <a:cubicBezTo>
                    <a:pt x="14584" y="118721"/>
                    <a:pt x="15250" y="119941"/>
                    <a:pt x="15970" y="121161"/>
                  </a:cubicBezTo>
                  <a:lnTo>
                    <a:pt x="16192" y="121494"/>
                  </a:lnTo>
                  <a:cubicBezTo>
                    <a:pt x="16913" y="122658"/>
                    <a:pt x="17634" y="123823"/>
                    <a:pt x="18410" y="124932"/>
                  </a:cubicBezTo>
                  <a:lnTo>
                    <a:pt x="18632" y="125320"/>
                  </a:lnTo>
                  <a:cubicBezTo>
                    <a:pt x="19464" y="126429"/>
                    <a:pt x="20240" y="127538"/>
                    <a:pt x="21127" y="128647"/>
                  </a:cubicBezTo>
                  <a:lnTo>
                    <a:pt x="21349" y="128980"/>
                  </a:lnTo>
                  <a:cubicBezTo>
                    <a:pt x="22181" y="130089"/>
                    <a:pt x="23068" y="131143"/>
                    <a:pt x="24011" y="132196"/>
                  </a:cubicBezTo>
                  <a:lnTo>
                    <a:pt x="24288" y="132473"/>
                  </a:lnTo>
                  <a:cubicBezTo>
                    <a:pt x="25175" y="133527"/>
                    <a:pt x="26118" y="134580"/>
                    <a:pt x="27116" y="135523"/>
                  </a:cubicBezTo>
                  <a:lnTo>
                    <a:pt x="27393" y="135856"/>
                  </a:lnTo>
                  <a:cubicBezTo>
                    <a:pt x="28336" y="136799"/>
                    <a:pt x="29334" y="137797"/>
                    <a:pt x="30388" y="138739"/>
                  </a:cubicBezTo>
                  <a:lnTo>
                    <a:pt x="30720" y="139017"/>
                  </a:lnTo>
                  <a:cubicBezTo>
                    <a:pt x="31719" y="139904"/>
                    <a:pt x="32772" y="140791"/>
                    <a:pt x="33881" y="141678"/>
                  </a:cubicBezTo>
                  <a:lnTo>
                    <a:pt x="34158" y="141955"/>
                  </a:lnTo>
                  <a:cubicBezTo>
                    <a:pt x="35267" y="142787"/>
                    <a:pt x="36376" y="143619"/>
                    <a:pt x="37485" y="144451"/>
                  </a:cubicBezTo>
                  <a:lnTo>
                    <a:pt x="37818" y="144673"/>
                  </a:lnTo>
                  <a:cubicBezTo>
                    <a:pt x="38983" y="145449"/>
                    <a:pt x="40147" y="146225"/>
                    <a:pt x="41312" y="146946"/>
                  </a:cubicBezTo>
                  <a:lnTo>
                    <a:pt x="41644" y="147168"/>
                  </a:lnTo>
                  <a:cubicBezTo>
                    <a:pt x="42809" y="147944"/>
                    <a:pt x="44029" y="148610"/>
                    <a:pt x="45249" y="149275"/>
                  </a:cubicBezTo>
                  <a:lnTo>
                    <a:pt x="45581" y="149497"/>
                  </a:lnTo>
                  <a:cubicBezTo>
                    <a:pt x="46801" y="150107"/>
                    <a:pt x="48077" y="150772"/>
                    <a:pt x="49296" y="151327"/>
                  </a:cubicBezTo>
                  <a:lnTo>
                    <a:pt x="49685" y="151493"/>
                  </a:lnTo>
                  <a:cubicBezTo>
                    <a:pt x="50960" y="152103"/>
                    <a:pt x="52235" y="152658"/>
                    <a:pt x="53511" y="153157"/>
                  </a:cubicBezTo>
                  <a:lnTo>
                    <a:pt x="53899" y="153323"/>
                  </a:lnTo>
                  <a:cubicBezTo>
                    <a:pt x="55174" y="153822"/>
                    <a:pt x="56450" y="154266"/>
                    <a:pt x="57781" y="154709"/>
                  </a:cubicBezTo>
                  <a:lnTo>
                    <a:pt x="58557" y="154931"/>
                  </a:lnTo>
                  <a:cubicBezTo>
                    <a:pt x="59832" y="155375"/>
                    <a:pt x="61163" y="155763"/>
                    <a:pt x="62494" y="156096"/>
                  </a:cubicBezTo>
                  <a:lnTo>
                    <a:pt x="62937" y="156206"/>
                  </a:lnTo>
                  <a:cubicBezTo>
                    <a:pt x="64268" y="156539"/>
                    <a:pt x="65599" y="156872"/>
                    <a:pt x="66985" y="157094"/>
                  </a:cubicBezTo>
                  <a:lnTo>
                    <a:pt x="67374" y="157205"/>
                  </a:lnTo>
                  <a:cubicBezTo>
                    <a:pt x="68704" y="157426"/>
                    <a:pt x="70091" y="157704"/>
                    <a:pt x="71477" y="157870"/>
                  </a:cubicBezTo>
                  <a:lnTo>
                    <a:pt x="71865" y="157925"/>
                  </a:lnTo>
                  <a:cubicBezTo>
                    <a:pt x="73251" y="158147"/>
                    <a:pt x="74638" y="158258"/>
                    <a:pt x="76024" y="158369"/>
                  </a:cubicBezTo>
                  <a:lnTo>
                    <a:pt x="76468" y="158369"/>
                  </a:lnTo>
                  <a:cubicBezTo>
                    <a:pt x="77521" y="158424"/>
                    <a:pt x="78519" y="158480"/>
                    <a:pt x="79573" y="158535"/>
                  </a:cubicBezTo>
                  <a:lnTo>
                    <a:pt x="79961" y="161530"/>
                  </a:lnTo>
                  <a:cubicBezTo>
                    <a:pt x="79589" y="161545"/>
                    <a:pt x="79226" y="161552"/>
                    <a:pt x="78869" y="161552"/>
                  </a:cubicBezTo>
                  <a:cubicBezTo>
                    <a:pt x="77895" y="161552"/>
                    <a:pt x="76972" y="161500"/>
                    <a:pt x="76079" y="161419"/>
                  </a:cubicBezTo>
                  <a:lnTo>
                    <a:pt x="76079" y="161474"/>
                  </a:lnTo>
                  <a:lnTo>
                    <a:pt x="75691" y="161474"/>
                  </a:lnTo>
                  <a:cubicBezTo>
                    <a:pt x="74249" y="161363"/>
                    <a:pt x="72808" y="161197"/>
                    <a:pt x="71366" y="161031"/>
                  </a:cubicBezTo>
                  <a:lnTo>
                    <a:pt x="70978" y="160975"/>
                  </a:lnTo>
                  <a:cubicBezTo>
                    <a:pt x="69536" y="160753"/>
                    <a:pt x="68094" y="160532"/>
                    <a:pt x="66708" y="160254"/>
                  </a:cubicBezTo>
                  <a:lnTo>
                    <a:pt x="66265" y="160199"/>
                  </a:lnTo>
                  <a:cubicBezTo>
                    <a:pt x="64878" y="159922"/>
                    <a:pt x="63437" y="159589"/>
                    <a:pt x="62050" y="159201"/>
                  </a:cubicBezTo>
                  <a:lnTo>
                    <a:pt x="61662" y="159145"/>
                  </a:lnTo>
                  <a:cubicBezTo>
                    <a:pt x="60276" y="158757"/>
                    <a:pt x="58890" y="158369"/>
                    <a:pt x="57503" y="157925"/>
                  </a:cubicBezTo>
                  <a:lnTo>
                    <a:pt x="56727" y="157648"/>
                  </a:lnTo>
                  <a:cubicBezTo>
                    <a:pt x="55341" y="157205"/>
                    <a:pt x="54010" y="156706"/>
                    <a:pt x="52679" y="156206"/>
                  </a:cubicBezTo>
                  <a:lnTo>
                    <a:pt x="52291" y="156040"/>
                  </a:lnTo>
                  <a:cubicBezTo>
                    <a:pt x="50960" y="155486"/>
                    <a:pt x="49629" y="154931"/>
                    <a:pt x="48298" y="154321"/>
                  </a:cubicBezTo>
                  <a:lnTo>
                    <a:pt x="47910" y="154155"/>
                  </a:lnTo>
                  <a:cubicBezTo>
                    <a:pt x="46635" y="153545"/>
                    <a:pt x="45304" y="152879"/>
                    <a:pt x="44084" y="152214"/>
                  </a:cubicBezTo>
                  <a:lnTo>
                    <a:pt x="43696" y="151992"/>
                  </a:lnTo>
                  <a:cubicBezTo>
                    <a:pt x="42421" y="151327"/>
                    <a:pt x="41201" y="150606"/>
                    <a:pt x="39981" y="149830"/>
                  </a:cubicBezTo>
                  <a:lnTo>
                    <a:pt x="39593" y="149608"/>
                  </a:lnTo>
                  <a:cubicBezTo>
                    <a:pt x="38373" y="148831"/>
                    <a:pt x="37153" y="148055"/>
                    <a:pt x="35988" y="147223"/>
                  </a:cubicBezTo>
                  <a:lnTo>
                    <a:pt x="35656" y="147002"/>
                  </a:lnTo>
                  <a:cubicBezTo>
                    <a:pt x="34491" y="146114"/>
                    <a:pt x="33327" y="145283"/>
                    <a:pt x="32162" y="144340"/>
                  </a:cubicBezTo>
                  <a:lnTo>
                    <a:pt x="31885" y="144118"/>
                  </a:lnTo>
                  <a:cubicBezTo>
                    <a:pt x="30720" y="143175"/>
                    <a:pt x="29611" y="142288"/>
                    <a:pt x="28558" y="141290"/>
                  </a:cubicBezTo>
                  <a:lnTo>
                    <a:pt x="28281" y="141013"/>
                  </a:lnTo>
                  <a:cubicBezTo>
                    <a:pt x="27172" y="140070"/>
                    <a:pt x="26173" y="139072"/>
                    <a:pt x="25120" y="138018"/>
                  </a:cubicBezTo>
                  <a:lnTo>
                    <a:pt x="24843" y="137741"/>
                  </a:lnTo>
                  <a:cubicBezTo>
                    <a:pt x="23844" y="136688"/>
                    <a:pt x="22846" y="135634"/>
                    <a:pt x="21904" y="134580"/>
                  </a:cubicBezTo>
                  <a:lnTo>
                    <a:pt x="21626" y="134248"/>
                  </a:lnTo>
                  <a:cubicBezTo>
                    <a:pt x="20684" y="133139"/>
                    <a:pt x="19741" y="132030"/>
                    <a:pt x="18854" y="130921"/>
                  </a:cubicBezTo>
                  <a:lnTo>
                    <a:pt x="18577" y="130588"/>
                  </a:lnTo>
                  <a:cubicBezTo>
                    <a:pt x="17689" y="129424"/>
                    <a:pt x="16858" y="128259"/>
                    <a:pt x="16026" y="127095"/>
                  </a:cubicBezTo>
                  <a:lnTo>
                    <a:pt x="15804" y="126762"/>
                  </a:lnTo>
                  <a:cubicBezTo>
                    <a:pt x="15028" y="125597"/>
                    <a:pt x="14196" y="124377"/>
                    <a:pt x="13475" y="123102"/>
                  </a:cubicBezTo>
                  <a:lnTo>
                    <a:pt x="13309" y="122714"/>
                  </a:lnTo>
                  <a:cubicBezTo>
                    <a:pt x="12588" y="121439"/>
                    <a:pt x="11867" y="120219"/>
                    <a:pt x="11257" y="118888"/>
                  </a:cubicBezTo>
                  <a:cubicBezTo>
                    <a:pt x="11146" y="118777"/>
                    <a:pt x="11091" y="118666"/>
                    <a:pt x="11035" y="118555"/>
                  </a:cubicBezTo>
                  <a:cubicBezTo>
                    <a:pt x="10370" y="117280"/>
                    <a:pt x="9760" y="115949"/>
                    <a:pt x="9150" y="114674"/>
                  </a:cubicBezTo>
                  <a:lnTo>
                    <a:pt x="8984" y="114285"/>
                  </a:lnTo>
                  <a:cubicBezTo>
                    <a:pt x="8374" y="112955"/>
                    <a:pt x="7819" y="111624"/>
                    <a:pt x="7320" y="110293"/>
                  </a:cubicBezTo>
                  <a:lnTo>
                    <a:pt x="7209" y="109905"/>
                  </a:lnTo>
                  <a:cubicBezTo>
                    <a:pt x="6655" y="108518"/>
                    <a:pt x="6211" y="107188"/>
                    <a:pt x="5823" y="105801"/>
                  </a:cubicBezTo>
                  <a:cubicBezTo>
                    <a:pt x="5767" y="105635"/>
                    <a:pt x="5712" y="105524"/>
                    <a:pt x="5657" y="105413"/>
                  </a:cubicBezTo>
                  <a:cubicBezTo>
                    <a:pt x="5268" y="104027"/>
                    <a:pt x="4880" y="102641"/>
                    <a:pt x="4492" y="101254"/>
                  </a:cubicBezTo>
                  <a:cubicBezTo>
                    <a:pt x="4492" y="101088"/>
                    <a:pt x="4437" y="100977"/>
                    <a:pt x="4437" y="100811"/>
                  </a:cubicBezTo>
                  <a:cubicBezTo>
                    <a:pt x="4104" y="99424"/>
                    <a:pt x="3771" y="98038"/>
                    <a:pt x="3494" y="96596"/>
                  </a:cubicBezTo>
                  <a:lnTo>
                    <a:pt x="3438" y="96153"/>
                  </a:lnTo>
                  <a:cubicBezTo>
                    <a:pt x="3161" y="94767"/>
                    <a:pt x="2939" y="93325"/>
                    <a:pt x="2773" y="91883"/>
                  </a:cubicBezTo>
                  <a:cubicBezTo>
                    <a:pt x="2773" y="91772"/>
                    <a:pt x="2773" y="91606"/>
                    <a:pt x="2718" y="91495"/>
                  </a:cubicBezTo>
                  <a:cubicBezTo>
                    <a:pt x="2551" y="90053"/>
                    <a:pt x="2440" y="88611"/>
                    <a:pt x="2329" y="87170"/>
                  </a:cubicBezTo>
                  <a:lnTo>
                    <a:pt x="2329" y="86782"/>
                  </a:lnTo>
                  <a:cubicBezTo>
                    <a:pt x="2274" y="85340"/>
                    <a:pt x="2219" y="83898"/>
                    <a:pt x="2219" y="82401"/>
                  </a:cubicBezTo>
                  <a:lnTo>
                    <a:pt x="2219" y="81791"/>
                  </a:lnTo>
                  <a:close/>
                  <a:moveTo>
                    <a:pt x="161308" y="79129"/>
                  </a:moveTo>
                  <a:lnTo>
                    <a:pt x="161308" y="79462"/>
                  </a:lnTo>
                  <a:lnTo>
                    <a:pt x="161308" y="79906"/>
                  </a:lnTo>
                  <a:cubicBezTo>
                    <a:pt x="161308" y="80571"/>
                    <a:pt x="161363" y="81347"/>
                    <a:pt x="161363" y="82068"/>
                  </a:cubicBezTo>
                  <a:cubicBezTo>
                    <a:pt x="161363" y="82789"/>
                    <a:pt x="161308" y="83454"/>
                    <a:pt x="161308" y="84175"/>
                  </a:cubicBezTo>
                  <a:lnTo>
                    <a:pt x="161308" y="84619"/>
                  </a:lnTo>
                  <a:cubicBezTo>
                    <a:pt x="161252" y="86061"/>
                    <a:pt x="161197" y="87502"/>
                    <a:pt x="161030" y="88944"/>
                  </a:cubicBezTo>
                  <a:lnTo>
                    <a:pt x="161030" y="89332"/>
                  </a:lnTo>
                  <a:cubicBezTo>
                    <a:pt x="160864" y="90774"/>
                    <a:pt x="160698" y="92216"/>
                    <a:pt x="160531" y="93658"/>
                  </a:cubicBezTo>
                  <a:cubicBezTo>
                    <a:pt x="160531" y="93768"/>
                    <a:pt x="160476" y="93935"/>
                    <a:pt x="160476" y="94046"/>
                  </a:cubicBezTo>
                  <a:cubicBezTo>
                    <a:pt x="160199" y="95487"/>
                    <a:pt x="159977" y="96929"/>
                    <a:pt x="159700" y="98315"/>
                  </a:cubicBezTo>
                  <a:cubicBezTo>
                    <a:pt x="159644" y="98426"/>
                    <a:pt x="159644" y="98593"/>
                    <a:pt x="159589" y="98704"/>
                  </a:cubicBezTo>
                  <a:cubicBezTo>
                    <a:pt x="159311" y="100145"/>
                    <a:pt x="158923" y="101532"/>
                    <a:pt x="158591" y="102918"/>
                  </a:cubicBezTo>
                  <a:cubicBezTo>
                    <a:pt x="158535" y="103084"/>
                    <a:pt x="158480" y="103195"/>
                    <a:pt x="158424" y="103306"/>
                  </a:cubicBezTo>
                  <a:cubicBezTo>
                    <a:pt x="158036" y="104692"/>
                    <a:pt x="157648" y="106079"/>
                    <a:pt x="157204" y="107465"/>
                  </a:cubicBezTo>
                  <a:cubicBezTo>
                    <a:pt x="157149" y="107631"/>
                    <a:pt x="157093" y="107742"/>
                    <a:pt x="157038" y="107853"/>
                  </a:cubicBezTo>
                  <a:cubicBezTo>
                    <a:pt x="156594" y="109239"/>
                    <a:pt x="156040" y="110570"/>
                    <a:pt x="155541" y="111901"/>
                  </a:cubicBezTo>
                  <a:lnTo>
                    <a:pt x="155374" y="112289"/>
                  </a:lnTo>
                  <a:cubicBezTo>
                    <a:pt x="154820" y="113620"/>
                    <a:pt x="154210" y="114951"/>
                    <a:pt x="153600" y="116282"/>
                  </a:cubicBezTo>
                  <a:cubicBezTo>
                    <a:pt x="153545" y="116393"/>
                    <a:pt x="153489" y="116503"/>
                    <a:pt x="153434" y="116614"/>
                  </a:cubicBezTo>
                  <a:cubicBezTo>
                    <a:pt x="152824" y="117945"/>
                    <a:pt x="152158" y="119221"/>
                    <a:pt x="151437" y="120496"/>
                  </a:cubicBezTo>
                  <a:lnTo>
                    <a:pt x="151216" y="120829"/>
                  </a:lnTo>
                  <a:cubicBezTo>
                    <a:pt x="150550" y="122104"/>
                    <a:pt x="149774" y="123324"/>
                    <a:pt x="148998" y="124544"/>
                  </a:cubicBezTo>
                  <a:lnTo>
                    <a:pt x="148776" y="124932"/>
                  </a:lnTo>
                  <a:cubicBezTo>
                    <a:pt x="147999" y="126152"/>
                    <a:pt x="147223" y="127316"/>
                    <a:pt x="146336" y="128481"/>
                  </a:cubicBezTo>
                  <a:lnTo>
                    <a:pt x="145892" y="129146"/>
                  </a:lnTo>
                  <a:cubicBezTo>
                    <a:pt x="145061" y="130311"/>
                    <a:pt x="144173" y="131420"/>
                    <a:pt x="143231" y="132529"/>
                  </a:cubicBezTo>
                  <a:cubicBezTo>
                    <a:pt x="143120" y="132640"/>
                    <a:pt x="143064" y="132751"/>
                    <a:pt x="142953" y="132862"/>
                  </a:cubicBezTo>
                  <a:cubicBezTo>
                    <a:pt x="142066" y="133971"/>
                    <a:pt x="141068" y="135080"/>
                    <a:pt x="140125" y="136133"/>
                  </a:cubicBezTo>
                  <a:lnTo>
                    <a:pt x="139848" y="136410"/>
                  </a:lnTo>
                  <a:cubicBezTo>
                    <a:pt x="138850" y="137464"/>
                    <a:pt x="137852" y="138518"/>
                    <a:pt x="136798" y="139516"/>
                  </a:cubicBezTo>
                  <a:lnTo>
                    <a:pt x="136466" y="139793"/>
                  </a:lnTo>
                  <a:cubicBezTo>
                    <a:pt x="135412" y="140791"/>
                    <a:pt x="134358" y="141734"/>
                    <a:pt x="133249" y="142676"/>
                  </a:cubicBezTo>
                  <a:lnTo>
                    <a:pt x="132972" y="142954"/>
                  </a:lnTo>
                  <a:cubicBezTo>
                    <a:pt x="131863" y="143896"/>
                    <a:pt x="130699" y="144784"/>
                    <a:pt x="129590" y="145671"/>
                  </a:cubicBezTo>
                  <a:lnTo>
                    <a:pt x="129257" y="145893"/>
                  </a:lnTo>
                  <a:cubicBezTo>
                    <a:pt x="128092" y="146780"/>
                    <a:pt x="126873" y="147612"/>
                    <a:pt x="125708" y="148388"/>
                  </a:cubicBezTo>
                  <a:lnTo>
                    <a:pt x="125320" y="148610"/>
                  </a:lnTo>
                  <a:cubicBezTo>
                    <a:pt x="124155" y="149386"/>
                    <a:pt x="122936" y="150162"/>
                    <a:pt x="121660" y="150883"/>
                  </a:cubicBezTo>
                  <a:lnTo>
                    <a:pt x="121327" y="151105"/>
                  </a:lnTo>
                  <a:cubicBezTo>
                    <a:pt x="120052" y="151826"/>
                    <a:pt x="118777" y="152491"/>
                    <a:pt x="117501" y="153212"/>
                  </a:cubicBezTo>
                  <a:lnTo>
                    <a:pt x="117113" y="153378"/>
                  </a:lnTo>
                  <a:cubicBezTo>
                    <a:pt x="115838" y="153988"/>
                    <a:pt x="114507" y="154598"/>
                    <a:pt x="113176" y="155208"/>
                  </a:cubicBezTo>
                  <a:lnTo>
                    <a:pt x="112843" y="155375"/>
                  </a:lnTo>
                  <a:cubicBezTo>
                    <a:pt x="111513" y="155929"/>
                    <a:pt x="110126" y="156428"/>
                    <a:pt x="108796" y="156927"/>
                  </a:cubicBezTo>
                  <a:lnTo>
                    <a:pt x="108407" y="157094"/>
                  </a:lnTo>
                  <a:cubicBezTo>
                    <a:pt x="107021" y="157593"/>
                    <a:pt x="105690" y="158036"/>
                    <a:pt x="104304" y="158424"/>
                  </a:cubicBezTo>
                  <a:lnTo>
                    <a:pt x="103860" y="158535"/>
                  </a:lnTo>
                  <a:cubicBezTo>
                    <a:pt x="102474" y="158924"/>
                    <a:pt x="101088" y="159312"/>
                    <a:pt x="99702" y="159644"/>
                  </a:cubicBezTo>
                  <a:lnTo>
                    <a:pt x="99313" y="159755"/>
                  </a:lnTo>
                  <a:cubicBezTo>
                    <a:pt x="97927" y="160033"/>
                    <a:pt x="96485" y="160310"/>
                    <a:pt x="95044" y="160587"/>
                  </a:cubicBezTo>
                  <a:lnTo>
                    <a:pt x="94655" y="160643"/>
                  </a:lnTo>
                  <a:cubicBezTo>
                    <a:pt x="93269" y="160864"/>
                    <a:pt x="91827" y="161086"/>
                    <a:pt x="90386" y="161197"/>
                  </a:cubicBezTo>
                  <a:lnTo>
                    <a:pt x="89942" y="161253"/>
                  </a:lnTo>
                  <a:cubicBezTo>
                    <a:pt x="88500" y="161419"/>
                    <a:pt x="87059" y="161530"/>
                    <a:pt x="85617" y="161585"/>
                  </a:cubicBezTo>
                  <a:lnTo>
                    <a:pt x="85229" y="161585"/>
                  </a:lnTo>
                  <a:cubicBezTo>
                    <a:pt x="84064" y="161641"/>
                    <a:pt x="82900" y="161641"/>
                    <a:pt x="81735" y="161641"/>
                  </a:cubicBezTo>
                  <a:lnTo>
                    <a:pt x="80349" y="161641"/>
                  </a:lnTo>
                  <a:lnTo>
                    <a:pt x="80460" y="161086"/>
                  </a:lnTo>
                  <a:lnTo>
                    <a:pt x="80904" y="158646"/>
                  </a:lnTo>
                  <a:lnTo>
                    <a:pt x="81735" y="158646"/>
                  </a:lnTo>
                  <a:cubicBezTo>
                    <a:pt x="82844" y="158646"/>
                    <a:pt x="83953" y="158646"/>
                    <a:pt x="85062" y="158591"/>
                  </a:cubicBezTo>
                  <a:lnTo>
                    <a:pt x="85451" y="158591"/>
                  </a:lnTo>
                  <a:cubicBezTo>
                    <a:pt x="86837" y="158535"/>
                    <a:pt x="88223" y="158424"/>
                    <a:pt x="89609" y="158258"/>
                  </a:cubicBezTo>
                  <a:lnTo>
                    <a:pt x="89998" y="158258"/>
                  </a:lnTo>
                  <a:cubicBezTo>
                    <a:pt x="91384" y="158092"/>
                    <a:pt x="92770" y="157925"/>
                    <a:pt x="94156" y="157704"/>
                  </a:cubicBezTo>
                  <a:lnTo>
                    <a:pt x="94545" y="157593"/>
                  </a:lnTo>
                  <a:cubicBezTo>
                    <a:pt x="95931" y="157371"/>
                    <a:pt x="97262" y="157094"/>
                    <a:pt x="98648" y="156816"/>
                  </a:cubicBezTo>
                  <a:lnTo>
                    <a:pt x="99036" y="156706"/>
                  </a:lnTo>
                  <a:cubicBezTo>
                    <a:pt x="100367" y="156428"/>
                    <a:pt x="101698" y="156040"/>
                    <a:pt x="103029" y="155652"/>
                  </a:cubicBezTo>
                  <a:lnTo>
                    <a:pt x="103417" y="155541"/>
                  </a:lnTo>
                  <a:cubicBezTo>
                    <a:pt x="104748" y="155153"/>
                    <a:pt x="106078" y="154709"/>
                    <a:pt x="107409" y="154266"/>
                  </a:cubicBezTo>
                  <a:lnTo>
                    <a:pt x="107797" y="154155"/>
                  </a:lnTo>
                  <a:cubicBezTo>
                    <a:pt x="109073" y="153656"/>
                    <a:pt x="110348" y="153157"/>
                    <a:pt x="111624" y="152602"/>
                  </a:cubicBezTo>
                  <a:cubicBezTo>
                    <a:pt x="111790" y="152547"/>
                    <a:pt x="111901" y="152491"/>
                    <a:pt x="112012" y="152436"/>
                  </a:cubicBezTo>
                  <a:cubicBezTo>
                    <a:pt x="113287" y="151881"/>
                    <a:pt x="114562" y="151327"/>
                    <a:pt x="115782" y="150717"/>
                  </a:cubicBezTo>
                  <a:lnTo>
                    <a:pt x="116170" y="150495"/>
                  </a:lnTo>
                  <a:cubicBezTo>
                    <a:pt x="117390" y="149885"/>
                    <a:pt x="118610" y="149220"/>
                    <a:pt x="119830" y="148554"/>
                  </a:cubicBezTo>
                  <a:lnTo>
                    <a:pt x="120163" y="148332"/>
                  </a:lnTo>
                  <a:cubicBezTo>
                    <a:pt x="121383" y="147612"/>
                    <a:pt x="122547" y="146891"/>
                    <a:pt x="123712" y="146170"/>
                  </a:cubicBezTo>
                  <a:lnTo>
                    <a:pt x="124045" y="145893"/>
                  </a:lnTo>
                  <a:cubicBezTo>
                    <a:pt x="125209" y="145172"/>
                    <a:pt x="126318" y="144340"/>
                    <a:pt x="127427" y="143508"/>
                  </a:cubicBezTo>
                  <a:lnTo>
                    <a:pt x="127760" y="143286"/>
                  </a:lnTo>
                  <a:cubicBezTo>
                    <a:pt x="128869" y="142455"/>
                    <a:pt x="129978" y="141567"/>
                    <a:pt x="131031" y="140680"/>
                  </a:cubicBezTo>
                  <a:lnTo>
                    <a:pt x="131309" y="140403"/>
                  </a:lnTo>
                  <a:cubicBezTo>
                    <a:pt x="132418" y="139516"/>
                    <a:pt x="133416" y="138628"/>
                    <a:pt x="134414" y="137630"/>
                  </a:cubicBezTo>
                  <a:lnTo>
                    <a:pt x="134747" y="137353"/>
                  </a:lnTo>
                  <a:cubicBezTo>
                    <a:pt x="135745" y="136410"/>
                    <a:pt x="136687" y="135412"/>
                    <a:pt x="137630" y="134414"/>
                  </a:cubicBezTo>
                  <a:cubicBezTo>
                    <a:pt x="137741" y="134303"/>
                    <a:pt x="137852" y="134192"/>
                    <a:pt x="137907" y="134081"/>
                  </a:cubicBezTo>
                  <a:cubicBezTo>
                    <a:pt x="138850" y="133083"/>
                    <a:pt x="139793" y="132030"/>
                    <a:pt x="140680" y="130976"/>
                  </a:cubicBezTo>
                  <a:lnTo>
                    <a:pt x="140957" y="130643"/>
                  </a:lnTo>
                  <a:cubicBezTo>
                    <a:pt x="141844" y="129590"/>
                    <a:pt x="142676" y="128481"/>
                    <a:pt x="143508" y="127372"/>
                  </a:cubicBezTo>
                  <a:lnTo>
                    <a:pt x="143951" y="126762"/>
                  </a:lnTo>
                  <a:cubicBezTo>
                    <a:pt x="144783" y="125653"/>
                    <a:pt x="145560" y="124488"/>
                    <a:pt x="146280" y="123324"/>
                  </a:cubicBezTo>
                  <a:lnTo>
                    <a:pt x="146502" y="122991"/>
                  </a:lnTo>
                  <a:cubicBezTo>
                    <a:pt x="147279" y="121827"/>
                    <a:pt x="147999" y="120607"/>
                    <a:pt x="148665" y="119387"/>
                  </a:cubicBezTo>
                  <a:lnTo>
                    <a:pt x="148831" y="119054"/>
                  </a:lnTo>
                  <a:cubicBezTo>
                    <a:pt x="149552" y="117834"/>
                    <a:pt x="150162" y="116614"/>
                    <a:pt x="150772" y="115394"/>
                  </a:cubicBezTo>
                  <a:lnTo>
                    <a:pt x="150938" y="115006"/>
                  </a:lnTo>
                  <a:cubicBezTo>
                    <a:pt x="151548" y="113731"/>
                    <a:pt x="152103" y="112511"/>
                    <a:pt x="152657" y="111180"/>
                  </a:cubicBezTo>
                  <a:lnTo>
                    <a:pt x="152768" y="110792"/>
                  </a:lnTo>
                  <a:cubicBezTo>
                    <a:pt x="153323" y="109517"/>
                    <a:pt x="153822" y="108241"/>
                    <a:pt x="154265" y="106910"/>
                  </a:cubicBezTo>
                  <a:cubicBezTo>
                    <a:pt x="154321" y="106799"/>
                    <a:pt x="154321" y="106689"/>
                    <a:pt x="154376" y="106522"/>
                  </a:cubicBezTo>
                  <a:cubicBezTo>
                    <a:pt x="154820" y="105247"/>
                    <a:pt x="155208" y="103916"/>
                    <a:pt x="155596" y="102585"/>
                  </a:cubicBezTo>
                  <a:cubicBezTo>
                    <a:pt x="155652" y="102419"/>
                    <a:pt x="155652" y="102308"/>
                    <a:pt x="155707" y="102197"/>
                  </a:cubicBezTo>
                  <a:cubicBezTo>
                    <a:pt x="156095" y="100866"/>
                    <a:pt x="156428" y="99480"/>
                    <a:pt x="156705" y="98149"/>
                  </a:cubicBezTo>
                  <a:cubicBezTo>
                    <a:pt x="156705" y="97983"/>
                    <a:pt x="156761" y="97872"/>
                    <a:pt x="156761" y="97705"/>
                  </a:cubicBezTo>
                  <a:cubicBezTo>
                    <a:pt x="157038" y="96375"/>
                    <a:pt x="157315" y="95044"/>
                    <a:pt x="157537" y="93658"/>
                  </a:cubicBezTo>
                  <a:lnTo>
                    <a:pt x="157592" y="93214"/>
                  </a:lnTo>
                  <a:cubicBezTo>
                    <a:pt x="157759" y="91828"/>
                    <a:pt x="157925" y="90497"/>
                    <a:pt x="158092" y="89111"/>
                  </a:cubicBezTo>
                  <a:lnTo>
                    <a:pt x="158092" y="88722"/>
                  </a:lnTo>
                  <a:cubicBezTo>
                    <a:pt x="158202" y="87336"/>
                    <a:pt x="158313" y="85950"/>
                    <a:pt x="158369" y="84564"/>
                  </a:cubicBezTo>
                  <a:lnTo>
                    <a:pt x="158369" y="84120"/>
                  </a:lnTo>
                  <a:cubicBezTo>
                    <a:pt x="158369" y="83454"/>
                    <a:pt x="158369" y="82734"/>
                    <a:pt x="158369" y="82068"/>
                  </a:cubicBezTo>
                  <a:cubicBezTo>
                    <a:pt x="158369" y="81347"/>
                    <a:pt x="158369" y="80682"/>
                    <a:pt x="158369" y="79961"/>
                  </a:cubicBezTo>
                  <a:cubicBezTo>
                    <a:pt x="158369" y="79906"/>
                    <a:pt x="158369" y="79850"/>
                    <a:pt x="158369" y="79795"/>
                  </a:cubicBezTo>
                  <a:lnTo>
                    <a:pt x="159589" y="79517"/>
                  </a:lnTo>
                  <a:lnTo>
                    <a:pt x="161308" y="79129"/>
                  </a:lnTo>
                  <a:close/>
                  <a:moveTo>
                    <a:pt x="81709" y="82040"/>
                  </a:moveTo>
                  <a:lnTo>
                    <a:pt x="81734" y="82067"/>
                  </a:lnTo>
                  <a:lnTo>
                    <a:pt x="80072" y="161918"/>
                  </a:lnTo>
                  <a:lnTo>
                    <a:pt x="71976" y="100533"/>
                  </a:lnTo>
                  <a:lnTo>
                    <a:pt x="70922" y="92826"/>
                  </a:lnTo>
                  <a:lnTo>
                    <a:pt x="81709" y="82040"/>
                  </a:lnTo>
                  <a:close/>
                  <a:moveTo>
                    <a:pt x="80016" y="0"/>
                  </a:moveTo>
                  <a:lnTo>
                    <a:pt x="79961" y="500"/>
                  </a:lnTo>
                  <a:cubicBezTo>
                    <a:pt x="35933" y="1553"/>
                    <a:pt x="610" y="37319"/>
                    <a:pt x="278" y="81403"/>
                  </a:cubicBezTo>
                  <a:lnTo>
                    <a:pt x="0" y="81458"/>
                  </a:lnTo>
                  <a:lnTo>
                    <a:pt x="278" y="81514"/>
                  </a:lnTo>
                  <a:lnTo>
                    <a:pt x="278" y="81957"/>
                  </a:lnTo>
                  <a:cubicBezTo>
                    <a:pt x="222" y="114951"/>
                    <a:pt x="20074" y="144673"/>
                    <a:pt x="50572" y="157260"/>
                  </a:cubicBezTo>
                  <a:cubicBezTo>
                    <a:pt x="60659" y="161449"/>
                    <a:pt x="71251" y="163483"/>
                    <a:pt x="81753" y="163483"/>
                  </a:cubicBezTo>
                  <a:cubicBezTo>
                    <a:pt x="102947" y="163483"/>
                    <a:pt x="123776" y="155199"/>
                    <a:pt x="139349" y="139627"/>
                  </a:cubicBezTo>
                  <a:cubicBezTo>
                    <a:pt x="162638" y="116282"/>
                    <a:pt x="169625" y="81236"/>
                    <a:pt x="156982" y="50794"/>
                  </a:cubicBezTo>
                  <a:cubicBezTo>
                    <a:pt x="144395" y="20351"/>
                    <a:pt x="114673" y="500"/>
                    <a:pt x="81735" y="500"/>
                  </a:cubicBezTo>
                  <a:lnTo>
                    <a:pt x="80127" y="500"/>
                  </a:lnTo>
                  <a:lnTo>
                    <a:pt x="80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16" name="Google Shape;316;p34"/>
          <p:cNvSpPr/>
          <p:nvPr/>
        </p:nvSpPr>
        <p:spPr>
          <a:xfrm>
            <a:off x="561325" y="335850"/>
            <a:ext cx="3622500" cy="4471800"/>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4"/>
          <p:cNvGrpSpPr/>
          <p:nvPr/>
        </p:nvGrpSpPr>
        <p:grpSpPr>
          <a:xfrm>
            <a:off x="-1867070" y="2303605"/>
            <a:ext cx="12904395" cy="3805200"/>
            <a:chOff x="-1867070" y="2303605"/>
            <a:chExt cx="12904395" cy="3805200"/>
          </a:xfrm>
        </p:grpSpPr>
        <p:cxnSp>
          <p:nvCxnSpPr>
            <p:cNvPr id="318" name="Google Shape;318;p34"/>
            <p:cNvCxnSpPr/>
            <p:nvPr/>
          </p:nvCxnSpPr>
          <p:spPr>
            <a:xfrm>
              <a:off x="2407050" y="4206205"/>
              <a:ext cx="4329900" cy="900"/>
            </a:xfrm>
            <a:prstGeom prst="straightConnector1">
              <a:avLst/>
            </a:prstGeom>
            <a:noFill/>
            <a:ln w="28575" cap="flat" cmpd="sng">
              <a:solidFill>
                <a:schemeClr val="lt1"/>
              </a:solidFill>
              <a:prstDash val="dash"/>
              <a:round/>
              <a:headEnd type="none" w="med" len="med"/>
              <a:tailEnd type="none" w="med" len="med"/>
            </a:ln>
          </p:spPr>
        </p:cxnSp>
        <p:cxnSp>
          <p:nvCxnSpPr>
            <p:cNvPr id="319" name="Google Shape;319;p34"/>
            <p:cNvCxnSpPr/>
            <p:nvPr/>
          </p:nvCxnSpPr>
          <p:spPr>
            <a:xfrm>
              <a:off x="-1867070" y="2303605"/>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cxnSp>
          <p:nvCxnSpPr>
            <p:cNvPr id="320" name="Google Shape;320;p34"/>
            <p:cNvCxnSpPr/>
            <p:nvPr/>
          </p:nvCxnSpPr>
          <p:spPr>
            <a:xfrm>
              <a:off x="6790225" y="4206205"/>
              <a:ext cx="4247100" cy="1902600"/>
            </a:xfrm>
            <a:prstGeom prst="curvedConnector3">
              <a:avLst>
                <a:gd name="adj1" fmla="val 50000"/>
              </a:avLst>
            </a:prstGeom>
            <a:noFill/>
            <a:ln w="28575" cap="flat" cmpd="sng">
              <a:solidFill>
                <a:schemeClr val="lt1"/>
              </a:solidFill>
              <a:prstDash val="dash"/>
              <a:round/>
              <a:headEnd type="none" w="med" len="med"/>
              <a:tailEnd type="none" w="med" len="med"/>
            </a:ln>
          </p:spPr>
        </p:cxnSp>
      </p:grpSp>
      <p:pic>
        <p:nvPicPr>
          <p:cNvPr id="321" name="Google Shape;321;p34"/>
          <p:cNvPicPr preferRelativeResize="0"/>
          <p:nvPr/>
        </p:nvPicPr>
        <p:blipFill rotWithShape="1">
          <a:blip r:embed="rId3">
            <a:alphaModFix/>
          </a:blip>
          <a:srcRect l="2939" t="4373" r="4330" b="12328"/>
          <a:stretch/>
        </p:blipFill>
        <p:spPr>
          <a:xfrm>
            <a:off x="741804" y="525104"/>
            <a:ext cx="3261346" cy="4092983"/>
          </a:xfrm>
          <a:prstGeom prst="rect">
            <a:avLst/>
          </a:prstGeom>
          <a:noFill/>
          <a:ln w="28575" cap="flat" cmpd="sng">
            <a:solidFill>
              <a:schemeClr val="dk2"/>
            </a:solidFill>
            <a:prstDash val="solid"/>
            <a:round/>
            <a:headEnd type="none" w="sm" len="sm"/>
            <a:tailEnd type="none" w="sm" len="sm"/>
          </a:ln>
        </p:spPr>
      </p:pic>
      <p:sp>
        <p:nvSpPr>
          <p:cNvPr id="322" name="Google Shape;322;p34"/>
          <p:cNvSpPr txBox="1">
            <a:spLocks noGrp="1"/>
          </p:cNvSpPr>
          <p:nvPr>
            <p:ph type="ctrTitle"/>
          </p:nvPr>
        </p:nvSpPr>
        <p:spPr>
          <a:xfrm>
            <a:off x="4462409" y="392236"/>
            <a:ext cx="4603560" cy="3905687"/>
          </a:xfrm>
          <a:prstGeom prst="rect">
            <a:avLst/>
          </a:prstGeom>
        </p:spPr>
        <p:txBody>
          <a:bodyPr spcFirstLastPara="1" wrap="square" lIns="91425" tIns="91425" rIns="91425" bIns="91425" anchor="ctr" anchorCtr="0">
            <a:noAutofit/>
          </a:bodyPr>
          <a:lstStyle/>
          <a:p>
            <a:pPr algn="ctr"/>
            <a:r>
              <a:rPr lang="en-IN" sz="3600" b="1" dirty="0">
                <a:latin typeface="Cambria" panose="02040503050406030204" pitchFamily="18" charset="0"/>
                <a:ea typeface="Cambria" panose="02040503050406030204" pitchFamily="18" charset="0"/>
              </a:rPr>
              <a:t> HERITAGE Identification of Monuments </a:t>
            </a:r>
            <a:br>
              <a:rPr lang="en-IN" sz="3600" b="1" dirty="0">
                <a:latin typeface="Cambria" panose="02040503050406030204" pitchFamily="18" charset="0"/>
                <a:ea typeface="Cambria" panose="02040503050406030204" pitchFamily="18" charset="0"/>
              </a:rPr>
            </a:br>
            <a:r>
              <a:rPr lang="en-IN" sz="3600" b="1" dirty="0">
                <a:latin typeface="Cambria" panose="02040503050406030204" pitchFamily="18" charset="0"/>
                <a:ea typeface="Cambria" panose="02040503050406030204" pitchFamily="18" charset="0"/>
              </a:rPr>
              <a:t>through Deep Learning Techniques</a:t>
            </a:r>
          </a:p>
        </p:txBody>
      </p:sp>
      <p:grpSp>
        <p:nvGrpSpPr>
          <p:cNvPr id="324" name="Google Shape;324;p34"/>
          <p:cNvGrpSpPr/>
          <p:nvPr/>
        </p:nvGrpSpPr>
        <p:grpSpPr>
          <a:xfrm>
            <a:off x="4880882" y="4487508"/>
            <a:ext cx="3521314" cy="221374"/>
            <a:chOff x="729050" y="223975"/>
            <a:chExt cx="6133625" cy="328400"/>
          </a:xfrm>
        </p:grpSpPr>
        <p:sp>
          <p:nvSpPr>
            <p:cNvPr id="325" name="Google Shape;325;p34"/>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4"/>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24;p34">
            <a:extLst>
              <a:ext uri="{FF2B5EF4-FFF2-40B4-BE49-F238E27FC236}">
                <a16:creationId xmlns:a16="http://schemas.microsoft.com/office/drawing/2014/main" id="{FFF561BC-16B4-C011-9F96-A6C84808AC9D}"/>
              </a:ext>
            </a:extLst>
          </p:cNvPr>
          <p:cNvGrpSpPr/>
          <p:nvPr/>
        </p:nvGrpSpPr>
        <p:grpSpPr>
          <a:xfrm>
            <a:off x="4960177" y="319816"/>
            <a:ext cx="3521314" cy="221374"/>
            <a:chOff x="729050" y="223975"/>
            <a:chExt cx="6133625" cy="328400"/>
          </a:xfrm>
        </p:grpSpPr>
        <p:sp>
          <p:nvSpPr>
            <p:cNvPr id="3" name="Google Shape;325;p34">
              <a:extLst>
                <a:ext uri="{FF2B5EF4-FFF2-40B4-BE49-F238E27FC236}">
                  <a16:creationId xmlns:a16="http://schemas.microsoft.com/office/drawing/2014/main" id="{1FE068EB-8B7E-931C-43F5-1E6CFB02895D}"/>
                </a:ext>
              </a:extLst>
            </p:cNvPr>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326;p34">
              <a:extLst>
                <a:ext uri="{FF2B5EF4-FFF2-40B4-BE49-F238E27FC236}">
                  <a16:creationId xmlns:a16="http://schemas.microsoft.com/office/drawing/2014/main" id="{A715F97C-AD23-E43E-47FB-DA2CCAACD60E}"/>
                </a:ext>
              </a:extLst>
            </p:cNvPr>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7;p34">
              <a:extLst>
                <a:ext uri="{FF2B5EF4-FFF2-40B4-BE49-F238E27FC236}">
                  <a16:creationId xmlns:a16="http://schemas.microsoft.com/office/drawing/2014/main" id="{70848BA2-15A0-B735-441F-F03DCBF057A2}"/>
                </a:ext>
              </a:extLst>
            </p:cNvPr>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8;p34">
              <a:extLst>
                <a:ext uri="{FF2B5EF4-FFF2-40B4-BE49-F238E27FC236}">
                  <a16:creationId xmlns:a16="http://schemas.microsoft.com/office/drawing/2014/main" id="{31B366E8-C48B-920C-C186-83A385EE29C1}"/>
                </a:ext>
              </a:extLst>
            </p:cNvPr>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9;p34">
              <a:extLst>
                <a:ext uri="{FF2B5EF4-FFF2-40B4-BE49-F238E27FC236}">
                  <a16:creationId xmlns:a16="http://schemas.microsoft.com/office/drawing/2014/main" id="{4DC3CDEF-EBB4-14E9-16DD-258D1DC4EF7F}"/>
                </a:ext>
              </a:extLst>
            </p:cNvPr>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p34">
              <a:extLst>
                <a:ext uri="{FF2B5EF4-FFF2-40B4-BE49-F238E27FC236}">
                  <a16:creationId xmlns:a16="http://schemas.microsoft.com/office/drawing/2014/main" id="{C4DEBA30-1515-E0AF-E309-D518CF96DCD9}"/>
                </a:ext>
              </a:extLst>
            </p:cNvPr>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1;p34">
              <a:extLst>
                <a:ext uri="{FF2B5EF4-FFF2-40B4-BE49-F238E27FC236}">
                  <a16:creationId xmlns:a16="http://schemas.microsoft.com/office/drawing/2014/main" id="{9E6E3382-4C0C-2B88-7CF6-8EC2FD83BE4B}"/>
                </a:ext>
              </a:extLst>
            </p:cNvPr>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4">
              <a:extLst>
                <a:ext uri="{FF2B5EF4-FFF2-40B4-BE49-F238E27FC236}">
                  <a16:creationId xmlns:a16="http://schemas.microsoft.com/office/drawing/2014/main" id="{9A83C3EB-48EB-297B-6116-96534ACC70FC}"/>
                </a:ext>
              </a:extLst>
            </p:cNvPr>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3;p34">
              <a:extLst>
                <a:ext uri="{FF2B5EF4-FFF2-40B4-BE49-F238E27FC236}">
                  <a16:creationId xmlns:a16="http://schemas.microsoft.com/office/drawing/2014/main" id="{5F798FF6-443C-8F53-F817-8437140C829D}"/>
                </a:ext>
              </a:extLst>
            </p:cNvPr>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713250"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PROBLEM STATEMENT</a:t>
            </a:r>
            <a:endParaRPr sz="4800" dirty="0"/>
          </a:p>
        </p:txBody>
      </p:sp>
      <p:sp>
        <p:nvSpPr>
          <p:cNvPr id="339" name="Google Shape;339;p35"/>
          <p:cNvSpPr txBox="1">
            <a:spLocks noGrp="1"/>
          </p:cNvSpPr>
          <p:nvPr>
            <p:ph type="body" idx="1"/>
          </p:nvPr>
        </p:nvSpPr>
        <p:spPr>
          <a:xfrm>
            <a:off x="713250" y="1490925"/>
            <a:ext cx="7717500" cy="3113100"/>
          </a:xfrm>
          <a:prstGeom prst="rect">
            <a:avLst/>
          </a:prstGeom>
        </p:spPr>
        <p:txBody>
          <a:bodyPr spcFirstLastPara="1" wrap="square" lIns="91425" tIns="91425" rIns="91425" bIns="91425" anchor="ctr" anchorCtr="0">
            <a:noAutofit/>
          </a:bodyPr>
          <a:lstStyle/>
          <a:p>
            <a:pPr marL="0" indent="0" algn="ctr">
              <a:buNone/>
            </a:pPr>
            <a:r>
              <a:rPr lang="en-US" sz="3200" dirty="0">
                <a:solidFill>
                  <a:schemeClr val="tx1">
                    <a:lumMod val="95000"/>
                    <a:lumOff val="5000"/>
                  </a:schemeClr>
                </a:solidFill>
                <a:latin typeface="+mn-lt"/>
              </a:rPr>
              <a:t>TO IDENTIFY THE MONUMENTS FROM SATELLITE IMAGES USING DEEP LEARNING AND INTEGRATION OF INTERPRETABILITY FOR THE PREDICTED OUTCOMES.</a:t>
            </a:r>
            <a:endParaRPr lang="en-IN" sz="3200" dirty="0">
              <a:solidFill>
                <a:schemeClr val="tx1">
                  <a:lumMod val="95000"/>
                  <a:lumOff val="5000"/>
                </a:schemeClr>
              </a:solidFill>
              <a:latin typeface="+mn-lt"/>
            </a:endParaRPr>
          </a:p>
          <a:p>
            <a:pPr marL="0" lvl="0" indent="0" algn="l" rtl="0">
              <a:spcBef>
                <a:spcPts val="0"/>
              </a:spcBef>
              <a:spcAft>
                <a:spcPts val="0"/>
              </a:spcAft>
              <a:buNone/>
            </a:pPr>
            <a:endParaRPr dirty="0"/>
          </a:p>
        </p:txBody>
      </p:sp>
      <p:grpSp>
        <p:nvGrpSpPr>
          <p:cNvPr id="340" name="Google Shape;340;p35"/>
          <p:cNvGrpSpPr/>
          <p:nvPr/>
        </p:nvGrpSpPr>
        <p:grpSpPr>
          <a:xfrm>
            <a:off x="2143871" y="1180720"/>
            <a:ext cx="4856258" cy="241685"/>
            <a:chOff x="729050" y="223975"/>
            <a:chExt cx="6133625" cy="328400"/>
          </a:xfrm>
        </p:grpSpPr>
        <p:sp>
          <p:nvSpPr>
            <p:cNvPr id="341" name="Google Shape;341;p35"/>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title"/>
          </p:nvPr>
        </p:nvSpPr>
        <p:spPr>
          <a:xfrm>
            <a:off x="2327700" y="-6"/>
            <a:ext cx="4488600" cy="9454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OBJECTIVES</a:t>
            </a:r>
            <a:endParaRPr sz="4800" dirty="0"/>
          </a:p>
        </p:txBody>
      </p:sp>
      <p:sp>
        <p:nvSpPr>
          <p:cNvPr id="372" name="Google Shape;372;p37"/>
          <p:cNvSpPr txBox="1">
            <a:spLocks noGrp="1"/>
          </p:cNvSpPr>
          <p:nvPr>
            <p:ph type="body" idx="1"/>
          </p:nvPr>
        </p:nvSpPr>
        <p:spPr>
          <a:xfrm>
            <a:off x="1000664" y="1125060"/>
            <a:ext cx="7789771" cy="3167661"/>
          </a:xfrm>
          <a:prstGeom prst="rect">
            <a:avLst/>
          </a:prstGeom>
        </p:spPr>
        <p:txBody>
          <a:bodyPr spcFirstLastPara="1" wrap="square" lIns="91425" tIns="91425" rIns="91425" bIns="91425" anchor="t" anchorCtr="0">
            <a:noAutofit/>
          </a:bodyPr>
          <a:lstStyle/>
          <a:p>
            <a:pPr marL="152400" indent="0" algn="l">
              <a:buNone/>
            </a:pPr>
            <a:r>
              <a:rPr lang="en-US" dirty="0">
                <a:solidFill>
                  <a:schemeClr val="tx1">
                    <a:lumMod val="95000"/>
                    <a:lumOff val="5000"/>
                  </a:schemeClr>
                </a:solidFill>
                <a:latin typeface="+mn-lt"/>
              </a:rPr>
              <a:t>The objective of heritage identification of monuments using deep learning techniques is to develop efficient and accurate methods for automatically identifying and categorizing monuments based on their architectural features, styles, and historical significance. </a:t>
            </a:r>
          </a:p>
          <a:p>
            <a:pPr algn="l"/>
            <a:endParaRPr lang="en-US" dirty="0">
              <a:solidFill>
                <a:schemeClr val="tx1">
                  <a:lumMod val="95000"/>
                  <a:lumOff val="5000"/>
                </a:schemeClr>
              </a:solidFill>
              <a:latin typeface="+mn-lt"/>
            </a:endParaRPr>
          </a:p>
          <a:p>
            <a:pPr marL="152400" indent="0" algn="l">
              <a:buNone/>
            </a:pPr>
            <a:r>
              <a:rPr lang="en-US" dirty="0">
                <a:solidFill>
                  <a:schemeClr val="tx1">
                    <a:lumMod val="95000"/>
                    <a:lumOff val="5000"/>
                  </a:schemeClr>
                </a:solidFill>
                <a:latin typeface="+mn-lt"/>
              </a:rPr>
              <a:t>By leveraging deep learning algorithms, this approach aims to streamline the process of heritage identification, enabling faster and more reliable identification of monuments, even in cases where traditional methods may be impractical or time-consuming. </a:t>
            </a:r>
          </a:p>
          <a:p>
            <a:pPr algn="l"/>
            <a:endParaRPr lang="en-US" dirty="0">
              <a:solidFill>
                <a:schemeClr val="tx1">
                  <a:lumMod val="95000"/>
                  <a:lumOff val="5000"/>
                </a:schemeClr>
              </a:solidFill>
              <a:latin typeface="+mn-lt"/>
            </a:endParaRPr>
          </a:p>
          <a:p>
            <a:pPr marL="152400" indent="0" algn="l">
              <a:buNone/>
            </a:pPr>
            <a:r>
              <a:rPr lang="en-US" dirty="0">
                <a:solidFill>
                  <a:schemeClr val="tx1">
                    <a:lumMod val="95000"/>
                    <a:lumOff val="5000"/>
                  </a:schemeClr>
                </a:solidFill>
                <a:latin typeface="+mn-lt"/>
              </a:rPr>
              <a:t>Ultimately, the goal is to help preserve and protect cultural heritage by facilitating better documentation, conservation, and management of monuments around the world.</a:t>
            </a:r>
            <a:endParaRPr lang="en-IN" dirty="0">
              <a:solidFill>
                <a:schemeClr val="tx1">
                  <a:lumMod val="95000"/>
                  <a:lumOff val="5000"/>
                </a:schemeClr>
              </a:solidFill>
              <a:latin typeface="+mn-lt"/>
            </a:endParaRPr>
          </a:p>
        </p:txBody>
      </p:sp>
      <p:grpSp>
        <p:nvGrpSpPr>
          <p:cNvPr id="373" name="Google Shape;373;p37"/>
          <p:cNvGrpSpPr/>
          <p:nvPr/>
        </p:nvGrpSpPr>
        <p:grpSpPr>
          <a:xfrm>
            <a:off x="2504661" y="4667521"/>
            <a:ext cx="4134677" cy="221374"/>
            <a:chOff x="729050" y="223975"/>
            <a:chExt cx="6133625" cy="328400"/>
          </a:xfrm>
        </p:grpSpPr>
        <p:sp>
          <p:nvSpPr>
            <p:cNvPr id="374" name="Google Shape;374;p37"/>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7"/>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7"/>
          <p:cNvGrpSpPr/>
          <p:nvPr/>
        </p:nvGrpSpPr>
        <p:grpSpPr>
          <a:xfrm>
            <a:off x="734546" y="1097645"/>
            <a:ext cx="411149" cy="444841"/>
            <a:chOff x="995838" y="4075900"/>
            <a:chExt cx="339009" cy="378585"/>
          </a:xfrm>
        </p:grpSpPr>
        <p:grpSp>
          <p:nvGrpSpPr>
            <p:cNvPr id="384" name="Google Shape;384;p37"/>
            <p:cNvGrpSpPr/>
            <p:nvPr/>
          </p:nvGrpSpPr>
          <p:grpSpPr>
            <a:xfrm>
              <a:off x="1005422" y="4085485"/>
              <a:ext cx="329425" cy="369000"/>
              <a:chOff x="223275" y="3999250"/>
              <a:chExt cx="329425" cy="369000"/>
            </a:xfrm>
          </p:grpSpPr>
          <p:sp>
            <p:nvSpPr>
              <p:cNvPr id="385" name="Google Shape;385;p37"/>
              <p:cNvSpPr/>
              <p:nvPr/>
            </p:nvSpPr>
            <p:spPr>
              <a:xfrm>
                <a:off x="263750"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223275" y="4112100"/>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7"/>
            <p:cNvGrpSpPr/>
            <p:nvPr/>
          </p:nvGrpSpPr>
          <p:grpSpPr>
            <a:xfrm>
              <a:off x="995838" y="4075900"/>
              <a:ext cx="329425" cy="369001"/>
              <a:chOff x="223275" y="3999250"/>
              <a:chExt cx="329425" cy="369001"/>
            </a:xfrm>
          </p:grpSpPr>
          <p:sp>
            <p:nvSpPr>
              <p:cNvPr id="390" name="Google Shape;390;p37"/>
              <p:cNvSpPr/>
              <p:nvPr/>
            </p:nvSpPr>
            <p:spPr>
              <a:xfrm>
                <a:off x="263750"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7"/>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7"/>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223275" y="4112101"/>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383;p37">
            <a:extLst>
              <a:ext uri="{FF2B5EF4-FFF2-40B4-BE49-F238E27FC236}">
                <a16:creationId xmlns:a16="http://schemas.microsoft.com/office/drawing/2014/main" id="{7E3581F9-304A-84C1-7293-2D0240272DF1}"/>
              </a:ext>
            </a:extLst>
          </p:cNvPr>
          <p:cNvGrpSpPr/>
          <p:nvPr/>
        </p:nvGrpSpPr>
        <p:grpSpPr>
          <a:xfrm>
            <a:off x="732584" y="3524081"/>
            <a:ext cx="411149" cy="444841"/>
            <a:chOff x="995838" y="4075900"/>
            <a:chExt cx="339009" cy="378585"/>
          </a:xfrm>
        </p:grpSpPr>
        <p:grpSp>
          <p:nvGrpSpPr>
            <p:cNvPr id="3" name="Google Shape;384;p37">
              <a:extLst>
                <a:ext uri="{FF2B5EF4-FFF2-40B4-BE49-F238E27FC236}">
                  <a16:creationId xmlns:a16="http://schemas.microsoft.com/office/drawing/2014/main" id="{0BF59DB4-247A-D443-6616-10FE77F22D4E}"/>
                </a:ext>
              </a:extLst>
            </p:cNvPr>
            <p:cNvGrpSpPr/>
            <p:nvPr/>
          </p:nvGrpSpPr>
          <p:grpSpPr>
            <a:xfrm>
              <a:off x="1005422" y="4085485"/>
              <a:ext cx="329425" cy="369000"/>
              <a:chOff x="223275" y="3999250"/>
              <a:chExt cx="329425" cy="369000"/>
            </a:xfrm>
          </p:grpSpPr>
          <p:sp>
            <p:nvSpPr>
              <p:cNvPr id="9" name="Google Shape;385;p37">
                <a:extLst>
                  <a:ext uri="{FF2B5EF4-FFF2-40B4-BE49-F238E27FC236}">
                    <a16:creationId xmlns:a16="http://schemas.microsoft.com/office/drawing/2014/main" id="{3A1652E1-EB42-53C7-DA33-6D38E7B6C837}"/>
                  </a:ext>
                </a:extLst>
              </p:cNvPr>
              <p:cNvSpPr/>
              <p:nvPr/>
            </p:nvSpPr>
            <p:spPr>
              <a:xfrm>
                <a:off x="263750"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6;p37">
                <a:extLst>
                  <a:ext uri="{FF2B5EF4-FFF2-40B4-BE49-F238E27FC236}">
                    <a16:creationId xmlns:a16="http://schemas.microsoft.com/office/drawing/2014/main" id="{C64D29B2-2ABC-2274-261A-ECF129A0F26D}"/>
                  </a:ext>
                </a:extLst>
              </p:cNvPr>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7;p37">
                <a:extLst>
                  <a:ext uri="{FF2B5EF4-FFF2-40B4-BE49-F238E27FC236}">
                    <a16:creationId xmlns:a16="http://schemas.microsoft.com/office/drawing/2014/main" id="{D701A024-84F7-CC22-067A-B16C2F2D13F0}"/>
                  </a:ext>
                </a:extLst>
              </p:cNvPr>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8;p37">
                <a:extLst>
                  <a:ext uri="{FF2B5EF4-FFF2-40B4-BE49-F238E27FC236}">
                    <a16:creationId xmlns:a16="http://schemas.microsoft.com/office/drawing/2014/main" id="{5CDFC9E3-00AE-D852-4DE1-E54D8A19BFB0}"/>
                  </a:ext>
                </a:extLst>
              </p:cNvPr>
              <p:cNvSpPr/>
              <p:nvPr/>
            </p:nvSpPr>
            <p:spPr>
              <a:xfrm>
                <a:off x="223275" y="4112100"/>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89;p37">
              <a:extLst>
                <a:ext uri="{FF2B5EF4-FFF2-40B4-BE49-F238E27FC236}">
                  <a16:creationId xmlns:a16="http://schemas.microsoft.com/office/drawing/2014/main" id="{30488934-0D65-3F19-13EC-3109A58B4ADA}"/>
                </a:ext>
              </a:extLst>
            </p:cNvPr>
            <p:cNvGrpSpPr/>
            <p:nvPr/>
          </p:nvGrpSpPr>
          <p:grpSpPr>
            <a:xfrm>
              <a:off x="995838" y="4075900"/>
              <a:ext cx="329425" cy="369001"/>
              <a:chOff x="223275" y="3999250"/>
              <a:chExt cx="329425" cy="369001"/>
            </a:xfrm>
          </p:grpSpPr>
          <p:sp>
            <p:nvSpPr>
              <p:cNvPr id="5" name="Google Shape;390;p37">
                <a:extLst>
                  <a:ext uri="{FF2B5EF4-FFF2-40B4-BE49-F238E27FC236}">
                    <a16:creationId xmlns:a16="http://schemas.microsoft.com/office/drawing/2014/main" id="{20DD40A9-87F9-8A12-4BD6-4E9E21298E43}"/>
                  </a:ext>
                </a:extLst>
              </p:cNvPr>
              <p:cNvSpPr/>
              <p:nvPr/>
            </p:nvSpPr>
            <p:spPr>
              <a:xfrm>
                <a:off x="263749"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91;p37">
                <a:extLst>
                  <a:ext uri="{FF2B5EF4-FFF2-40B4-BE49-F238E27FC236}">
                    <a16:creationId xmlns:a16="http://schemas.microsoft.com/office/drawing/2014/main" id="{1DC1273F-419F-2862-8BC8-F36830882511}"/>
                  </a:ext>
                </a:extLst>
              </p:cNvPr>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92;p37">
                <a:extLst>
                  <a:ext uri="{FF2B5EF4-FFF2-40B4-BE49-F238E27FC236}">
                    <a16:creationId xmlns:a16="http://schemas.microsoft.com/office/drawing/2014/main" id="{1956EF31-84B4-E17D-F27C-83BFEEDC93E5}"/>
                  </a:ext>
                </a:extLst>
              </p:cNvPr>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p37">
                <a:extLst>
                  <a:ext uri="{FF2B5EF4-FFF2-40B4-BE49-F238E27FC236}">
                    <a16:creationId xmlns:a16="http://schemas.microsoft.com/office/drawing/2014/main" id="{54CFE188-A70E-4E86-A281-35B4074E84E7}"/>
                  </a:ext>
                </a:extLst>
              </p:cNvPr>
              <p:cNvSpPr/>
              <p:nvPr/>
            </p:nvSpPr>
            <p:spPr>
              <a:xfrm>
                <a:off x="223275" y="4112101"/>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383;p37">
            <a:extLst>
              <a:ext uri="{FF2B5EF4-FFF2-40B4-BE49-F238E27FC236}">
                <a16:creationId xmlns:a16="http://schemas.microsoft.com/office/drawing/2014/main" id="{A9CC0CA6-D1CA-8769-DDAF-E0958696F33D}"/>
              </a:ext>
            </a:extLst>
          </p:cNvPr>
          <p:cNvGrpSpPr/>
          <p:nvPr/>
        </p:nvGrpSpPr>
        <p:grpSpPr>
          <a:xfrm>
            <a:off x="722923" y="2301422"/>
            <a:ext cx="411149" cy="444841"/>
            <a:chOff x="995838" y="4075900"/>
            <a:chExt cx="339009" cy="378585"/>
          </a:xfrm>
        </p:grpSpPr>
        <p:grpSp>
          <p:nvGrpSpPr>
            <p:cNvPr id="14" name="Google Shape;384;p37">
              <a:extLst>
                <a:ext uri="{FF2B5EF4-FFF2-40B4-BE49-F238E27FC236}">
                  <a16:creationId xmlns:a16="http://schemas.microsoft.com/office/drawing/2014/main" id="{93765D3A-71EE-9D1F-5F8E-1D3673FDF832}"/>
                </a:ext>
              </a:extLst>
            </p:cNvPr>
            <p:cNvGrpSpPr/>
            <p:nvPr/>
          </p:nvGrpSpPr>
          <p:grpSpPr>
            <a:xfrm>
              <a:off x="1005422" y="4085485"/>
              <a:ext cx="329425" cy="369000"/>
              <a:chOff x="223275" y="3999250"/>
              <a:chExt cx="329425" cy="369000"/>
            </a:xfrm>
          </p:grpSpPr>
          <p:sp>
            <p:nvSpPr>
              <p:cNvPr id="20" name="Google Shape;385;p37">
                <a:extLst>
                  <a:ext uri="{FF2B5EF4-FFF2-40B4-BE49-F238E27FC236}">
                    <a16:creationId xmlns:a16="http://schemas.microsoft.com/office/drawing/2014/main" id="{EA91ABC3-4AFA-B1A9-F242-79D95CD77777}"/>
                  </a:ext>
                </a:extLst>
              </p:cNvPr>
              <p:cNvSpPr/>
              <p:nvPr/>
            </p:nvSpPr>
            <p:spPr>
              <a:xfrm>
                <a:off x="263750"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6;p37">
                <a:extLst>
                  <a:ext uri="{FF2B5EF4-FFF2-40B4-BE49-F238E27FC236}">
                    <a16:creationId xmlns:a16="http://schemas.microsoft.com/office/drawing/2014/main" id="{BD079345-3161-08AF-72E6-4DFF005B6993}"/>
                  </a:ext>
                </a:extLst>
              </p:cNvPr>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p37">
                <a:extLst>
                  <a:ext uri="{FF2B5EF4-FFF2-40B4-BE49-F238E27FC236}">
                    <a16:creationId xmlns:a16="http://schemas.microsoft.com/office/drawing/2014/main" id="{D73435BF-180D-8DF4-D586-0E86A4344983}"/>
                  </a:ext>
                </a:extLst>
              </p:cNvPr>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p37">
                <a:extLst>
                  <a:ext uri="{FF2B5EF4-FFF2-40B4-BE49-F238E27FC236}">
                    <a16:creationId xmlns:a16="http://schemas.microsoft.com/office/drawing/2014/main" id="{FA637E43-2428-0BC5-7022-18FFBDC3E536}"/>
                  </a:ext>
                </a:extLst>
              </p:cNvPr>
              <p:cNvSpPr/>
              <p:nvPr/>
            </p:nvSpPr>
            <p:spPr>
              <a:xfrm>
                <a:off x="223275" y="4112100"/>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89;p37">
              <a:extLst>
                <a:ext uri="{FF2B5EF4-FFF2-40B4-BE49-F238E27FC236}">
                  <a16:creationId xmlns:a16="http://schemas.microsoft.com/office/drawing/2014/main" id="{FD7920D3-539D-1402-0E35-D4B105532CC5}"/>
                </a:ext>
              </a:extLst>
            </p:cNvPr>
            <p:cNvGrpSpPr/>
            <p:nvPr/>
          </p:nvGrpSpPr>
          <p:grpSpPr>
            <a:xfrm>
              <a:off x="995838" y="4075900"/>
              <a:ext cx="329425" cy="369001"/>
              <a:chOff x="223275" y="3999250"/>
              <a:chExt cx="329425" cy="369001"/>
            </a:xfrm>
          </p:grpSpPr>
          <p:sp>
            <p:nvSpPr>
              <p:cNvPr id="16" name="Google Shape;390;p37">
                <a:extLst>
                  <a:ext uri="{FF2B5EF4-FFF2-40B4-BE49-F238E27FC236}">
                    <a16:creationId xmlns:a16="http://schemas.microsoft.com/office/drawing/2014/main" id="{5235ECA2-55B5-0248-011A-B125973D0FDF}"/>
                  </a:ext>
                </a:extLst>
              </p:cNvPr>
              <p:cNvSpPr/>
              <p:nvPr/>
            </p:nvSpPr>
            <p:spPr>
              <a:xfrm>
                <a:off x="263750" y="4096025"/>
                <a:ext cx="258225" cy="239125"/>
              </a:xfrm>
              <a:custGeom>
                <a:avLst/>
                <a:gdLst/>
                <a:ahLst/>
                <a:cxnLst/>
                <a:rect l="l" t="t" r="r" b="b"/>
                <a:pathLst>
                  <a:path w="10329" h="9565" extrusionOk="0">
                    <a:moveTo>
                      <a:pt x="5287" y="421"/>
                    </a:moveTo>
                    <a:cubicBezTo>
                      <a:pt x="6288" y="475"/>
                      <a:pt x="7247" y="871"/>
                      <a:pt x="7990" y="1548"/>
                    </a:cubicBezTo>
                    <a:lnTo>
                      <a:pt x="7421" y="2118"/>
                    </a:lnTo>
                    <a:cubicBezTo>
                      <a:pt x="7349" y="2190"/>
                      <a:pt x="7337" y="2310"/>
                      <a:pt x="7391" y="2400"/>
                    </a:cubicBezTo>
                    <a:cubicBezTo>
                      <a:pt x="7433" y="2458"/>
                      <a:pt x="7499" y="2489"/>
                      <a:pt x="7565" y="2489"/>
                    </a:cubicBezTo>
                    <a:cubicBezTo>
                      <a:pt x="7621" y="2489"/>
                      <a:pt x="7677" y="2467"/>
                      <a:pt x="7721" y="2424"/>
                    </a:cubicBezTo>
                    <a:lnTo>
                      <a:pt x="8296" y="1854"/>
                    </a:lnTo>
                    <a:cubicBezTo>
                      <a:pt x="8968" y="2597"/>
                      <a:pt x="9369" y="3551"/>
                      <a:pt x="9417" y="4558"/>
                    </a:cubicBezTo>
                    <a:lnTo>
                      <a:pt x="8608" y="4558"/>
                    </a:lnTo>
                    <a:cubicBezTo>
                      <a:pt x="8604" y="4557"/>
                      <a:pt x="8600" y="4557"/>
                      <a:pt x="8596" y="4557"/>
                    </a:cubicBezTo>
                    <a:cubicBezTo>
                      <a:pt x="8488" y="4557"/>
                      <a:pt x="8398" y="4639"/>
                      <a:pt x="8386" y="4743"/>
                    </a:cubicBezTo>
                    <a:cubicBezTo>
                      <a:pt x="8368" y="4875"/>
                      <a:pt x="8470" y="4989"/>
                      <a:pt x="8596" y="4989"/>
                    </a:cubicBezTo>
                    <a:lnTo>
                      <a:pt x="9411" y="4989"/>
                    </a:lnTo>
                    <a:cubicBezTo>
                      <a:pt x="9363" y="5990"/>
                      <a:pt x="8968" y="6943"/>
                      <a:pt x="8290" y="7687"/>
                    </a:cubicBezTo>
                    <a:lnTo>
                      <a:pt x="7721" y="7117"/>
                    </a:lnTo>
                    <a:cubicBezTo>
                      <a:pt x="7673" y="7070"/>
                      <a:pt x="7621" y="7050"/>
                      <a:pt x="7570" y="7050"/>
                    </a:cubicBezTo>
                    <a:cubicBezTo>
                      <a:pt x="7402" y="7050"/>
                      <a:pt x="7259" y="7266"/>
                      <a:pt x="7415" y="7423"/>
                    </a:cubicBezTo>
                    <a:lnTo>
                      <a:pt x="7984" y="7992"/>
                    </a:lnTo>
                    <a:cubicBezTo>
                      <a:pt x="7241" y="8670"/>
                      <a:pt x="6288" y="9065"/>
                      <a:pt x="5281" y="9119"/>
                    </a:cubicBezTo>
                    <a:lnTo>
                      <a:pt x="5281" y="8310"/>
                    </a:lnTo>
                    <a:cubicBezTo>
                      <a:pt x="5287" y="8202"/>
                      <a:pt x="5203" y="8106"/>
                      <a:pt x="5095" y="8088"/>
                    </a:cubicBezTo>
                    <a:cubicBezTo>
                      <a:pt x="5085" y="8087"/>
                      <a:pt x="5075" y="8086"/>
                      <a:pt x="5065" y="8086"/>
                    </a:cubicBezTo>
                    <a:cubicBezTo>
                      <a:pt x="4946" y="8086"/>
                      <a:pt x="4849" y="8182"/>
                      <a:pt x="4849" y="8304"/>
                    </a:cubicBezTo>
                    <a:lnTo>
                      <a:pt x="4849" y="9113"/>
                    </a:lnTo>
                    <a:cubicBezTo>
                      <a:pt x="3980" y="9071"/>
                      <a:pt x="3135" y="8766"/>
                      <a:pt x="2440" y="8238"/>
                    </a:cubicBezTo>
                    <a:cubicBezTo>
                      <a:pt x="2344" y="8160"/>
                      <a:pt x="2242" y="8076"/>
                      <a:pt x="2152" y="7992"/>
                    </a:cubicBezTo>
                    <a:lnTo>
                      <a:pt x="2715" y="7423"/>
                    </a:lnTo>
                    <a:cubicBezTo>
                      <a:pt x="2799" y="7351"/>
                      <a:pt x="2805" y="7225"/>
                      <a:pt x="2739" y="7135"/>
                    </a:cubicBezTo>
                    <a:cubicBezTo>
                      <a:pt x="2697" y="7079"/>
                      <a:pt x="2631" y="7051"/>
                      <a:pt x="2565" y="7051"/>
                    </a:cubicBezTo>
                    <a:cubicBezTo>
                      <a:pt x="2511" y="7051"/>
                      <a:pt x="2457" y="7070"/>
                      <a:pt x="2416" y="7111"/>
                    </a:cubicBezTo>
                    <a:lnTo>
                      <a:pt x="1846" y="7687"/>
                    </a:lnTo>
                    <a:cubicBezTo>
                      <a:pt x="1169" y="6943"/>
                      <a:pt x="773" y="5990"/>
                      <a:pt x="725" y="4983"/>
                    </a:cubicBezTo>
                    <a:lnTo>
                      <a:pt x="1529" y="4983"/>
                    </a:lnTo>
                    <a:cubicBezTo>
                      <a:pt x="1532" y="4983"/>
                      <a:pt x="1536" y="4983"/>
                      <a:pt x="1539" y="4983"/>
                    </a:cubicBezTo>
                    <a:cubicBezTo>
                      <a:pt x="1643" y="4983"/>
                      <a:pt x="1733" y="4902"/>
                      <a:pt x="1750" y="4797"/>
                    </a:cubicBezTo>
                    <a:cubicBezTo>
                      <a:pt x="1768" y="4665"/>
                      <a:pt x="1666" y="4552"/>
                      <a:pt x="1535" y="4552"/>
                    </a:cubicBezTo>
                    <a:lnTo>
                      <a:pt x="725" y="4552"/>
                    </a:lnTo>
                    <a:cubicBezTo>
                      <a:pt x="773" y="3551"/>
                      <a:pt x="1169" y="2591"/>
                      <a:pt x="1846" y="1854"/>
                    </a:cubicBezTo>
                    <a:lnTo>
                      <a:pt x="2422" y="2424"/>
                    </a:lnTo>
                    <a:cubicBezTo>
                      <a:pt x="2469" y="2471"/>
                      <a:pt x="2522" y="2491"/>
                      <a:pt x="2573" y="2491"/>
                    </a:cubicBezTo>
                    <a:cubicBezTo>
                      <a:pt x="2740" y="2491"/>
                      <a:pt x="2884" y="2274"/>
                      <a:pt x="2727" y="2118"/>
                    </a:cubicBezTo>
                    <a:lnTo>
                      <a:pt x="2152" y="1548"/>
                    </a:lnTo>
                    <a:cubicBezTo>
                      <a:pt x="2895" y="871"/>
                      <a:pt x="3848" y="469"/>
                      <a:pt x="4855" y="421"/>
                    </a:cubicBezTo>
                    <a:lnTo>
                      <a:pt x="4855" y="1225"/>
                    </a:lnTo>
                    <a:cubicBezTo>
                      <a:pt x="4855" y="1339"/>
                      <a:pt x="4933" y="1435"/>
                      <a:pt x="5041" y="1453"/>
                    </a:cubicBezTo>
                    <a:cubicBezTo>
                      <a:pt x="5049" y="1453"/>
                      <a:pt x="5056" y="1454"/>
                      <a:pt x="5063" y="1454"/>
                    </a:cubicBezTo>
                    <a:cubicBezTo>
                      <a:pt x="5186" y="1454"/>
                      <a:pt x="5287" y="1361"/>
                      <a:pt x="5287" y="1237"/>
                    </a:cubicBezTo>
                    <a:lnTo>
                      <a:pt x="5287" y="421"/>
                    </a:lnTo>
                    <a:close/>
                    <a:moveTo>
                      <a:pt x="5080" y="0"/>
                    </a:moveTo>
                    <a:cubicBezTo>
                      <a:pt x="3866" y="0"/>
                      <a:pt x="2653" y="460"/>
                      <a:pt x="1720" y="1381"/>
                    </a:cubicBezTo>
                    <a:lnTo>
                      <a:pt x="1696" y="1399"/>
                    </a:lnTo>
                    <a:cubicBezTo>
                      <a:pt x="1690" y="1405"/>
                      <a:pt x="1684" y="1417"/>
                      <a:pt x="1678" y="1423"/>
                    </a:cubicBezTo>
                    <a:cubicBezTo>
                      <a:pt x="456" y="2663"/>
                      <a:pt x="0" y="4468"/>
                      <a:pt x="492" y="6140"/>
                    </a:cubicBezTo>
                    <a:cubicBezTo>
                      <a:pt x="719" y="6901"/>
                      <a:pt x="1133" y="7591"/>
                      <a:pt x="1690" y="8154"/>
                    </a:cubicBezTo>
                    <a:lnTo>
                      <a:pt x="1702" y="8166"/>
                    </a:lnTo>
                    <a:lnTo>
                      <a:pt x="1714" y="8178"/>
                    </a:lnTo>
                    <a:cubicBezTo>
                      <a:pt x="1864" y="8328"/>
                      <a:pt x="2026" y="8466"/>
                      <a:pt x="2194" y="8592"/>
                    </a:cubicBezTo>
                    <a:cubicBezTo>
                      <a:pt x="3053" y="9244"/>
                      <a:pt x="4069" y="9565"/>
                      <a:pt x="5081" y="9565"/>
                    </a:cubicBezTo>
                    <a:cubicBezTo>
                      <a:pt x="6302" y="9565"/>
                      <a:pt x="7516" y="9098"/>
                      <a:pt x="8440" y="8184"/>
                    </a:cubicBezTo>
                    <a:cubicBezTo>
                      <a:pt x="8446" y="8178"/>
                      <a:pt x="8458" y="8172"/>
                      <a:pt x="8464" y="8166"/>
                    </a:cubicBezTo>
                    <a:lnTo>
                      <a:pt x="8488" y="8142"/>
                    </a:lnTo>
                    <a:cubicBezTo>
                      <a:pt x="10328" y="6278"/>
                      <a:pt x="10328" y="3287"/>
                      <a:pt x="8488" y="1423"/>
                    </a:cubicBezTo>
                    <a:lnTo>
                      <a:pt x="8482" y="1423"/>
                    </a:lnTo>
                    <a:cubicBezTo>
                      <a:pt x="8476" y="1417"/>
                      <a:pt x="8470" y="1405"/>
                      <a:pt x="8464" y="1399"/>
                    </a:cubicBezTo>
                    <a:cubicBezTo>
                      <a:pt x="8452" y="1393"/>
                      <a:pt x="8446" y="1387"/>
                      <a:pt x="8440" y="1381"/>
                    </a:cubicBezTo>
                    <a:cubicBezTo>
                      <a:pt x="7508" y="460"/>
                      <a:pt x="6294"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91;p37">
                <a:extLst>
                  <a:ext uri="{FF2B5EF4-FFF2-40B4-BE49-F238E27FC236}">
                    <a16:creationId xmlns:a16="http://schemas.microsoft.com/office/drawing/2014/main" id="{BBC3E8D8-55B4-FA10-3893-4048E1F6C1A1}"/>
                  </a:ext>
                </a:extLst>
              </p:cNvPr>
              <p:cNvSpPr/>
              <p:nvPr/>
            </p:nvSpPr>
            <p:spPr>
              <a:xfrm>
                <a:off x="356650" y="4141350"/>
                <a:ext cx="68500" cy="147750"/>
              </a:xfrm>
              <a:custGeom>
                <a:avLst/>
                <a:gdLst/>
                <a:ahLst/>
                <a:cxnLst/>
                <a:rect l="l" t="t" r="r" b="b"/>
                <a:pathLst>
                  <a:path w="2740" h="5910" extrusionOk="0">
                    <a:moveTo>
                      <a:pt x="1361" y="790"/>
                    </a:moveTo>
                    <a:lnTo>
                      <a:pt x="2194" y="2745"/>
                    </a:lnTo>
                    <a:lnTo>
                      <a:pt x="534" y="2745"/>
                    </a:lnTo>
                    <a:lnTo>
                      <a:pt x="1361" y="790"/>
                    </a:lnTo>
                    <a:close/>
                    <a:moveTo>
                      <a:pt x="1376" y="1"/>
                    </a:moveTo>
                    <a:cubicBezTo>
                      <a:pt x="1361" y="1"/>
                      <a:pt x="1346" y="2"/>
                      <a:pt x="1331" y="5"/>
                    </a:cubicBezTo>
                    <a:cubicBezTo>
                      <a:pt x="1247" y="23"/>
                      <a:pt x="1181" y="89"/>
                      <a:pt x="1163" y="167"/>
                    </a:cubicBezTo>
                    <a:lnTo>
                      <a:pt x="7" y="2870"/>
                    </a:lnTo>
                    <a:cubicBezTo>
                      <a:pt x="7" y="2876"/>
                      <a:pt x="7" y="2876"/>
                      <a:pt x="7" y="2876"/>
                    </a:cubicBezTo>
                    <a:lnTo>
                      <a:pt x="1" y="2894"/>
                    </a:lnTo>
                    <a:lnTo>
                      <a:pt x="1" y="2906"/>
                    </a:lnTo>
                    <a:cubicBezTo>
                      <a:pt x="1" y="2906"/>
                      <a:pt x="1" y="2912"/>
                      <a:pt x="1" y="2918"/>
                    </a:cubicBezTo>
                    <a:lnTo>
                      <a:pt x="1" y="2930"/>
                    </a:lnTo>
                    <a:lnTo>
                      <a:pt x="1" y="2942"/>
                    </a:lnTo>
                    <a:lnTo>
                      <a:pt x="1" y="2972"/>
                    </a:lnTo>
                    <a:lnTo>
                      <a:pt x="1" y="2984"/>
                    </a:lnTo>
                    <a:lnTo>
                      <a:pt x="1" y="2996"/>
                    </a:lnTo>
                    <a:cubicBezTo>
                      <a:pt x="1" y="3002"/>
                      <a:pt x="1" y="3002"/>
                      <a:pt x="1" y="3008"/>
                    </a:cubicBezTo>
                    <a:lnTo>
                      <a:pt x="1" y="3020"/>
                    </a:lnTo>
                    <a:lnTo>
                      <a:pt x="7" y="3032"/>
                    </a:lnTo>
                    <a:cubicBezTo>
                      <a:pt x="7" y="3038"/>
                      <a:pt x="7" y="3038"/>
                      <a:pt x="7" y="3044"/>
                    </a:cubicBezTo>
                    <a:lnTo>
                      <a:pt x="1151" y="5742"/>
                    </a:lnTo>
                    <a:cubicBezTo>
                      <a:pt x="1169" y="5826"/>
                      <a:pt x="1235" y="5886"/>
                      <a:pt x="1319" y="5904"/>
                    </a:cubicBezTo>
                    <a:cubicBezTo>
                      <a:pt x="1331" y="5910"/>
                      <a:pt x="1349" y="5910"/>
                      <a:pt x="1361" y="5910"/>
                    </a:cubicBezTo>
                    <a:cubicBezTo>
                      <a:pt x="1463" y="5910"/>
                      <a:pt x="1547" y="5838"/>
                      <a:pt x="1571" y="5742"/>
                    </a:cubicBezTo>
                    <a:lnTo>
                      <a:pt x="2003" y="4723"/>
                    </a:lnTo>
                    <a:cubicBezTo>
                      <a:pt x="2076" y="4552"/>
                      <a:pt x="1935" y="4422"/>
                      <a:pt x="1796" y="4422"/>
                    </a:cubicBezTo>
                    <a:cubicBezTo>
                      <a:pt x="1720" y="4422"/>
                      <a:pt x="1645" y="4461"/>
                      <a:pt x="1607" y="4555"/>
                    </a:cubicBezTo>
                    <a:lnTo>
                      <a:pt x="1361" y="5130"/>
                    </a:lnTo>
                    <a:lnTo>
                      <a:pt x="528" y="3170"/>
                    </a:lnTo>
                    <a:lnTo>
                      <a:pt x="2194" y="3170"/>
                    </a:lnTo>
                    <a:lnTo>
                      <a:pt x="1907" y="3854"/>
                    </a:lnTo>
                    <a:cubicBezTo>
                      <a:pt x="1833" y="4024"/>
                      <a:pt x="1975" y="4157"/>
                      <a:pt x="2113" y="4157"/>
                    </a:cubicBezTo>
                    <a:cubicBezTo>
                      <a:pt x="2189" y="4157"/>
                      <a:pt x="2264" y="4117"/>
                      <a:pt x="2302" y="4021"/>
                    </a:cubicBezTo>
                    <a:lnTo>
                      <a:pt x="2722" y="3044"/>
                    </a:lnTo>
                    <a:lnTo>
                      <a:pt x="2722" y="3038"/>
                    </a:lnTo>
                    <a:lnTo>
                      <a:pt x="2728" y="3026"/>
                    </a:lnTo>
                    <a:lnTo>
                      <a:pt x="2728" y="3014"/>
                    </a:lnTo>
                    <a:cubicBezTo>
                      <a:pt x="2728" y="3008"/>
                      <a:pt x="2728" y="3002"/>
                      <a:pt x="2728" y="3002"/>
                    </a:cubicBezTo>
                    <a:cubicBezTo>
                      <a:pt x="2728" y="2996"/>
                      <a:pt x="2728" y="2990"/>
                      <a:pt x="2728" y="2984"/>
                    </a:cubicBezTo>
                    <a:cubicBezTo>
                      <a:pt x="2728" y="2984"/>
                      <a:pt x="2728" y="2978"/>
                      <a:pt x="2728" y="2972"/>
                    </a:cubicBezTo>
                    <a:lnTo>
                      <a:pt x="2728" y="2948"/>
                    </a:lnTo>
                    <a:lnTo>
                      <a:pt x="2740" y="2942"/>
                    </a:lnTo>
                    <a:cubicBezTo>
                      <a:pt x="2740" y="2942"/>
                      <a:pt x="2740" y="2936"/>
                      <a:pt x="2740" y="2930"/>
                    </a:cubicBezTo>
                    <a:cubicBezTo>
                      <a:pt x="2740" y="2924"/>
                      <a:pt x="2740" y="2924"/>
                      <a:pt x="2740" y="2918"/>
                    </a:cubicBezTo>
                    <a:lnTo>
                      <a:pt x="2740" y="2906"/>
                    </a:lnTo>
                    <a:lnTo>
                      <a:pt x="2740" y="2888"/>
                    </a:lnTo>
                    <a:lnTo>
                      <a:pt x="2734" y="2876"/>
                    </a:lnTo>
                    <a:lnTo>
                      <a:pt x="2734" y="2870"/>
                    </a:lnTo>
                    <a:lnTo>
                      <a:pt x="1589" y="167"/>
                    </a:lnTo>
                    <a:cubicBezTo>
                      <a:pt x="1571" y="89"/>
                      <a:pt x="1505" y="23"/>
                      <a:pt x="1421" y="5"/>
                    </a:cubicBezTo>
                    <a:cubicBezTo>
                      <a:pt x="1406" y="2"/>
                      <a:pt x="1391"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92;p37">
                <a:extLst>
                  <a:ext uri="{FF2B5EF4-FFF2-40B4-BE49-F238E27FC236}">
                    <a16:creationId xmlns:a16="http://schemas.microsoft.com/office/drawing/2014/main" id="{2AD85B84-CFE9-D2C5-A9E4-201941AFA1DC}"/>
                  </a:ext>
                </a:extLst>
              </p:cNvPr>
              <p:cNvSpPr/>
              <p:nvPr/>
            </p:nvSpPr>
            <p:spPr>
              <a:xfrm>
                <a:off x="289300" y="3999250"/>
                <a:ext cx="263400" cy="317425"/>
              </a:xfrm>
              <a:custGeom>
                <a:avLst/>
                <a:gdLst/>
                <a:ahLst/>
                <a:cxnLst/>
                <a:rect l="l" t="t" r="r" b="b"/>
                <a:pathLst>
                  <a:path w="10536" h="12697" extrusionOk="0">
                    <a:moveTo>
                      <a:pt x="4049" y="432"/>
                    </a:moveTo>
                    <a:cubicBezTo>
                      <a:pt x="5050" y="432"/>
                      <a:pt x="5662" y="1535"/>
                      <a:pt x="5128" y="2386"/>
                    </a:cubicBezTo>
                    <a:lnTo>
                      <a:pt x="5128" y="1997"/>
                    </a:lnTo>
                    <a:cubicBezTo>
                      <a:pt x="5134" y="1403"/>
                      <a:pt x="4667" y="918"/>
                      <a:pt x="4073" y="894"/>
                    </a:cubicBezTo>
                    <a:cubicBezTo>
                      <a:pt x="4066" y="894"/>
                      <a:pt x="4059" y="894"/>
                      <a:pt x="4052" y="894"/>
                    </a:cubicBezTo>
                    <a:cubicBezTo>
                      <a:pt x="3456" y="894"/>
                      <a:pt x="2970" y="1381"/>
                      <a:pt x="2970" y="1979"/>
                    </a:cubicBezTo>
                    <a:lnTo>
                      <a:pt x="2970" y="2386"/>
                    </a:lnTo>
                    <a:cubicBezTo>
                      <a:pt x="2437" y="1535"/>
                      <a:pt x="3048" y="432"/>
                      <a:pt x="4049" y="432"/>
                    </a:cubicBezTo>
                    <a:close/>
                    <a:moveTo>
                      <a:pt x="4047" y="1313"/>
                    </a:moveTo>
                    <a:cubicBezTo>
                      <a:pt x="4402" y="1313"/>
                      <a:pt x="4691" y="1607"/>
                      <a:pt x="4691" y="1967"/>
                    </a:cubicBezTo>
                    <a:lnTo>
                      <a:pt x="4691" y="2572"/>
                    </a:lnTo>
                    <a:lnTo>
                      <a:pt x="4697" y="2578"/>
                    </a:lnTo>
                    <a:cubicBezTo>
                      <a:pt x="4679" y="2578"/>
                      <a:pt x="4667" y="2566"/>
                      <a:pt x="4655" y="2554"/>
                    </a:cubicBezTo>
                    <a:cubicBezTo>
                      <a:pt x="4651" y="2547"/>
                      <a:pt x="4643" y="2542"/>
                      <a:pt x="4634" y="2542"/>
                    </a:cubicBezTo>
                    <a:cubicBezTo>
                      <a:pt x="4629" y="2542"/>
                      <a:pt x="4623" y="2544"/>
                      <a:pt x="4619" y="2548"/>
                    </a:cubicBezTo>
                    <a:cubicBezTo>
                      <a:pt x="4601" y="2557"/>
                      <a:pt x="4580" y="2562"/>
                      <a:pt x="4559" y="2562"/>
                    </a:cubicBezTo>
                    <a:cubicBezTo>
                      <a:pt x="4551" y="2562"/>
                      <a:pt x="4543" y="2562"/>
                      <a:pt x="4535" y="2560"/>
                    </a:cubicBezTo>
                    <a:cubicBezTo>
                      <a:pt x="4373" y="2548"/>
                      <a:pt x="4211" y="2542"/>
                      <a:pt x="4049" y="2542"/>
                    </a:cubicBezTo>
                    <a:lnTo>
                      <a:pt x="3863" y="2542"/>
                    </a:lnTo>
                    <a:lnTo>
                      <a:pt x="3750" y="2548"/>
                    </a:lnTo>
                    <a:lnTo>
                      <a:pt x="3690" y="2548"/>
                    </a:lnTo>
                    <a:lnTo>
                      <a:pt x="3606" y="2554"/>
                    </a:lnTo>
                    <a:lnTo>
                      <a:pt x="3534" y="2560"/>
                    </a:lnTo>
                    <a:lnTo>
                      <a:pt x="3480" y="2560"/>
                    </a:lnTo>
                    <a:lnTo>
                      <a:pt x="3396" y="2572"/>
                    </a:lnTo>
                    <a:lnTo>
                      <a:pt x="3396" y="1685"/>
                    </a:lnTo>
                    <a:cubicBezTo>
                      <a:pt x="3402" y="1667"/>
                      <a:pt x="3408" y="1649"/>
                      <a:pt x="3420" y="1637"/>
                    </a:cubicBezTo>
                    <a:cubicBezTo>
                      <a:pt x="3624" y="1407"/>
                      <a:pt x="3846" y="1313"/>
                      <a:pt x="4047" y="1313"/>
                    </a:cubicBezTo>
                    <a:close/>
                    <a:moveTo>
                      <a:pt x="4061" y="1"/>
                    </a:moveTo>
                    <a:cubicBezTo>
                      <a:pt x="2665" y="1"/>
                      <a:pt x="1855" y="1577"/>
                      <a:pt x="2677" y="2710"/>
                    </a:cubicBezTo>
                    <a:cubicBezTo>
                      <a:pt x="1753" y="2920"/>
                      <a:pt x="890" y="3351"/>
                      <a:pt x="165" y="3951"/>
                    </a:cubicBezTo>
                    <a:cubicBezTo>
                      <a:pt x="1" y="4100"/>
                      <a:pt x="136" y="4332"/>
                      <a:pt x="311" y="4332"/>
                    </a:cubicBezTo>
                    <a:cubicBezTo>
                      <a:pt x="353" y="4332"/>
                      <a:pt x="397" y="4318"/>
                      <a:pt x="441" y="4286"/>
                    </a:cubicBezTo>
                    <a:cubicBezTo>
                      <a:pt x="1328" y="3549"/>
                      <a:pt x="2419" y="3100"/>
                      <a:pt x="3564" y="3004"/>
                    </a:cubicBezTo>
                    <a:lnTo>
                      <a:pt x="3582" y="3004"/>
                    </a:lnTo>
                    <a:lnTo>
                      <a:pt x="3672" y="2992"/>
                    </a:lnTo>
                    <a:lnTo>
                      <a:pt x="3863" y="2992"/>
                    </a:lnTo>
                    <a:cubicBezTo>
                      <a:pt x="3927" y="2992"/>
                      <a:pt x="3989" y="2989"/>
                      <a:pt x="4051" y="2989"/>
                    </a:cubicBezTo>
                    <a:cubicBezTo>
                      <a:pt x="4082" y="2989"/>
                      <a:pt x="4113" y="2990"/>
                      <a:pt x="4145" y="2992"/>
                    </a:cubicBezTo>
                    <a:lnTo>
                      <a:pt x="4295" y="2992"/>
                    </a:lnTo>
                    <a:cubicBezTo>
                      <a:pt x="4379" y="2992"/>
                      <a:pt x="4463" y="2998"/>
                      <a:pt x="4553" y="3010"/>
                    </a:cubicBezTo>
                    <a:lnTo>
                      <a:pt x="4607" y="3010"/>
                    </a:lnTo>
                    <a:lnTo>
                      <a:pt x="4673" y="3016"/>
                    </a:lnTo>
                    <a:lnTo>
                      <a:pt x="4751" y="3028"/>
                    </a:lnTo>
                    <a:lnTo>
                      <a:pt x="4793" y="3034"/>
                    </a:lnTo>
                    <a:cubicBezTo>
                      <a:pt x="4840" y="3040"/>
                      <a:pt x="4888" y="3046"/>
                      <a:pt x="4942" y="3052"/>
                    </a:cubicBezTo>
                    <a:cubicBezTo>
                      <a:pt x="4966" y="3064"/>
                      <a:pt x="4996" y="3070"/>
                      <a:pt x="5032" y="3070"/>
                    </a:cubicBezTo>
                    <a:lnTo>
                      <a:pt x="5050" y="3070"/>
                    </a:lnTo>
                    <a:cubicBezTo>
                      <a:pt x="7052" y="3423"/>
                      <a:pt x="8713" y="4826"/>
                      <a:pt x="9402" y="6738"/>
                    </a:cubicBezTo>
                    <a:cubicBezTo>
                      <a:pt x="10092" y="8656"/>
                      <a:pt x="9702" y="10790"/>
                      <a:pt x="8377" y="12343"/>
                    </a:cubicBezTo>
                    <a:cubicBezTo>
                      <a:pt x="8299" y="12433"/>
                      <a:pt x="8311" y="12571"/>
                      <a:pt x="8401" y="12649"/>
                    </a:cubicBezTo>
                    <a:cubicBezTo>
                      <a:pt x="8443" y="12679"/>
                      <a:pt x="8491" y="12696"/>
                      <a:pt x="8545" y="12696"/>
                    </a:cubicBezTo>
                    <a:cubicBezTo>
                      <a:pt x="8605" y="12696"/>
                      <a:pt x="8665" y="12673"/>
                      <a:pt x="8707" y="12625"/>
                    </a:cubicBezTo>
                    <a:cubicBezTo>
                      <a:pt x="10092" y="11000"/>
                      <a:pt x="10535" y="8776"/>
                      <a:pt x="9864" y="6744"/>
                    </a:cubicBezTo>
                    <a:cubicBezTo>
                      <a:pt x="9198" y="4718"/>
                      <a:pt x="7526" y="3190"/>
                      <a:pt x="5446" y="2710"/>
                    </a:cubicBezTo>
                    <a:cubicBezTo>
                      <a:pt x="6261" y="1577"/>
                      <a:pt x="5452" y="1"/>
                      <a:pt x="4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3;p37">
                <a:extLst>
                  <a:ext uri="{FF2B5EF4-FFF2-40B4-BE49-F238E27FC236}">
                    <a16:creationId xmlns:a16="http://schemas.microsoft.com/office/drawing/2014/main" id="{2F28E994-5E54-E141-A2D9-7DA23AC460AF}"/>
                  </a:ext>
                </a:extLst>
              </p:cNvPr>
              <p:cNvSpPr/>
              <p:nvPr/>
            </p:nvSpPr>
            <p:spPr>
              <a:xfrm>
                <a:off x="223275" y="4112101"/>
                <a:ext cx="270075" cy="256150"/>
              </a:xfrm>
              <a:custGeom>
                <a:avLst/>
                <a:gdLst/>
                <a:ahLst/>
                <a:cxnLst/>
                <a:rect l="l" t="t" r="r" b="b"/>
                <a:pathLst>
                  <a:path w="10803" h="10246" extrusionOk="0">
                    <a:moveTo>
                      <a:pt x="2299" y="1"/>
                    </a:moveTo>
                    <a:cubicBezTo>
                      <a:pt x="2248" y="1"/>
                      <a:pt x="2194" y="20"/>
                      <a:pt x="2147" y="66"/>
                    </a:cubicBezTo>
                    <a:cubicBezTo>
                      <a:pt x="1" y="2470"/>
                      <a:pt x="84" y="6126"/>
                      <a:pt x="2350" y="8428"/>
                    </a:cubicBezTo>
                    <a:cubicBezTo>
                      <a:pt x="3539" y="9635"/>
                      <a:pt x="5113" y="10246"/>
                      <a:pt x="6693" y="10246"/>
                    </a:cubicBezTo>
                    <a:cubicBezTo>
                      <a:pt x="8117" y="10246"/>
                      <a:pt x="9546" y="9749"/>
                      <a:pt x="10700" y="8746"/>
                    </a:cubicBezTo>
                    <a:cubicBezTo>
                      <a:pt x="10790" y="8668"/>
                      <a:pt x="10802" y="8530"/>
                      <a:pt x="10724" y="8440"/>
                    </a:cubicBezTo>
                    <a:cubicBezTo>
                      <a:pt x="10683" y="8392"/>
                      <a:pt x="10624" y="8368"/>
                      <a:pt x="10564" y="8368"/>
                    </a:cubicBezTo>
                    <a:cubicBezTo>
                      <a:pt x="10513" y="8368"/>
                      <a:pt x="10460" y="8386"/>
                      <a:pt x="10419" y="8422"/>
                    </a:cubicBezTo>
                    <a:cubicBezTo>
                      <a:pt x="9349" y="9350"/>
                      <a:pt x="8024" y="9809"/>
                      <a:pt x="6703" y="9809"/>
                    </a:cubicBezTo>
                    <a:cubicBezTo>
                      <a:pt x="5233" y="9809"/>
                      <a:pt x="3767" y="9241"/>
                      <a:pt x="2662" y="8117"/>
                    </a:cubicBezTo>
                    <a:cubicBezTo>
                      <a:pt x="558" y="5983"/>
                      <a:pt x="480" y="2590"/>
                      <a:pt x="2470" y="354"/>
                    </a:cubicBezTo>
                    <a:cubicBezTo>
                      <a:pt x="2602" y="195"/>
                      <a:pt x="2461" y="1"/>
                      <a:pt x="2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398" name="Google Shape;398;p38"/>
          <p:cNvGrpSpPr/>
          <p:nvPr/>
        </p:nvGrpSpPr>
        <p:grpSpPr>
          <a:xfrm>
            <a:off x="5214971" y="4531474"/>
            <a:ext cx="3169857" cy="169717"/>
            <a:chOff x="729050" y="223975"/>
            <a:chExt cx="6133625" cy="328400"/>
          </a:xfrm>
        </p:grpSpPr>
        <p:sp>
          <p:nvSpPr>
            <p:cNvPr id="399" name="Google Shape;399;p38"/>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8"/>
          <p:cNvSpPr/>
          <p:nvPr/>
        </p:nvSpPr>
        <p:spPr>
          <a:xfrm>
            <a:off x="5016550" y="373975"/>
            <a:ext cx="3566700" cy="4402800"/>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txBox="1">
            <a:spLocks noGrp="1"/>
          </p:cNvSpPr>
          <p:nvPr>
            <p:ph type="title"/>
          </p:nvPr>
        </p:nvSpPr>
        <p:spPr>
          <a:xfrm>
            <a:off x="438723" y="373975"/>
            <a:ext cx="3735900" cy="4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STEPS INVOLVED</a:t>
            </a:r>
            <a:endParaRPr sz="3200" dirty="0"/>
          </a:p>
        </p:txBody>
      </p:sp>
      <p:sp>
        <p:nvSpPr>
          <p:cNvPr id="410" name="Google Shape;410;p38"/>
          <p:cNvSpPr txBox="1">
            <a:spLocks noGrp="1"/>
          </p:cNvSpPr>
          <p:nvPr>
            <p:ph type="subTitle" idx="1"/>
          </p:nvPr>
        </p:nvSpPr>
        <p:spPr>
          <a:xfrm>
            <a:off x="438723" y="1134852"/>
            <a:ext cx="4260086" cy="3084818"/>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en" dirty="0"/>
              <a:t>Data Collection</a:t>
            </a:r>
          </a:p>
          <a:p>
            <a:pPr marL="342900" lvl="0" indent="-342900" algn="l" rtl="0">
              <a:lnSpc>
                <a:spcPct val="150000"/>
              </a:lnSpc>
              <a:spcBef>
                <a:spcPts val="0"/>
              </a:spcBef>
              <a:spcAft>
                <a:spcPts val="0"/>
              </a:spcAft>
              <a:buFont typeface="+mj-lt"/>
              <a:buAutoNum type="arabicPeriod"/>
            </a:pPr>
            <a:r>
              <a:rPr lang="en" dirty="0"/>
              <a:t>Data Preprocessing</a:t>
            </a:r>
          </a:p>
          <a:p>
            <a:pPr marL="342900" lvl="0" indent="-342900" algn="l" rtl="0">
              <a:lnSpc>
                <a:spcPct val="150000"/>
              </a:lnSpc>
              <a:spcBef>
                <a:spcPts val="0"/>
              </a:spcBef>
              <a:spcAft>
                <a:spcPts val="0"/>
              </a:spcAft>
              <a:buFont typeface="+mj-lt"/>
              <a:buAutoNum type="arabicPeriod"/>
            </a:pPr>
            <a:r>
              <a:rPr lang="en" dirty="0"/>
              <a:t>Model Selection</a:t>
            </a:r>
          </a:p>
          <a:p>
            <a:pPr marL="342900" lvl="0" indent="-342900" algn="l" rtl="0">
              <a:lnSpc>
                <a:spcPct val="150000"/>
              </a:lnSpc>
              <a:spcBef>
                <a:spcPts val="0"/>
              </a:spcBef>
              <a:spcAft>
                <a:spcPts val="0"/>
              </a:spcAft>
              <a:buFont typeface="+mj-lt"/>
              <a:buAutoNum type="arabicPeriod"/>
            </a:pPr>
            <a:r>
              <a:rPr lang="en" dirty="0"/>
              <a:t>Model Training</a:t>
            </a:r>
          </a:p>
          <a:p>
            <a:pPr marL="342900" lvl="0" indent="-342900" algn="l" rtl="0">
              <a:lnSpc>
                <a:spcPct val="150000"/>
              </a:lnSpc>
              <a:spcBef>
                <a:spcPts val="0"/>
              </a:spcBef>
              <a:spcAft>
                <a:spcPts val="0"/>
              </a:spcAft>
              <a:buFont typeface="+mj-lt"/>
              <a:buAutoNum type="arabicPeriod"/>
            </a:pPr>
            <a:r>
              <a:rPr lang="en" dirty="0"/>
              <a:t>Model Evaluation</a:t>
            </a:r>
          </a:p>
          <a:p>
            <a:pPr marL="342900" lvl="0" indent="-342900" algn="l" rtl="0">
              <a:lnSpc>
                <a:spcPct val="150000"/>
              </a:lnSpc>
              <a:spcBef>
                <a:spcPts val="0"/>
              </a:spcBef>
              <a:spcAft>
                <a:spcPts val="0"/>
              </a:spcAft>
              <a:buFont typeface="+mj-lt"/>
              <a:buAutoNum type="arabicPeriod"/>
            </a:pPr>
            <a:r>
              <a:rPr lang="en" dirty="0"/>
              <a:t>Model Deployment</a:t>
            </a:r>
          </a:p>
          <a:p>
            <a:pPr marL="342900" lvl="0" indent="-342900" algn="l" rtl="0">
              <a:lnSpc>
                <a:spcPct val="150000"/>
              </a:lnSpc>
              <a:spcBef>
                <a:spcPts val="0"/>
              </a:spcBef>
              <a:spcAft>
                <a:spcPts val="0"/>
              </a:spcAft>
              <a:buFont typeface="+mj-lt"/>
              <a:buAutoNum type="arabicPeriod"/>
            </a:pPr>
            <a:r>
              <a:rPr lang="en" dirty="0"/>
              <a:t>Monitoring and Maintainance</a:t>
            </a:r>
            <a:endParaRPr dirty="0"/>
          </a:p>
        </p:txBody>
      </p:sp>
      <p:pic>
        <p:nvPicPr>
          <p:cNvPr id="2" name="Picture 1">
            <a:extLst>
              <a:ext uri="{FF2B5EF4-FFF2-40B4-BE49-F238E27FC236}">
                <a16:creationId xmlns:a16="http://schemas.microsoft.com/office/drawing/2014/main" id="{8C9EFCA6-67E6-B897-3509-58B0CB13E896}"/>
              </a:ext>
            </a:extLst>
          </p:cNvPr>
          <p:cNvPicPr>
            <a:picLocks noChangeAspect="1"/>
          </p:cNvPicPr>
          <p:nvPr/>
        </p:nvPicPr>
        <p:blipFill>
          <a:blip r:embed="rId3"/>
          <a:stretch>
            <a:fillRect/>
          </a:stretch>
        </p:blipFill>
        <p:spPr>
          <a:xfrm>
            <a:off x="5045775" y="725710"/>
            <a:ext cx="3474715" cy="3730180"/>
          </a:xfrm>
          <a:prstGeom prst="rect">
            <a:avLst/>
          </a:prstGeom>
        </p:spPr>
      </p:pic>
      <p:grpSp>
        <p:nvGrpSpPr>
          <p:cNvPr id="3" name="Google Shape;398;p38">
            <a:extLst>
              <a:ext uri="{FF2B5EF4-FFF2-40B4-BE49-F238E27FC236}">
                <a16:creationId xmlns:a16="http://schemas.microsoft.com/office/drawing/2014/main" id="{4F81B974-D890-7E59-DBB7-43164BFB4590}"/>
              </a:ext>
            </a:extLst>
          </p:cNvPr>
          <p:cNvGrpSpPr/>
          <p:nvPr/>
        </p:nvGrpSpPr>
        <p:grpSpPr>
          <a:xfrm>
            <a:off x="5214686" y="464984"/>
            <a:ext cx="3169857" cy="169717"/>
            <a:chOff x="729050" y="223975"/>
            <a:chExt cx="6133625" cy="328400"/>
          </a:xfrm>
        </p:grpSpPr>
        <p:sp>
          <p:nvSpPr>
            <p:cNvPr id="4" name="Google Shape;399;p38">
              <a:extLst>
                <a:ext uri="{FF2B5EF4-FFF2-40B4-BE49-F238E27FC236}">
                  <a16:creationId xmlns:a16="http://schemas.microsoft.com/office/drawing/2014/main" id="{E2924630-3FE8-83D6-0B0B-0B3750EC610F}"/>
                </a:ext>
              </a:extLst>
            </p:cNvPr>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0;p38">
              <a:extLst>
                <a:ext uri="{FF2B5EF4-FFF2-40B4-BE49-F238E27FC236}">
                  <a16:creationId xmlns:a16="http://schemas.microsoft.com/office/drawing/2014/main" id="{F4EF7EAE-E539-200D-0CDC-28EC18CEF2A9}"/>
                </a:ext>
              </a:extLst>
            </p:cNvPr>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1;p38">
              <a:extLst>
                <a:ext uri="{FF2B5EF4-FFF2-40B4-BE49-F238E27FC236}">
                  <a16:creationId xmlns:a16="http://schemas.microsoft.com/office/drawing/2014/main" id="{CB4F363C-FFE8-1E1D-7828-CF8C06224C22}"/>
                </a:ext>
              </a:extLst>
            </p:cNvPr>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p38">
              <a:extLst>
                <a:ext uri="{FF2B5EF4-FFF2-40B4-BE49-F238E27FC236}">
                  <a16:creationId xmlns:a16="http://schemas.microsoft.com/office/drawing/2014/main" id="{B21B61A7-30EC-7E7D-CD14-F88157BE81C9}"/>
                </a:ext>
              </a:extLst>
            </p:cNvPr>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3;p38">
              <a:extLst>
                <a:ext uri="{FF2B5EF4-FFF2-40B4-BE49-F238E27FC236}">
                  <a16:creationId xmlns:a16="http://schemas.microsoft.com/office/drawing/2014/main" id="{EB747E2E-8303-0176-8057-9946C1F65BF3}"/>
                </a:ext>
              </a:extLst>
            </p:cNvPr>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4;p38">
              <a:extLst>
                <a:ext uri="{FF2B5EF4-FFF2-40B4-BE49-F238E27FC236}">
                  <a16:creationId xmlns:a16="http://schemas.microsoft.com/office/drawing/2014/main" id="{CD3970EE-E6DB-CC4D-E382-0BBB82CC4069}"/>
                </a:ext>
              </a:extLst>
            </p:cNvPr>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5;p38">
              <a:extLst>
                <a:ext uri="{FF2B5EF4-FFF2-40B4-BE49-F238E27FC236}">
                  <a16:creationId xmlns:a16="http://schemas.microsoft.com/office/drawing/2014/main" id="{B12071AC-1E2B-ED03-0307-C230C307B733}"/>
                </a:ext>
              </a:extLst>
            </p:cNvPr>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6;p38">
              <a:extLst>
                <a:ext uri="{FF2B5EF4-FFF2-40B4-BE49-F238E27FC236}">
                  <a16:creationId xmlns:a16="http://schemas.microsoft.com/office/drawing/2014/main" id="{61B05075-938D-66F0-31F4-788FF74A7599}"/>
                </a:ext>
              </a:extLst>
            </p:cNvPr>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7;p38">
              <a:extLst>
                <a:ext uri="{FF2B5EF4-FFF2-40B4-BE49-F238E27FC236}">
                  <a16:creationId xmlns:a16="http://schemas.microsoft.com/office/drawing/2014/main" id="{59921896-2249-0EF0-7ACB-0E7166D6ABCC}"/>
                </a:ext>
              </a:extLst>
            </p:cNvPr>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a:extLst>
            <a:ext uri="{FF2B5EF4-FFF2-40B4-BE49-F238E27FC236}">
              <a16:creationId xmlns:a16="http://schemas.microsoft.com/office/drawing/2014/main" id="{91BE64AA-6E91-9F31-53B3-59D116945B65}"/>
            </a:ext>
          </a:extLst>
        </p:cNvPr>
        <p:cNvGrpSpPr/>
        <p:nvPr/>
      </p:nvGrpSpPr>
      <p:grpSpPr>
        <a:xfrm>
          <a:off x="0" y="0"/>
          <a:ext cx="0" cy="0"/>
          <a:chOff x="0" y="0"/>
          <a:chExt cx="0" cy="0"/>
        </a:xfrm>
      </p:grpSpPr>
      <p:sp>
        <p:nvSpPr>
          <p:cNvPr id="408" name="Google Shape;408;p38">
            <a:extLst>
              <a:ext uri="{FF2B5EF4-FFF2-40B4-BE49-F238E27FC236}">
                <a16:creationId xmlns:a16="http://schemas.microsoft.com/office/drawing/2014/main" id="{C78777A8-F9DF-E8AD-5ADB-374A10AADFD4}"/>
              </a:ext>
            </a:extLst>
          </p:cNvPr>
          <p:cNvSpPr/>
          <p:nvPr/>
        </p:nvSpPr>
        <p:spPr>
          <a:xfrm>
            <a:off x="4572000" y="680865"/>
            <a:ext cx="4011250" cy="3565565"/>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ABFD4F18-9AA9-D11E-3A92-F2697D0B8C54}"/>
              </a:ext>
            </a:extLst>
          </p:cNvPr>
          <p:cNvSpPr txBox="1">
            <a:spLocks noGrp="1"/>
          </p:cNvSpPr>
          <p:nvPr>
            <p:ph type="title"/>
          </p:nvPr>
        </p:nvSpPr>
        <p:spPr>
          <a:xfrm>
            <a:off x="438723" y="373975"/>
            <a:ext cx="3735900" cy="4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WHY WE NEED IT ?</a:t>
            </a:r>
            <a:endParaRPr sz="3200" dirty="0"/>
          </a:p>
        </p:txBody>
      </p:sp>
      <p:sp>
        <p:nvSpPr>
          <p:cNvPr id="410" name="Google Shape;410;p38">
            <a:extLst>
              <a:ext uri="{FF2B5EF4-FFF2-40B4-BE49-F238E27FC236}">
                <a16:creationId xmlns:a16="http://schemas.microsoft.com/office/drawing/2014/main" id="{2C8E21FC-D382-634F-8BD1-EE3D9794DDEB}"/>
              </a:ext>
            </a:extLst>
          </p:cNvPr>
          <p:cNvSpPr txBox="1">
            <a:spLocks noGrp="1"/>
          </p:cNvSpPr>
          <p:nvPr>
            <p:ph type="subTitle" idx="1"/>
          </p:nvPr>
        </p:nvSpPr>
        <p:spPr>
          <a:xfrm>
            <a:off x="438723" y="1134851"/>
            <a:ext cx="4260086" cy="3641923"/>
          </a:xfrm>
          <a:prstGeom prst="rect">
            <a:avLst/>
          </a:prstGeom>
        </p:spPr>
        <p:txBody>
          <a:bodyPr spcFirstLastPara="1" wrap="square" lIns="91425" tIns="91425" rIns="91425" bIns="91425" anchor="t" anchorCtr="0">
            <a:noAutofit/>
          </a:bodyPr>
          <a:lstStyle/>
          <a:p>
            <a:r>
              <a:rPr lang="en-US" dirty="0"/>
              <a:t>   -There is a need to digitally recognize and archive the monument as an important historical and cultural heritage site</a:t>
            </a:r>
          </a:p>
          <a:p>
            <a:endParaRPr lang="en-US" dirty="0"/>
          </a:p>
          <a:p>
            <a:r>
              <a:rPr lang="en-US" dirty="0"/>
              <a:t>  - This poses as an impactful feature not only for tourists but also for the local people in order to gain knowledge regarding their own cultural heritage</a:t>
            </a:r>
            <a:endParaRPr lang="en-IN" dirty="0"/>
          </a:p>
        </p:txBody>
      </p:sp>
      <p:pic>
        <p:nvPicPr>
          <p:cNvPr id="14" name="Picture 13">
            <a:extLst>
              <a:ext uri="{FF2B5EF4-FFF2-40B4-BE49-F238E27FC236}">
                <a16:creationId xmlns:a16="http://schemas.microsoft.com/office/drawing/2014/main" id="{3C916636-1BEE-7096-941D-74D8DEA1B56C}"/>
              </a:ext>
            </a:extLst>
          </p:cNvPr>
          <p:cNvPicPr>
            <a:picLocks noChangeAspect="1"/>
          </p:cNvPicPr>
          <p:nvPr/>
        </p:nvPicPr>
        <p:blipFill rotWithShape="1">
          <a:blip r:embed="rId3"/>
          <a:srcRect l="62944" t="22806" r="2657" b="20043"/>
          <a:stretch/>
        </p:blipFill>
        <p:spPr>
          <a:xfrm>
            <a:off x="4660322" y="999243"/>
            <a:ext cx="3834605" cy="2928807"/>
          </a:xfrm>
          <a:prstGeom prst="rect">
            <a:avLst/>
          </a:prstGeom>
        </p:spPr>
      </p:pic>
    </p:spTree>
    <p:extLst>
      <p:ext uri="{BB962C8B-B14F-4D97-AF65-F5344CB8AC3E}">
        <p14:creationId xmlns:p14="http://schemas.microsoft.com/office/powerpoint/2010/main" val="11896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a:extLst>
            <a:ext uri="{FF2B5EF4-FFF2-40B4-BE49-F238E27FC236}">
              <a16:creationId xmlns:a16="http://schemas.microsoft.com/office/drawing/2014/main" id="{B1FAA23A-CEC5-04C1-4DFF-90DA36EDFEBC}"/>
            </a:ext>
          </a:extLst>
        </p:cNvPr>
        <p:cNvGrpSpPr/>
        <p:nvPr/>
      </p:nvGrpSpPr>
      <p:grpSpPr>
        <a:xfrm>
          <a:off x="0" y="0"/>
          <a:ext cx="0" cy="0"/>
          <a:chOff x="0" y="0"/>
          <a:chExt cx="0" cy="0"/>
        </a:xfrm>
      </p:grpSpPr>
      <p:sp>
        <p:nvSpPr>
          <p:cNvPr id="408" name="Google Shape;408;p38">
            <a:extLst>
              <a:ext uri="{FF2B5EF4-FFF2-40B4-BE49-F238E27FC236}">
                <a16:creationId xmlns:a16="http://schemas.microsoft.com/office/drawing/2014/main" id="{069C784E-1ABE-5ADC-6431-35E3E3680897}"/>
              </a:ext>
            </a:extLst>
          </p:cNvPr>
          <p:cNvSpPr/>
          <p:nvPr/>
        </p:nvSpPr>
        <p:spPr>
          <a:xfrm rot="16200000">
            <a:off x="5672008" y="768579"/>
            <a:ext cx="2712805" cy="4017819"/>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28532E31-1106-3E02-2F35-2035CF536689}"/>
              </a:ext>
            </a:extLst>
          </p:cNvPr>
          <p:cNvSpPr txBox="1">
            <a:spLocks noGrp="1"/>
          </p:cNvSpPr>
          <p:nvPr>
            <p:ph type="title"/>
          </p:nvPr>
        </p:nvSpPr>
        <p:spPr>
          <a:xfrm>
            <a:off x="438722" y="373975"/>
            <a:ext cx="8377618" cy="471300"/>
          </a:xfrm>
          <a:prstGeom prst="rect">
            <a:avLst/>
          </a:prstGeom>
        </p:spPr>
        <p:txBody>
          <a:bodyPr spcFirstLastPara="1" wrap="square" lIns="91425" tIns="91425" rIns="91425" bIns="91425" anchor="ctr" anchorCtr="0">
            <a:noAutofit/>
          </a:bodyPr>
          <a:lstStyle/>
          <a:p>
            <a:r>
              <a:rPr lang="en-IN" sz="2800" dirty="0"/>
              <a:t>Dependency and Challenges during Implementation:</a:t>
            </a:r>
          </a:p>
        </p:txBody>
      </p:sp>
      <p:sp>
        <p:nvSpPr>
          <p:cNvPr id="410" name="Google Shape;410;p38">
            <a:extLst>
              <a:ext uri="{FF2B5EF4-FFF2-40B4-BE49-F238E27FC236}">
                <a16:creationId xmlns:a16="http://schemas.microsoft.com/office/drawing/2014/main" id="{D8A44775-3BFA-E34D-EF6C-81F0E3176EDF}"/>
              </a:ext>
            </a:extLst>
          </p:cNvPr>
          <p:cNvSpPr txBox="1">
            <a:spLocks noGrp="1"/>
          </p:cNvSpPr>
          <p:nvPr>
            <p:ph type="subTitle" idx="1"/>
          </p:nvPr>
        </p:nvSpPr>
        <p:spPr>
          <a:xfrm>
            <a:off x="-318230" y="1134852"/>
            <a:ext cx="5426370" cy="3940068"/>
          </a:xfrm>
          <a:prstGeom prst="rect">
            <a:avLst/>
          </a:prstGeom>
        </p:spPr>
        <p:txBody>
          <a:bodyPr spcFirstLastPara="1" wrap="square" lIns="91425" tIns="91425" rIns="91425" bIns="91425" anchor="t" anchorCtr="0">
            <a:noAutofit/>
          </a:bodyPr>
          <a:lstStyle/>
          <a:p>
            <a:r>
              <a:rPr lang="en-IN" sz="1300" dirty="0"/>
              <a:t>       1. A model, no matter how well parameterized, still sometimes tends to display incorrect outputs. It may display the wrong name for the provided input monument, or may not even be able to detect if it's monument, depending upon the quality of the image that was provided.</a:t>
            </a:r>
          </a:p>
          <a:p>
            <a:endParaRPr lang="en-IN" sz="1300" dirty="0"/>
          </a:p>
          <a:p>
            <a:r>
              <a:rPr lang="en-IN" sz="1300" dirty="0"/>
              <a:t>        2. The more the number of parameters and number of epochs defined for increased chances of accuracy, the more time consuming the process of prediction is. Pickling the model by saving its parameters and simply using it might help, but it's at the cost of accuracy.</a:t>
            </a:r>
          </a:p>
          <a:p>
            <a:endParaRPr lang="en-IN" sz="1300" dirty="0"/>
          </a:p>
          <a:p>
            <a:r>
              <a:rPr lang="en-IN" sz="1300" dirty="0"/>
              <a:t>        3. Images provided by a satellite are often hazy due to atmospheric conditions. This hampers the accuracy of the model, as the model cannot make out the features of the monument as clearly as it should have.</a:t>
            </a:r>
          </a:p>
          <a:p>
            <a:pPr marL="0" lvl="0" indent="0" algn="l" rtl="0">
              <a:lnSpc>
                <a:spcPct val="150000"/>
              </a:lnSpc>
              <a:spcBef>
                <a:spcPts val="0"/>
              </a:spcBef>
              <a:spcAft>
                <a:spcPts val="0"/>
              </a:spcAft>
            </a:pPr>
            <a:endParaRPr sz="1300" dirty="0"/>
          </a:p>
        </p:txBody>
      </p:sp>
      <p:pic>
        <p:nvPicPr>
          <p:cNvPr id="18" name="Picture 17">
            <a:extLst>
              <a:ext uri="{FF2B5EF4-FFF2-40B4-BE49-F238E27FC236}">
                <a16:creationId xmlns:a16="http://schemas.microsoft.com/office/drawing/2014/main" id="{C3C34504-B3DD-B484-DBC9-BE4C0BBBED77}"/>
              </a:ext>
            </a:extLst>
          </p:cNvPr>
          <p:cNvPicPr>
            <a:picLocks noChangeAspect="1"/>
          </p:cNvPicPr>
          <p:nvPr/>
        </p:nvPicPr>
        <p:blipFill rotWithShape="1">
          <a:blip r:embed="rId3"/>
          <a:srcRect l="1167" t="28460" r="56000" b="18887"/>
          <a:stretch/>
        </p:blipFill>
        <p:spPr>
          <a:xfrm>
            <a:off x="5070070" y="1645917"/>
            <a:ext cx="3916680" cy="2263141"/>
          </a:xfrm>
          <a:prstGeom prst="rect">
            <a:avLst/>
          </a:prstGeom>
        </p:spPr>
      </p:pic>
    </p:spTree>
    <p:extLst>
      <p:ext uri="{BB962C8B-B14F-4D97-AF65-F5344CB8AC3E}">
        <p14:creationId xmlns:p14="http://schemas.microsoft.com/office/powerpoint/2010/main" val="296621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7"/>
          <p:cNvSpPr txBox="1">
            <a:spLocks noGrp="1"/>
          </p:cNvSpPr>
          <p:nvPr>
            <p:ph type="subTitle" idx="1"/>
          </p:nvPr>
        </p:nvSpPr>
        <p:spPr>
          <a:xfrm>
            <a:off x="190670" y="867476"/>
            <a:ext cx="4893305" cy="3948922"/>
          </a:xfrm>
          <a:prstGeom prst="rect">
            <a:avLst/>
          </a:prstGeom>
        </p:spPr>
        <p:txBody>
          <a:bodyPr spcFirstLastPara="1" wrap="square" lIns="91425" tIns="91425" rIns="91425" bIns="91425" anchor="t" anchorCtr="0">
            <a:noAutofit/>
          </a:bodyPr>
          <a:lstStyle/>
          <a:p>
            <a:pPr marL="469900" indent="-342900" algn="l">
              <a:buAutoNum type="arabicPeriod"/>
            </a:pPr>
            <a:r>
              <a:rPr lang="en-US" dirty="0"/>
              <a:t>Convolutional Neural Networks (CNNs): CNNs are widely used for image recognition tasks due to their ability to learn hierarchical features from images.</a:t>
            </a:r>
          </a:p>
          <a:p>
            <a:pPr marL="127000" indent="0" algn="l"/>
            <a:r>
              <a:rPr lang="en-US" dirty="0"/>
              <a:t> </a:t>
            </a:r>
          </a:p>
          <a:p>
            <a:pPr algn="l"/>
            <a:r>
              <a:rPr lang="en-US" dirty="0"/>
              <a:t>2. Transfer Learning: Transfer learning involves using a pre-trained neural network for a similar task as a starting point and fine-tuning it on a new dataset.</a:t>
            </a:r>
          </a:p>
          <a:p>
            <a:pPr algn="l"/>
            <a:endParaRPr lang="en-US" dirty="0"/>
          </a:p>
          <a:p>
            <a:pPr algn="l"/>
            <a:r>
              <a:rPr lang="en-US" dirty="0"/>
              <a:t>3. Object Detection: Object detection is a technique used to locate and classify objects within images. </a:t>
            </a:r>
          </a:p>
        </p:txBody>
      </p:sp>
      <p:sp>
        <p:nvSpPr>
          <p:cNvPr id="717" name="Google Shape;717;p47"/>
          <p:cNvSpPr/>
          <p:nvPr/>
        </p:nvSpPr>
        <p:spPr>
          <a:xfrm>
            <a:off x="5137077" y="1699093"/>
            <a:ext cx="3622500" cy="2415000"/>
          </a:xfrm>
          <a:prstGeom prst="plaque">
            <a:avLst>
              <a:gd name="adj" fmla="val 8509"/>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47"/>
          <p:cNvGrpSpPr/>
          <p:nvPr/>
        </p:nvGrpSpPr>
        <p:grpSpPr>
          <a:xfrm>
            <a:off x="5599125" y="2628822"/>
            <a:ext cx="560788" cy="560788"/>
            <a:chOff x="1343325" y="3561700"/>
            <a:chExt cx="668400" cy="668400"/>
          </a:xfrm>
        </p:grpSpPr>
        <p:sp>
          <p:nvSpPr>
            <p:cNvPr id="721" name="Google Shape;721;p47"/>
            <p:cNvSpPr/>
            <p:nvPr/>
          </p:nvSpPr>
          <p:spPr>
            <a:xfrm>
              <a:off x="1343325" y="3561700"/>
              <a:ext cx="668400" cy="668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rot="5400000">
              <a:off x="1551076" y="3737400"/>
              <a:ext cx="366900" cy="317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7"/>
          <p:cNvGrpSpPr/>
          <p:nvPr/>
        </p:nvGrpSpPr>
        <p:grpSpPr>
          <a:xfrm>
            <a:off x="2504661" y="565873"/>
            <a:ext cx="4134677" cy="221374"/>
            <a:chOff x="729050" y="223975"/>
            <a:chExt cx="6133625" cy="328400"/>
          </a:xfrm>
        </p:grpSpPr>
        <p:sp>
          <p:nvSpPr>
            <p:cNvPr id="724" name="Google Shape;724;p47"/>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47"/>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47"/>
          <p:cNvSpPr txBox="1">
            <a:spLocks noGrp="1"/>
          </p:cNvSpPr>
          <p:nvPr>
            <p:ph type="title" idx="2"/>
          </p:nvPr>
        </p:nvSpPr>
        <p:spPr>
          <a:xfrm>
            <a:off x="1327128" y="190370"/>
            <a:ext cx="7054872" cy="4229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i="0" dirty="0">
                <a:solidFill>
                  <a:schemeClr val="tx1"/>
                </a:solidFill>
                <a:effectLst/>
                <a:latin typeface="Calisto MT" panose="02040603050505030304" pitchFamily="18" charset="0"/>
              </a:rPr>
              <a:t>Deep Learning </a:t>
            </a:r>
            <a:r>
              <a:rPr lang="en-US" dirty="0">
                <a:solidFill>
                  <a:schemeClr val="tx1"/>
                </a:solidFill>
                <a:latin typeface="Calisto MT" panose="02040603050505030304" pitchFamily="18" charset="0"/>
              </a:rPr>
              <a:t>T</a:t>
            </a:r>
            <a:r>
              <a:rPr lang="en-US" sz="2400" i="0" dirty="0">
                <a:solidFill>
                  <a:schemeClr val="tx1"/>
                </a:solidFill>
                <a:effectLst/>
                <a:latin typeface="Calisto MT" panose="02040603050505030304" pitchFamily="18" charset="0"/>
              </a:rPr>
              <a:t>echniques </a:t>
            </a:r>
            <a:r>
              <a:rPr lang="en-US" dirty="0">
                <a:solidFill>
                  <a:schemeClr val="tx1"/>
                </a:solidFill>
                <a:latin typeface="Calisto MT" panose="02040603050505030304" pitchFamily="18" charset="0"/>
              </a:rPr>
              <a:t>U</a:t>
            </a:r>
            <a:r>
              <a:rPr lang="en-US" sz="2400" i="0" dirty="0">
                <a:solidFill>
                  <a:schemeClr val="tx1"/>
                </a:solidFill>
                <a:effectLst/>
                <a:latin typeface="Calisto MT" panose="02040603050505030304" pitchFamily="18" charset="0"/>
              </a:rPr>
              <a:t>sed in Your Project</a:t>
            </a:r>
            <a:endParaRPr dirty="0"/>
          </a:p>
        </p:txBody>
      </p:sp>
      <p:pic>
        <p:nvPicPr>
          <p:cNvPr id="2" name="Content Placeholder 9">
            <a:extLst>
              <a:ext uri="{FF2B5EF4-FFF2-40B4-BE49-F238E27FC236}">
                <a16:creationId xmlns:a16="http://schemas.microsoft.com/office/drawing/2014/main" id="{B3E509D3-A752-A07D-FF06-D0CA9AEB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960" y="1926768"/>
            <a:ext cx="3484734" cy="195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8"/>
          <p:cNvSpPr txBox="1">
            <a:spLocks noGrp="1"/>
          </p:cNvSpPr>
          <p:nvPr>
            <p:ph type="title" idx="4"/>
          </p:nvPr>
        </p:nvSpPr>
        <p:spPr>
          <a:xfrm>
            <a:off x="712877" y="209189"/>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TECHNOLOGY  USED</a:t>
            </a:r>
          </a:p>
        </p:txBody>
      </p:sp>
      <p:grpSp>
        <p:nvGrpSpPr>
          <p:cNvPr id="751" name="Google Shape;751;p48"/>
          <p:cNvGrpSpPr/>
          <p:nvPr/>
        </p:nvGrpSpPr>
        <p:grpSpPr>
          <a:xfrm>
            <a:off x="2504288" y="927559"/>
            <a:ext cx="4134677" cy="221374"/>
            <a:chOff x="729050" y="223975"/>
            <a:chExt cx="6133625" cy="328400"/>
          </a:xfrm>
        </p:grpSpPr>
        <p:sp>
          <p:nvSpPr>
            <p:cNvPr id="752" name="Google Shape;752;p48"/>
            <p:cNvSpPr/>
            <p:nvPr/>
          </p:nvSpPr>
          <p:spPr>
            <a:xfrm>
              <a:off x="1275975" y="223975"/>
              <a:ext cx="5038675" cy="328400"/>
            </a:xfrm>
            <a:custGeom>
              <a:avLst/>
              <a:gdLst/>
              <a:ahLst/>
              <a:cxnLst/>
              <a:rect l="l" t="t" r="r" b="b"/>
              <a:pathLst>
                <a:path w="201547" h="13136" extrusionOk="0">
                  <a:moveTo>
                    <a:pt x="201547" y="5481"/>
                  </a:moveTo>
                  <a:lnTo>
                    <a:pt x="201547" y="7351"/>
                  </a:lnTo>
                  <a:lnTo>
                    <a:pt x="145136" y="7351"/>
                  </a:lnTo>
                  <a:cubicBezTo>
                    <a:pt x="143918" y="7351"/>
                    <a:pt x="142744" y="7829"/>
                    <a:pt x="141961" y="8743"/>
                  </a:cubicBezTo>
                  <a:cubicBezTo>
                    <a:pt x="140526" y="8438"/>
                    <a:pt x="139178" y="6959"/>
                    <a:pt x="137525" y="5785"/>
                  </a:cubicBezTo>
                  <a:cubicBezTo>
                    <a:pt x="135046" y="4089"/>
                    <a:pt x="133045" y="3958"/>
                    <a:pt x="130479" y="5524"/>
                  </a:cubicBezTo>
                  <a:cubicBezTo>
                    <a:pt x="129087" y="6394"/>
                    <a:pt x="127739" y="7351"/>
                    <a:pt x="126434" y="8395"/>
                  </a:cubicBezTo>
                  <a:cubicBezTo>
                    <a:pt x="122520" y="11309"/>
                    <a:pt x="117997" y="13136"/>
                    <a:pt x="115039" y="7916"/>
                  </a:cubicBezTo>
                  <a:cubicBezTo>
                    <a:pt x="113995" y="8482"/>
                    <a:pt x="112908" y="8830"/>
                    <a:pt x="111777" y="9047"/>
                  </a:cubicBezTo>
                  <a:cubicBezTo>
                    <a:pt x="105949" y="10091"/>
                    <a:pt x="103470" y="3741"/>
                    <a:pt x="107428" y="1175"/>
                  </a:cubicBezTo>
                  <a:cubicBezTo>
                    <a:pt x="109211" y="1"/>
                    <a:pt x="111690" y="392"/>
                    <a:pt x="112386" y="3132"/>
                  </a:cubicBezTo>
                  <a:cubicBezTo>
                    <a:pt x="109254" y="1784"/>
                    <a:pt x="106340" y="5872"/>
                    <a:pt x="110037" y="7046"/>
                  </a:cubicBezTo>
                  <a:cubicBezTo>
                    <a:pt x="112256" y="7742"/>
                    <a:pt x="115561" y="6003"/>
                    <a:pt x="117127" y="5046"/>
                  </a:cubicBezTo>
                  <a:cubicBezTo>
                    <a:pt x="120693" y="2828"/>
                    <a:pt x="125651" y="914"/>
                    <a:pt x="128478" y="5176"/>
                  </a:cubicBezTo>
                  <a:cubicBezTo>
                    <a:pt x="130044" y="4002"/>
                    <a:pt x="132045" y="2567"/>
                    <a:pt x="134002" y="2436"/>
                  </a:cubicBezTo>
                  <a:cubicBezTo>
                    <a:pt x="137916" y="2219"/>
                    <a:pt x="139047" y="5481"/>
                    <a:pt x="142744" y="5481"/>
                  </a:cubicBezTo>
                  <a:close/>
                  <a:moveTo>
                    <a:pt x="0" y="7351"/>
                  </a:moveTo>
                  <a:lnTo>
                    <a:pt x="0" y="5481"/>
                  </a:lnTo>
                  <a:lnTo>
                    <a:pt x="58846" y="5481"/>
                  </a:lnTo>
                  <a:cubicBezTo>
                    <a:pt x="62543" y="5481"/>
                    <a:pt x="63674" y="2219"/>
                    <a:pt x="67545" y="2436"/>
                  </a:cubicBezTo>
                  <a:cubicBezTo>
                    <a:pt x="69458" y="2567"/>
                    <a:pt x="71459" y="4002"/>
                    <a:pt x="73068" y="5176"/>
                  </a:cubicBezTo>
                  <a:cubicBezTo>
                    <a:pt x="75895" y="914"/>
                    <a:pt x="80810" y="2828"/>
                    <a:pt x="84420" y="5046"/>
                  </a:cubicBezTo>
                  <a:cubicBezTo>
                    <a:pt x="86029" y="6003"/>
                    <a:pt x="89291" y="7742"/>
                    <a:pt x="91466" y="7046"/>
                  </a:cubicBezTo>
                  <a:cubicBezTo>
                    <a:pt x="95163" y="5872"/>
                    <a:pt x="92292" y="1784"/>
                    <a:pt x="89117" y="3132"/>
                  </a:cubicBezTo>
                  <a:cubicBezTo>
                    <a:pt x="89857" y="392"/>
                    <a:pt x="92336" y="1"/>
                    <a:pt x="94119" y="1175"/>
                  </a:cubicBezTo>
                  <a:cubicBezTo>
                    <a:pt x="98077" y="3741"/>
                    <a:pt x="95554" y="10091"/>
                    <a:pt x="89770" y="9047"/>
                  </a:cubicBezTo>
                  <a:cubicBezTo>
                    <a:pt x="88639" y="8830"/>
                    <a:pt x="87551" y="8438"/>
                    <a:pt x="86508" y="7916"/>
                  </a:cubicBezTo>
                  <a:cubicBezTo>
                    <a:pt x="83550" y="13136"/>
                    <a:pt x="79027" y="11309"/>
                    <a:pt x="75112" y="8351"/>
                  </a:cubicBezTo>
                  <a:cubicBezTo>
                    <a:pt x="73808" y="7351"/>
                    <a:pt x="72459" y="6394"/>
                    <a:pt x="71068" y="5524"/>
                  </a:cubicBezTo>
                  <a:cubicBezTo>
                    <a:pt x="68502" y="3958"/>
                    <a:pt x="66501" y="4089"/>
                    <a:pt x="63978" y="5785"/>
                  </a:cubicBezTo>
                  <a:cubicBezTo>
                    <a:pt x="62369" y="6916"/>
                    <a:pt x="60977" y="8438"/>
                    <a:pt x="59585" y="8743"/>
                  </a:cubicBezTo>
                  <a:cubicBezTo>
                    <a:pt x="58759" y="7829"/>
                    <a:pt x="57585" y="7307"/>
                    <a:pt x="56367" y="7351"/>
                  </a:cubicBezTo>
                  <a:close/>
                  <a:moveTo>
                    <a:pt x="116170" y="7351"/>
                  </a:moveTo>
                  <a:cubicBezTo>
                    <a:pt x="118997" y="11961"/>
                    <a:pt x="123477" y="9004"/>
                    <a:pt x="126739" y="6525"/>
                  </a:cubicBezTo>
                  <a:lnTo>
                    <a:pt x="126869" y="6438"/>
                  </a:lnTo>
                  <a:cubicBezTo>
                    <a:pt x="124216" y="3132"/>
                    <a:pt x="119780" y="5133"/>
                    <a:pt x="116822" y="6959"/>
                  </a:cubicBezTo>
                  <a:cubicBezTo>
                    <a:pt x="116605" y="7133"/>
                    <a:pt x="116387" y="7264"/>
                    <a:pt x="116170" y="7394"/>
                  </a:cubicBezTo>
                  <a:moveTo>
                    <a:pt x="85420" y="7394"/>
                  </a:moveTo>
                  <a:cubicBezTo>
                    <a:pt x="85203" y="7264"/>
                    <a:pt x="84985" y="7133"/>
                    <a:pt x="84724" y="6959"/>
                  </a:cubicBezTo>
                  <a:cubicBezTo>
                    <a:pt x="81767" y="5133"/>
                    <a:pt x="77374" y="3176"/>
                    <a:pt x="74721" y="6438"/>
                  </a:cubicBezTo>
                  <a:lnTo>
                    <a:pt x="74852" y="6525"/>
                  </a:lnTo>
                  <a:cubicBezTo>
                    <a:pt x="78113" y="9004"/>
                    <a:pt x="82593" y="11961"/>
                    <a:pt x="85420" y="7351"/>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8"/>
            <p:cNvSpPr/>
            <p:nvPr/>
          </p:nvSpPr>
          <p:spPr>
            <a:xfrm>
              <a:off x="6241775" y="310975"/>
              <a:ext cx="129425" cy="128325"/>
            </a:xfrm>
            <a:custGeom>
              <a:avLst/>
              <a:gdLst/>
              <a:ahLst/>
              <a:cxnLst/>
              <a:rect l="l" t="t" r="r" b="b"/>
              <a:pathLst>
                <a:path w="5177" h="5133" extrusionOk="0">
                  <a:moveTo>
                    <a:pt x="2828" y="5089"/>
                  </a:moveTo>
                  <a:cubicBezTo>
                    <a:pt x="871" y="5002"/>
                    <a:pt x="1" y="2610"/>
                    <a:pt x="1436" y="1305"/>
                  </a:cubicBezTo>
                  <a:cubicBezTo>
                    <a:pt x="2871" y="0"/>
                    <a:pt x="5176" y="1087"/>
                    <a:pt x="5089" y="3045"/>
                  </a:cubicBezTo>
                  <a:cubicBezTo>
                    <a:pt x="5002" y="4219"/>
                    <a:pt x="4002" y="5132"/>
                    <a:pt x="2828"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6437500" y="322925"/>
              <a:ext cx="112025" cy="110925"/>
            </a:xfrm>
            <a:custGeom>
              <a:avLst/>
              <a:gdLst/>
              <a:ahLst/>
              <a:cxnLst/>
              <a:rect l="l" t="t" r="r" b="b"/>
              <a:pathLst>
                <a:path w="4481" h="4437" extrusionOk="0">
                  <a:moveTo>
                    <a:pt x="2436" y="4393"/>
                  </a:moveTo>
                  <a:cubicBezTo>
                    <a:pt x="740" y="4306"/>
                    <a:pt x="0" y="2262"/>
                    <a:pt x="1262" y="1131"/>
                  </a:cubicBezTo>
                  <a:cubicBezTo>
                    <a:pt x="2479" y="0"/>
                    <a:pt x="4480" y="914"/>
                    <a:pt x="4393" y="2610"/>
                  </a:cubicBezTo>
                  <a:cubicBezTo>
                    <a:pt x="4350" y="3654"/>
                    <a:pt x="3480" y="4437"/>
                    <a:pt x="2436" y="43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6618000" y="332700"/>
              <a:ext cx="94625" cy="94625"/>
            </a:xfrm>
            <a:custGeom>
              <a:avLst/>
              <a:gdLst/>
              <a:ahLst/>
              <a:cxnLst/>
              <a:rect l="l" t="t" r="r" b="b"/>
              <a:pathLst>
                <a:path w="3785" h="3785" extrusionOk="0">
                  <a:moveTo>
                    <a:pt x="2044" y="3741"/>
                  </a:moveTo>
                  <a:cubicBezTo>
                    <a:pt x="653" y="3698"/>
                    <a:pt x="0" y="1915"/>
                    <a:pt x="1044" y="958"/>
                  </a:cubicBezTo>
                  <a:cubicBezTo>
                    <a:pt x="2088" y="1"/>
                    <a:pt x="3784" y="827"/>
                    <a:pt x="3741" y="2219"/>
                  </a:cubicBezTo>
                  <a:cubicBezTo>
                    <a:pt x="3654" y="3089"/>
                    <a:pt x="2914" y="3785"/>
                    <a:pt x="2044"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6784350" y="342500"/>
              <a:ext cx="78325" cy="77225"/>
            </a:xfrm>
            <a:custGeom>
              <a:avLst/>
              <a:gdLst/>
              <a:ahLst/>
              <a:cxnLst/>
              <a:rect l="l" t="t" r="r" b="b"/>
              <a:pathLst>
                <a:path w="3133" h="3089" extrusionOk="0">
                  <a:moveTo>
                    <a:pt x="1697" y="3088"/>
                  </a:moveTo>
                  <a:cubicBezTo>
                    <a:pt x="523" y="3045"/>
                    <a:pt x="1" y="1610"/>
                    <a:pt x="871" y="827"/>
                  </a:cubicBezTo>
                  <a:cubicBezTo>
                    <a:pt x="1740" y="0"/>
                    <a:pt x="3132" y="653"/>
                    <a:pt x="3089" y="1827"/>
                  </a:cubicBezTo>
                  <a:cubicBezTo>
                    <a:pt x="3045" y="2523"/>
                    <a:pt x="2436" y="3088"/>
                    <a:pt x="1697" y="3045"/>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1219425" y="310975"/>
              <a:ext cx="129425" cy="128325"/>
            </a:xfrm>
            <a:custGeom>
              <a:avLst/>
              <a:gdLst/>
              <a:ahLst/>
              <a:cxnLst/>
              <a:rect l="l" t="t" r="r" b="b"/>
              <a:pathLst>
                <a:path w="5177" h="5133" extrusionOk="0">
                  <a:moveTo>
                    <a:pt x="2392" y="5089"/>
                  </a:moveTo>
                  <a:cubicBezTo>
                    <a:pt x="4306" y="5002"/>
                    <a:pt x="5176" y="2610"/>
                    <a:pt x="3741" y="1305"/>
                  </a:cubicBezTo>
                  <a:cubicBezTo>
                    <a:pt x="2306" y="0"/>
                    <a:pt x="0" y="1087"/>
                    <a:pt x="131" y="3045"/>
                  </a:cubicBezTo>
                  <a:cubicBezTo>
                    <a:pt x="174" y="4219"/>
                    <a:pt x="1175" y="5132"/>
                    <a:pt x="2392" y="50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1042200" y="322925"/>
              <a:ext cx="112000" cy="110925"/>
            </a:xfrm>
            <a:custGeom>
              <a:avLst/>
              <a:gdLst/>
              <a:ahLst/>
              <a:cxnLst/>
              <a:rect l="l" t="t" r="r" b="b"/>
              <a:pathLst>
                <a:path w="4480" h="4437" extrusionOk="0">
                  <a:moveTo>
                    <a:pt x="2044" y="4393"/>
                  </a:moveTo>
                  <a:cubicBezTo>
                    <a:pt x="3697" y="4306"/>
                    <a:pt x="4480" y="2262"/>
                    <a:pt x="3218" y="1131"/>
                  </a:cubicBezTo>
                  <a:cubicBezTo>
                    <a:pt x="2001" y="0"/>
                    <a:pt x="0" y="914"/>
                    <a:pt x="87" y="2610"/>
                  </a:cubicBezTo>
                  <a:cubicBezTo>
                    <a:pt x="130" y="3610"/>
                    <a:pt x="1000" y="4437"/>
                    <a:pt x="2044" y="439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878000" y="332700"/>
              <a:ext cx="95700" cy="94625"/>
            </a:xfrm>
            <a:custGeom>
              <a:avLst/>
              <a:gdLst/>
              <a:ahLst/>
              <a:cxnLst/>
              <a:rect l="l" t="t" r="r" b="b"/>
              <a:pathLst>
                <a:path w="3828" h="3785" extrusionOk="0">
                  <a:moveTo>
                    <a:pt x="1740" y="3741"/>
                  </a:moveTo>
                  <a:cubicBezTo>
                    <a:pt x="3176" y="3698"/>
                    <a:pt x="3828" y="1915"/>
                    <a:pt x="2741" y="958"/>
                  </a:cubicBezTo>
                  <a:cubicBezTo>
                    <a:pt x="1697" y="1"/>
                    <a:pt x="1" y="827"/>
                    <a:pt x="88" y="2219"/>
                  </a:cubicBezTo>
                  <a:cubicBezTo>
                    <a:pt x="131" y="3089"/>
                    <a:pt x="870" y="3785"/>
                    <a:pt x="1740" y="3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29050" y="342500"/>
              <a:ext cx="77225" cy="78300"/>
            </a:xfrm>
            <a:custGeom>
              <a:avLst/>
              <a:gdLst/>
              <a:ahLst/>
              <a:cxnLst/>
              <a:rect l="l" t="t" r="r" b="b"/>
              <a:pathLst>
                <a:path w="3089" h="3132" extrusionOk="0">
                  <a:moveTo>
                    <a:pt x="1435" y="3088"/>
                  </a:moveTo>
                  <a:cubicBezTo>
                    <a:pt x="2566" y="3045"/>
                    <a:pt x="3088" y="1610"/>
                    <a:pt x="2262" y="783"/>
                  </a:cubicBezTo>
                  <a:cubicBezTo>
                    <a:pt x="1392" y="0"/>
                    <a:pt x="0" y="653"/>
                    <a:pt x="44" y="1827"/>
                  </a:cubicBezTo>
                  <a:cubicBezTo>
                    <a:pt x="44" y="2523"/>
                    <a:pt x="696" y="3132"/>
                    <a:pt x="1435" y="30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A4E76DA-C913-0FA1-C57A-304A730B1ABA}"/>
              </a:ext>
            </a:extLst>
          </p:cNvPr>
          <p:cNvSpPr txBox="1"/>
          <p:nvPr/>
        </p:nvSpPr>
        <p:spPr>
          <a:xfrm>
            <a:off x="1783739" y="1298278"/>
            <a:ext cx="5924149" cy="2862322"/>
          </a:xfrm>
          <a:prstGeom prst="rect">
            <a:avLst/>
          </a:prstGeom>
          <a:noFill/>
        </p:spPr>
        <p:txBody>
          <a:bodyPr wrap="square">
            <a:spAutoFit/>
          </a:bodyPr>
          <a:lstStyle/>
          <a:p>
            <a:r>
              <a:rPr lang="en-IN" sz="2000" b="1" dirty="0">
                <a:solidFill>
                  <a:schemeClr val="tx1">
                    <a:lumMod val="95000"/>
                    <a:lumOff val="5000"/>
                  </a:schemeClr>
                </a:solidFill>
              </a:rPr>
              <a:t>1. Python</a:t>
            </a:r>
          </a:p>
          <a:p>
            <a:r>
              <a:rPr lang="en-IN" sz="2000" b="1" dirty="0">
                <a:solidFill>
                  <a:schemeClr val="tx1">
                    <a:lumMod val="95000"/>
                    <a:lumOff val="5000"/>
                  </a:schemeClr>
                </a:solidFill>
              </a:rPr>
              <a:t>2. </a:t>
            </a:r>
            <a:r>
              <a:rPr lang="en-IN" sz="2000" b="1" dirty="0" err="1">
                <a:solidFill>
                  <a:schemeClr val="tx1">
                    <a:lumMod val="95000"/>
                    <a:lumOff val="5000"/>
                  </a:schemeClr>
                </a:solidFill>
              </a:rPr>
              <a:t>Tenserflow</a:t>
            </a:r>
            <a:endParaRPr lang="en-IN" sz="2000" b="1" dirty="0">
              <a:solidFill>
                <a:schemeClr val="tx1">
                  <a:lumMod val="95000"/>
                  <a:lumOff val="5000"/>
                </a:schemeClr>
              </a:solidFill>
            </a:endParaRPr>
          </a:p>
          <a:p>
            <a:r>
              <a:rPr lang="en-IN" sz="2000" b="1" dirty="0">
                <a:solidFill>
                  <a:schemeClr val="tx1">
                    <a:lumMod val="95000"/>
                    <a:lumOff val="5000"/>
                  </a:schemeClr>
                </a:solidFill>
              </a:rPr>
              <a:t>3. Python libraries: </a:t>
            </a:r>
            <a:r>
              <a:rPr lang="en-IN" sz="2000" b="1" dirty="0" err="1">
                <a:solidFill>
                  <a:schemeClr val="tx1">
                    <a:lumMod val="95000"/>
                    <a:lumOff val="5000"/>
                  </a:schemeClr>
                </a:solidFill>
              </a:rPr>
              <a:t>Opencv,matplotlib</a:t>
            </a:r>
            <a:endParaRPr lang="en-IN" sz="2000" b="1" dirty="0">
              <a:solidFill>
                <a:schemeClr val="tx1">
                  <a:lumMod val="95000"/>
                  <a:lumOff val="5000"/>
                </a:schemeClr>
              </a:solidFill>
            </a:endParaRPr>
          </a:p>
          <a:p>
            <a:r>
              <a:rPr lang="en-IN" sz="2000" b="1" dirty="0">
                <a:solidFill>
                  <a:schemeClr val="tx1">
                    <a:lumMod val="95000"/>
                    <a:lumOff val="5000"/>
                  </a:schemeClr>
                </a:solidFill>
              </a:rPr>
              <a:t>4. CNN</a:t>
            </a:r>
          </a:p>
          <a:p>
            <a:r>
              <a:rPr lang="en-IN" sz="2000" b="1" dirty="0">
                <a:solidFill>
                  <a:schemeClr val="tx1">
                    <a:lumMod val="95000"/>
                    <a:lumOff val="5000"/>
                  </a:schemeClr>
                </a:solidFill>
              </a:rPr>
              <a:t>5. </a:t>
            </a:r>
            <a:r>
              <a:rPr lang="en-IN" sz="2000" b="1" dirty="0" err="1">
                <a:solidFill>
                  <a:schemeClr val="tx1">
                    <a:lumMod val="95000"/>
                    <a:lumOff val="5000"/>
                  </a:schemeClr>
                </a:solidFill>
              </a:rPr>
              <a:t>Ml</a:t>
            </a:r>
            <a:r>
              <a:rPr lang="en-IN" sz="2000" b="1" dirty="0">
                <a:solidFill>
                  <a:schemeClr val="tx1">
                    <a:lumMod val="95000"/>
                    <a:lumOff val="5000"/>
                  </a:schemeClr>
                </a:solidFill>
              </a:rPr>
              <a:t> model : yolo v5</a:t>
            </a:r>
          </a:p>
          <a:p>
            <a:r>
              <a:rPr lang="en-IN" sz="2000" b="1" dirty="0">
                <a:solidFill>
                  <a:schemeClr val="tx1">
                    <a:lumMod val="95000"/>
                    <a:lumOff val="5000"/>
                  </a:schemeClr>
                </a:solidFill>
              </a:rPr>
              <a:t>6. Kaggle dataset</a:t>
            </a:r>
          </a:p>
          <a:p>
            <a:r>
              <a:rPr lang="en-IN" sz="2000" b="1" dirty="0">
                <a:solidFill>
                  <a:schemeClr val="tx1">
                    <a:lumMod val="95000"/>
                    <a:lumOff val="5000"/>
                  </a:schemeClr>
                </a:solidFill>
              </a:rPr>
              <a:t>7. </a:t>
            </a:r>
            <a:r>
              <a:rPr lang="en-IN" sz="2000" b="1" dirty="0" err="1">
                <a:solidFill>
                  <a:schemeClr val="tx1">
                    <a:lumMod val="95000"/>
                    <a:lumOff val="5000"/>
                  </a:schemeClr>
                </a:solidFill>
              </a:rPr>
              <a:t>LabelImg</a:t>
            </a:r>
            <a:endParaRPr lang="en-IN" sz="2000" b="1" dirty="0">
              <a:solidFill>
                <a:schemeClr val="tx1">
                  <a:lumMod val="95000"/>
                  <a:lumOff val="5000"/>
                </a:schemeClr>
              </a:solidFill>
            </a:endParaRPr>
          </a:p>
          <a:p>
            <a:r>
              <a:rPr lang="en-IN" sz="2000" b="1" dirty="0">
                <a:solidFill>
                  <a:schemeClr val="tx1">
                    <a:lumMod val="95000"/>
                    <a:lumOff val="5000"/>
                  </a:schemeClr>
                </a:solidFill>
              </a:rPr>
              <a:t>8. Android studio: JAVA , XML , Firebase</a:t>
            </a:r>
          </a:p>
          <a:p>
            <a:r>
              <a:rPr lang="en-IN" sz="2000" b="1" dirty="0">
                <a:solidFill>
                  <a:schemeClr val="tx1">
                    <a:lumMod val="95000"/>
                    <a:lumOff val="5000"/>
                  </a:schemeClr>
                </a:solidFill>
              </a:rPr>
              <a:t>9. Figma</a:t>
            </a:r>
          </a:p>
        </p:txBody>
      </p:sp>
    </p:spTree>
  </p:cSld>
  <p:clrMapOvr>
    <a:masterClrMapping/>
  </p:clrMapOvr>
</p:sld>
</file>

<file path=ppt/theme/theme1.xml><?xml version="1.0" encoding="utf-8"?>
<a:theme xmlns:a="http://schemas.openxmlformats.org/drawingml/2006/main" name="Ancient History Lesson by Slidesgo">
  <a:themeElements>
    <a:clrScheme name="Simple Light">
      <a:dk1>
        <a:srgbClr val="644828"/>
      </a:dk1>
      <a:lt1>
        <a:srgbClr val="C7B28A"/>
      </a:lt1>
      <a:dk2>
        <a:srgbClr val="FEF4D4"/>
      </a:dk2>
      <a:lt2>
        <a:srgbClr val="263C66"/>
      </a:lt2>
      <a:accent1>
        <a:srgbClr val="D25F4B"/>
      </a:accent1>
      <a:accent2>
        <a:srgbClr val="A58157"/>
      </a:accent2>
      <a:accent3>
        <a:srgbClr val="C7B28A"/>
      </a:accent3>
      <a:accent4>
        <a:srgbClr val="FEF4D4"/>
      </a:accent4>
      <a:accent5>
        <a:srgbClr val="263C66"/>
      </a:accent5>
      <a:accent6>
        <a:srgbClr val="D25F4B"/>
      </a:accent6>
      <a:hlink>
        <a:srgbClr val="A58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760</Words>
  <Application>Microsoft Office PowerPoint</Application>
  <PresentationFormat>On-screen Show (16:9)</PresentationFormat>
  <Paragraphs>65</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Cambria</vt:lpstr>
      <vt:lpstr>Allura</vt:lpstr>
      <vt:lpstr>Californian FB</vt:lpstr>
      <vt:lpstr>Comfortaa</vt:lpstr>
      <vt:lpstr>Arial</vt:lpstr>
      <vt:lpstr>Lobster</vt:lpstr>
      <vt:lpstr>Söhne</vt:lpstr>
      <vt:lpstr>Roboto Condensed Light</vt:lpstr>
      <vt:lpstr>Calisto MT</vt:lpstr>
      <vt:lpstr>Ancient History Lesson by Slidesgo</vt:lpstr>
      <vt:lpstr>PowerPoint Presentation</vt:lpstr>
      <vt:lpstr> HERITAGE Identification of Monuments  through Deep Learning Techniques</vt:lpstr>
      <vt:lpstr>PROBLEM STATEMENT</vt:lpstr>
      <vt:lpstr>OBJECTIVES</vt:lpstr>
      <vt:lpstr>STEPS INVOLVED</vt:lpstr>
      <vt:lpstr>WHY WE NEED IT ?</vt:lpstr>
      <vt:lpstr>Dependency and Challenges during Implementation:</vt:lpstr>
      <vt:lpstr>Deep Learning Techniques Used in Your Project</vt:lpstr>
      <vt:lpstr>TECHNOLOGY  USED</vt:lpstr>
      <vt:lpstr>Dataset used, its sources, and any preprocessing steps.</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Sukriti Shankar</dc:creator>
  <cp:lastModifiedBy>shivam kumar</cp:lastModifiedBy>
  <cp:revision>2</cp:revision>
  <dcterms:modified xsi:type="dcterms:W3CDTF">2024-05-02T09:11:38Z</dcterms:modified>
</cp:coreProperties>
</file>