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4" r:id="rId29"/>
    <p:sldId id="282" r:id="rId30"/>
    <p:sldId id="283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245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3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"/>
          <p:cNvSpPr/>
          <p:nvPr/>
        </p:nvSpPr>
        <p:spPr>
          <a:xfrm>
            <a:off x="762000" y="8637269"/>
            <a:ext cx="22860000" cy="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2455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"/>
          <p:cNvSpPr/>
          <p:nvPr/>
        </p:nvSpPr>
        <p:spPr>
          <a:xfrm>
            <a:off x="762000" y="8637269"/>
            <a:ext cx="22860000" cy="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2455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/>
          <p:cNvSpPr/>
          <p:nvPr/>
        </p:nvSpPr>
        <p:spPr>
          <a:xfrm>
            <a:off x="762000" y="8637269"/>
            <a:ext cx="22860000" cy="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43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2455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>
            <a:off x="11049000" y="8637269"/>
            <a:ext cx="12573000" cy="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2455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"/>
          <p:cNvSpPr/>
          <p:nvPr/>
        </p:nvSpPr>
        <p:spPr>
          <a:xfrm>
            <a:off x="876299" y="3314700"/>
            <a:ext cx="22631402" cy="7316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762000" y="1398269"/>
            <a:ext cx="22860000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280" y="609600"/>
            <a:ext cx="553195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defRPr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23283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29633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35983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42333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46905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51477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6049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60621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45720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91440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137160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182880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lack and white aerial photo of a person standing on top of a dam" descr="Black and white aerial photo of a person standing on top of a dam"/>
          <p:cNvPicPr>
            <a:picLocks noChangeAspect="1"/>
          </p:cNvPicPr>
          <p:nvPr/>
        </p:nvPicPr>
        <p:blipFill>
          <a:blip r:embed="rId2"/>
          <a:srcRect l="155" t="7551" r="5178" b="7498"/>
          <a:stretch>
            <a:fillRect/>
          </a:stretch>
        </p:blipFill>
        <p:spPr>
          <a:xfrm>
            <a:off x="64889" y="-40482"/>
            <a:ext cx="23292197" cy="13796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597" y="21578"/>
                  <a:pt x="21594" y="21550"/>
                  <a:pt x="21594" y="21522"/>
                </a:cubicBezTo>
                <a:cubicBezTo>
                  <a:pt x="21594" y="21466"/>
                  <a:pt x="21582" y="21393"/>
                  <a:pt x="21567" y="21360"/>
                </a:cubicBezTo>
                <a:cubicBezTo>
                  <a:pt x="21552" y="21326"/>
                  <a:pt x="21540" y="21261"/>
                  <a:pt x="21539" y="21215"/>
                </a:cubicBezTo>
                <a:cubicBezTo>
                  <a:pt x="21539" y="21168"/>
                  <a:pt x="21530" y="21122"/>
                  <a:pt x="21520" y="21111"/>
                </a:cubicBezTo>
                <a:cubicBezTo>
                  <a:pt x="21510" y="21100"/>
                  <a:pt x="21502" y="21036"/>
                  <a:pt x="21502" y="20968"/>
                </a:cubicBezTo>
                <a:cubicBezTo>
                  <a:pt x="21502" y="20900"/>
                  <a:pt x="21493" y="20845"/>
                  <a:pt x="21483" y="20845"/>
                </a:cubicBezTo>
                <a:cubicBezTo>
                  <a:pt x="21473" y="20845"/>
                  <a:pt x="21465" y="20809"/>
                  <a:pt x="21465" y="20765"/>
                </a:cubicBezTo>
                <a:cubicBezTo>
                  <a:pt x="21465" y="20721"/>
                  <a:pt x="21444" y="20621"/>
                  <a:pt x="21418" y="20544"/>
                </a:cubicBezTo>
                <a:cubicBezTo>
                  <a:pt x="21393" y="20467"/>
                  <a:pt x="21372" y="20384"/>
                  <a:pt x="21372" y="20359"/>
                </a:cubicBezTo>
                <a:cubicBezTo>
                  <a:pt x="21372" y="20333"/>
                  <a:pt x="21363" y="20313"/>
                  <a:pt x="21353" y="20313"/>
                </a:cubicBezTo>
                <a:cubicBezTo>
                  <a:pt x="21343" y="20313"/>
                  <a:pt x="21330" y="20274"/>
                  <a:pt x="21323" y="20227"/>
                </a:cubicBezTo>
                <a:cubicBezTo>
                  <a:pt x="21310" y="20141"/>
                  <a:pt x="21238" y="19845"/>
                  <a:pt x="21204" y="19742"/>
                </a:cubicBezTo>
                <a:cubicBezTo>
                  <a:pt x="21194" y="19712"/>
                  <a:pt x="21186" y="19666"/>
                  <a:pt x="21186" y="19640"/>
                </a:cubicBezTo>
                <a:cubicBezTo>
                  <a:pt x="21186" y="19614"/>
                  <a:pt x="21178" y="19592"/>
                  <a:pt x="21168" y="19592"/>
                </a:cubicBezTo>
                <a:cubicBezTo>
                  <a:pt x="21157" y="19592"/>
                  <a:pt x="21149" y="19565"/>
                  <a:pt x="21149" y="19532"/>
                </a:cubicBezTo>
                <a:cubicBezTo>
                  <a:pt x="21149" y="19499"/>
                  <a:pt x="21135" y="19426"/>
                  <a:pt x="21118" y="19368"/>
                </a:cubicBezTo>
                <a:cubicBezTo>
                  <a:pt x="21062" y="19178"/>
                  <a:pt x="21056" y="19155"/>
                  <a:pt x="21056" y="19107"/>
                </a:cubicBezTo>
                <a:cubicBezTo>
                  <a:pt x="21056" y="19081"/>
                  <a:pt x="21049" y="19060"/>
                  <a:pt x="21039" y="19060"/>
                </a:cubicBezTo>
                <a:cubicBezTo>
                  <a:pt x="21030" y="19060"/>
                  <a:pt x="21017" y="19018"/>
                  <a:pt x="21010" y="18966"/>
                </a:cubicBezTo>
                <a:cubicBezTo>
                  <a:pt x="21003" y="18915"/>
                  <a:pt x="20990" y="18872"/>
                  <a:pt x="20981" y="18872"/>
                </a:cubicBezTo>
                <a:cubicBezTo>
                  <a:pt x="20971" y="18872"/>
                  <a:pt x="20964" y="18837"/>
                  <a:pt x="20964" y="18794"/>
                </a:cubicBezTo>
                <a:cubicBezTo>
                  <a:pt x="20964" y="18751"/>
                  <a:pt x="20955" y="18716"/>
                  <a:pt x="20945" y="18716"/>
                </a:cubicBezTo>
                <a:cubicBezTo>
                  <a:pt x="20935" y="18716"/>
                  <a:pt x="20926" y="18688"/>
                  <a:pt x="20926" y="18655"/>
                </a:cubicBezTo>
                <a:cubicBezTo>
                  <a:pt x="20926" y="18621"/>
                  <a:pt x="20906" y="18528"/>
                  <a:pt x="20880" y="18447"/>
                </a:cubicBezTo>
                <a:cubicBezTo>
                  <a:pt x="20855" y="18366"/>
                  <a:pt x="20834" y="18275"/>
                  <a:pt x="20834" y="18244"/>
                </a:cubicBezTo>
                <a:cubicBezTo>
                  <a:pt x="20834" y="18214"/>
                  <a:pt x="20827" y="18184"/>
                  <a:pt x="20820" y="18178"/>
                </a:cubicBezTo>
                <a:cubicBezTo>
                  <a:pt x="20812" y="18173"/>
                  <a:pt x="20792" y="18118"/>
                  <a:pt x="20776" y="18058"/>
                </a:cubicBezTo>
                <a:cubicBezTo>
                  <a:pt x="20693" y="17753"/>
                  <a:pt x="20638" y="17572"/>
                  <a:pt x="20625" y="17563"/>
                </a:cubicBezTo>
                <a:cubicBezTo>
                  <a:pt x="20617" y="17557"/>
                  <a:pt x="20611" y="17526"/>
                  <a:pt x="20611" y="17494"/>
                </a:cubicBezTo>
                <a:cubicBezTo>
                  <a:pt x="20611" y="17462"/>
                  <a:pt x="20603" y="17427"/>
                  <a:pt x="20593" y="17416"/>
                </a:cubicBezTo>
                <a:cubicBezTo>
                  <a:pt x="20582" y="17405"/>
                  <a:pt x="20574" y="17371"/>
                  <a:pt x="20574" y="17340"/>
                </a:cubicBezTo>
                <a:cubicBezTo>
                  <a:pt x="20574" y="17309"/>
                  <a:pt x="20562" y="17265"/>
                  <a:pt x="20546" y="17244"/>
                </a:cubicBezTo>
                <a:cubicBezTo>
                  <a:pt x="20531" y="17222"/>
                  <a:pt x="20518" y="17180"/>
                  <a:pt x="20518" y="17149"/>
                </a:cubicBezTo>
                <a:cubicBezTo>
                  <a:pt x="20518" y="17118"/>
                  <a:pt x="20512" y="17088"/>
                  <a:pt x="20505" y="17082"/>
                </a:cubicBezTo>
                <a:cubicBezTo>
                  <a:pt x="20497" y="17077"/>
                  <a:pt x="20477" y="17023"/>
                  <a:pt x="20461" y="16962"/>
                </a:cubicBezTo>
                <a:cubicBezTo>
                  <a:pt x="20361" y="16602"/>
                  <a:pt x="20227" y="16169"/>
                  <a:pt x="20165" y="16007"/>
                </a:cubicBezTo>
                <a:cubicBezTo>
                  <a:pt x="20125" y="15903"/>
                  <a:pt x="20078" y="15770"/>
                  <a:pt x="20060" y="15710"/>
                </a:cubicBezTo>
                <a:cubicBezTo>
                  <a:pt x="20043" y="15649"/>
                  <a:pt x="20018" y="15582"/>
                  <a:pt x="20005" y="15559"/>
                </a:cubicBezTo>
                <a:cubicBezTo>
                  <a:pt x="19991" y="15536"/>
                  <a:pt x="19981" y="15497"/>
                  <a:pt x="19981" y="15472"/>
                </a:cubicBezTo>
                <a:cubicBezTo>
                  <a:pt x="19981" y="15448"/>
                  <a:pt x="19974" y="15428"/>
                  <a:pt x="19966" y="15428"/>
                </a:cubicBezTo>
                <a:cubicBezTo>
                  <a:pt x="19958" y="15428"/>
                  <a:pt x="19927" y="15347"/>
                  <a:pt x="19896" y="15247"/>
                </a:cubicBezTo>
                <a:cubicBezTo>
                  <a:pt x="19866" y="15148"/>
                  <a:pt x="19837" y="15060"/>
                  <a:pt x="19832" y="15052"/>
                </a:cubicBezTo>
                <a:cubicBezTo>
                  <a:pt x="19827" y="15043"/>
                  <a:pt x="19806" y="14983"/>
                  <a:pt x="19786" y="14919"/>
                </a:cubicBezTo>
                <a:cubicBezTo>
                  <a:pt x="19766" y="14854"/>
                  <a:pt x="19743" y="14801"/>
                  <a:pt x="19735" y="14801"/>
                </a:cubicBezTo>
                <a:cubicBezTo>
                  <a:pt x="19727" y="14801"/>
                  <a:pt x="19721" y="14786"/>
                  <a:pt x="19721" y="14768"/>
                </a:cubicBezTo>
                <a:cubicBezTo>
                  <a:pt x="19721" y="14750"/>
                  <a:pt x="19679" y="14644"/>
                  <a:pt x="19629" y="14531"/>
                </a:cubicBezTo>
                <a:cubicBezTo>
                  <a:pt x="19578" y="14418"/>
                  <a:pt x="19526" y="14285"/>
                  <a:pt x="19513" y="14235"/>
                </a:cubicBezTo>
                <a:cubicBezTo>
                  <a:pt x="19500" y="14185"/>
                  <a:pt x="19483" y="14144"/>
                  <a:pt x="19475" y="14144"/>
                </a:cubicBezTo>
                <a:cubicBezTo>
                  <a:pt x="19467" y="14144"/>
                  <a:pt x="19461" y="14123"/>
                  <a:pt x="19461" y="14097"/>
                </a:cubicBezTo>
                <a:cubicBezTo>
                  <a:pt x="19461" y="14071"/>
                  <a:pt x="19453" y="14050"/>
                  <a:pt x="19444" y="14050"/>
                </a:cubicBezTo>
                <a:cubicBezTo>
                  <a:pt x="19434" y="14050"/>
                  <a:pt x="19398" y="13972"/>
                  <a:pt x="19365" y="13877"/>
                </a:cubicBezTo>
                <a:cubicBezTo>
                  <a:pt x="19331" y="13783"/>
                  <a:pt x="19298" y="13705"/>
                  <a:pt x="19290" y="13705"/>
                </a:cubicBezTo>
                <a:cubicBezTo>
                  <a:pt x="19282" y="13705"/>
                  <a:pt x="19275" y="13685"/>
                  <a:pt x="19275" y="13659"/>
                </a:cubicBezTo>
                <a:cubicBezTo>
                  <a:pt x="19275" y="13633"/>
                  <a:pt x="19267" y="13612"/>
                  <a:pt x="19257" y="13612"/>
                </a:cubicBezTo>
                <a:cubicBezTo>
                  <a:pt x="19247" y="13612"/>
                  <a:pt x="19239" y="13597"/>
                  <a:pt x="19239" y="13579"/>
                </a:cubicBezTo>
                <a:cubicBezTo>
                  <a:pt x="19239" y="13548"/>
                  <a:pt x="19224" y="13513"/>
                  <a:pt x="19169" y="13409"/>
                </a:cubicBezTo>
                <a:cubicBezTo>
                  <a:pt x="19156" y="13385"/>
                  <a:pt x="19146" y="13350"/>
                  <a:pt x="19146" y="13332"/>
                </a:cubicBezTo>
                <a:cubicBezTo>
                  <a:pt x="19146" y="13313"/>
                  <a:pt x="19139" y="13298"/>
                  <a:pt x="19130" y="13298"/>
                </a:cubicBezTo>
                <a:cubicBezTo>
                  <a:pt x="19121" y="13298"/>
                  <a:pt x="19086" y="13228"/>
                  <a:pt x="19051" y="13142"/>
                </a:cubicBezTo>
                <a:cubicBezTo>
                  <a:pt x="19017" y="13056"/>
                  <a:pt x="18982" y="12985"/>
                  <a:pt x="18974" y="12985"/>
                </a:cubicBezTo>
                <a:cubicBezTo>
                  <a:pt x="18966" y="12985"/>
                  <a:pt x="18960" y="12966"/>
                  <a:pt x="18960" y="12941"/>
                </a:cubicBezTo>
                <a:cubicBezTo>
                  <a:pt x="18960" y="12917"/>
                  <a:pt x="18954" y="12892"/>
                  <a:pt x="18946" y="12886"/>
                </a:cubicBezTo>
                <a:cubicBezTo>
                  <a:pt x="18938" y="12880"/>
                  <a:pt x="18892" y="12791"/>
                  <a:pt x="18844" y="12688"/>
                </a:cubicBezTo>
                <a:cubicBezTo>
                  <a:pt x="18797" y="12584"/>
                  <a:pt x="18732" y="12450"/>
                  <a:pt x="18701" y="12390"/>
                </a:cubicBezTo>
                <a:cubicBezTo>
                  <a:pt x="18642" y="12278"/>
                  <a:pt x="18524" y="12050"/>
                  <a:pt x="18465" y="11933"/>
                </a:cubicBezTo>
                <a:cubicBezTo>
                  <a:pt x="18401" y="11806"/>
                  <a:pt x="18078" y="11218"/>
                  <a:pt x="18009" y="11103"/>
                </a:cubicBezTo>
                <a:cubicBezTo>
                  <a:pt x="17971" y="11038"/>
                  <a:pt x="17940" y="10976"/>
                  <a:pt x="17940" y="10965"/>
                </a:cubicBezTo>
                <a:cubicBezTo>
                  <a:pt x="17940" y="10943"/>
                  <a:pt x="17858" y="10805"/>
                  <a:pt x="17567" y="10339"/>
                </a:cubicBezTo>
                <a:cubicBezTo>
                  <a:pt x="17316" y="9938"/>
                  <a:pt x="16899" y="9280"/>
                  <a:pt x="16857" y="9217"/>
                </a:cubicBezTo>
                <a:cubicBezTo>
                  <a:pt x="16835" y="9186"/>
                  <a:pt x="16788" y="9116"/>
                  <a:pt x="16753" y="9061"/>
                </a:cubicBezTo>
                <a:cubicBezTo>
                  <a:pt x="16717" y="9006"/>
                  <a:pt x="16659" y="8922"/>
                  <a:pt x="16623" y="8873"/>
                </a:cubicBezTo>
                <a:cubicBezTo>
                  <a:pt x="16523" y="8738"/>
                  <a:pt x="16401" y="8566"/>
                  <a:pt x="16318" y="8444"/>
                </a:cubicBezTo>
                <a:cubicBezTo>
                  <a:pt x="16276" y="8383"/>
                  <a:pt x="16209" y="8293"/>
                  <a:pt x="16168" y="8243"/>
                </a:cubicBezTo>
                <a:cubicBezTo>
                  <a:pt x="16128" y="8194"/>
                  <a:pt x="16086" y="8137"/>
                  <a:pt x="16076" y="8117"/>
                </a:cubicBezTo>
                <a:cubicBezTo>
                  <a:pt x="16065" y="8097"/>
                  <a:pt x="16003" y="8020"/>
                  <a:pt x="15937" y="7945"/>
                </a:cubicBezTo>
                <a:cubicBezTo>
                  <a:pt x="15759" y="7745"/>
                  <a:pt x="15621" y="7490"/>
                  <a:pt x="15621" y="7361"/>
                </a:cubicBezTo>
                <a:cubicBezTo>
                  <a:pt x="15621" y="7297"/>
                  <a:pt x="15604" y="7225"/>
                  <a:pt x="15576" y="7170"/>
                </a:cubicBezTo>
                <a:cubicBezTo>
                  <a:pt x="15534" y="7088"/>
                  <a:pt x="15522" y="7083"/>
                  <a:pt x="15386" y="7082"/>
                </a:cubicBezTo>
                <a:cubicBezTo>
                  <a:pt x="15208" y="7081"/>
                  <a:pt x="15202" y="7076"/>
                  <a:pt x="14694" y="6510"/>
                </a:cubicBezTo>
                <a:cubicBezTo>
                  <a:pt x="14327" y="6101"/>
                  <a:pt x="14199" y="5971"/>
                  <a:pt x="13961" y="5768"/>
                </a:cubicBezTo>
                <a:cubicBezTo>
                  <a:pt x="13900" y="5716"/>
                  <a:pt x="13789" y="5607"/>
                  <a:pt x="13714" y="5525"/>
                </a:cubicBezTo>
                <a:cubicBezTo>
                  <a:pt x="13640" y="5443"/>
                  <a:pt x="13551" y="5356"/>
                  <a:pt x="13515" y="5331"/>
                </a:cubicBezTo>
                <a:cubicBezTo>
                  <a:pt x="13480" y="5306"/>
                  <a:pt x="13414" y="5243"/>
                  <a:pt x="13369" y="5190"/>
                </a:cubicBezTo>
                <a:cubicBezTo>
                  <a:pt x="13323" y="5137"/>
                  <a:pt x="13276" y="5094"/>
                  <a:pt x="13265" y="5094"/>
                </a:cubicBezTo>
                <a:cubicBezTo>
                  <a:pt x="13253" y="5094"/>
                  <a:pt x="13219" y="5066"/>
                  <a:pt x="13190" y="5030"/>
                </a:cubicBezTo>
                <a:cubicBezTo>
                  <a:pt x="13161" y="4995"/>
                  <a:pt x="13042" y="4885"/>
                  <a:pt x="12927" y="4785"/>
                </a:cubicBezTo>
                <a:cubicBezTo>
                  <a:pt x="12812" y="4685"/>
                  <a:pt x="12693" y="4580"/>
                  <a:pt x="12662" y="4552"/>
                </a:cubicBezTo>
                <a:cubicBezTo>
                  <a:pt x="12581" y="4476"/>
                  <a:pt x="12189" y="4165"/>
                  <a:pt x="11827" y="3889"/>
                </a:cubicBezTo>
                <a:cubicBezTo>
                  <a:pt x="11654" y="3757"/>
                  <a:pt x="11471" y="3616"/>
                  <a:pt x="11420" y="3576"/>
                </a:cubicBezTo>
                <a:cubicBezTo>
                  <a:pt x="11254" y="3448"/>
                  <a:pt x="11061" y="3309"/>
                  <a:pt x="11049" y="3309"/>
                </a:cubicBezTo>
                <a:cubicBezTo>
                  <a:pt x="11042" y="3309"/>
                  <a:pt x="10998" y="3279"/>
                  <a:pt x="10950" y="3242"/>
                </a:cubicBezTo>
                <a:cubicBezTo>
                  <a:pt x="10754" y="3091"/>
                  <a:pt x="10506" y="2921"/>
                  <a:pt x="10436" y="2890"/>
                </a:cubicBezTo>
                <a:cubicBezTo>
                  <a:pt x="10426" y="2885"/>
                  <a:pt x="10397" y="2867"/>
                  <a:pt x="10371" y="2849"/>
                </a:cubicBezTo>
                <a:cubicBezTo>
                  <a:pt x="10099" y="2657"/>
                  <a:pt x="10039" y="2616"/>
                  <a:pt x="9991" y="2591"/>
                </a:cubicBezTo>
                <a:cubicBezTo>
                  <a:pt x="9960" y="2575"/>
                  <a:pt x="9806" y="2483"/>
                  <a:pt x="9648" y="2385"/>
                </a:cubicBezTo>
                <a:cubicBezTo>
                  <a:pt x="9490" y="2288"/>
                  <a:pt x="9110" y="2067"/>
                  <a:pt x="8804" y="1894"/>
                </a:cubicBezTo>
                <a:cubicBezTo>
                  <a:pt x="8498" y="1721"/>
                  <a:pt x="8231" y="1568"/>
                  <a:pt x="8210" y="1553"/>
                </a:cubicBezTo>
                <a:cubicBezTo>
                  <a:pt x="8190" y="1539"/>
                  <a:pt x="8106" y="1496"/>
                  <a:pt x="8025" y="1459"/>
                </a:cubicBezTo>
                <a:cubicBezTo>
                  <a:pt x="7943" y="1422"/>
                  <a:pt x="7782" y="1337"/>
                  <a:pt x="7667" y="1271"/>
                </a:cubicBezTo>
                <a:cubicBezTo>
                  <a:pt x="7553" y="1204"/>
                  <a:pt x="7459" y="1156"/>
                  <a:pt x="7459" y="1164"/>
                </a:cubicBezTo>
                <a:cubicBezTo>
                  <a:pt x="7459" y="1171"/>
                  <a:pt x="7426" y="1157"/>
                  <a:pt x="7385" y="1133"/>
                </a:cubicBezTo>
                <a:cubicBezTo>
                  <a:pt x="7344" y="1108"/>
                  <a:pt x="7310" y="1095"/>
                  <a:pt x="7310" y="1103"/>
                </a:cubicBezTo>
                <a:cubicBezTo>
                  <a:pt x="7310" y="1111"/>
                  <a:pt x="7279" y="1096"/>
                  <a:pt x="7241" y="1070"/>
                </a:cubicBezTo>
                <a:cubicBezTo>
                  <a:pt x="7157" y="1013"/>
                  <a:pt x="6935" y="907"/>
                  <a:pt x="6550" y="739"/>
                </a:cubicBezTo>
                <a:cubicBezTo>
                  <a:pt x="6392" y="670"/>
                  <a:pt x="6208" y="587"/>
                  <a:pt x="6142" y="555"/>
                </a:cubicBezTo>
                <a:cubicBezTo>
                  <a:pt x="6019" y="497"/>
                  <a:pt x="5917" y="453"/>
                  <a:pt x="5734" y="380"/>
                </a:cubicBezTo>
                <a:cubicBezTo>
                  <a:pt x="5678" y="358"/>
                  <a:pt x="5548" y="303"/>
                  <a:pt x="5446" y="258"/>
                </a:cubicBezTo>
                <a:cubicBezTo>
                  <a:pt x="5344" y="214"/>
                  <a:pt x="5227" y="169"/>
                  <a:pt x="5186" y="158"/>
                </a:cubicBezTo>
                <a:cubicBezTo>
                  <a:pt x="5146" y="148"/>
                  <a:pt x="5104" y="128"/>
                  <a:pt x="5094" y="115"/>
                </a:cubicBezTo>
                <a:cubicBezTo>
                  <a:pt x="5083" y="101"/>
                  <a:pt x="5042" y="83"/>
                  <a:pt x="5001" y="74"/>
                </a:cubicBezTo>
                <a:cubicBezTo>
                  <a:pt x="4960" y="65"/>
                  <a:pt x="4910" y="49"/>
                  <a:pt x="4890" y="40"/>
                </a:cubicBezTo>
                <a:cubicBezTo>
                  <a:pt x="4883" y="37"/>
                  <a:pt x="4819" y="11"/>
                  <a:pt x="4792" y="0"/>
                </a:cubicBez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29" name="Line"/>
          <p:cNvSpPr/>
          <p:nvPr/>
        </p:nvSpPr>
        <p:spPr>
          <a:xfrm flipV="1">
            <a:off x="-200026" y="6772275"/>
            <a:ext cx="23822027" cy="17145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0" name="FLOOD INUNDATION PROBABILITY MAPPING"/>
          <p:cNvSpPr txBox="1">
            <a:spLocks noGrp="1"/>
          </p:cNvSpPr>
          <p:nvPr>
            <p:ph type="title" idx="4294967295"/>
          </p:nvPr>
        </p:nvSpPr>
        <p:spPr>
          <a:xfrm>
            <a:off x="141287" y="2111375"/>
            <a:ext cx="23822026" cy="4832350"/>
          </a:xfrm>
          <a:prstGeom prst="rect">
            <a:avLst/>
          </a:prstGeom>
        </p:spPr>
        <p:txBody>
          <a:bodyPr>
            <a:normAutofit/>
          </a:bodyPr>
          <a:lstStyle>
            <a:lvl1pPr defTabSz="503237">
              <a:spcBef>
                <a:spcPts val="0"/>
              </a:spcBef>
              <a:defRPr sz="16800"/>
            </a:lvl1pPr>
          </a:lstStyle>
          <a:p>
            <a:r>
              <a:t>FLOOD INUNDATION PROBABILITY MAPPING</a:t>
            </a:r>
          </a:p>
        </p:txBody>
      </p:sp>
      <p:sp>
        <p:nvSpPr>
          <p:cNvPr id="131" name="PRESENTED BY:-…"/>
          <p:cNvSpPr txBox="1">
            <a:spLocks noGrp="1"/>
          </p:cNvSpPr>
          <p:nvPr>
            <p:ph type="body" sz="quarter" idx="4294967295"/>
          </p:nvPr>
        </p:nvSpPr>
        <p:spPr>
          <a:xfrm>
            <a:off x="19831310" y="10330814"/>
            <a:ext cx="7346951" cy="318452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792479">
              <a:lnSpc>
                <a:spcPct val="60000"/>
              </a:lnSpc>
              <a:spcBef>
                <a:spcPts val="3000"/>
              </a:spcBef>
              <a:buSzTx/>
              <a:buNone/>
              <a:defRPr sz="2976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PRESENTED BY:-</a:t>
            </a:r>
          </a:p>
          <a:p>
            <a:pPr marL="0" indent="0" defTabSz="792479">
              <a:lnSpc>
                <a:spcPct val="60000"/>
              </a:lnSpc>
              <a:spcBef>
                <a:spcPts val="3000"/>
              </a:spcBef>
              <a:buSzTx/>
              <a:buNone/>
              <a:defRPr sz="2976">
                <a:solidFill>
                  <a:srgbClr val="1F7FA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RITIK SHARMA</a:t>
            </a:r>
          </a:p>
          <a:p>
            <a:pPr marL="0" indent="0" defTabSz="792479">
              <a:lnSpc>
                <a:spcPct val="60000"/>
              </a:lnSpc>
              <a:spcBef>
                <a:spcPts val="3000"/>
              </a:spcBef>
              <a:buSzTx/>
              <a:buNone/>
              <a:defRPr sz="2976">
                <a:solidFill>
                  <a:srgbClr val="1F7FA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PRAJJWAL DWIVEDI</a:t>
            </a:r>
          </a:p>
          <a:p>
            <a:pPr marL="0" indent="0" defTabSz="792479">
              <a:lnSpc>
                <a:spcPct val="60000"/>
              </a:lnSpc>
              <a:spcBef>
                <a:spcPts val="3000"/>
              </a:spcBef>
              <a:buSzTx/>
              <a:buNone/>
              <a:defRPr sz="2976">
                <a:solidFill>
                  <a:srgbClr val="1F7FA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ANUBHAV KUMAR</a:t>
            </a:r>
          </a:p>
          <a:p>
            <a:pPr marL="0" indent="0" defTabSz="792479">
              <a:lnSpc>
                <a:spcPct val="60000"/>
              </a:lnSpc>
              <a:spcBef>
                <a:spcPts val="3000"/>
              </a:spcBef>
              <a:buSzTx/>
              <a:buNone/>
              <a:defRPr sz="2976">
                <a:solidFill>
                  <a:srgbClr val="1F7FA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ADARSH CHAUDHARY</a:t>
            </a:r>
          </a:p>
        </p:txBody>
      </p:sp>
      <p:pic>
        <p:nvPicPr>
          <p:cNvPr id="132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512" y="155575"/>
            <a:ext cx="3505201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Mentor-…"/>
          <p:cNvSpPr txBox="1"/>
          <p:nvPr/>
        </p:nvSpPr>
        <p:spPr>
          <a:xfrm>
            <a:off x="114496" y="3428830"/>
            <a:ext cx="11536307" cy="500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>
              <a:lnSpc>
                <a:spcPct val="60000"/>
              </a:lnSpc>
              <a:spcBef>
                <a:spcPts val="3200"/>
              </a:spcBef>
              <a:buClr>
                <a:srgbClr val="39A3D5"/>
              </a:buClr>
              <a:buFont typeface="Avenir Next Regular"/>
              <a:defRPr sz="31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Mentor-</a:t>
            </a:r>
          </a:p>
          <a:p>
            <a:pPr>
              <a:lnSpc>
                <a:spcPct val="60000"/>
              </a:lnSpc>
              <a:spcBef>
                <a:spcPts val="3200"/>
              </a:spcBef>
              <a:buClr>
                <a:srgbClr val="39A3D5"/>
              </a:buClr>
              <a:buFont typeface="Avenir Next Regular"/>
              <a:defRPr sz="3100">
                <a:solidFill>
                  <a:srgbClr val="1F7FA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>
                <a:solidFill>
                  <a:srgbClr val="A6AAA9"/>
                </a:solidFill>
              </a:rPr>
              <a:t>Mr. ANURAG MISHRA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eature scaling 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Feature scaling : </a:t>
            </a:r>
          </a:p>
        </p:txBody>
      </p:sp>
      <p:sp>
        <p:nvSpPr>
          <p:cNvPr id="198" name="We do feature scaling to ensure all features contribute equally to the model and to improve the performanc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do feature scaling to ensure all features contribute equally to the model and to improve the performance.</a:t>
            </a:r>
          </a:p>
          <a:p>
            <a:r>
              <a:t>StandardScalar is used for feature scaling in all models.</a:t>
            </a:r>
          </a:p>
          <a:p>
            <a:r>
              <a:t>Below is given how standardscalar works:</a:t>
            </a:r>
          </a:p>
        </p:txBody>
      </p:sp>
      <p:pic>
        <p:nvPicPr>
          <p:cNvPr id="199" name="pasted-movie.heic" descr="pasted-movie.he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357" y="8499140"/>
            <a:ext cx="6465286" cy="47980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achine Learning Models used :-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Machine Learning Models used :-</a:t>
            </a:r>
          </a:p>
        </p:txBody>
      </p:sp>
      <p:sp>
        <p:nvSpPr>
          <p:cNvPr id="203" name="Logistic regress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regression </a:t>
            </a:r>
          </a:p>
          <a:p>
            <a:r>
              <a:t>XGBooster Algorithm </a:t>
            </a:r>
          </a:p>
          <a:p>
            <a:r>
              <a:t>CatBoost Algorithm </a:t>
            </a:r>
          </a:p>
          <a:p>
            <a:r>
              <a:t>Neural Networks 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movie.png" descr="pasted-movie.png"/>
          <p:cNvPicPr>
            <a:picLocks noChangeAspect="1"/>
          </p:cNvPicPr>
          <p:nvPr/>
        </p:nvPicPr>
        <p:blipFill>
          <a:blip r:embed="rId3">
            <a:alphaModFix amt="36301"/>
          </a:blip>
          <a:stretch>
            <a:fillRect/>
          </a:stretch>
        </p:blipFill>
        <p:spPr>
          <a:xfrm>
            <a:off x="11691944" y="2863877"/>
            <a:ext cx="6685110" cy="3571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asted-movie.png" descr="pasted-movie.png"/>
          <p:cNvPicPr>
            <a:picLocks noChangeAspect="1"/>
          </p:cNvPicPr>
          <p:nvPr/>
        </p:nvPicPr>
        <p:blipFill>
          <a:blip r:embed="rId4">
            <a:alphaModFix amt="61643"/>
          </a:blip>
          <a:stretch>
            <a:fillRect/>
          </a:stretch>
        </p:blipFill>
        <p:spPr>
          <a:xfrm>
            <a:off x="8949505" y="6958735"/>
            <a:ext cx="5040373" cy="6048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odels summary : Logistic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Models summary : Logistic Regression </a:t>
            </a:r>
          </a:p>
        </p:txBody>
      </p:sp>
      <p:sp>
        <p:nvSpPr>
          <p:cNvPr id="209" name="Double-tap to edit"/>
          <p:cNvSpPr txBox="1">
            <a:spLocks noGrp="1"/>
          </p:cNvSpPr>
          <p:nvPr>
            <p:ph type="body" sz="quarter" idx="1"/>
          </p:nvPr>
        </p:nvSpPr>
        <p:spPr>
          <a:xfrm>
            <a:off x="762000" y="11585154"/>
            <a:ext cx="22860000" cy="860846"/>
          </a:xfrm>
          <a:prstGeom prst="rect">
            <a:avLst/>
          </a:prstGeom>
        </p:spPr>
        <p:txBody>
          <a:bodyPr/>
          <a:lstStyle/>
          <a:p>
            <a:pPr marL="584200" indent="-584200" defTabSz="759459">
              <a:spcBef>
                <a:spcPts val="3500"/>
              </a:spcBef>
              <a:defRPr sz="4416"/>
            </a:pPr>
            <a:endParaRPr/>
          </a:p>
        </p:txBody>
      </p:sp>
      <p:pic>
        <p:nvPicPr>
          <p:cNvPr id="210" name="pasted-movie.heic" descr="pasted-movie.he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983" y="3553606"/>
            <a:ext cx="12456606" cy="90014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asted-movie.png" descr="pasted-movie.png"/>
          <p:cNvPicPr>
            <a:picLocks noChangeAspect="1"/>
          </p:cNvPicPr>
          <p:nvPr/>
        </p:nvPicPr>
        <p:blipFill>
          <a:blip r:embed="rId4">
            <a:alphaModFix amt="36301"/>
          </a:blip>
          <a:stretch>
            <a:fillRect/>
          </a:stretch>
        </p:blipFill>
        <p:spPr>
          <a:xfrm>
            <a:off x="16492803" y="7242499"/>
            <a:ext cx="6845690" cy="3656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asted-movie.png" descr="pasted-movie.png"/>
          <p:cNvPicPr>
            <a:picLocks noChangeAspect="1"/>
          </p:cNvPicPr>
          <p:nvPr/>
        </p:nvPicPr>
        <p:blipFill>
          <a:blip r:embed="rId4">
            <a:alphaModFix amt="36301"/>
          </a:blip>
          <a:stretch>
            <a:fillRect/>
          </a:stretch>
        </p:blipFill>
        <p:spPr>
          <a:xfrm>
            <a:off x="527078" y="3215414"/>
            <a:ext cx="5237564" cy="2797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Model Summary: XGBoost and CatBoo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 Summary: XGBoost and CatBoost </a:t>
            </a:r>
          </a:p>
        </p:txBody>
      </p:sp>
      <p:sp>
        <p:nvSpPr>
          <p:cNvPr id="216" name="Double-tap to edit"/>
          <p:cNvSpPr txBox="1">
            <a:spLocks noGrp="1"/>
          </p:cNvSpPr>
          <p:nvPr>
            <p:ph type="body" sz="quarter" idx="1"/>
          </p:nvPr>
        </p:nvSpPr>
        <p:spPr>
          <a:xfrm>
            <a:off x="762000" y="12005788"/>
            <a:ext cx="22860000" cy="440212"/>
          </a:xfrm>
          <a:prstGeom prst="rect">
            <a:avLst/>
          </a:prstGeom>
        </p:spPr>
        <p:txBody>
          <a:bodyPr/>
          <a:lstStyle/>
          <a:p>
            <a:pPr marL="266700" indent="-266700" defTabSz="346709">
              <a:spcBef>
                <a:spcPts val="1600"/>
              </a:spcBef>
              <a:defRPr sz="2016"/>
            </a:pPr>
            <a:endParaRPr/>
          </a:p>
        </p:txBody>
      </p:sp>
      <p:pic>
        <p:nvPicPr>
          <p:cNvPr id="217" name="pasted-movie.heic" descr="pasted-movie.he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11" y="3429274"/>
            <a:ext cx="13152178" cy="813893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movie.png" descr="pasted-movie.png"/>
          <p:cNvPicPr>
            <a:picLocks noChangeAspect="1"/>
          </p:cNvPicPr>
          <p:nvPr/>
        </p:nvPicPr>
        <p:blipFill>
          <a:blip r:embed="rId4">
            <a:alphaModFix amt="71917"/>
          </a:blip>
          <a:stretch>
            <a:fillRect/>
          </a:stretch>
        </p:blipFill>
        <p:spPr>
          <a:xfrm>
            <a:off x="18108141" y="7672585"/>
            <a:ext cx="4662284" cy="2922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odel Summary : Neural Net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 Summary : Neural Networks</a:t>
            </a:r>
          </a:p>
        </p:txBody>
      </p:sp>
      <p:sp>
        <p:nvSpPr>
          <p:cNvPr id="222" name="Two hidden layers : 32 and 16 neurons respective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hidden layers : 32 and 16 neurons respectively </a:t>
            </a:r>
          </a:p>
          <a:p>
            <a:r>
              <a:t>activation function used is relu.</a:t>
            </a:r>
          </a:p>
          <a:p>
            <a:r>
              <a:t>For compiling the model— optimizer used is Adam , loss function used is binarycrossentropy.</a:t>
            </a:r>
          </a:p>
          <a:p>
            <a:r>
              <a:t>For training the model— epochs used are 100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105" y="7987964"/>
            <a:ext cx="6861307" cy="420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Model results : Logistic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 results : Logistic regression </a:t>
            </a:r>
          </a:p>
        </p:txBody>
      </p:sp>
      <p:sp>
        <p:nvSpPr>
          <p:cNvPr id="227" name="Double-tap to edit"/>
          <p:cNvSpPr txBox="1">
            <a:spLocks noGrp="1"/>
          </p:cNvSpPr>
          <p:nvPr>
            <p:ph type="body" idx="1"/>
          </p:nvPr>
        </p:nvSpPr>
        <p:spPr>
          <a:xfrm>
            <a:off x="521564" y="3860799"/>
            <a:ext cx="22860001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662" y="4068855"/>
            <a:ext cx="7803805" cy="8169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Model results : Neural Net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 results : Neural Networks</a:t>
            </a:r>
          </a:p>
        </p:txBody>
      </p:sp>
      <p:sp>
        <p:nvSpPr>
          <p:cNvPr id="232" name="Double-tap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492" y="3886868"/>
            <a:ext cx="8181626" cy="8148367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23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omparison between logistic regression &amp; neural network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Comparison between logistic regression &amp; neural networks:</a:t>
            </a:r>
          </a:p>
        </p:txBody>
      </p:sp>
      <p:sp>
        <p:nvSpPr>
          <p:cNvPr id="237" name="Double-tap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10" y="3705806"/>
            <a:ext cx="13816580" cy="8895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ANGUAGE AND TECHNOLOGIES THAT ARE REQUIRED"/>
          <p:cNvSpPr txBox="1">
            <a:spLocks noGrp="1"/>
          </p:cNvSpPr>
          <p:nvPr>
            <p:ph type="title" idx="4294967295"/>
          </p:nvPr>
        </p:nvSpPr>
        <p:spPr>
          <a:xfrm>
            <a:off x="546099" y="3279775"/>
            <a:ext cx="22752052" cy="54673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03237">
              <a:spcBef>
                <a:spcPts val="0"/>
              </a:spcBef>
              <a:defRPr sz="16600"/>
            </a:lvl1pPr>
          </a:lstStyle>
          <a:p>
            <a:r>
              <a:t>LANGUAGE AND TECHNOLOGIES THAT ARE REQUIRED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YTHON AS A PROGRAMMING LANGUAGE"/>
          <p:cNvSpPr txBox="1">
            <a:spLocks noGrp="1"/>
          </p:cNvSpPr>
          <p:nvPr>
            <p:ph type="title" idx="4294967295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>
            <a:lvl1pPr defTabSz="684212">
              <a:spcBef>
                <a:spcPts val="3200"/>
              </a:spcBef>
              <a:defRPr sz="7200"/>
            </a:lvl1pPr>
          </a:lstStyle>
          <a:p>
            <a:r>
              <a:t>PYTHON AS A PROGRAMMING LANGUAGE </a:t>
            </a:r>
          </a:p>
        </p:txBody>
      </p:sp>
      <p:sp>
        <p:nvSpPr>
          <p:cNvPr id="244" name="It is widely used in Geospatial analysis and hydrological Modelling.…"/>
          <p:cNvSpPr txBox="1">
            <a:spLocks noGrp="1"/>
          </p:cNvSpPr>
          <p:nvPr>
            <p:ph type="body" sz="half" idx="4294967295"/>
          </p:nvPr>
        </p:nvSpPr>
        <p:spPr>
          <a:xfrm>
            <a:off x="762000" y="3860799"/>
            <a:ext cx="14889163" cy="85852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Char char="▸"/>
            </a:pPr>
            <a:r>
              <a:t>It is widely used in Geospatial analysis and hydrological Modelling.</a:t>
            </a:r>
          </a:p>
          <a:p>
            <a:pPr>
              <a:buClr>
                <a:schemeClr val="accent1"/>
              </a:buClr>
              <a:buChar char="▸"/>
            </a:pPr>
            <a:r>
              <a:t>There are numerous libraries that are designed specifically for working with geospatial data such as rasterio,  geopandas etc.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212" y="3627437"/>
            <a:ext cx="6497638" cy="6467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"/>
          <p:cNvSpPr/>
          <p:nvPr/>
        </p:nvSpPr>
        <p:spPr>
          <a:xfrm>
            <a:off x="9183687" y="4402137"/>
            <a:ext cx="5381688" cy="584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178" y="0"/>
                </a:moveTo>
                <a:cubicBezTo>
                  <a:pt x="80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80" y="21600"/>
                  <a:pt x="178" y="21600"/>
                </a:cubicBezTo>
                <a:lnTo>
                  <a:pt x="17891" y="21600"/>
                </a:lnTo>
                <a:cubicBezTo>
                  <a:pt x="17989" y="21600"/>
                  <a:pt x="18069" y="21528"/>
                  <a:pt x="18069" y="21438"/>
                </a:cubicBezTo>
                <a:lnTo>
                  <a:pt x="18069" y="10414"/>
                </a:lnTo>
                <a:lnTo>
                  <a:pt x="13054" y="15043"/>
                </a:lnTo>
                <a:cubicBezTo>
                  <a:pt x="12867" y="15216"/>
                  <a:pt x="12647" y="15358"/>
                  <a:pt x="12407" y="15463"/>
                </a:cubicBezTo>
                <a:lnTo>
                  <a:pt x="8385" y="17111"/>
                </a:lnTo>
                <a:cubicBezTo>
                  <a:pt x="8235" y="17177"/>
                  <a:pt x="8078" y="17032"/>
                  <a:pt x="8149" y="16892"/>
                </a:cubicBezTo>
                <a:lnTo>
                  <a:pt x="9963" y="13105"/>
                </a:lnTo>
                <a:cubicBezTo>
                  <a:pt x="10077" y="12882"/>
                  <a:pt x="10231" y="12679"/>
                  <a:pt x="10420" y="12504"/>
                </a:cubicBezTo>
                <a:lnTo>
                  <a:pt x="17644" y="5837"/>
                </a:lnTo>
                <a:lnTo>
                  <a:pt x="11926" y="5837"/>
                </a:lnTo>
                <a:cubicBezTo>
                  <a:pt x="11828" y="5837"/>
                  <a:pt x="11748" y="5765"/>
                  <a:pt x="11748" y="5674"/>
                </a:cubicBezTo>
                <a:lnTo>
                  <a:pt x="11748" y="58"/>
                </a:lnTo>
                <a:cubicBezTo>
                  <a:pt x="11748" y="26"/>
                  <a:pt x="11720" y="0"/>
                  <a:pt x="11685" y="0"/>
                </a:cubicBezTo>
                <a:lnTo>
                  <a:pt x="178" y="0"/>
                </a:lnTo>
                <a:close/>
                <a:moveTo>
                  <a:pt x="12563" y="86"/>
                </a:moveTo>
                <a:cubicBezTo>
                  <a:pt x="12541" y="94"/>
                  <a:pt x="12525" y="114"/>
                  <a:pt x="12525" y="140"/>
                </a:cubicBezTo>
                <a:lnTo>
                  <a:pt x="12525" y="4958"/>
                </a:lnTo>
                <a:cubicBezTo>
                  <a:pt x="12525" y="5048"/>
                  <a:pt x="12605" y="5120"/>
                  <a:pt x="12703" y="5120"/>
                </a:cubicBezTo>
                <a:lnTo>
                  <a:pt x="17917" y="5120"/>
                </a:lnTo>
                <a:cubicBezTo>
                  <a:pt x="17974" y="5120"/>
                  <a:pt x="18001" y="5058"/>
                  <a:pt x="17962" y="5021"/>
                </a:cubicBezTo>
                <a:lnTo>
                  <a:pt x="12632" y="99"/>
                </a:lnTo>
                <a:cubicBezTo>
                  <a:pt x="12612" y="81"/>
                  <a:pt x="12585" y="78"/>
                  <a:pt x="12563" y="86"/>
                </a:cubicBezTo>
                <a:close/>
                <a:moveTo>
                  <a:pt x="20172" y="4728"/>
                </a:moveTo>
                <a:cubicBezTo>
                  <a:pt x="20023" y="4734"/>
                  <a:pt x="19872" y="4794"/>
                  <a:pt x="19753" y="4903"/>
                </a:cubicBezTo>
                <a:lnTo>
                  <a:pt x="18916" y="5676"/>
                </a:lnTo>
                <a:cubicBezTo>
                  <a:pt x="18892" y="5699"/>
                  <a:pt x="18892" y="5736"/>
                  <a:pt x="18916" y="5758"/>
                </a:cubicBezTo>
                <a:lnTo>
                  <a:pt x="20419" y="7147"/>
                </a:lnTo>
                <a:cubicBezTo>
                  <a:pt x="20443" y="7170"/>
                  <a:pt x="20483" y="7170"/>
                  <a:pt x="20508" y="7147"/>
                </a:cubicBezTo>
                <a:lnTo>
                  <a:pt x="21345" y="6372"/>
                </a:lnTo>
                <a:cubicBezTo>
                  <a:pt x="21583" y="6154"/>
                  <a:pt x="21600" y="5815"/>
                  <a:pt x="21383" y="5615"/>
                </a:cubicBezTo>
                <a:lnTo>
                  <a:pt x="20576" y="4868"/>
                </a:lnTo>
                <a:cubicBezTo>
                  <a:pt x="20468" y="4768"/>
                  <a:pt x="20321" y="4722"/>
                  <a:pt x="20172" y="4728"/>
                </a:cubicBezTo>
                <a:close/>
                <a:moveTo>
                  <a:pt x="18322" y="6249"/>
                </a:moveTo>
                <a:cubicBezTo>
                  <a:pt x="18306" y="6249"/>
                  <a:pt x="18290" y="6255"/>
                  <a:pt x="18277" y="6266"/>
                </a:cubicBezTo>
                <a:lnTo>
                  <a:pt x="11222" y="12779"/>
                </a:lnTo>
                <a:cubicBezTo>
                  <a:pt x="11198" y="12801"/>
                  <a:pt x="11198" y="12838"/>
                  <a:pt x="11222" y="12861"/>
                </a:cubicBezTo>
                <a:lnTo>
                  <a:pt x="12727" y="14249"/>
                </a:lnTo>
                <a:cubicBezTo>
                  <a:pt x="12751" y="14272"/>
                  <a:pt x="12789" y="14272"/>
                  <a:pt x="12814" y="14249"/>
                </a:cubicBezTo>
                <a:lnTo>
                  <a:pt x="19869" y="7737"/>
                </a:lnTo>
                <a:cubicBezTo>
                  <a:pt x="19893" y="7714"/>
                  <a:pt x="19893" y="7677"/>
                  <a:pt x="19869" y="7655"/>
                </a:cubicBezTo>
                <a:lnTo>
                  <a:pt x="18366" y="6266"/>
                </a:lnTo>
                <a:cubicBezTo>
                  <a:pt x="18354" y="6255"/>
                  <a:pt x="18338" y="6249"/>
                  <a:pt x="18322" y="6249"/>
                </a:cubicBezTo>
                <a:close/>
                <a:moveTo>
                  <a:pt x="10691" y="13419"/>
                </a:moveTo>
                <a:cubicBezTo>
                  <a:pt x="10671" y="13422"/>
                  <a:pt x="10653" y="13432"/>
                  <a:pt x="10644" y="13451"/>
                </a:cubicBezTo>
                <a:lnTo>
                  <a:pt x="9401" y="15879"/>
                </a:lnTo>
                <a:cubicBezTo>
                  <a:pt x="9375" y="15929"/>
                  <a:pt x="9430" y="15979"/>
                  <a:pt x="9483" y="15955"/>
                </a:cubicBezTo>
                <a:lnTo>
                  <a:pt x="12114" y="14808"/>
                </a:lnTo>
                <a:cubicBezTo>
                  <a:pt x="12154" y="14790"/>
                  <a:pt x="12161" y="14741"/>
                  <a:pt x="12130" y="14712"/>
                </a:cubicBezTo>
                <a:lnTo>
                  <a:pt x="10745" y="13434"/>
                </a:lnTo>
                <a:cubicBezTo>
                  <a:pt x="10730" y="13420"/>
                  <a:pt x="10710" y="13416"/>
                  <a:pt x="10691" y="13419"/>
                </a:cubicBezTo>
                <a:close/>
              </a:path>
            </a:pathLst>
          </a:custGeom>
          <a:solidFill>
            <a:schemeClr val="accent1">
              <a:alpha val="1529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6" name="PROBLEM STATEMENT"/>
          <p:cNvSpPr txBox="1">
            <a:spLocks noGrp="1"/>
          </p:cNvSpPr>
          <p:nvPr>
            <p:ph type="title" idx="4294967295"/>
          </p:nvPr>
        </p:nvSpPr>
        <p:spPr>
          <a:xfrm>
            <a:off x="762000" y="1983030"/>
            <a:ext cx="22860000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684212">
              <a:spcBef>
                <a:spcPts val="3200"/>
              </a:spcBef>
              <a:defRPr sz="7200"/>
            </a:lvl1pPr>
          </a:lstStyle>
          <a:p>
            <a:r>
              <a:t>PROBLEM STATEMENT </a:t>
            </a:r>
          </a:p>
        </p:txBody>
      </p:sp>
      <p:sp>
        <p:nvSpPr>
          <p:cNvPr id="137" name="Development of image processing-based approach.…"/>
          <p:cNvSpPr txBox="1">
            <a:spLocks noGrp="1"/>
          </p:cNvSpPr>
          <p:nvPr>
            <p:ph type="body" idx="4294967295"/>
          </p:nvPr>
        </p:nvSpPr>
        <p:spPr>
          <a:xfrm>
            <a:off x="762000" y="3571091"/>
            <a:ext cx="22860000" cy="85852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Char char="▸"/>
            </a:pPr>
            <a:r>
              <a:t>Development of image processing-based approach.</a:t>
            </a:r>
          </a:p>
          <a:p>
            <a:pPr>
              <a:buClr>
                <a:schemeClr val="accent1"/>
              </a:buClr>
              <a:buChar char="▸"/>
            </a:pPr>
            <a:r>
              <a:t>Inundation probability by utilising multiple satellite images from microwave and optical sensors.</a:t>
            </a:r>
          </a:p>
          <a:p>
            <a:pPr>
              <a:buClr>
                <a:schemeClr val="accent1"/>
              </a:buClr>
              <a:buChar char="▸"/>
            </a:pPr>
            <a:r>
              <a:t>To develop a application or web based website where user can interact with flood inundation probability maps.</a:t>
            </a:r>
          </a:p>
          <a:p>
            <a:pPr>
              <a:buClr>
                <a:schemeClr val="accent1"/>
              </a:buClr>
              <a:buChar char="▸"/>
            </a:pPr>
            <a:r>
              <a:t>Maps should be able to give probability of flood occurring in near future.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68" y="114854"/>
            <a:ext cx="17651251" cy="1871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Machine learning technologies us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Machine learning technologies used</a:t>
            </a:r>
          </a:p>
        </p:txBody>
      </p:sp>
      <p:sp>
        <p:nvSpPr>
          <p:cNvPr id="249" name="Python…"/>
          <p:cNvSpPr txBox="1">
            <a:spLocks noGrp="1"/>
          </p:cNvSpPr>
          <p:nvPr>
            <p:ph type="body" idx="1"/>
          </p:nvPr>
        </p:nvSpPr>
        <p:spPr>
          <a:xfrm>
            <a:off x="762000" y="3277898"/>
            <a:ext cx="22860001" cy="8585201"/>
          </a:xfrm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2800"/>
              </a:spcBef>
              <a:defRPr sz="3504"/>
            </a:pPr>
            <a:r>
              <a:t>Python 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Pandas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NumPy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Scikit-learn (sklearn)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Tensorflow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Huggingface (model deployment)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endParaRPr/>
          </a:p>
          <a:p>
            <a:pPr marL="463550" indent="-463550" defTabSz="602615">
              <a:spcBef>
                <a:spcPts val="2800"/>
              </a:spcBef>
              <a:defRPr sz="3504"/>
            </a:pPr>
            <a:endParaRPr/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NG image.png" descr="PNG image.png"/>
          <p:cNvPicPr>
            <a:picLocks noChangeAspect="1"/>
          </p:cNvPicPr>
          <p:nvPr/>
        </p:nvPicPr>
        <p:blipFill>
          <a:blip r:embed="rId3"/>
          <a:srcRect l="5309" t="3050" r="5361" b="3473"/>
          <a:stretch>
            <a:fillRect/>
          </a:stretch>
        </p:blipFill>
        <p:spPr>
          <a:xfrm>
            <a:off x="17094266" y="3313726"/>
            <a:ext cx="1747100" cy="1756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9" h="21596" extrusionOk="0">
                <a:moveTo>
                  <a:pt x="10178" y="0"/>
                </a:moveTo>
                <a:cubicBezTo>
                  <a:pt x="7382" y="3"/>
                  <a:pt x="6405" y="241"/>
                  <a:pt x="5661" y="1103"/>
                </a:cubicBezTo>
                <a:cubicBezTo>
                  <a:pt x="5202" y="1634"/>
                  <a:pt x="5182" y="1719"/>
                  <a:pt x="5224" y="2781"/>
                </a:cubicBezTo>
                <a:lnTo>
                  <a:pt x="5268" y="3903"/>
                </a:lnTo>
                <a:lnTo>
                  <a:pt x="7608" y="3942"/>
                </a:lnTo>
                <a:lnTo>
                  <a:pt x="9948" y="3986"/>
                </a:lnTo>
                <a:lnTo>
                  <a:pt x="9948" y="4606"/>
                </a:lnTo>
                <a:lnTo>
                  <a:pt x="9948" y="5230"/>
                </a:lnTo>
                <a:lnTo>
                  <a:pt x="6380" y="5230"/>
                </a:lnTo>
                <a:cubicBezTo>
                  <a:pt x="2968" y="5232"/>
                  <a:pt x="2779" y="5248"/>
                  <a:pt x="2045" y="5596"/>
                </a:cubicBezTo>
                <a:cubicBezTo>
                  <a:pt x="750" y="6210"/>
                  <a:pt x="47" y="7704"/>
                  <a:pt x="2" y="9928"/>
                </a:cubicBezTo>
                <a:cubicBezTo>
                  <a:pt x="-4" y="10246"/>
                  <a:pt x="6" y="10581"/>
                  <a:pt x="26" y="10928"/>
                </a:cubicBezTo>
                <a:cubicBezTo>
                  <a:pt x="167" y="13318"/>
                  <a:pt x="835" y="14776"/>
                  <a:pt x="2040" y="15318"/>
                </a:cubicBezTo>
                <a:cubicBezTo>
                  <a:pt x="2316" y="15443"/>
                  <a:pt x="2940" y="15511"/>
                  <a:pt x="3580" y="15489"/>
                </a:cubicBezTo>
                <a:lnTo>
                  <a:pt x="4654" y="15455"/>
                </a:lnTo>
                <a:lnTo>
                  <a:pt x="4750" y="13865"/>
                </a:lnTo>
                <a:cubicBezTo>
                  <a:pt x="4857" y="12069"/>
                  <a:pt x="5062" y="11567"/>
                  <a:pt x="6011" y="10787"/>
                </a:cubicBezTo>
                <a:lnTo>
                  <a:pt x="6601" y="10304"/>
                </a:lnTo>
                <a:lnTo>
                  <a:pt x="9924" y="10225"/>
                </a:lnTo>
                <a:cubicBezTo>
                  <a:pt x="13434" y="10143"/>
                  <a:pt x="13775" y="10072"/>
                  <a:pt x="14451" y="9313"/>
                </a:cubicBezTo>
                <a:cubicBezTo>
                  <a:pt x="15022" y="8671"/>
                  <a:pt x="15152" y="7912"/>
                  <a:pt x="15155" y="5152"/>
                </a:cubicBezTo>
                <a:cubicBezTo>
                  <a:pt x="15160" y="1661"/>
                  <a:pt x="14962" y="1162"/>
                  <a:pt x="13242" y="357"/>
                </a:cubicBezTo>
                <a:cubicBezTo>
                  <a:pt x="12555" y="35"/>
                  <a:pt x="12253" y="-1"/>
                  <a:pt x="10178" y="0"/>
                </a:cubicBezTo>
                <a:close/>
                <a:moveTo>
                  <a:pt x="17625" y="6040"/>
                </a:moveTo>
                <a:lnTo>
                  <a:pt x="16316" y="6089"/>
                </a:lnTo>
                <a:lnTo>
                  <a:pt x="16239" y="7728"/>
                </a:lnTo>
                <a:cubicBezTo>
                  <a:pt x="16151" y="9603"/>
                  <a:pt x="15933" y="10116"/>
                  <a:pt x="14949" y="10811"/>
                </a:cubicBezTo>
                <a:cubicBezTo>
                  <a:pt x="14348" y="11235"/>
                  <a:pt x="14338" y="11240"/>
                  <a:pt x="11036" y="11318"/>
                </a:cubicBezTo>
                <a:cubicBezTo>
                  <a:pt x="7609" y="11399"/>
                  <a:pt x="7401" y="11435"/>
                  <a:pt x="6769" y="12123"/>
                </a:cubicBezTo>
                <a:cubicBezTo>
                  <a:pt x="6070" y="12883"/>
                  <a:pt x="5958" y="13475"/>
                  <a:pt x="5958" y="16314"/>
                </a:cubicBezTo>
                <a:cubicBezTo>
                  <a:pt x="5958" y="19287"/>
                  <a:pt x="6057" y="19719"/>
                  <a:pt x="6888" y="20431"/>
                </a:cubicBezTo>
                <a:cubicBezTo>
                  <a:pt x="7438" y="20902"/>
                  <a:pt x="7796" y="21078"/>
                  <a:pt x="8874" y="21392"/>
                </a:cubicBezTo>
                <a:cubicBezTo>
                  <a:pt x="9337" y="21527"/>
                  <a:pt x="10112" y="21595"/>
                  <a:pt x="10897" y="21597"/>
                </a:cubicBezTo>
                <a:cubicBezTo>
                  <a:pt x="11682" y="21599"/>
                  <a:pt x="12475" y="21534"/>
                  <a:pt x="12964" y="21402"/>
                </a:cubicBezTo>
                <a:cubicBezTo>
                  <a:pt x="15040" y="20839"/>
                  <a:pt x="15996" y="19863"/>
                  <a:pt x="15903" y="18392"/>
                </a:cubicBezTo>
                <a:lnTo>
                  <a:pt x="15856" y="17641"/>
                </a:lnTo>
                <a:lnTo>
                  <a:pt x="13439" y="17597"/>
                </a:lnTo>
                <a:lnTo>
                  <a:pt x="11022" y="17553"/>
                </a:lnTo>
                <a:lnTo>
                  <a:pt x="11022" y="16938"/>
                </a:lnTo>
                <a:lnTo>
                  <a:pt x="11022" y="16328"/>
                </a:lnTo>
                <a:lnTo>
                  <a:pt x="15002" y="16280"/>
                </a:lnTo>
                <a:cubicBezTo>
                  <a:pt x="18743" y="16236"/>
                  <a:pt x="19006" y="16216"/>
                  <a:pt x="19404" y="15914"/>
                </a:cubicBezTo>
                <a:cubicBezTo>
                  <a:pt x="20021" y="15444"/>
                  <a:pt x="20338" y="14948"/>
                  <a:pt x="20704" y="13894"/>
                </a:cubicBezTo>
                <a:cubicBezTo>
                  <a:pt x="21596" y="11319"/>
                  <a:pt x="20945" y="7349"/>
                  <a:pt x="19466" y="6352"/>
                </a:cubicBezTo>
                <a:cubicBezTo>
                  <a:pt x="19001" y="6038"/>
                  <a:pt x="18778" y="6001"/>
                  <a:pt x="17625" y="6040"/>
                </a:cubicBezTo>
                <a:close/>
                <a:moveTo>
                  <a:pt x="12906" y="19807"/>
                </a:moveTo>
                <a:cubicBezTo>
                  <a:pt x="12934" y="19794"/>
                  <a:pt x="12975" y="19800"/>
                  <a:pt x="13017" y="19826"/>
                </a:cubicBezTo>
                <a:cubicBezTo>
                  <a:pt x="13101" y="19879"/>
                  <a:pt x="13170" y="19949"/>
                  <a:pt x="13170" y="19987"/>
                </a:cubicBezTo>
                <a:cubicBezTo>
                  <a:pt x="13170" y="20025"/>
                  <a:pt x="13101" y="20060"/>
                  <a:pt x="13017" y="20060"/>
                </a:cubicBezTo>
                <a:cubicBezTo>
                  <a:pt x="12932" y="20060"/>
                  <a:pt x="12863" y="19985"/>
                  <a:pt x="12863" y="19894"/>
                </a:cubicBezTo>
                <a:cubicBezTo>
                  <a:pt x="12863" y="19849"/>
                  <a:pt x="12879" y="19819"/>
                  <a:pt x="12906" y="1980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2" name="JPEG image.jpeg" descr="JPEG image.jpeg"/>
          <p:cNvPicPr>
            <a:picLocks noChangeAspect="1"/>
          </p:cNvPicPr>
          <p:nvPr/>
        </p:nvPicPr>
        <p:blipFill>
          <a:blip r:embed="rId4"/>
          <a:srcRect l="59898" t="6750" b="7907"/>
          <a:stretch>
            <a:fillRect/>
          </a:stretch>
        </p:blipFill>
        <p:spPr>
          <a:xfrm>
            <a:off x="14677085" y="2718293"/>
            <a:ext cx="1040467" cy="20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593" extrusionOk="0">
                <a:moveTo>
                  <a:pt x="17677" y="1"/>
                </a:moveTo>
                <a:cubicBezTo>
                  <a:pt x="16444" y="14"/>
                  <a:pt x="15990" y="120"/>
                  <a:pt x="15372" y="412"/>
                </a:cubicBezTo>
                <a:cubicBezTo>
                  <a:pt x="14891" y="640"/>
                  <a:pt x="14751" y="865"/>
                  <a:pt x="14751" y="1409"/>
                </a:cubicBezTo>
                <a:lnTo>
                  <a:pt x="14751" y="2110"/>
                </a:lnTo>
                <a:lnTo>
                  <a:pt x="13738" y="2110"/>
                </a:lnTo>
                <a:cubicBezTo>
                  <a:pt x="12071" y="2110"/>
                  <a:pt x="10963" y="2562"/>
                  <a:pt x="10566" y="3401"/>
                </a:cubicBezTo>
                <a:cubicBezTo>
                  <a:pt x="10186" y="4205"/>
                  <a:pt x="10352" y="5316"/>
                  <a:pt x="10942" y="5917"/>
                </a:cubicBezTo>
                <a:cubicBezTo>
                  <a:pt x="11321" y="6303"/>
                  <a:pt x="11307" y="6323"/>
                  <a:pt x="10395" y="6544"/>
                </a:cubicBezTo>
                <a:cubicBezTo>
                  <a:pt x="9878" y="6669"/>
                  <a:pt x="8956" y="6810"/>
                  <a:pt x="8343" y="6859"/>
                </a:cubicBezTo>
                <a:cubicBezTo>
                  <a:pt x="6785" y="6986"/>
                  <a:pt x="4334" y="7874"/>
                  <a:pt x="4224" y="8354"/>
                </a:cubicBezTo>
                <a:cubicBezTo>
                  <a:pt x="4161" y="8626"/>
                  <a:pt x="4294" y="8752"/>
                  <a:pt x="4706" y="8819"/>
                </a:cubicBezTo>
                <a:cubicBezTo>
                  <a:pt x="5687" y="8977"/>
                  <a:pt x="5783" y="9948"/>
                  <a:pt x="5033" y="12078"/>
                </a:cubicBezTo>
                <a:cubicBezTo>
                  <a:pt x="4879" y="12513"/>
                  <a:pt x="4242" y="13237"/>
                  <a:pt x="3390" y="13950"/>
                </a:cubicBezTo>
                <a:cubicBezTo>
                  <a:pt x="1133" y="15837"/>
                  <a:pt x="900" y="17018"/>
                  <a:pt x="2523" y="18263"/>
                </a:cubicBezTo>
                <a:lnTo>
                  <a:pt x="3333" y="18882"/>
                </a:lnTo>
                <a:lnTo>
                  <a:pt x="2834" y="19579"/>
                </a:lnTo>
                <a:cubicBezTo>
                  <a:pt x="2561" y="19961"/>
                  <a:pt x="2157" y="20290"/>
                  <a:pt x="1935" y="20314"/>
                </a:cubicBezTo>
                <a:cubicBezTo>
                  <a:pt x="1713" y="20338"/>
                  <a:pt x="1401" y="20440"/>
                  <a:pt x="1248" y="20538"/>
                </a:cubicBezTo>
                <a:cubicBezTo>
                  <a:pt x="1095" y="20636"/>
                  <a:pt x="756" y="20757"/>
                  <a:pt x="488" y="20808"/>
                </a:cubicBezTo>
                <a:cubicBezTo>
                  <a:pt x="-6" y="20902"/>
                  <a:pt x="-171" y="21336"/>
                  <a:pt x="210" y="21539"/>
                </a:cubicBezTo>
                <a:cubicBezTo>
                  <a:pt x="268" y="21569"/>
                  <a:pt x="726" y="21588"/>
                  <a:pt x="1420" y="21592"/>
                </a:cubicBezTo>
                <a:cubicBezTo>
                  <a:pt x="2114" y="21597"/>
                  <a:pt x="3041" y="21587"/>
                  <a:pt x="4036" y="21563"/>
                </a:cubicBezTo>
                <a:cubicBezTo>
                  <a:pt x="6025" y="21516"/>
                  <a:pt x="10749" y="21432"/>
                  <a:pt x="14539" y="21381"/>
                </a:cubicBezTo>
                <a:lnTo>
                  <a:pt x="21429" y="21289"/>
                </a:lnTo>
                <a:lnTo>
                  <a:pt x="21364" y="10674"/>
                </a:lnTo>
                <a:lnTo>
                  <a:pt x="21290" y="59"/>
                </a:lnTo>
                <a:lnTo>
                  <a:pt x="19206" y="18"/>
                </a:lnTo>
                <a:cubicBezTo>
                  <a:pt x="18588" y="5"/>
                  <a:pt x="18088" y="-3"/>
                  <a:pt x="17677" y="1"/>
                </a:cubicBezTo>
                <a:close/>
                <a:moveTo>
                  <a:pt x="16582" y="12567"/>
                </a:moveTo>
                <a:cubicBezTo>
                  <a:pt x="16667" y="12567"/>
                  <a:pt x="16697" y="13889"/>
                  <a:pt x="16647" y="15502"/>
                </a:cubicBezTo>
                <a:cubicBezTo>
                  <a:pt x="16566" y="18174"/>
                  <a:pt x="16504" y="18494"/>
                  <a:pt x="15944" y="19110"/>
                </a:cubicBezTo>
                <a:cubicBezTo>
                  <a:pt x="15487" y="19613"/>
                  <a:pt x="15078" y="19840"/>
                  <a:pt x="14351" y="19994"/>
                </a:cubicBezTo>
                <a:cubicBezTo>
                  <a:pt x="13077" y="20264"/>
                  <a:pt x="10053" y="20260"/>
                  <a:pt x="9340" y="19986"/>
                </a:cubicBezTo>
                <a:cubicBezTo>
                  <a:pt x="8816" y="19785"/>
                  <a:pt x="8815" y="19763"/>
                  <a:pt x="9299" y="19247"/>
                </a:cubicBezTo>
                <a:cubicBezTo>
                  <a:pt x="9638" y="18887"/>
                  <a:pt x="9792" y="18416"/>
                  <a:pt x="9773" y="17773"/>
                </a:cubicBezTo>
                <a:cubicBezTo>
                  <a:pt x="9758" y="17253"/>
                  <a:pt x="9876" y="16785"/>
                  <a:pt x="10035" y="16735"/>
                </a:cubicBezTo>
                <a:cubicBezTo>
                  <a:pt x="10863" y="16475"/>
                  <a:pt x="12548" y="15149"/>
                  <a:pt x="13076" y="14344"/>
                </a:cubicBezTo>
                <a:cubicBezTo>
                  <a:pt x="13615" y="13521"/>
                  <a:pt x="13816" y="13386"/>
                  <a:pt x="15054" y="12999"/>
                </a:cubicBezTo>
                <a:cubicBezTo>
                  <a:pt x="15811" y="12762"/>
                  <a:pt x="16497" y="12567"/>
                  <a:pt x="16582" y="1256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3" name="PNG image.png" descr="PNG image.png"/>
          <p:cNvPicPr>
            <a:picLocks noChangeAspect="1"/>
          </p:cNvPicPr>
          <p:nvPr/>
        </p:nvPicPr>
        <p:blipFill>
          <a:blip r:embed="rId5"/>
          <a:srcRect t="13613" r="67" b="1980"/>
          <a:stretch>
            <a:fillRect/>
          </a:stretch>
        </p:blipFill>
        <p:spPr>
          <a:xfrm>
            <a:off x="11163340" y="6310299"/>
            <a:ext cx="4568901" cy="433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6361" y="0"/>
                </a:moveTo>
                <a:cubicBezTo>
                  <a:pt x="16279" y="0"/>
                  <a:pt x="15845" y="229"/>
                  <a:pt x="14469" y="998"/>
                </a:cubicBezTo>
                <a:cubicBezTo>
                  <a:pt x="14222" y="1136"/>
                  <a:pt x="13749" y="1400"/>
                  <a:pt x="13419" y="1584"/>
                </a:cubicBezTo>
                <a:cubicBezTo>
                  <a:pt x="12761" y="1950"/>
                  <a:pt x="12505" y="2163"/>
                  <a:pt x="12477" y="2367"/>
                </a:cubicBezTo>
                <a:cubicBezTo>
                  <a:pt x="12467" y="2442"/>
                  <a:pt x="12405" y="2510"/>
                  <a:pt x="12338" y="2522"/>
                </a:cubicBezTo>
                <a:cubicBezTo>
                  <a:pt x="12272" y="2534"/>
                  <a:pt x="12187" y="2587"/>
                  <a:pt x="12148" y="2639"/>
                </a:cubicBezTo>
                <a:cubicBezTo>
                  <a:pt x="12092" y="2715"/>
                  <a:pt x="12058" y="2718"/>
                  <a:pt x="11961" y="2654"/>
                </a:cubicBezTo>
                <a:cubicBezTo>
                  <a:pt x="11866" y="2592"/>
                  <a:pt x="11804" y="2591"/>
                  <a:pt x="11655" y="2656"/>
                </a:cubicBezTo>
                <a:cubicBezTo>
                  <a:pt x="11552" y="2701"/>
                  <a:pt x="11467" y="2779"/>
                  <a:pt x="11467" y="2827"/>
                </a:cubicBezTo>
                <a:cubicBezTo>
                  <a:pt x="11467" y="2960"/>
                  <a:pt x="11307" y="2931"/>
                  <a:pt x="11165" y="2771"/>
                </a:cubicBezTo>
                <a:lnTo>
                  <a:pt x="11040" y="2629"/>
                </a:lnTo>
                <a:lnTo>
                  <a:pt x="10918" y="2803"/>
                </a:lnTo>
                <a:cubicBezTo>
                  <a:pt x="10851" y="2899"/>
                  <a:pt x="10765" y="2978"/>
                  <a:pt x="10726" y="2979"/>
                </a:cubicBezTo>
                <a:cubicBezTo>
                  <a:pt x="10688" y="2980"/>
                  <a:pt x="10537" y="3066"/>
                  <a:pt x="10390" y="3171"/>
                </a:cubicBezTo>
                <a:cubicBezTo>
                  <a:pt x="10244" y="3276"/>
                  <a:pt x="10054" y="3379"/>
                  <a:pt x="9970" y="3401"/>
                </a:cubicBezTo>
                <a:cubicBezTo>
                  <a:pt x="9887" y="3423"/>
                  <a:pt x="9696" y="3535"/>
                  <a:pt x="9546" y="3648"/>
                </a:cubicBezTo>
                <a:cubicBezTo>
                  <a:pt x="9397" y="3762"/>
                  <a:pt x="9197" y="3874"/>
                  <a:pt x="9102" y="3900"/>
                </a:cubicBezTo>
                <a:cubicBezTo>
                  <a:pt x="9006" y="3925"/>
                  <a:pt x="8816" y="4012"/>
                  <a:pt x="8681" y="4094"/>
                </a:cubicBezTo>
                <a:cubicBezTo>
                  <a:pt x="8546" y="4175"/>
                  <a:pt x="8372" y="4244"/>
                  <a:pt x="8295" y="4244"/>
                </a:cubicBezTo>
                <a:cubicBezTo>
                  <a:pt x="8218" y="4244"/>
                  <a:pt x="8002" y="4370"/>
                  <a:pt x="7814" y="4523"/>
                </a:cubicBezTo>
                <a:cubicBezTo>
                  <a:pt x="7589" y="4708"/>
                  <a:pt x="7389" y="4817"/>
                  <a:pt x="7218" y="4846"/>
                </a:cubicBezTo>
                <a:cubicBezTo>
                  <a:pt x="6965" y="4889"/>
                  <a:pt x="6961" y="4887"/>
                  <a:pt x="6998" y="4729"/>
                </a:cubicBezTo>
                <a:cubicBezTo>
                  <a:pt x="7027" y="4610"/>
                  <a:pt x="6993" y="4510"/>
                  <a:pt x="6873" y="4343"/>
                </a:cubicBezTo>
                <a:cubicBezTo>
                  <a:pt x="6744" y="4165"/>
                  <a:pt x="6717" y="4074"/>
                  <a:pt x="6747" y="3917"/>
                </a:cubicBezTo>
                <a:cubicBezTo>
                  <a:pt x="6812" y="3573"/>
                  <a:pt x="7125" y="3427"/>
                  <a:pt x="7235" y="3690"/>
                </a:cubicBezTo>
                <a:cubicBezTo>
                  <a:pt x="7268" y="3769"/>
                  <a:pt x="7348" y="3832"/>
                  <a:pt x="7415" y="3832"/>
                </a:cubicBezTo>
                <a:cubicBezTo>
                  <a:pt x="7510" y="3832"/>
                  <a:pt x="7541" y="3779"/>
                  <a:pt x="7567" y="3579"/>
                </a:cubicBezTo>
                <a:cubicBezTo>
                  <a:pt x="7607" y="3262"/>
                  <a:pt x="7649" y="3189"/>
                  <a:pt x="7863" y="3072"/>
                </a:cubicBezTo>
                <a:cubicBezTo>
                  <a:pt x="7998" y="2998"/>
                  <a:pt x="8075" y="2995"/>
                  <a:pt x="8227" y="3050"/>
                </a:cubicBezTo>
                <a:cubicBezTo>
                  <a:pt x="8383" y="3108"/>
                  <a:pt x="8459" y="3100"/>
                  <a:pt x="8629" y="3015"/>
                </a:cubicBezTo>
                <a:cubicBezTo>
                  <a:pt x="8793" y="2932"/>
                  <a:pt x="8858" y="2926"/>
                  <a:pt x="8925" y="2985"/>
                </a:cubicBezTo>
                <a:cubicBezTo>
                  <a:pt x="9044" y="3089"/>
                  <a:pt x="9114" y="2999"/>
                  <a:pt x="9178" y="2658"/>
                </a:cubicBezTo>
                <a:cubicBezTo>
                  <a:pt x="9208" y="2503"/>
                  <a:pt x="9249" y="2332"/>
                  <a:pt x="9270" y="2278"/>
                </a:cubicBezTo>
                <a:cubicBezTo>
                  <a:pt x="9341" y="2102"/>
                  <a:pt x="9166" y="1972"/>
                  <a:pt x="8135" y="1421"/>
                </a:cubicBezTo>
                <a:cubicBezTo>
                  <a:pt x="7574" y="1121"/>
                  <a:pt x="6745" y="678"/>
                  <a:pt x="6295" y="437"/>
                </a:cubicBezTo>
                <a:cubicBezTo>
                  <a:pt x="5823" y="185"/>
                  <a:pt x="5403" y="2"/>
                  <a:pt x="5304" y="4"/>
                </a:cubicBezTo>
                <a:cubicBezTo>
                  <a:pt x="5095" y="8"/>
                  <a:pt x="1203" y="2077"/>
                  <a:pt x="1116" y="2229"/>
                </a:cubicBezTo>
                <a:cubicBezTo>
                  <a:pt x="1008" y="2420"/>
                  <a:pt x="1241" y="2581"/>
                  <a:pt x="2741" y="3359"/>
                </a:cubicBezTo>
                <a:cubicBezTo>
                  <a:pt x="3541" y="3774"/>
                  <a:pt x="4217" y="4152"/>
                  <a:pt x="4244" y="4200"/>
                </a:cubicBezTo>
                <a:cubicBezTo>
                  <a:pt x="4271" y="4248"/>
                  <a:pt x="4365" y="4336"/>
                  <a:pt x="4454" y="4396"/>
                </a:cubicBezTo>
                <a:cubicBezTo>
                  <a:pt x="4639" y="4522"/>
                  <a:pt x="4622" y="4649"/>
                  <a:pt x="4396" y="4838"/>
                </a:cubicBezTo>
                <a:cubicBezTo>
                  <a:pt x="4275" y="4939"/>
                  <a:pt x="4259" y="4993"/>
                  <a:pt x="4293" y="5186"/>
                </a:cubicBezTo>
                <a:cubicBezTo>
                  <a:pt x="4315" y="5312"/>
                  <a:pt x="4356" y="5442"/>
                  <a:pt x="4387" y="5475"/>
                </a:cubicBezTo>
                <a:cubicBezTo>
                  <a:pt x="4473" y="5569"/>
                  <a:pt x="4453" y="5980"/>
                  <a:pt x="4355" y="6117"/>
                </a:cubicBezTo>
                <a:cubicBezTo>
                  <a:pt x="4306" y="6184"/>
                  <a:pt x="4266" y="6287"/>
                  <a:pt x="4265" y="6344"/>
                </a:cubicBezTo>
                <a:cubicBezTo>
                  <a:pt x="4264" y="6401"/>
                  <a:pt x="4222" y="6465"/>
                  <a:pt x="4173" y="6485"/>
                </a:cubicBezTo>
                <a:cubicBezTo>
                  <a:pt x="4123" y="6505"/>
                  <a:pt x="4083" y="6578"/>
                  <a:pt x="4083" y="6649"/>
                </a:cubicBezTo>
                <a:cubicBezTo>
                  <a:pt x="4083" y="6828"/>
                  <a:pt x="3911" y="6811"/>
                  <a:pt x="3844" y="6625"/>
                </a:cubicBezTo>
                <a:cubicBezTo>
                  <a:pt x="3814" y="6542"/>
                  <a:pt x="3738" y="6435"/>
                  <a:pt x="3676" y="6388"/>
                </a:cubicBezTo>
                <a:cubicBezTo>
                  <a:pt x="3613" y="6341"/>
                  <a:pt x="3424" y="6000"/>
                  <a:pt x="3255" y="5630"/>
                </a:cubicBezTo>
                <a:lnTo>
                  <a:pt x="2948" y="4955"/>
                </a:lnTo>
                <a:lnTo>
                  <a:pt x="2478" y="4670"/>
                </a:lnTo>
                <a:cubicBezTo>
                  <a:pt x="2221" y="4513"/>
                  <a:pt x="1960" y="4326"/>
                  <a:pt x="1897" y="4252"/>
                </a:cubicBezTo>
                <a:cubicBezTo>
                  <a:pt x="1834" y="4178"/>
                  <a:pt x="1712" y="4118"/>
                  <a:pt x="1627" y="4117"/>
                </a:cubicBezTo>
                <a:cubicBezTo>
                  <a:pt x="1541" y="4117"/>
                  <a:pt x="1163" y="3960"/>
                  <a:pt x="788" y="3769"/>
                </a:cubicBezTo>
                <a:cubicBezTo>
                  <a:pt x="413" y="3578"/>
                  <a:pt x="82" y="3421"/>
                  <a:pt x="53" y="3421"/>
                </a:cubicBezTo>
                <a:cubicBezTo>
                  <a:pt x="22" y="3421"/>
                  <a:pt x="0" y="6100"/>
                  <a:pt x="0" y="9741"/>
                </a:cubicBezTo>
                <a:lnTo>
                  <a:pt x="0" y="16061"/>
                </a:lnTo>
                <a:lnTo>
                  <a:pt x="405" y="16267"/>
                </a:lnTo>
                <a:cubicBezTo>
                  <a:pt x="628" y="16380"/>
                  <a:pt x="919" y="16539"/>
                  <a:pt x="1051" y="16620"/>
                </a:cubicBezTo>
                <a:cubicBezTo>
                  <a:pt x="1183" y="16700"/>
                  <a:pt x="1594" y="16932"/>
                  <a:pt x="1966" y="17136"/>
                </a:cubicBezTo>
                <a:cubicBezTo>
                  <a:pt x="2504" y="17431"/>
                  <a:pt x="2658" y="17490"/>
                  <a:pt x="2717" y="17427"/>
                </a:cubicBezTo>
                <a:cubicBezTo>
                  <a:pt x="2773" y="17368"/>
                  <a:pt x="2799" y="16632"/>
                  <a:pt x="2822" y="14424"/>
                </a:cubicBezTo>
                <a:lnTo>
                  <a:pt x="2852" y="11499"/>
                </a:lnTo>
                <a:lnTo>
                  <a:pt x="3927" y="13684"/>
                </a:lnTo>
                <a:cubicBezTo>
                  <a:pt x="4518" y="14885"/>
                  <a:pt x="5116" y="16095"/>
                  <a:pt x="5255" y="16374"/>
                </a:cubicBezTo>
                <a:cubicBezTo>
                  <a:pt x="5394" y="16653"/>
                  <a:pt x="5703" y="17280"/>
                  <a:pt x="5944" y="17768"/>
                </a:cubicBezTo>
                <a:cubicBezTo>
                  <a:pt x="6787" y="19477"/>
                  <a:pt x="6869" y="19579"/>
                  <a:pt x="7895" y="20242"/>
                </a:cubicBezTo>
                <a:cubicBezTo>
                  <a:pt x="8258" y="20477"/>
                  <a:pt x="8677" y="20749"/>
                  <a:pt x="8826" y="20846"/>
                </a:cubicBezTo>
                <a:cubicBezTo>
                  <a:pt x="9330" y="21176"/>
                  <a:pt x="9950" y="21537"/>
                  <a:pt x="10015" y="21537"/>
                </a:cubicBezTo>
                <a:cubicBezTo>
                  <a:pt x="10051" y="21537"/>
                  <a:pt x="10101" y="21497"/>
                  <a:pt x="10128" y="21448"/>
                </a:cubicBezTo>
                <a:cubicBezTo>
                  <a:pt x="10175" y="21360"/>
                  <a:pt x="11382" y="21139"/>
                  <a:pt x="11482" y="21200"/>
                </a:cubicBezTo>
                <a:cubicBezTo>
                  <a:pt x="11507" y="21215"/>
                  <a:pt x="11527" y="21293"/>
                  <a:pt x="11527" y="21372"/>
                </a:cubicBezTo>
                <a:cubicBezTo>
                  <a:pt x="11527" y="21452"/>
                  <a:pt x="11545" y="21535"/>
                  <a:pt x="11567" y="21558"/>
                </a:cubicBezTo>
                <a:cubicBezTo>
                  <a:pt x="11589" y="21582"/>
                  <a:pt x="11649" y="21600"/>
                  <a:pt x="11700" y="21600"/>
                </a:cubicBezTo>
                <a:cubicBezTo>
                  <a:pt x="11860" y="21600"/>
                  <a:pt x="16151" y="19308"/>
                  <a:pt x="16210" y="19191"/>
                </a:cubicBezTo>
                <a:cubicBezTo>
                  <a:pt x="16242" y="19129"/>
                  <a:pt x="16280" y="17717"/>
                  <a:pt x="16295" y="15962"/>
                </a:cubicBezTo>
                <a:cubicBezTo>
                  <a:pt x="16321" y="12980"/>
                  <a:pt x="16326" y="12843"/>
                  <a:pt x="16436" y="12762"/>
                </a:cubicBezTo>
                <a:cubicBezTo>
                  <a:pt x="16499" y="12715"/>
                  <a:pt x="16627" y="12572"/>
                  <a:pt x="16719" y="12445"/>
                </a:cubicBezTo>
                <a:lnTo>
                  <a:pt x="16886" y="12213"/>
                </a:lnTo>
                <a:lnTo>
                  <a:pt x="16753" y="12023"/>
                </a:lnTo>
                <a:lnTo>
                  <a:pt x="16619" y="11833"/>
                </a:lnTo>
                <a:lnTo>
                  <a:pt x="16745" y="11693"/>
                </a:lnTo>
                <a:cubicBezTo>
                  <a:pt x="16814" y="11615"/>
                  <a:pt x="16871" y="11523"/>
                  <a:pt x="16871" y="11487"/>
                </a:cubicBezTo>
                <a:cubicBezTo>
                  <a:pt x="16871" y="11383"/>
                  <a:pt x="16645" y="11196"/>
                  <a:pt x="16574" y="11241"/>
                </a:cubicBezTo>
                <a:cubicBezTo>
                  <a:pt x="16539" y="11264"/>
                  <a:pt x="16511" y="11240"/>
                  <a:pt x="16511" y="11188"/>
                </a:cubicBezTo>
                <a:cubicBezTo>
                  <a:pt x="16511" y="11136"/>
                  <a:pt x="16457" y="11075"/>
                  <a:pt x="16391" y="11053"/>
                </a:cubicBezTo>
                <a:cubicBezTo>
                  <a:pt x="16293" y="11021"/>
                  <a:pt x="16268" y="10951"/>
                  <a:pt x="16257" y="10685"/>
                </a:cubicBezTo>
                <a:cubicBezTo>
                  <a:pt x="16202" y="9282"/>
                  <a:pt x="16256" y="8007"/>
                  <a:pt x="16374" y="7882"/>
                </a:cubicBezTo>
                <a:cubicBezTo>
                  <a:pt x="16421" y="7832"/>
                  <a:pt x="16547" y="7791"/>
                  <a:pt x="16653" y="7791"/>
                </a:cubicBezTo>
                <a:cubicBezTo>
                  <a:pt x="17028" y="7791"/>
                  <a:pt x="17077" y="7509"/>
                  <a:pt x="16715" y="7437"/>
                </a:cubicBezTo>
                <a:cubicBezTo>
                  <a:pt x="16503" y="7395"/>
                  <a:pt x="16429" y="7228"/>
                  <a:pt x="16616" y="7211"/>
                </a:cubicBezTo>
                <a:cubicBezTo>
                  <a:pt x="16674" y="7206"/>
                  <a:pt x="16748" y="7196"/>
                  <a:pt x="16781" y="7187"/>
                </a:cubicBezTo>
                <a:cubicBezTo>
                  <a:pt x="16814" y="7179"/>
                  <a:pt x="16908" y="7168"/>
                  <a:pt x="16991" y="7164"/>
                </a:cubicBezTo>
                <a:cubicBezTo>
                  <a:pt x="17090" y="7159"/>
                  <a:pt x="17176" y="7093"/>
                  <a:pt x="17244" y="6968"/>
                </a:cubicBezTo>
                <a:cubicBezTo>
                  <a:pt x="17364" y="6746"/>
                  <a:pt x="17506" y="6720"/>
                  <a:pt x="17563" y="6912"/>
                </a:cubicBezTo>
                <a:cubicBezTo>
                  <a:pt x="17612" y="7073"/>
                  <a:pt x="17612" y="9365"/>
                  <a:pt x="17563" y="10357"/>
                </a:cubicBezTo>
                <a:cubicBezTo>
                  <a:pt x="17534" y="10946"/>
                  <a:pt x="17547" y="11088"/>
                  <a:pt x="17636" y="11275"/>
                </a:cubicBezTo>
                <a:cubicBezTo>
                  <a:pt x="17704" y="11416"/>
                  <a:pt x="17779" y="11490"/>
                  <a:pt x="17843" y="11479"/>
                </a:cubicBezTo>
                <a:cubicBezTo>
                  <a:pt x="17913" y="11467"/>
                  <a:pt x="17949" y="11514"/>
                  <a:pt x="17963" y="11637"/>
                </a:cubicBezTo>
                <a:cubicBezTo>
                  <a:pt x="17980" y="11795"/>
                  <a:pt x="18004" y="11814"/>
                  <a:pt x="18201" y="11808"/>
                </a:cubicBezTo>
                <a:cubicBezTo>
                  <a:pt x="18322" y="11804"/>
                  <a:pt x="18470" y="11778"/>
                  <a:pt x="18531" y="11750"/>
                </a:cubicBezTo>
                <a:cubicBezTo>
                  <a:pt x="18752" y="11650"/>
                  <a:pt x="18792" y="11663"/>
                  <a:pt x="18792" y="11845"/>
                </a:cubicBezTo>
                <a:cubicBezTo>
                  <a:pt x="18792" y="12043"/>
                  <a:pt x="18709" y="12125"/>
                  <a:pt x="18072" y="12562"/>
                </a:cubicBezTo>
                <a:lnTo>
                  <a:pt x="17681" y="12829"/>
                </a:lnTo>
                <a:lnTo>
                  <a:pt x="17681" y="15584"/>
                </a:lnTo>
                <a:cubicBezTo>
                  <a:pt x="17681" y="18305"/>
                  <a:pt x="17683" y="18337"/>
                  <a:pt x="17803" y="18356"/>
                </a:cubicBezTo>
                <a:cubicBezTo>
                  <a:pt x="17871" y="18366"/>
                  <a:pt x="18749" y="17938"/>
                  <a:pt x="19755" y="17405"/>
                </a:cubicBezTo>
                <a:lnTo>
                  <a:pt x="21584" y="16438"/>
                </a:lnTo>
                <a:lnTo>
                  <a:pt x="21599" y="10024"/>
                </a:lnTo>
                <a:cubicBezTo>
                  <a:pt x="21600" y="9590"/>
                  <a:pt x="21598" y="9490"/>
                  <a:pt x="21599" y="9106"/>
                </a:cubicBezTo>
                <a:lnTo>
                  <a:pt x="19717" y="10097"/>
                </a:lnTo>
                <a:cubicBezTo>
                  <a:pt x="18602" y="10686"/>
                  <a:pt x="17771" y="11047"/>
                  <a:pt x="17700" y="10972"/>
                </a:cubicBezTo>
                <a:cubicBezTo>
                  <a:pt x="17634" y="10903"/>
                  <a:pt x="17597" y="9673"/>
                  <a:pt x="17618" y="8241"/>
                </a:cubicBezTo>
                <a:lnTo>
                  <a:pt x="17653" y="5636"/>
                </a:lnTo>
                <a:lnTo>
                  <a:pt x="19635" y="4618"/>
                </a:lnTo>
                <a:lnTo>
                  <a:pt x="21550" y="3634"/>
                </a:lnTo>
                <a:cubicBezTo>
                  <a:pt x="21549" y="3633"/>
                  <a:pt x="21549" y="3611"/>
                  <a:pt x="21548" y="3611"/>
                </a:cubicBezTo>
                <a:cubicBezTo>
                  <a:pt x="21511" y="3611"/>
                  <a:pt x="21381" y="3666"/>
                  <a:pt x="21261" y="3735"/>
                </a:cubicBezTo>
                <a:cubicBezTo>
                  <a:pt x="20760" y="4022"/>
                  <a:pt x="18039" y="5391"/>
                  <a:pt x="17766" y="5493"/>
                </a:cubicBezTo>
                <a:cubicBezTo>
                  <a:pt x="17525" y="5583"/>
                  <a:pt x="17451" y="5589"/>
                  <a:pt x="17366" y="5525"/>
                </a:cubicBezTo>
                <a:cubicBezTo>
                  <a:pt x="17309" y="5481"/>
                  <a:pt x="17194" y="5411"/>
                  <a:pt x="17111" y="5368"/>
                </a:cubicBezTo>
                <a:cubicBezTo>
                  <a:pt x="17029" y="5325"/>
                  <a:pt x="16924" y="5254"/>
                  <a:pt x="16878" y="5208"/>
                </a:cubicBezTo>
                <a:cubicBezTo>
                  <a:pt x="16811" y="5140"/>
                  <a:pt x="16779" y="5141"/>
                  <a:pt x="16698" y="5214"/>
                </a:cubicBezTo>
                <a:cubicBezTo>
                  <a:pt x="16575" y="5326"/>
                  <a:pt x="16404" y="5395"/>
                  <a:pt x="16205" y="5416"/>
                </a:cubicBezTo>
                <a:cubicBezTo>
                  <a:pt x="16071" y="5430"/>
                  <a:pt x="16054" y="5410"/>
                  <a:pt x="16077" y="5281"/>
                </a:cubicBezTo>
                <a:cubicBezTo>
                  <a:pt x="16098" y="5168"/>
                  <a:pt x="16070" y="5119"/>
                  <a:pt x="15963" y="5075"/>
                </a:cubicBezTo>
                <a:cubicBezTo>
                  <a:pt x="15838" y="5025"/>
                  <a:pt x="15833" y="5012"/>
                  <a:pt x="15925" y="4972"/>
                </a:cubicBezTo>
                <a:cubicBezTo>
                  <a:pt x="16030" y="4928"/>
                  <a:pt x="16067" y="4748"/>
                  <a:pt x="15989" y="4666"/>
                </a:cubicBezTo>
                <a:cubicBezTo>
                  <a:pt x="15927" y="4600"/>
                  <a:pt x="15926" y="4280"/>
                  <a:pt x="15987" y="4236"/>
                </a:cubicBezTo>
                <a:cubicBezTo>
                  <a:pt x="16017" y="4215"/>
                  <a:pt x="16174" y="4265"/>
                  <a:pt x="16336" y="4347"/>
                </a:cubicBezTo>
                <a:cubicBezTo>
                  <a:pt x="16679" y="4521"/>
                  <a:pt x="16797" y="4532"/>
                  <a:pt x="16972" y="4402"/>
                </a:cubicBezTo>
                <a:cubicBezTo>
                  <a:pt x="17043" y="4350"/>
                  <a:pt x="17541" y="4077"/>
                  <a:pt x="18081" y="3795"/>
                </a:cubicBezTo>
                <a:cubicBezTo>
                  <a:pt x="19421" y="3094"/>
                  <a:pt x="20404" y="2519"/>
                  <a:pt x="20443" y="2413"/>
                </a:cubicBezTo>
                <a:cubicBezTo>
                  <a:pt x="20521" y="2202"/>
                  <a:pt x="20366" y="2082"/>
                  <a:pt x="19256" y="1487"/>
                </a:cubicBezTo>
                <a:cubicBezTo>
                  <a:pt x="17191" y="379"/>
                  <a:pt x="16452" y="0"/>
                  <a:pt x="16361" y="0"/>
                </a:cubicBezTo>
                <a:close/>
                <a:moveTo>
                  <a:pt x="10970" y="16156"/>
                </a:moveTo>
                <a:cubicBezTo>
                  <a:pt x="11038" y="16158"/>
                  <a:pt x="11139" y="16211"/>
                  <a:pt x="11270" y="16317"/>
                </a:cubicBezTo>
                <a:cubicBezTo>
                  <a:pt x="11407" y="16427"/>
                  <a:pt x="11469" y="16525"/>
                  <a:pt x="11456" y="16612"/>
                </a:cubicBezTo>
                <a:cubicBezTo>
                  <a:pt x="11439" y="16730"/>
                  <a:pt x="11389" y="16742"/>
                  <a:pt x="10888" y="16760"/>
                </a:cubicBezTo>
                <a:cubicBezTo>
                  <a:pt x="10462" y="16775"/>
                  <a:pt x="10321" y="16760"/>
                  <a:pt x="10265" y="16689"/>
                </a:cubicBezTo>
                <a:cubicBezTo>
                  <a:pt x="10203" y="16611"/>
                  <a:pt x="10226" y="16596"/>
                  <a:pt x="10413" y="16596"/>
                </a:cubicBezTo>
                <a:cubicBezTo>
                  <a:pt x="10712" y="16596"/>
                  <a:pt x="10867" y="16498"/>
                  <a:pt x="10867" y="16309"/>
                </a:cubicBezTo>
                <a:cubicBezTo>
                  <a:pt x="10867" y="16206"/>
                  <a:pt x="10902" y="16155"/>
                  <a:pt x="10970" y="1615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4" name="PNG image.png" descr="PNG image.png"/>
          <p:cNvPicPr>
            <a:picLocks noChangeAspect="1"/>
          </p:cNvPicPr>
          <p:nvPr/>
        </p:nvPicPr>
        <p:blipFill>
          <a:blip r:embed="rId6"/>
          <a:srcRect l="2007" t="10946" r="13702"/>
          <a:stretch>
            <a:fillRect/>
          </a:stretch>
        </p:blipFill>
        <p:spPr>
          <a:xfrm>
            <a:off x="16693482" y="7263829"/>
            <a:ext cx="2868899" cy="1673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4" h="21557" extrusionOk="0">
                <a:moveTo>
                  <a:pt x="15669" y="19"/>
                </a:moveTo>
                <a:cubicBezTo>
                  <a:pt x="13807" y="201"/>
                  <a:pt x="11864" y="1683"/>
                  <a:pt x="10347" y="4190"/>
                </a:cubicBezTo>
                <a:cubicBezTo>
                  <a:pt x="9536" y="5531"/>
                  <a:pt x="9099" y="6657"/>
                  <a:pt x="8682" y="8458"/>
                </a:cubicBezTo>
                <a:cubicBezTo>
                  <a:pt x="8058" y="11151"/>
                  <a:pt x="7866" y="14131"/>
                  <a:pt x="8124" y="17126"/>
                </a:cubicBezTo>
                <a:cubicBezTo>
                  <a:pt x="8280" y="18947"/>
                  <a:pt x="8612" y="20683"/>
                  <a:pt x="8918" y="21271"/>
                </a:cubicBezTo>
                <a:cubicBezTo>
                  <a:pt x="9055" y="21536"/>
                  <a:pt x="9382" y="21559"/>
                  <a:pt x="13183" y="21558"/>
                </a:cubicBezTo>
                <a:lnTo>
                  <a:pt x="17298" y="21552"/>
                </a:lnTo>
                <a:lnTo>
                  <a:pt x="17794" y="21067"/>
                </a:lnTo>
                <a:cubicBezTo>
                  <a:pt x="18394" y="20477"/>
                  <a:pt x="19581" y="18524"/>
                  <a:pt x="19683" y="17959"/>
                </a:cubicBezTo>
                <a:cubicBezTo>
                  <a:pt x="19830" y="17141"/>
                  <a:pt x="20124" y="16324"/>
                  <a:pt x="20268" y="16324"/>
                </a:cubicBezTo>
                <a:cubicBezTo>
                  <a:pt x="20372" y="16324"/>
                  <a:pt x="20397" y="16227"/>
                  <a:pt x="20354" y="15997"/>
                </a:cubicBezTo>
                <a:cubicBezTo>
                  <a:pt x="20310" y="15759"/>
                  <a:pt x="20331" y="15692"/>
                  <a:pt x="20429" y="15757"/>
                </a:cubicBezTo>
                <a:cubicBezTo>
                  <a:pt x="20620" y="15882"/>
                  <a:pt x="20728" y="15590"/>
                  <a:pt x="21002" y="14198"/>
                </a:cubicBezTo>
                <a:cubicBezTo>
                  <a:pt x="21408" y="12137"/>
                  <a:pt x="21594" y="10546"/>
                  <a:pt x="21572" y="9061"/>
                </a:cubicBezTo>
                <a:cubicBezTo>
                  <a:pt x="21559" y="8170"/>
                  <a:pt x="21468" y="7316"/>
                  <a:pt x="21309" y="6424"/>
                </a:cubicBezTo>
                <a:cubicBezTo>
                  <a:pt x="21004" y="4711"/>
                  <a:pt x="20747" y="3962"/>
                  <a:pt x="20032" y="2698"/>
                </a:cubicBezTo>
                <a:cubicBezTo>
                  <a:pt x="19334" y="1464"/>
                  <a:pt x="18547" y="716"/>
                  <a:pt x="17483" y="280"/>
                </a:cubicBezTo>
                <a:cubicBezTo>
                  <a:pt x="16900" y="41"/>
                  <a:pt x="16289" y="-41"/>
                  <a:pt x="15669" y="19"/>
                </a:cubicBezTo>
                <a:close/>
                <a:moveTo>
                  <a:pt x="2937" y="9301"/>
                </a:moveTo>
                <a:cubicBezTo>
                  <a:pt x="1745" y="9421"/>
                  <a:pt x="723" y="10497"/>
                  <a:pt x="215" y="12378"/>
                </a:cubicBezTo>
                <a:cubicBezTo>
                  <a:pt x="78" y="12884"/>
                  <a:pt x="6" y="13785"/>
                  <a:pt x="0" y="14719"/>
                </a:cubicBezTo>
                <a:cubicBezTo>
                  <a:pt x="-6" y="15653"/>
                  <a:pt x="56" y="16620"/>
                  <a:pt x="185" y="17254"/>
                </a:cubicBezTo>
                <a:cubicBezTo>
                  <a:pt x="416" y="18387"/>
                  <a:pt x="973" y="19832"/>
                  <a:pt x="1543" y="20781"/>
                </a:cubicBezTo>
                <a:lnTo>
                  <a:pt x="2006" y="21558"/>
                </a:lnTo>
                <a:lnTo>
                  <a:pt x="7411" y="21558"/>
                </a:lnTo>
                <a:lnTo>
                  <a:pt x="7551" y="20985"/>
                </a:lnTo>
                <a:cubicBezTo>
                  <a:pt x="7826" y="19858"/>
                  <a:pt x="7930" y="17943"/>
                  <a:pt x="7804" y="16401"/>
                </a:cubicBezTo>
                <a:cubicBezTo>
                  <a:pt x="7741" y="15621"/>
                  <a:pt x="7653" y="14863"/>
                  <a:pt x="7607" y="14714"/>
                </a:cubicBezTo>
                <a:cubicBezTo>
                  <a:pt x="7562" y="14565"/>
                  <a:pt x="7412" y="14021"/>
                  <a:pt x="7273" y="13508"/>
                </a:cubicBezTo>
                <a:cubicBezTo>
                  <a:pt x="6957" y="12338"/>
                  <a:pt x="6057" y="10887"/>
                  <a:pt x="5190" y="10150"/>
                </a:cubicBezTo>
                <a:cubicBezTo>
                  <a:pt x="4426" y="9499"/>
                  <a:pt x="3652" y="9229"/>
                  <a:pt x="2937" y="9301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5" name="PNG image.png" descr="PNG image.png"/>
          <p:cNvPicPr>
            <a:picLocks noChangeAspect="1"/>
          </p:cNvPicPr>
          <p:nvPr/>
        </p:nvPicPr>
        <p:blipFill>
          <a:blip r:embed="rId7"/>
          <a:srcRect l="29130" t="370" r="28220" b="31097"/>
          <a:stretch>
            <a:fillRect/>
          </a:stretch>
        </p:blipFill>
        <p:spPr>
          <a:xfrm>
            <a:off x="18040152" y="9252797"/>
            <a:ext cx="1245792" cy="1288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6" extrusionOk="0">
                <a:moveTo>
                  <a:pt x="12070" y="4"/>
                </a:moveTo>
                <a:cubicBezTo>
                  <a:pt x="11859" y="68"/>
                  <a:pt x="10518" y="765"/>
                  <a:pt x="9090" y="1556"/>
                </a:cubicBezTo>
                <a:cubicBezTo>
                  <a:pt x="7662" y="2347"/>
                  <a:pt x="5208" y="3694"/>
                  <a:pt x="3633" y="4547"/>
                </a:cubicBezTo>
                <a:cubicBezTo>
                  <a:pt x="2059" y="5400"/>
                  <a:pt x="597" y="6241"/>
                  <a:pt x="385" y="6417"/>
                </a:cubicBezTo>
                <a:cubicBezTo>
                  <a:pt x="84" y="6669"/>
                  <a:pt x="0" y="7076"/>
                  <a:pt x="0" y="8294"/>
                </a:cubicBezTo>
                <a:lnTo>
                  <a:pt x="0" y="9853"/>
                </a:lnTo>
                <a:lnTo>
                  <a:pt x="846" y="10370"/>
                </a:lnTo>
                <a:cubicBezTo>
                  <a:pt x="1312" y="10654"/>
                  <a:pt x="2073" y="11078"/>
                  <a:pt x="2539" y="11319"/>
                </a:cubicBezTo>
                <a:lnTo>
                  <a:pt x="3386" y="11757"/>
                </a:lnTo>
                <a:lnTo>
                  <a:pt x="4776" y="11014"/>
                </a:lnTo>
                <a:lnTo>
                  <a:pt x="6166" y="10264"/>
                </a:lnTo>
                <a:lnTo>
                  <a:pt x="6166" y="15132"/>
                </a:lnTo>
                <a:lnTo>
                  <a:pt x="6166" y="20007"/>
                </a:lnTo>
                <a:lnTo>
                  <a:pt x="7542" y="20763"/>
                </a:lnTo>
                <a:cubicBezTo>
                  <a:pt x="8299" y="21178"/>
                  <a:pt x="9125" y="21522"/>
                  <a:pt x="9379" y="21526"/>
                </a:cubicBezTo>
                <a:cubicBezTo>
                  <a:pt x="9633" y="21530"/>
                  <a:pt x="10450" y="21148"/>
                  <a:pt x="11196" y="20684"/>
                </a:cubicBezTo>
                <a:lnTo>
                  <a:pt x="12551" y="19841"/>
                </a:lnTo>
                <a:lnTo>
                  <a:pt x="12551" y="18236"/>
                </a:lnTo>
                <a:cubicBezTo>
                  <a:pt x="12551" y="16659"/>
                  <a:pt x="12562" y="16621"/>
                  <a:pt x="13232" y="16266"/>
                </a:cubicBezTo>
                <a:cubicBezTo>
                  <a:pt x="13608" y="16068"/>
                  <a:pt x="14310" y="15643"/>
                  <a:pt x="14788" y="15318"/>
                </a:cubicBezTo>
                <a:lnTo>
                  <a:pt x="15655" y="14721"/>
                </a:lnTo>
                <a:lnTo>
                  <a:pt x="15586" y="13096"/>
                </a:lnTo>
                <a:lnTo>
                  <a:pt x="15524" y="11471"/>
                </a:lnTo>
                <a:lnTo>
                  <a:pt x="14038" y="10649"/>
                </a:lnTo>
                <a:lnTo>
                  <a:pt x="12551" y="9827"/>
                </a:lnTo>
                <a:lnTo>
                  <a:pt x="12551" y="8460"/>
                </a:lnTo>
                <a:cubicBezTo>
                  <a:pt x="12551" y="7711"/>
                  <a:pt x="12605" y="7101"/>
                  <a:pt x="12668" y="7101"/>
                </a:cubicBezTo>
                <a:cubicBezTo>
                  <a:pt x="12731" y="7101"/>
                  <a:pt x="13971" y="7769"/>
                  <a:pt x="15428" y="8586"/>
                </a:cubicBezTo>
                <a:cubicBezTo>
                  <a:pt x="16884" y="9403"/>
                  <a:pt x="18193" y="10072"/>
                  <a:pt x="18331" y="10072"/>
                </a:cubicBezTo>
                <a:cubicBezTo>
                  <a:pt x="18470" y="10072"/>
                  <a:pt x="19257" y="9685"/>
                  <a:pt x="20086" y="9210"/>
                </a:cubicBezTo>
                <a:lnTo>
                  <a:pt x="21600" y="8341"/>
                </a:lnTo>
                <a:lnTo>
                  <a:pt x="21531" y="6616"/>
                </a:lnTo>
                <a:lnTo>
                  <a:pt x="21469" y="4885"/>
                </a:lnTo>
                <a:lnTo>
                  <a:pt x="16962" y="2385"/>
                </a:lnTo>
                <a:cubicBezTo>
                  <a:pt x="14113" y="804"/>
                  <a:pt x="12312" y="-70"/>
                  <a:pt x="12070" y="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6" name="pasted-movie.png" descr="pasted-movi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59331" y="11130880"/>
            <a:ext cx="5537201" cy="147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"/>
          <p:cNvSpPr/>
          <p:nvPr/>
        </p:nvSpPr>
        <p:spPr>
          <a:xfrm>
            <a:off x="4359275" y="5618178"/>
            <a:ext cx="4616451" cy="325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4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1">
              <a:alpha val="149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259" name="Black and white photo of windmills under a cloudy sky" descr="Black and white photo of windmills under a cloudy sky"/>
          <p:cNvPicPr>
            <a:picLocks noChangeAspect="1"/>
          </p:cNvPicPr>
          <p:nvPr/>
        </p:nvPicPr>
        <p:blipFill>
          <a:blip r:embed="rId2"/>
          <a:srcRect l="2351" r="2351"/>
          <a:stretch>
            <a:fillRect/>
          </a:stretch>
        </p:blipFill>
        <p:spPr>
          <a:xfrm>
            <a:off x="13334999" y="2159000"/>
            <a:ext cx="10287001" cy="1079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WEB TECHNOLOGIES"/>
          <p:cNvSpPr txBox="1">
            <a:spLocks noGrp="1"/>
          </p:cNvSpPr>
          <p:nvPr>
            <p:ph type="title" idx="4294967295"/>
          </p:nvPr>
        </p:nvSpPr>
        <p:spPr>
          <a:xfrm>
            <a:off x="580860" y="2725062"/>
            <a:ext cx="11811001" cy="1083928"/>
          </a:xfrm>
          <a:prstGeom prst="rect">
            <a:avLst/>
          </a:prstGeom>
        </p:spPr>
        <p:txBody>
          <a:bodyPr>
            <a:normAutofit/>
          </a:bodyPr>
          <a:lstStyle>
            <a:lvl1pPr defTabSz="684212">
              <a:spcBef>
                <a:spcPts val="3200"/>
              </a:spcBef>
              <a:defRPr sz="7200"/>
            </a:lvl1pPr>
          </a:lstStyle>
          <a:p>
            <a:r>
              <a:t>WEB TECHNOLOGIES</a:t>
            </a:r>
          </a:p>
        </p:txBody>
      </p:sp>
      <p:sp>
        <p:nvSpPr>
          <p:cNvPr id="261" name="Technologies such as javascript, HTML, CSS are useful for creating interactive web based flood maps.…"/>
          <p:cNvSpPr txBox="1">
            <a:spLocks noGrp="1"/>
          </p:cNvSpPr>
          <p:nvPr>
            <p:ph type="body" sz="half" idx="4294967295"/>
          </p:nvPr>
        </p:nvSpPr>
        <p:spPr>
          <a:xfrm>
            <a:off x="762000" y="4927754"/>
            <a:ext cx="11811001" cy="85852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Char char="▸"/>
              <a:defRPr sz="4000"/>
            </a:pPr>
            <a:r>
              <a:t>Technologies such as javascript, HTML, CSS are useful for creating interactive web based flood maps.</a:t>
            </a:r>
          </a:p>
          <a:p>
            <a:pPr>
              <a:buClr>
                <a:schemeClr val="accent1"/>
              </a:buClr>
              <a:buChar char="▸"/>
              <a:defRPr sz="4000"/>
            </a:pPr>
            <a:r>
              <a:t>Libraries like Leaflet or OpenLayers can be used to develop web mapping application that allows users to explore and interact with flood inundation probability maps online.</a:t>
            </a:r>
          </a:p>
          <a:p>
            <a:pPr>
              <a:buClr>
                <a:schemeClr val="accent1"/>
              </a:buClr>
              <a:buChar char="▸"/>
              <a:defRPr sz="4000"/>
            </a:pPr>
            <a:r>
              <a:t>React is what website is based mainly on.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0847" y="10411817"/>
            <a:ext cx="2590801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"/>
          <p:cNvSpPr/>
          <p:nvPr/>
        </p:nvSpPr>
        <p:spPr>
          <a:xfrm>
            <a:off x="4359275" y="5618178"/>
            <a:ext cx="4616451" cy="325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4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1">
              <a:alpha val="149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66" name="API’s to be used"/>
          <p:cNvSpPr txBox="1">
            <a:spLocks noGrp="1"/>
          </p:cNvSpPr>
          <p:nvPr>
            <p:ph type="title" idx="4294967295"/>
          </p:nvPr>
        </p:nvSpPr>
        <p:spPr>
          <a:xfrm>
            <a:off x="535575" y="2751932"/>
            <a:ext cx="11811001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684212">
              <a:spcBef>
                <a:spcPts val="3200"/>
              </a:spcBef>
              <a:defRPr sz="7200"/>
            </a:lvl1pPr>
          </a:lstStyle>
          <a:p>
            <a:r>
              <a:t>API’s to be used</a:t>
            </a:r>
          </a:p>
        </p:txBody>
      </p:sp>
      <p:sp>
        <p:nvSpPr>
          <p:cNvPr id="267" name="News API…"/>
          <p:cNvSpPr txBox="1">
            <a:spLocks noGrp="1"/>
          </p:cNvSpPr>
          <p:nvPr>
            <p:ph type="body" sz="half" idx="4294967295"/>
          </p:nvPr>
        </p:nvSpPr>
        <p:spPr>
          <a:xfrm>
            <a:off x="762000" y="5108894"/>
            <a:ext cx="11811001" cy="85852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Char char="▸"/>
              <a:defRPr sz="4000"/>
            </a:pPr>
            <a:r>
              <a:t>News API</a:t>
            </a:r>
          </a:p>
          <a:p>
            <a:pPr>
              <a:buClr>
                <a:schemeClr val="accent1"/>
              </a:buClr>
              <a:buChar char="▸"/>
              <a:defRPr sz="4000"/>
            </a:pPr>
            <a:r>
              <a:t>Openweather API</a:t>
            </a:r>
          </a:p>
          <a:p>
            <a:pPr>
              <a:buClr>
                <a:schemeClr val="accent1"/>
              </a:buClr>
              <a:buChar char="▸"/>
              <a:defRPr sz="4000"/>
            </a:pPr>
            <a:r>
              <a:t>Gradio API</a:t>
            </a:r>
          </a:p>
        </p:txBody>
      </p:sp>
      <p:pic>
        <p:nvPicPr>
          <p:cNvPr id="268" name="IMG_0762.png" descr="IMG_07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696" y="5108894"/>
            <a:ext cx="6207298" cy="2772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155" y="8248302"/>
            <a:ext cx="3184379" cy="3013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5414" y="4052334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napshots of website (user–end)"/>
          <p:cNvSpPr txBox="1">
            <a:spLocks noGrp="1"/>
          </p:cNvSpPr>
          <p:nvPr>
            <p:ph type="title"/>
          </p:nvPr>
        </p:nvSpPr>
        <p:spPr>
          <a:xfrm>
            <a:off x="1675085" y="5698666"/>
            <a:ext cx="25543908" cy="4805916"/>
          </a:xfrm>
          <a:prstGeom prst="rect">
            <a:avLst/>
          </a:prstGeom>
        </p:spPr>
        <p:txBody>
          <a:bodyPr/>
          <a:lstStyle>
            <a:lvl1pPr>
              <a:defRPr sz="13000"/>
            </a:lvl1pPr>
          </a:lstStyle>
          <a:p>
            <a:r>
              <a:rPr dirty="0"/>
              <a:t>Snapshots of website (user–end)</a:t>
            </a:r>
          </a:p>
        </p:txBody>
      </p:sp>
      <p:sp>
        <p:nvSpPr>
          <p:cNvPr id="274" name="Double-tap to edit"/>
          <p:cNvSpPr txBox="1">
            <a:spLocks noGrp="1"/>
          </p:cNvSpPr>
          <p:nvPr>
            <p:ph type="body" idx="1"/>
          </p:nvPr>
        </p:nvSpPr>
        <p:spPr>
          <a:xfrm>
            <a:off x="1675085" y="12565547"/>
            <a:ext cx="22860001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70938" y="2310305"/>
            <a:ext cx="11212914" cy="5556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13" y="8260136"/>
            <a:ext cx="10301593" cy="462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546" y="2419578"/>
            <a:ext cx="9951572" cy="4953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36" y="7875804"/>
            <a:ext cx="11195109" cy="4978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93" y="2417019"/>
            <a:ext cx="9694729" cy="4118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46" y="7320737"/>
            <a:ext cx="10542855" cy="5108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" descr="Imag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71274" y="7483641"/>
            <a:ext cx="10862246" cy="4782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3414AAA4-3BDC-B3A1-974D-10AECD6E5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EA7A0-0579-0738-0CF0-2E16B55AE5A6}"/>
              </a:ext>
            </a:extLst>
          </p:cNvPr>
          <p:cNvSpPr txBox="1"/>
          <p:nvPr/>
        </p:nvSpPr>
        <p:spPr>
          <a:xfrm>
            <a:off x="9993086" y="2620842"/>
            <a:ext cx="66294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venir Next Medium"/>
              </a:rPr>
              <a:t>OUTCOMES</a:t>
            </a:r>
            <a:endParaRPr kumimoji="0" lang="en-IN" sz="3600" b="1" i="0" u="sng" strike="noStrike" cap="none" spc="0" normalizeH="0" baseline="0" dirty="0">
              <a:ln>
                <a:noFill/>
              </a:ln>
              <a:solidFill>
                <a:srgbClr val="222222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venir Next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F4F20-B831-3063-F0D1-90BAA527BFDD}"/>
              </a:ext>
            </a:extLst>
          </p:cNvPr>
          <p:cNvSpPr txBox="1"/>
          <p:nvPr/>
        </p:nvSpPr>
        <p:spPr>
          <a:xfrm>
            <a:off x="4827757" y="4965175"/>
            <a:ext cx="14728371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High precision predictive modeling</a:t>
            </a:r>
          </a:p>
          <a:p>
            <a:pPr marL="457200" marR="0" indent="-4572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Easy Handling</a:t>
            </a:r>
          </a:p>
          <a:p>
            <a:pPr marL="457200" marR="0" indent="-4572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Sustainable Innovation Framework</a:t>
            </a:r>
          </a:p>
          <a:p>
            <a:pPr marL="457200" marR="0" indent="-4572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Strategic </a:t>
            </a:r>
            <a:r>
              <a:rPr lang="en-US" dirty="0"/>
              <a:t>Impact for controlling flood disasters</a:t>
            </a:r>
          </a:p>
          <a:p>
            <a:pPr marL="457200" marR="0" indent="-4572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Easy scope for future </a:t>
            </a:r>
            <a:r>
              <a:rPr lang="en-US" dirty="0" err="1"/>
              <a:t>deve</a:t>
            </a:r>
            <a:endParaRPr kumimoji="0" lang="en-IN" sz="3000" b="0" i="0" u="none" strike="noStrike" cap="none" spc="0" normalizeH="0" baseline="0" dirty="0">
              <a:ln>
                <a:noFill/>
              </a:ln>
              <a:solidFill>
                <a:srgbClr val="222222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7018790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5361C46E-9C11-4423-62B6-E489779E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375E17-9C92-A7B7-9C07-AA077B4910FD}"/>
              </a:ext>
            </a:extLst>
          </p:cNvPr>
          <p:cNvSpPr txBox="1"/>
          <p:nvPr/>
        </p:nvSpPr>
        <p:spPr>
          <a:xfrm>
            <a:off x="8409214" y="2643469"/>
            <a:ext cx="836022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venir Next Medium"/>
              </a:rPr>
              <a:t>YUKTI PORTAL PROOF</a:t>
            </a:r>
            <a:endParaRPr kumimoji="0" lang="en-IN" sz="3600" b="1" i="0" u="none" strike="noStrike" cap="none" spc="0" normalizeH="0" baseline="0" dirty="0">
              <a:ln>
                <a:noFill/>
              </a:ln>
              <a:solidFill>
                <a:srgbClr val="222222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venir Next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BB373-B4E4-1B8D-50E5-1B7C61D03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36" y="3756310"/>
            <a:ext cx="9707330" cy="7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9727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Next steps and 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rPr dirty="0"/>
              <a:t>Next steps and conclusions </a:t>
            </a:r>
          </a:p>
        </p:txBody>
      </p:sp>
      <p:sp>
        <p:nvSpPr>
          <p:cNvPr id="290" name="Scale and expand…"/>
          <p:cNvSpPr txBox="1">
            <a:spLocks noGrp="1"/>
          </p:cNvSpPr>
          <p:nvPr>
            <p:ph type="body" idx="1"/>
          </p:nvPr>
        </p:nvSpPr>
        <p:spPr>
          <a:xfrm>
            <a:off x="305457" y="4043417"/>
            <a:ext cx="22860001" cy="8585201"/>
          </a:xfrm>
          <a:prstGeom prst="rect">
            <a:avLst/>
          </a:prstGeom>
        </p:spPr>
        <p:txBody>
          <a:bodyPr/>
          <a:lstStyle/>
          <a:p>
            <a:r>
              <a:rPr dirty="0"/>
              <a:t>Scale and expand </a:t>
            </a:r>
          </a:p>
          <a:p>
            <a:r>
              <a:rPr dirty="0"/>
              <a:t>Include machine learning models for better performance </a:t>
            </a:r>
          </a:p>
          <a:p>
            <a:r>
              <a:rPr dirty="0"/>
              <a:t>Partnerships with government and private sector for further increase performance of the proposed project.</a:t>
            </a:r>
            <a:endParaRPr lang="en-US" dirty="0"/>
          </a:p>
          <a:p>
            <a:r>
              <a:rPr lang="en-IN" dirty="0"/>
              <a:t>Include </a:t>
            </a:r>
            <a:r>
              <a:rPr lang="en-IN" dirty="0" err="1"/>
              <a:t>MLops</a:t>
            </a:r>
            <a:r>
              <a:rPr lang="en-IN" dirty="0"/>
              <a:t> for more better results for future models.</a:t>
            </a:r>
            <a:endParaRPr dirty="0"/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04" y="2423054"/>
            <a:ext cx="18989849" cy="10145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HANK YOU"/>
          <p:cNvSpPr txBox="1">
            <a:spLocks noGrp="1"/>
          </p:cNvSpPr>
          <p:nvPr>
            <p:ph type="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>
            <a:normAutofit/>
          </a:bodyPr>
          <a:lstStyle>
            <a:lvl1pPr defTabSz="792162">
              <a:spcBef>
                <a:spcPts val="0"/>
              </a:spcBef>
              <a:defRPr sz="29000"/>
            </a:lvl1pPr>
          </a:lstStyle>
          <a:p>
            <a:r>
              <a:t>THANK YOU</a:t>
            </a:r>
          </a:p>
        </p:txBody>
      </p:sp>
      <p:sp>
        <p:nvSpPr>
          <p:cNvPr id="294" name="Double-tap to edit"/>
          <p:cNvSpPr txBox="1">
            <a:spLocks noGrp="1"/>
          </p:cNvSpPr>
          <p:nvPr>
            <p:ph type="body" sz="quarter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lnSpc>
                <a:spcPct val="80000"/>
              </a:lnSpc>
              <a:spcBef>
                <a:spcPts val="3200"/>
              </a:spcBef>
              <a:buSzTx/>
              <a:buNone/>
              <a:defRPr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/>
          </a:p>
        </p:txBody>
      </p:sp>
      <p:sp>
        <p:nvSpPr>
          <p:cNvPr id="295" name="Shape"/>
          <p:cNvSpPr/>
          <p:nvPr/>
        </p:nvSpPr>
        <p:spPr>
          <a:xfrm>
            <a:off x="10902950" y="3171909"/>
            <a:ext cx="3579885" cy="2746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6" extrusionOk="0">
                <a:moveTo>
                  <a:pt x="7654" y="0"/>
                </a:moveTo>
                <a:cubicBezTo>
                  <a:pt x="6294" y="19"/>
                  <a:pt x="4753" y="902"/>
                  <a:pt x="4110" y="2531"/>
                </a:cubicBezTo>
                <a:cubicBezTo>
                  <a:pt x="4110" y="2531"/>
                  <a:pt x="4104" y="2531"/>
                  <a:pt x="4104" y="2531"/>
                </a:cubicBezTo>
                <a:cubicBezTo>
                  <a:pt x="3722" y="3623"/>
                  <a:pt x="3929" y="4444"/>
                  <a:pt x="3945" y="4494"/>
                </a:cubicBezTo>
                <a:cubicBezTo>
                  <a:pt x="3976" y="4601"/>
                  <a:pt x="3935" y="4723"/>
                  <a:pt x="3855" y="4766"/>
                </a:cubicBezTo>
                <a:cubicBezTo>
                  <a:pt x="3839" y="4773"/>
                  <a:pt x="3828" y="4780"/>
                  <a:pt x="3812" y="4780"/>
                </a:cubicBezTo>
                <a:cubicBezTo>
                  <a:pt x="3743" y="4787"/>
                  <a:pt x="3679" y="4729"/>
                  <a:pt x="3653" y="4643"/>
                </a:cubicBezTo>
                <a:cubicBezTo>
                  <a:pt x="3642" y="4594"/>
                  <a:pt x="3430" y="3789"/>
                  <a:pt x="3722" y="2690"/>
                </a:cubicBezTo>
                <a:cubicBezTo>
                  <a:pt x="3754" y="2561"/>
                  <a:pt x="3690" y="2424"/>
                  <a:pt x="3590" y="2424"/>
                </a:cubicBezTo>
                <a:cubicBezTo>
                  <a:pt x="1950" y="2424"/>
                  <a:pt x="273" y="5523"/>
                  <a:pt x="347" y="7371"/>
                </a:cubicBezTo>
                <a:cubicBezTo>
                  <a:pt x="353" y="7514"/>
                  <a:pt x="475" y="7578"/>
                  <a:pt x="555" y="7492"/>
                </a:cubicBezTo>
                <a:cubicBezTo>
                  <a:pt x="778" y="7235"/>
                  <a:pt x="1021" y="7028"/>
                  <a:pt x="1281" y="6885"/>
                </a:cubicBezTo>
                <a:cubicBezTo>
                  <a:pt x="1350" y="6849"/>
                  <a:pt x="1429" y="6878"/>
                  <a:pt x="1472" y="6963"/>
                </a:cubicBezTo>
                <a:cubicBezTo>
                  <a:pt x="1530" y="7077"/>
                  <a:pt x="1487" y="7235"/>
                  <a:pt x="1397" y="7278"/>
                </a:cubicBezTo>
                <a:cubicBezTo>
                  <a:pt x="1036" y="7470"/>
                  <a:pt x="750" y="7771"/>
                  <a:pt x="516" y="8128"/>
                </a:cubicBezTo>
                <a:cubicBezTo>
                  <a:pt x="-529" y="10033"/>
                  <a:pt x="140" y="12852"/>
                  <a:pt x="1392" y="14422"/>
                </a:cubicBezTo>
                <a:cubicBezTo>
                  <a:pt x="1610" y="14679"/>
                  <a:pt x="1833" y="14901"/>
                  <a:pt x="2056" y="15087"/>
                </a:cubicBezTo>
                <a:cubicBezTo>
                  <a:pt x="2156" y="15165"/>
                  <a:pt x="2358" y="15309"/>
                  <a:pt x="2352" y="15323"/>
                </a:cubicBezTo>
                <a:cubicBezTo>
                  <a:pt x="3759" y="16380"/>
                  <a:pt x="5347" y="16294"/>
                  <a:pt x="5973" y="16215"/>
                </a:cubicBezTo>
                <a:cubicBezTo>
                  <a:pt x="6105" y="16201"/>
                  <a:pt x="6238" y="16243"/>
                  <a:pt x="6344" y="16343"/>
                </a:cubicBezTo>
                <a:cubicBezTo>
                  <a:pt x="6567" y="16542"/>
                  <a:pt x="8073" y="17949"/>
                  <a:pt x="10605" y="17871"/>
                </a:cubicBezTo>
                <a:cubicBezTo>
                  <a:pt x="11231" y="17849"/>
                  <a:pt x="12001" y="17750"/>
                  <a:pt x="12824" y="17400"/>
                </a:cubicBezTo>
                <a:cubicBezTo>
                  <a:pt x="13912" y="16936"/>
                  <a:pt x="14755" y="15759"/>
                  <a:pt x="14686" y="14324"/>
                </a:cubicBezTo>
                <a:cubicBezTo>
                  <a:pt x="14506" y="12368"/>
                  <a:pt x="13817" y="11204"/>
                  <a:pt x="12469" y="10376"/>
                </a:cubicBezTo>
                <a:cubicBezTo>
                  <a:pt x="11806" y="9969"/>
                  <a:pt x="11046" y="9897"/>
                  <a:pt x="10467" y="9925"/>
                </a:cubicBezTo>
                <a:cubicBezTo>
                  <a:pt x="10122" y="9947"/>
                  <a:pt x="9815" y="9998"/>
                  <a:pt x="9550" y="10055"/>
                </a:cubicBezTo>
                <a:lnTo>
                  <a:pt x="9512" y="10068"/>
                </a:lnTo>
                <a:cubicBezTo>
                  <a:pt x="8599" y="10282"/>
                  <a:pt x="8137" y="10661"/>
                  <a:pt x="8132" y="10668"/>
                </a:cubicBezTo>
                <a:cubicBezTo>
                  <a:pt x="8111" y="10690"/>
                  <a:pt x="8085" y="10697"/>
                  <a:pt x="8064" y="10697"/>
                </a:cubicBezTo>
                <a:cubicBezTo>
                  <a:pt x="8006" y="10704"/>
                  <a:pt x="7952" y="10668"/>
                  <a:pt x="7920" y="10597"/>
                </a:cubicBezTo>
                <a:cubicBezTo>
                  <a:pt x="7872" y="10497"/>
                  <a:pt x="7899" y="10369"/>
                  <a:pt x="7968" y="10305"/>
                </a:cubicBezTo>
                <a:cubicBezTo>
                  <a:pt x="7989" y="10290"/>
                  <a:pt x="8266" y="10061"/>
                  <a:pt x="8807" y="9847"/>
                </a:cubicBezTo>
                <a:cubicBezTo>
                  <a:pt x="8903" y="9812"/>
                  <a:pt x="8918" y="9640"/>
                  <a:pt x="8839" y="9569"/>
                </a:cubicBezTo>
                <a:cubicBezTo>
                  <a:pt x="8313" y="9097"/>
                  <a:pt x="7617" y="8269"/>
                  <a:pt x="7416" y="7070"/>
                </a:cubicBezTo>
                <a:cubicBezTo>
                  <a:pt x="7394" y="6956"/>
                  <a:pt x="7448" y="6842"/>
                  <a:pt x="7533" y="6820"/>
                </a:cubicBezTo>
                <a:cubicBezTo>
                  <a:pt x="7618" y="6792"/>
                  <a:pt x="7698" y="6864"/>
                  <a:pt x="7719" y="6986"/>
                </a:cubicBezTo>
                <a:cubicBezTo>
                  <a:pt x="7942" y="8320"/>
                  <a:pt x="8912" y="9178"/>
                  <a:pt x="9358" y="9506"/>
                </a:cubicBezTo>
                <a:cubicBezTo>
                  <a:pt x="9469" y="9585"/>
                  <a:pt x="9597" y="9619"/>
                  <a:pt x="9719" y="9591"/>
                </a:cubicBezTo>
                <a:cubicBezTo>
                  <a:pt x="10234" y="9491"/>
                  <a:pt x="11518" y="9333"/>
                  <a:pt x="12595" y="9997"/>
                </a:cubicBezTo>
                <a:cubicBezTo>
                  <a:pt x="12998" y="10239"/>
                  <a:pt x="13345" y="10520"/>
                  <a:pt x="13636" y="10827"/>
                </a:cubicBezTo>
                <a:cubicBezTo>
                  <a:pt x="13743" y="10941"/>
                  <a:pt x="13897" y="10947"/>
                  <a:pt x="14008" y="10840"/>
                </a:cubicBezTo>
                <a:cubicBezTo>
                  <a:pt x="14640" y="10240"/>
                  <a:pt x="15270" y="10012"/>
                  <a:pt x="15902" y="10155"/>
                </a:cubicBezTo>
                <a:cubicBezTo>
                  <a:pt x="16756" y="10355"/>
                  <a:pt x="17361" y="11204"/>
                  <a:pt x="17584" y="11690"/>
                </a:cubicBezTo>
                <a:cubicBezTo>
                  <a:pt x="17626" y="11783"/>
                  <a:pt x="17616" y="11911"/>
                  <a:pt x="17552" y="11982"/>
                </a:cubicBezTo>
                <a:cubicBezTo>
                  <a:pt x="17526" y="12010"/>
                  <a:pt x="17499" y="12024"/>
                  <a:pt x="17468" y="12024"/>
                </a:cubicBezTo>
                <a:cubicBezTo>
                  <a:pt x="17414" y="12031"/>
                  <a:pt x="17357" y="11995"/>
                  <a:pt x="17325" y="11924"/>
                </a:cubicBezTo>
                <a:cubicBezTo>
                  <a:pt x="17144" y="11531"/>
                  <a:pt x="16602" y="10748"/>
                  <a:pt x="15849" y="10577"/>
                </a:cubicBezTo>
                <a:cubicBezTo>
                  <a:pt x="15313" y="10455"/>
                  <a:pt x="14766" y="10647"/>
                  <a:pt x="14214" y="11168"/>
                </a:cubicBezTo>
                <a:cubicBezTo>
                  <a:pt x="14123" y="11253"/>
                  <a:pt x="14108" y="11417"/>
                  <a:pt x="14177" y="11531"/>
                </a:cubicBezTo>
                <a:cubicBezTo>
                  <a:pt x="14389" y="11874"/>
                  <a:pt x="14565" y="12261"/>
                  <a:pt x="14698" y="12682"/>
                </a:cubicBezTo>
                <a:cubicBezTo>
                  <a:pt x="14847" y="13168"/>
                  <a:pt x="14952" y="13694"/>
                  <a:pt x="15005" y="14315"/>
                </a:cubicBezTo>
                <a:cubicBezTo>
                  <a:pt x="16369" y="14965"/>
                  <a:pt x="19967" y="14601"/>
                  <a:pt x="20652" y="11447"/>
                </a:cubicBezTo>
                <a:cubicBezTo>
                  <a:pt x="21071" y="9519"/>
                  <a:pt x="20280" y="7207"/>
                  <a:pt x="19086" y="6629"/>
                </a:cubicBezTo>
                <a:cubicBezTo>
                  <a:pt x="18943" y="6557"/>
                  <a:pt x="18795" y="6679"/>
                  <a:pt x="18758" y="6878"/>
                </a:cubicBezTo>
                <a:cubicBezTo>
                  <a:pt x="18652" y="7471"/>
                  <a:pt x="18444" y="7943"/>
                  <a:pt x="18242" y="8257"/>
                </a:cubicBezTo>
                <a:cubicBezTo>
                  <a:pt x="18189" y="8335"/>
                  <a:pt x="18189" y="8457"/>
                  <a:pt x="18242" y="8542"/>
                </a:cubicBezTo>
                <a:cubicBezTo>
                  <a:pt x="18338" y="8692"/>
                  <a:pt x="18481" y="8970"/>
                  <a:pt x="18635" y="9441"/>
                </a:cubicBezTo>
                <a:cubicBezTo>
                  <a:pt x="18667" y="9541"/>
                  <a:pt x="18640" y="9677"/>
                  <a:pt x="18565" y="9727"/>
                </a:cubicBezTo>
                <a:cubicBezTo>
                  <a:pt x="18544" y="9741"/>
                  <a:pt x="18529" y="9747"/>
                  <a:pt x="18507" y="9747"/>
                </a:cubicBezTo>
                <a:cubicBezTo>
                  <a:pt x="18438" y="9754"/>
                  <a:pt x="18375" y="9699"/>
                  <a:pt x="18348" y="9613"/>
                </a:cubicBezTo>
                <a:cubicBezTo>
                  <a:pt x="18348" y="9606"/>
                  <a:pt x="18226" y="9178"/>
                  <a:pt x="17977" y="8792"/>
                </a:cubicBezTo>
                <a:cubicBezTo>
                  <a:pt x="17653" y="8300"/>
                  <a:pt x="17271" y="8107"/>
                  <a:pt x="16836" y="8221"/>
                </a:cubicBezTo>
                <a:cubicBezTo>
                  <a:pt x="16740" y="8243"/>
                  <a:pt x="16650" y="8149"/>
                  <a:pt x="16650" y="8014"/>
                </a:cubicBezTo>
                <a:cubicBezTo>
                  <a:pt x="16650" y="7907"/>
                  <a:pt x="16708" y="7821"/>
                  <a:pt x="16783" y="7806"/>
                </a:cubicBezTo>
                <a:cubicBezTo>
                  <a:pt x="17244" y="7685"/>
                  <a:pt x="17610" y="7885"/>
                  <a:pt x="17791" y="8021"/>
                </a:cubicBezTo>
                <a:cubicBezTo>
                  <a:pt x="17871" y="8078"/>
                  <a:pt x="17971" y="8056"/>
                  <a:pt x="18030" y="7956"/>
                </a:cubicBezTo>
                <a:cubicBezTo>
                  <a:pt x="18444" y="7299"/>
                  <a:pt x="18980" y="5844"/>
                  <a:pt x="18215" y="4331"/>
                </a:cubicBezTo>
                <a:cubicBezTo>
                  <a:pt x="17738" y="3389"/>
                  <a:pt x="16750" y="2823"/>
                  <a:pt x="15965" y="2788"/>
                </a:cubicBezTo>
                <a:cubicBezTo>
                  <a:pt x="15901" y="2788"/>
                  <a:pt x="15843" y="2789"/>
                  <a:pt x="15779" y="2797"/>
                </a:cubicBezTo>
                <a:cubicBezTo>
                  <a:pt x="15647" y="2811"/>
                  <a:pt x="15403" y="2823"/>
                  <a:pt x="15074" y="2930"/>
                </a:cubicBezTo>
                <a:cubicBezTo>
                  <a:pt x="14560" y="3095"/>
                  <a:pt x="14279" y="3381"/>
                  <a:pt x="14273" y="3381"/>
                </a:cubicBezTo>
                <a:cubicBezTo>
                  <a:pt x="14204" y="3452"/>
                  <a:pt x="14107" y="3432"/>
                  <a:pt x="14054" y="3332"/>
                </a:cubicBezTo>
                <a:cubicBezTo>
                  <a:pt x="14007" y="3239"/>
                  <a:pt x="14019" y="3102"/>
                  <a:pt x="14088" y="3038"/>
                </a:cubicBezTo>
                <a:cubicBezTo>
                  <a:pt x="14114" y="3009"/>
                  <a:pt x="14470" y="2668"/>
                  <a:pt x="15096" y="2482"/>
                </a:cubicBezTo>
                <a:cubicBezTo>
                  <a:pt x="15186" y="2454"/>
                  <a:pt x="15227" y="2303"/>
                  <a:pt x="15169" y="2203"/>
                </a:cubicBezTo>
                <a:cubicBezTo>
                  <a:pt x="14341" y="647"/>
                  <a:pt x="11471" y="-174"/>
                  <a:pt x="10170" y="640"/>
                </a:cubicBezTo>
                <a:cubicBezTo>
                  <a:pt x="10048" y="718"/>
                  <a:pt x="9996" y="918"/>
                  <a:pt x="10059" y="1075"/>
                </a:cubicBezTo>
                <a:cubicBezTo>
                  <a:pt x="10203" y="1460"/>
                  <a:pt x="10265" y="1903"/>
                  <a:pt x="10233" y="2324"/>
                </a:cubicBezTo>
                <a:cubicBezTo>
                  <a:pt x="10228" y="2431"/>
                  <a:pt x="10165" y="2511"/>
                  <a:pt x="10091" y="2518"/>
                </a:cubicBezTo>
                <a:cubicBezTo>
                  <a:pt x="10080" y="2518"/>
                  <a:pt x="10075" y="2518"/>
                  <a:pt x="10064" y="2518"/>
                </a:cubicBezTo>
                <a:cubicBezTo>
                  <a:pt x="9979" y="2504"/>
                  <a:pt x="9916" y="2403"/>
                  <a:pt x="9927" y="2281"/>
                </a:cubicBezTo>
                <a:cubicBezTo>
                  <a:pt x="9937" y="2139"/>
                  <a:pt x="10011" y="1105"/>
                  <a:pt x="9295" y="519"/>
                </a:cubicBezTo>
                <a:cubicBezTo>
                  <a:pt x="8854" y="160"/>
                  <a:pt x="8273" y="-9"/>
                  <a:pt x="7654" y="0"/>
                </a:cubicBezTo>
                <a:close/>
                <a:moveTo>
                  <a:pt x="6930" y="3138"/>
                </a:moveTo>
                <a:cubicBezTo>
                  <a:pt x="7435" y="3143"/>
                  <a:pt x="7913" y="3350"/>
                  <a:pt x="8361" y="3760"/>
                </a:cubicBezTo>
                <a:cubicBezTo>
                  <a:pt x="8886" y="4238"/>
                  <a:pt x="9242" y="4894"/>
                  <a:pt x="9449" y="5351"/>
                </a:cubicBezTo>
                <a:cubicBezTo>
                  <a:pt x="9491" y="5443"/>
                  <a:pt x="9582" y="5479"/>
                  <a:pt x="9656" y="5429"/>
                </a:cubicBezTo>
                <a:cubicBezTo>
                  <a:pt x="10925" y="4508"/>
                  <a:pt x="12288" y="4694"/>
                  <a:pt x="13403" y="5951"/>
                </a:cubicBezTo>
                <a:cubicBezTo>
                  <a:pt x="13456" y="6008"/>
                  <a:pt x="13535" y="6014"/>
                  <a:pt x="13593" y="5957"/>
                </a:cubicBezTo>
                <a:cubicBezTo>
                  <a:pt x="13795" y="5757"/>
                  <a:pt x="14331" y="5352"/>
                  <a:pt x="15154" y="5616"/>
                </a:cubicBezTo>
                <a:cubicBezTo>
                  <a:pt x="15239" y="5630"/>
                  <a:pt x="15291" y="5744"/>
                  <a:pt x="15270" y="5866"/>
                </a:cubicBezTo>
                <a:cubicBezTo>
                  <a:pt x="15249" y="5980"/>
                  <a:pt x="15164" y="6044"/>
                  <a:pt x="15079" y="6015"/>
                </a:cubicBezTo>
                <a:cubicBezTo>
                  <a:pt x="14527" y="5865"/>
                  <a:pt x="14076" y="5966"/>
                  <a:pt x="13736" y="6330"/>
                </a:cubicBezTo>
                <a:cubicBezTo>
                  <a:pt x="13418" y="6672"/>
                  <a:pt x="13217" y="7242"/>
                  <a:pt x="13195" y="7855"/>
                </a:cubicBezTo>
                <a:cubicBezTo>
                  <a:pt x="13190" y="7963"/>
                  <a:pt x="13132" y="8049"/>
                  <a:pt x="13053" y="8056"/>
                </a:cubicBezTo>
                <a:cubicBezTo>
                  <a:pt x="13026" y="8056"/>
                  <a:pt x="13000" y="8056"/>
                  <a:pt x="12973" y="8027"/>
                </a:cubicBezTo>
                <a:cubicBezTo>
                  <a:pt x="12915" y="7984"/>
                  <a:pt x="12882" y="7899"/>
                  <a:pt x="12887" y="7813"/>
                </a:cubicBezTo>
                <a:cubicBezTo>
                  <a:pt x="12903" y="7335"/>
                  <a:pt x="13015" y="6879"/>
                  <a:pt x="13195" y="6508"/>
                </a:cubicBezTo>
                <a:cubicBezTo>
                  <a:pt x="13243" y="6415"/>
                  <a:pt x="13228" y="6294"/>
                  <a:pt x="13164" y="6223"/>
                </a:cubicBezTo>
                <a:cubicBezTo>
                  <a:pt x="11630" y="4531"/>
                  <a:pt x="10133" y="5486"/>
                  <a:pt x="9543" y="5993"/>
                </a:cubicBezTo>
                <a:cubicBezTo>
                  <a:pt x="9464" y="6057"/>
                  <a:pt x="9364" y="6022"/>
                  <a:pt x="9321" y="5908"/>
                </a:cubicBezTo>
                <a:cubicBezTo>
                  <a:pt x="9194" y="5558"/>
                  <a:pt x="8827" y="4687"/>
                  <a:pt x="8185" y="4101"/>
                </a:cubicBezTo>
                <a:cubicBezTo>
                  <a:pt x="7548" y="3523"/>
                  <a:pt x="6843" y="3402"/>
                  <a:pt x="6084" y="3745"/>
                </a:cubicBezTo>
                <a:cubicBezTo>
                  <a:pt x="5999" y="3780"/>
                  <a:pt x="5909" y="3716"/>
                  <a:pt x="5888" y="3602"/>
                </a:cubicBezTo>
                <a:cubicBezTo>
                  <a:pt x="5867" y="3495"/>
                  <a:pt x="5915" y="3374"/>
                  <a:pt x="5994" y="3345"/>
                </a:cubicBezTo>
                <a:cubicBezTo>
                  <a:pt x="6315" y="3203"/>
                  <a:pt x="6627" y="3135"/>
                  <a:pt x="6930" y="3138"/>
                </a:cubicBezTo>
                <a:close/>
                <a:moveTo>
                  <a:pt x="4412" y="7119"/>
                </a:moveTo>
                <a:cubicBezTo>
                  <a:pt x="4454" y="7117"/>
                  <a:pt x="4496" y="7135"/>
                  <a:pt x="4528" y="7177"/>
                </a:cubicBezTo>
                <a:cubicBezTo>
                  <a:pt x="5112" y="7963"/>
                  <a:pt x="5357" y="9490"/>
                  <a:pt x="4678" y="11168"/>
                </a:cubicBezTo>
                <a:cubicBezTo>
                  <a:pt x="4630" y="11289"/>
                  <a:pt x="4688" y="11439"/>
                  <a:pt x="4789" y="11447"/>
                </a:cubicBezTo>
                <a:cubicBezTo>
                  <a:pt x="5622" y="11511"/>
                  <a:pt x="7236" y="11875"/>
                  <a:pt x="8250" y="13724"/>
                </a:cubicBezTo>
                <a:cubicBezTo>
                  <a:pt x="8287" y="13788"/>
                  <a:pt x="8351" y="13815"/>
                  <a:pt x="8409" y="13780"/>
                </a:cubicBezTo>
                <a:cubicBezTo>
                  <a:pt x="9009" y="13473"/>
                  <a:pt x="9645" y="13353"/>
                  <a:pt x="10245" y="13438"/>
                </a:cubicBezTo>
                <a:cubicBezTo>
                  <a:pt x="10314" y="13446"/>
                  <a:pt x="10373" y="13373"/>
                  <a:pt x="10373" y="13280"/>
                </a:cubicBezTo>
                <a:cubicBezTo>
                  <a:pt x="10373" y="12830"/>
                  <a:pt x="10547" y="12182"/>
                  <a:pt x="11237" y="11832"/>
                </a:cubicBezTo>
                <a:cubicBezTo>
                  <a:pt x="11322" y="11790"/>
                  <a:pt x="11413" y="11854"/>
                  <a:pt x="11439" y="11969"/>
                </a:cubicBezTo>
                <a:cubicBezTo>
                  <a:pt x="11466" y="12076"/>
                  <a:pt x="11417" y="12189"/>
                  <a:pt x="11338" y="12232"/>
                </a:cubicBezTo>
                <a:cubicBezTo>
                  <a:pt x="10547" y="12639"/>
                  <a:pt x="10691" y="13417"/>
                  <a:pt x="10696" y="13445"/>
                </a:cubicBezTo>
                <a:cubicBezTo>
                  <a:pt x="10707" y="13509"/>
                  <a:pt x="10743" y="13551"/>
                  <a:pt x="10786" y="13566"/>
                </a:cubicBezTo>
                <a:cubicBezTo>
                  <a:pt x="11391" y="13787"/>
                  <a:pt x="11889" y="14215"/>
                  <a:pt x="12170" y="14779"/>
                </a:cubicBezTo>
                <a:cubicBezTo>
                  <a:pt x="12218" y="14872"/>
                  <a:pt x="12208" y="15009"/>
                  <a:pt x="12144" y="15073"/>
                </a:cubicBezTo>
                <a:cubicBezTo>
                  <a:pt x="12117" y="15102"/>
                  <a:pt x="12091" y="15116"/>
                  <a:pt x="12059" y="15116"/>
                </a:cubicBezTo>
                <a:cubicBezTo>
                  <a:pt x="12006" y="15123"/>
                  <a:pt x="11954" y="15086"/>
                  <a:pt x="11917" y="15022"/>
                </a:cubicBezTo>
                <a:cubicBezTo>
                  <a:pt x="11386" y="13944"/>
                  <a:pt x="9852" y="13360"/>
                  <a:pt x="8308" y="14288"/>
                </a:cubicBezTo>
                <a:cubicBezTo>
                  <a:pt x="8239" y="14331"/>
                  <a:pt x="8160" y="14294"/>
                  <a:pt x="8117" y="14208"/>
                </a:cubicBezTo>
                <a:cubicBezTo>
                  <a:pt x="6870" y="11624"/>
                  <a:pt x="4296" y="11861"/>
                  <a:pt x="4270" y="11861"/>
                </a:cubicBezTo>
                <a:lnTo>
                  <a:pt x="3961" y="11846"/>
                </a:lnTo>
                <a:cubicBezTo>
                  <a:pt x="3924" y="11817"/>
                  <a:pt x="3892" y="11767"/>
                  <a:pt x="3881" y="11710"/>
                </a:cubicBezTo>
                <a:cubicBezTo>
                  <a:pt x="3759" y="11010"/>
                  <a:pt x="3176" y="10054"/>
                  <a:pt x="2332" y="9640"/>
                </a:cubicBezTo>
                <a:cubicBezTo>
                  <a:pt x="2263" y="9604"/>
                  <a:pt x="2209" y="9513"/>
                  <a:pt x="2220" y="9406"/>
                </a:cubicBezTo>
                <a:cubicBezTo>
                  <a:pt x="2236" y="9270"/>
                  <a:pt x="2337" y="9191"/>
                  <a:pt x="2427" y="9234"/>
                </a:cubicBezTo>
                <a:cubicBezTo>
                  <a:pt x="2788" y="9405"/>
                  <a:pt x="3170" y="9734"/>
                  <a:pt x="3483" y="10119"/>
                </a:cubicBezTo>
                <a:cubicBezTo>
                  <a:pt x="3680" y="10362"/>
                  <a:pt x="3913" y="10719"/>
                  <a:pt x="4067" y="11161"/>
                </a:cubicBezTo>
                <a:cubicBezTo>
                  <a:pt x="4115" y="11290"/>
                  <a:pt x="4248" y="11305"/>
                  <a:pt x="4306" y="11183"/>
                </a:cubicBezTo>
                <a:cubicBezTo>
                  <a:pt x="5022" y="9613"/>
                  <a:pt x="4831" y="8185"/>
                  <a:pt x="4311" y="7485"/>
                </a:cubicBezTo>
                <a:cubicBezTo>
                  <a:pt x="4253" y="7407"/>
                  <a:pt x="4243" y="7272"/>
                  <a:pt x="4301" y="7193"/>
                </a:cubicBezTo>
                <a:cubicBezTo>
                  <a:pt x="4330" y="7147"/>
                  <a:pt x="4370" y="7122"/>
                  <a:pt x="4412" y="7119"/>
                </a:cubicBezTo>
                <a:close/>
                <a:moveTo>
                  <a:pt x="2258" y="15716"/>
                </a:moveTo>
                <a:cubicBezTo>
                  <a:pt x="1971" y="17679"/>
                  <a:pt x="4031" y="19434"/>
                  <a:pt x="5702" y="18763"/>
                </a:cubicBezTo>
                <a:cubicBezTo>
                  <a:pt x="5612" y="19698"/>
                  <a:pt x="5001" y="21082"/>
                  <a:pt x="5001" y="21082"/>
                </a:cubicBezTo>
                <a:lnTo>
                  <a:pt x="6238" y="21426"/>
                </a:lnTo>
                <a:lnTo>
                  <a:pt x="8727" y="18062"/>
                </a:lnTo>
                <a:cubicBezTo>
                  <a:pt x="7390" y="17741"/>
                  <a:pt x="6699" y="17171"/>
                  <a:pt x="6333" y="16842"/>
                </a:cubicBezTo>
                <a:cubicBezTo>
                  <a:pt x="6163" y="16685"/>
                  <a:pt x="5962" y="16613"/>
                  <a:pt x="5761" y="16635"/>
                </a:cubicBezTo>
                <a:cubicBezTo>
                  <a:pt x="5442" y="16671"/>
                  <a:pt x="4954" y="16692"/>
                  <a:pt x="4381" y="16592"/>
                </a:cubicBezTo>
                <a:cubicBezTo>
                  <a:pt x="3786" y="16493"/>
                  <a:pt x="3027" y="16258"/>
                  <a:pt x="2258" y="15716"/>
                </a:cubicBezTo>
                <a:close/>
              </a:path>
            </a:pathLst>
          </a:custGeom>
          <a:solidFill>
            <a:schemeClr val="accent1">
              <a:alpha val="3725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96" name="Shape"/>
          <p:cNvSpPr/>
          <p:nvPr/>
        </p:nvSpPr>
        <p:spPr>
          <a:xfrm>
            <a:off x="17272000" y="3292475"/>
            <a:ext cx="3462338" cy="345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9991" y="7364"/>
                </a:moveTo>
                <a:lnTo>
                  <a:pt x="17165" y="8228"/>
                </a:lnTo>
                <a:lnTo>
                  <a:pt x="17811" y="8832"/>
                </a:lnTo>
                <a:lnTo>
                  <a:pt x="13288" y="13689"/>
                </a:lnTo>
                <a:lnTo>
                  <a:pt x="10021" y="10341"/>
                </a:lnTo>
                <a:lnTo>
                  <a:pt x="2932" y="17951"/>
                </a:lnTo>
                <a:lnTo>
                  <a:pt x="3799" y="18763"/>
                </a:lnTo>
                <a:lnTo>
                  <a:pt x="10041" y="12061"/>
                </a:lnTo>
                <a:lnTo>
                  <a:pt x="13327" y="15430"/>
                </a:lnTo>
                <a:lnTo>
                  <a:pt x="13766" y="14916"/>
                </a:lnTo>
                <a:lnTo>
                  <a:pt x="18678" y="9644"/>
                </a:lnTo>
                <a:lnTo>
                  <a:pt x="19324" y="10250"/>
                </a:lnTo>
                <a:lnTo>
                  <a:pt x="19991" y="7364"/>
                </a:lnTo>
                <a:close/>
              </a:path>
            </a:pathLst>
          </a:custGeom>
          <a:solidFill>
            <a:schemeClr val="accent1">
              <a:alpha val="2196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97" name="Shape"/>
          <p:cNvSpPr/>
          <p:nvPr/>
        </p:nvSpPr>
        <p:spPr>
          <a:xfrm>
            <a:off x="2733675" y="2339975"/>
            <a:ext cx="3579813" cy="3578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13" y="0"/>
                </a:moveTo>
                <a:lnTo>
                  <a:pt x="0" y="3215"/>
                </a:lnTo>
                <a:lnTo>
                  <a:pt x="2191" y="5405"/>
                </a:lnTo>
                <a:lnTo>
                  <a:pt x="5405" y="2191"/>
                </a:lnTo>
                <a:lnTo>
                  <a:pt x="3213" y="0"/>
                </a:lnTo>
                <a:close/>
                <a:moveTo>
                  <a:pt x="5753" y="2540"/>
                </a:moveTo>
                <a:lnTo>
                  <a:pt x="2538" y="5753"/>
                </a:lnTo>
                <a:lnTo>
                  <a:pt x="4730" y="7945"/>
                </a:lnTo>
                <a:lnTo>
                  <a:pt x="7943" y="4730"/>
                </a:lnTo>
                <a:lnTo>
                  <a:pt x="5753" y="2540"/>
                </a:lnTo>
                <a:close/>
                <a:moveTo>
                  <a:pt x="8292" y="5078"/>
                </a:moveTo>
                <a:lnTo>
                  <a:pt x="5078" y="8292"/>
                </a:lnTo>
                <a:lnTo>
                  <a:pt x="7268" y="10483"/>
                </a:lnTo>
                <a:lnTo>
                  <a:pt x="10483" y="7270"/>
                </a:lnTo>
                <a:lnTo>
                  <a:pt x="8292" y="5078"/>
                </a:lnTo>
                <a:close/>
                <a:moveTo>
                  <a:pt x="13296" y="5363"/>
                </a:moveTo>
                <a:lnTo>
                  <a:pt x="12577" y="7246"/>
                </a:lnTo>
                <a:lnTo>
                  <a:pt x="11995" y="6665"/>
                </a:lnTo>
                <a:lnTo>
                  <a:pt x="6399" y="12261"/>
                </a:lnTo>
                <a:lnTo>
                  <a:pt x="7175" y="13038"/>
                </a:lnTo>
                <a:lnTo>
                  <a:pt x="6336" y="13876"/>
                </a:lnTo>
                <a:cubicBezTo>
                  <a:pt x="5260" y="13140"/>
                  <a:pt x="4045" y="12914"/>
                  <a:pt x="3138" y="13275"/>
                </a:cubicBezTo>
                <a:lnTo>
                  <a:pt x="4846" y="14983"/>
                </a:lnTo>
                <a:lnTo>
                  <a:pt x="4069" y="16785"/>
                </a:lnTo>
                <a:lnTo>
                  <a:pt x="2926" y="17928"/>
                </a:lnTo>
                <a:lnTo>
                  <a:pt x="3672" y="18674"/>
                </a:lnTo>
                <a:lnTo>
                  <a:pt x="4815" y="17531"/>
                </a:lnTo>
                <a:lnTo>
                  <a:pt x="6617" y="16754"/>
                </a:lnTo>
                <a:lnTo>
                  <a:pt x="8325" y="18462"/>
                </a:lnTo>
                <a:cubicBezTo>
                  <a:pt x="8686" y="17555"/>
                  <a:pt x="8460" y="16340"/>
                  <a:pt x="7724" y="15264"/>
                </a:cubicBezTo>
                <a:lnTo>
                  <a:pt x="8562" y="14425"/>
                </a:lnTo>
                <a:lnTo>
                  <a:pt x="9339" y="15203"/>
                </a:lnTo>
                <a:lnTo>
                  <a:pt x="14935" y="9605"/>
                </a:lnTo>
                <a:lnTo>
                  <a:pt x="14354" y="9023"/>
                </a:lnTo>
                <a:lnTo>
                  <a:pt x="16237" y="8304"/>
                </a:lnTo>
                <a:lnTo>
                  <a:pt x="13296" y="5363"/>
                </a:lnTo>
                <a:close/>
                <a:moveTo>
                  <a:pt x="14330" y="11117"/>
                </a:moveTo>
                <a:lnTo>
                  <a:pt x="11117" y="14330"/>
                </a:lnTo>
                <a:lnTo>
                  <a:pt x="13308" y="16522"/>
                </a:lnTo>
                <a:lnTo>
                  <a:pt x="16522" y="13308"/>
                </a:lnTo>
                <a:lnTo>
                  <a:pt x="14330" y="11117"/>
                </a:lnTo>
                <a:close/>
                <a:moveTo>
                  <a:pt x="16870" y="13655"/>
                </a:moveTo>
                <a:lnTo>
                  <a:pt x="13655" y="16870"/>
                </a:lnTo>
                <a:lnTo>
                  <a:pt x="15847" y="19060"/>
                </a:lnTo>
                <a:lnTo>
                  <a:pt x="19060" y="15847"/>
                </a:lnTo>
                <a:lnTo>
                  <a:pt x="16870" y="13655"/>
                </a:lnTo>
                <a:close/>
                <a:moveTo>
                  <a:pt x="5076" y="15213"/>
                </a:moveTo>
                <a:lnTo>
                  <a:pt x="6387" y="16524"/>
                </a:lnTo>
                <a:lnTo>
                  <a:pt x="4883" y="17170"/>
                </a:lnTo>
                <a:lnTo>
                  <a:pt x="4430" y="16717"/>
                </a:lnTo>
                <a:lnTo>
                  <a:pt x="5076" y="15213"/>
                </a:lnTo>
                <a:close/>
                <a:moveTo>
                  <a:pt x="19409" y="16195"/>
                </a:moveTo>
                <a:lnTo>
                  <a:pt x="16195" y="19409"/>
                </a:lnTo>
                <a:lnTo>
                  <a:pt x="18385" y="21600"/>
                </a:lnTo>
                <a:lnTo>
                  <a:pt x="21600" y="18387"/>
                </a:lnTo>
                <a:lnTo>
                  <a:pt x="19409" y="16195"/>
                </a:lnTo>
                <a:close/>
              </a:path>
            </a:pathLst>
          </a:custGeom>
          <a:solidFill>
            <a:schemeClr val="accent1">
              <a:alpha val="1803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lignment with UN Sustainable Development Goals(SDGs)"/>
          <p:cNvSpPr txBox="1">
            <a:spLocks noGrp="1"/>
          </p:cNvSpPr>
          <p:nvPr>
            <p:ph type="title"/>
          </p:nvPr>
        </p:nvSpPr>
        <p:spPr>
          <a:xfrm>
            <a:off x="974721" y="1955650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Alignment with UN Sustainable Development Goals(SDGs)</a:t>
            </a:r>
          </a:p>
        </p:txBody>
      </p:sp>
      <p:sp>
        <p:nvSpPr>
          <p:cNvPr id="144" name="Double-tap to edit"/>
          <p:cNvSpPr txBox="1">
            <a:spLocks noGrp="1"/>
          </p:cNvSpPr>
          <p:nvPr>
            <p:ph type="body" idx="1"/>
          </p:nvPr>
        </p:nvSpPr>
        <p:spPr>
          <a:xfrm>
            <a:off x="4311293" y="14104331"/>
            <a:ext cx="22860001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145" name="Table 1"/>
          <p:cNvGraphicFramePr/>
          <p:nvPr>
            <p:extLst>
              <p:ext uri="{D42A27DB-BD31-4B8C-83A1-F6EECF244321}">
                <p14:modId xmlns:p14="http://schemas.microsoft.com/office/powerpoint/2010/main" val="3415782447"/>
              </p:ext>
            </p:extLst>
          </p:nvPr>
        </p:nvGraphicFramePr>
        <p:xfrm>
          <a:off x="2730089" y="3532964"/>
          <a:ext cx="18923822" cy="895338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693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2600"/>
                        </a:lnSpc>
                        <a:defRPr sz="3500" b="1" i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/>
                    </a:p>
                    <a:p>
                      <a:pPr algn="ctr" defTabSz="914400">
                        <a:lnSpc>
                          <a:spcPts val="2600"/>
                        </a:lnSpc>
                        <a:defRPr b="1" i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/>
                    </a:p>
                    <a:p>
                      <a:pPr algn="ctr" defTabSz="914400">
                        <a:lnSpc>
                          <a:spcPts val="2600"/>
                        </a:lnSpc>
                        <a:defRPr b="1" i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SDG 7: Affordable and Clean Energy</a:t>
                      </a:r>
                    </a:p>
                    <a:p>
                      <a:pPr algn="ctr" defTabSz="914400">
                        <a:lnSpc>
                          <a:spcPts val="2600"/>
                        </a:lnSpc>
                        <a:defRPr b="1" i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defTabSz="914400">
                        <a:lnSpc>
                          <a:spcPts val="2600"/>
                        </a:lnSpc>
                        <a:defRPr b="1" i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defTabSz="914400">
                        <a:lnSpc>
                          <a:spcPts val="2600"/>
                        </a:lnSpc>
                        <a:defRPr sz="3400">
                          <a:solidFill>
                            <a:srgbClr val="39393C"/>
                          </a:solidFill>
                          <a:latin typeface="Apple Color Emoji"/>
                          <a:ea typeface="Apple Color Emoji"/>
                          <a:cs typeface="Apple Color Emoji"/>
                          <a:sym typeface="Apple Color Emoji"/>
                        </a:defRPr>
                      </a:pPr>
                      <a:r>
                        <a:rPr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the share of renewable energy in the global energy mix.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r>
                        <a:rPr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SDG 13: Climate Action</a:t>
                      </a:r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/>
                    </a:p>
                    <a:p>
                      <a:pPr algn="ctr" defTabSz="914400">
                        <a:lnSpc>
                          <a:spcPts val="2600"/>
                        </a:lnSpc>
                        <a:defRPr sz="3100">
                          <a:solidFill>
                            <a:srgbClr val="39393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defRPr>
                      </a:pPr>
                      <a:r>
                        <a:rPr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 urgent action to combat climate change and its impacts</a:t>
                      </a:r>
                      <a:r>
                        <a:rPr sz="3400" dirty="0"/>
                        <a:t>.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693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r>
                        <a:rPr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SDG 15: Life on Land</a:t>
                      </a:r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sz="3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defTabSz="914400">
                        <a:lnSpc>
                          <a:spcPts val="2600"/>
                        </a:lnSpc>
                        <a:defRPr sz="3100">
                          <a:solidFill>
                            <a:srgbClr val="39393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defRPr>
                      </a:pPr>
                      <a:r>
                        <a:rPr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Protect, restore, and promote sustainable use of terrestrial ecosystems.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/>
                    </a:p>
                    <a:p>
                      <a:pPr algn="l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r>
                        <a:rPr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SDG 17: Partnerships for the Goals</a:t>
                      </a:r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defTabSz="914400">
                        <a:lnSpc>
                          <a:spcPts val="2600"/>
                        </a:lnSpc>
                        <a:defRPr sz="3100">
                          <a:solidFill>
                            <a:srgbClr val="39393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defRPr>
                      </a:pPr>
                      <a:r>
                        <a:rPr sz="3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Strengthen global partnerships to support and achieve the SDGs.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ethodologies and Approach"/>
          <p:cNvSpPr txBox="1">
            <a:spLocks noGrp="1"/>
          </p:cNvSpPr>
          <p:nvPr>
            <p:ph type="title"/>
          </p:nvPr>
        </p:nvSpPr>
        <p:spPr>
          <a:xfrm>
            <a:off x="4149009" y="5549376"/>
            <a:ext cx="25543908" cy="4805916"/>
          </a:xfrm>
          <a:prstGeom prst="rect">
            <a:avLst/>
          </a:prstGeom>
        </p:spPr>
        <p:txBody>
          <a:bodyPr/>
          <a:lstStyle>
            <a:lvl1pPr>
              <a:defRPr sz="13000"/>
            </a:lvl1pPr>
          </a:lstStyle>
          <a:p>
            <a:r>
              <a:t>Methodologies and Approach</a:t>
            </a:r>
          </a:p>
        </p:txBody>
      </p:sp>
      <p:sp>
        <p:nvSpPr>
          <p:cNvPr id="149" name="Double-tap to edit"/>
          <p:cNvSpPr txBox="1">
            <a:spLocks noGrp="1"/>
          </p:cNvSpPr>
          <p:nvPr>
            <p:ph type="body" idx="1"/>
          </p:nvPr>
        </p:nvSpPr>
        <p:spPr>
          <a:xfrm>
            <a:off x="1675085" y="12565547"/>
            <a:ext cx="22860001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adm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Roadmap</a:t>
            </a:r>
          </a:p>
        </p:txBody>
      </p:sp>
      <p:sp>
        <p:nvSpPr>
          <p:cNvPr id="152" name="Double-tap to edit"/>
          <p:cNvSpPr txBox="1">
            <a:spLocks noGrp="1"/>
          </p:cNvSpPr>
          <p:nvPr>
            <p:ph type="body" idx="1"/>
          </p:nvPr>
        </p:nvSpPr>
        <p:spPr>
          <a:xfrm>
            <a:off x="762000" y="10733096"/>
            <a:ext cx="22860000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FRONTEND"/>
          <p:cNvSpPr/>
          <p:nvPr/>
        </p:nvSpPr>
        <p:spPr>
          <a:xfrm>
            <a:off x="2563653" y="4856511"/>
            <a:ext cx="4996228" cy="212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DCB5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r>
              <a:t>	FRONTEND</a:t>
            </a:r>
          </a:p>
        </p:txBody>
      </p:sp>
      <p:sp>
        <p:nvSpPr>
          <p:cNvPr id="154" name="BACKEND"/>
          <p:cNvSpPr/>
          <p:nvPr/>
        </p:nvSpPr>
        <p:spPr>
          <a:xfrm>
            <a:off x="9693886" y="4856511"/>
            <a:ext cx="4996228" cy="212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DCB5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r>
              <a:t>	BACKEND</a:t>
            </a:r>
          </a:p>
        </p:txBody>
      </p:sp>
      <p:sp>
        <p:nvSpPr>
          <p:cNvPr id="155" name="ML MODEL"/>
          <p:cNvSpPr/>
          <p:nvPr/>
        </p:nvSpPr>
        <p:spPr>
          <a:xfrm>
            <a:off x="16824118" y="4856511"/>
            <a:ext cx="4996228" cy="212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DCB5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r>
              <a:t>	ML MODEL</a:t>
            </a:r>
          </a:p>
        </p:txBody>
      </p:sp>
      <p:sp>
        <p:nvSpPr>
          <p:cNvPr id="156" name="Arrow Sign"/>
          <p:cNvSpPr/>
          <p:nvPr/>
        </p:nvSpPr>
        <p:spPr>
          <a:xfrm>
            <a:off x="7885283" y="5470958"/>
            <a:ext cx="1483200" cy="894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" y="0"/>
                </a:moveTo>
                <a:cubicBezTo>
                  <a:pt x="827" y="0"/>
                  <a:pt x="0" y="1369"/>
                  <a:pt x="0" y="3051"/>
                </a:cubicBezTo>
                <a:lnTo>
                  <a:pt x="0" y="18546"/>
                </a:lnTo>
                <a:cubicBezTo>
                  <a:pt x="0" y="20228"/>
                  <a:pt x="827" y="21600"/>
                  <a:pt x="1842" y="21600"/>
                </a:cubicBezTo>
                <a:lnTo>
                  <a:pt x="19758" y="21600"/>
                </a:lnTo>
                <a:cubicBezTo>
                  <a:pt x="20773" y="21600"/>
                  <a:pt x="21600" y="20228"/>
                  <a:pt x="21600" y="18546"/>
                </a:cubicBezTo>
                <a:lnTo>
                  <a:pt x="21600" y="3051"/>
                </a:lnTo>
                <a:cubicBezTo>
                  <a:pt x="21600" y="1369"/>
                  <a:pt x="20773" y="0"/>
                  <a:pt x="19758" y="0"/>
                </a:cubicBezTo>
                <a:lnTo>
                  <a:pt x="1842" y="0"/>
                </a:lnTo>
                <a:close/>
                <a:moveTo>
                  <a:pt x="1842" y="1246"/>
                </a:moveTo>
                <a:lnTo>
                  <a:pt x="19758" y="1246"/>
                </a:lnTo>
                <a:cubicBezTo>
                  <a:pt x="20359" y="1246"/>
                  <a:pt x="20849" y="2054"/>
                  <a:pt x="20849" y="3051"/>
                </a:cubicBezTo>
                <a:lnTo>
                  <a:pt x="20849" y="18546"/>
                </a:lnTo>
                <a:cubicBezTo>
                  <a:pt x="20849" y="19543"/>
                  <a:pt x="20359" y="20354"/>
                  <a:pt x="19758" y="20354"/>
                </a:cubicBezTo>
                <a:lnTo>
                  <a:pt x="1842" y="20354"/>
                </a:lnTo>
                <a:cubicBezTo>
                  <a:pt x="1241" y="20354"/>
                  <a:pt x="751" y="19543"/>
                  <a:pt x="751" y="18546"/>
                </a:cubicBezTo>
                <a:lnTo>
                  <a:pt x="751" y="3051"/>
                </a:lnTo>
                <a:cubicBezTo>
                  <a:pt x="751" y="2054"/>
                  <a:pt x="1241" y="1246"/>
                  <a:pt x="1842" y="1246"/>
                </a:cubicBezTo>
                <a:close/>
                <a:moveTo>
                  <a:pt x="1842" y="2322"/>
                </a:moveTo>
                <a:cubicBezTo>
                  <a:pt x="1600" y="2322"/>
                  <a:pt x="1401" y="2651"/>
                  <a:pt x="1401" y="3051"/>
                </a:cubicBezTo>
                <a:lnTo>
                  <a:pt x="1401" y="18546"/>
                </a:lnTo>
                <a:cubicBezTo>
                  <a:pt x="1401" y="18947"/>
                  <a:pt x="1600" y="19278"/>
                  <a:pt x="1842" y="19278"/>
                </a:cubicBezTo>
                <a:lnTo>
                  <a:pt x="19758" y="19278"/>
                </a:lnTo>
                <a:cubicBezTo>
                  <a:pt x="20000" y="19278"/>
                  <a:pt x="20199" y="18947"/>
                  <a:pt x="20199" y="18546"/>
                </a:cubicBezTo>
                <a:lnTo>
                  <a:pt x="20199" y="3051"/>
                </a:lnTo>
                <a:cubicBezTo>
                  <a:pt x="20199" y="2651"/>
                  <a:pt x="20000" y="2322"/>
                  <a:pt x="19758" y="2322"/>
                </a:cubicBezTo>
                <a:lnTo>
                  <a:pt x="1842" y="2322"/>
                </a:lnTo>
                <a:close/>
                <a:moveTo>
                  <a:pt x="14089" y="5429"/>
                </a:moveTo>
                <a:cubicBezTo>
                  <a:pt x="14142" y="5435"/>
                  <a:pt x="14197" y="5466"/>
                  <a:pt x="14246" y="5527"/>
                </a:cubicBezTo>
                <a:lnTo>
                  <a:pt x="18336" y="10564"/>
                </a:lnTo>
                <a:cubicBezTo>
                  <a:pt x="18432" y="10679"/>
                  <a:pt x="18432" y="10921"/>
                  <a:pt x="18336" y="11036"/>
                </a:cubicBezTo>
                <a:lnTo>
                  <a:pt x="14246" y="16073"/>
                </a:lnTo>
                <a:cubicBezTo>
                  <a:pt x="14053" y="16314"/>
                  <a:pt x="13773" y="16082"/>
                  <a:pt x="13773" y="15681"/>
                </a:cubicBezTo>
                <a:lnTo>
                  <a:pt x="14181" y="13206"/>
                </a:lnTo>
                <a:lnTo>
                  <a:pt x="3472" y="13206"/>
                </a:lnTo>
                <a:cubicBezTo>
                  <a:pt x="3408" y="13206"/>
                  <a:pt x="3355" y="13118"/>
                  <a:pt x="3355" y="13011"/>
                </a:cubicBezTo>
                <a:lnTo>
                  <a:pt x="3355" y="8589"/>
                </a:lnTo>
                <a:cubicBezTo>
                  <a:pt x="3355" y="8482"/>
                  <a:pt x="3408" y="8391"/>
                  <a:pt x="3472" y="8391"/>
                </a:cubicBezTo>
                <a:lnTo>
                  <a:pt x="14176" y="8391"/>
                </a:lnTo>
                <a:lnTo>
                  <a:pt x="13773" y="5919"/>
                </a:lnTo>
                <a:cubicBezTo>
                  <a:pt x="13773" y="5618"/>
                  <a:pt x="13928" y="5412"/>
                  <a:pt x="14089" y="5429"/>
                </a:cubicBezTo>
                <a:close/>
              </a:path>
            </a:pathLst>
          </a:custGeom>
          <a:gradFill>
            <a:gsLst>
              <a:gs pos="0">
                <a:srgbClr val="39B7D8"/>
              </a:gs>
              <a:gs pos="100000">
                <a:schemeClr val="accent5">
                  <a:hueOff val="249502"/>
                  <a:satOff val="48101"/>
                  <a:lumOff val="28891"/>
                </a:schemeClr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57" name="Arrow Sign"/>
          <p:cNvSpPr/>
          <p:nvPr/>
        </p:nvSpPr>
        <p:spPr>
          <a:xfrm>
            <a:off x="15015517" y="5380397"/>
            <a:ext cx="1369790" cy="82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" y="0"/>
                </a:moveTo>
                <a:cubicBezTo>
                  <a:pt x="827" y="0"/>
                  <a:pt x="0" y="1369"/>
                  <a:pt x="0" y="3051"/>
                </a:cubicBezTo>
                <a:lnTo>
                  <a:pt x="0" y="18546"/>
                </a:lnTo>
                <a:cubicBezTo>
                  <a:pt x="0" y="20228"/>
                  <a:pt x="827" y="21600"/>
                  <a:pt x="1842" y="21600"/>
                </a:cubicBezTo>
                <a:lnTo>
                  <a:pt x="19758" y="21600"/>
                </a:lnTo>
                <a:cubicBezTo>
                  <a:pt x="20773" y="21600"/>
                  <a:pt x="21600" y="20228"/>
                  <a:pt x="21600" y="18546"/>
                </a:cubicBezTo>
                <a:lnTo>
                  <a:pt x="21600" y="3051"/>
                </a:lnTo>
                <a:cubicBezTo>
                  <a:pt x="21600" y="1369"/>
                  <a:pt x="20773" y="0"/>
                  <a:pt x="19758" y="0"/>
                </a:cubicBezTo>
                <a:lnTo>
                  <a:pt x="1842" y="0"/>
                </a:lnTo>
                <a:close/>
                <a:moveTo>
                  <a:pt x="1842" y="1246"/>
                </a:moveTo>
                <a:lnTo>
                  <a:pt x="19758" y="1246"/>
                </a:lnTo>
                <a:cubicBezTo>
                  <a:pt x="20359" y="1246"/>
                  <a:pt x="20849" y="2054"/>
                  <a:pt x="20849" y="3051"/>
                </a:cubicBezTo>
                <a:lnTo>
                  <a:pt x="20849" y="18546"/>
                </a:lnTo>
                <a:cubicBezTo>
                  <a:pt x="20849" y="19543"/>
                  <a:pt x="20359" y="20354"/>
                  <a:pt x="19758" y="20354"/>
                </a:cubicBezTo>
                <a:lnTo>
                  <a:pt x="1842" y="20354"/>
                </a:lnTo>
                <a:cubicBezTo>
                  <a:pt x="1241" y="20354"/>
                  <a:pt x="751" y="19543"/>
                  <a:pt x="751" y="18546"/>
                </a:cubicBezTo>
                <a:lnTo>
                  <a:pt x="751" y="3051"/>
                </a:lnTo>
                <a:cubicBezTo>
                  <a:pt x="751" y="2054"/>
                  <a:pt x="1241" y="1246"/>
                  <a:pt x="1842" y="1246"/>
                </a:cubicBezTo>
                <a:close/>
                <a:moveTo>
                  <a:pt x="1842" y="2322"/>
                </a:moveTo>
                <a:cubicBezTo>
                  <a:pt x="1600" y="2322"/>
                  <a:pt x="1401" y="2651"/>
                  <a:pt x="1401" y="3051"/>
                </a:cubicBezTo>
                <a:lnTo>
                  <a:pt x="1401" y="18546"/>
                </a:lnTo>
                <a:cubicBezTo>
                  <a:pt x="1401" y="18947"/>
                  <a:pt x="1600" y="19278"/>
                  <a:pt x="1842" y="19278"/>
                </a:cubicBezTo>
                <a:lnTo>
                  <a:pt x="19758" y="19278"/>
                </a:lnTo>
                <a:cubicBezTo>
                  <a:pt x="20000" y="19278"/>
                  <a:pt x="20199" y="18947"/>
                  <a:pt x="20199" y="18546"/>
                </a:cubicBezTo>
                <a:lnTo>
                  <a:pt x="20199" y="3051"/>
                </a:lnTo>
                <a:cubicBezTo>
                  <a:pt x="20199" y="2651"/>
                  <a:pt x="20000" y="2322"/>
                  <a:pt x="19758" y="2322"/>
                </a:cubicBezTo>
                <a:lnTo>
                  <a:pt x="1842" y="2322"/>
                </a:lnTo>
                <a:close/>
                <a:moveTo>
                  <a:pt x="14089" y="5429"/>
                </a:moveTo>
                <a:cubicBezTo>
                  <a:pt x="14142" y="5435"/>
                  <a:pt x="14197" y="5466"/>
                  <a:pt x="14246" y="5527"/>
                </a:cubicBezTo>
                <a:lnTo>
                  <a:pt x="18336" y="10564"/>
                </a:lnTo>
                <a:cubicBezTo>
                  <a:pt x="18432" y="10679"/>
                  <a:pt x="18432" y="10921"/>
                  <a:pt x="18336" y="11036"/>
                </a:cubicBezTo>
                <a:lnTo>
                  <a:pt x="14246" y="16073"/>
                </a:lnTo>
                <a:cubicBezTo>
                  <a:pt x="14053" y="16314"/>
                  <a:pt x="13773" y="16082"/>
                  <a:pt x="13773" y="15681"/>
                </a:cubicBezTo>
                <a:lnTo>
                  <a:pt x="14181" y="13206"/>
                </a:lnTo>
                <a:lnTo>
                  <a:pt x="3472" y="13206"/>
                </a:lnTo>
                <a:cubicBezTo>
                  <a:pt x="3408" y="13206"/>
                  <a:pt x="3355" y="13118"/>
                  <a:pt x="3355" y="13011"/>
                </a:cubicBezTo>
                <a:lnTo>
                  <a:pt x="3355" y="8589"/>
                </a:lnTo>
                <a:cubicBezTo>
                  <a:pt x="3355" y="8482"/>
                  <a:pt x="3408" y="8391"/>
                  <a:pt x="3472" y="8391"/>
                </a:cubicBezTo>
                <a:lnTo>
                  <a:pt x="14176" y="8391"/>
                </a:lnTo>
                <a:lnTo>
                  <a:pt x="13773" y="5919"/>
                </a:lnTo>
                <a:cubicBezTo>
                  <a:pt x="13773" y="5618"/>
                  <a:pt x="13928" y="5412"/>
                  <a:pt x="14089" y="5429"/>
                </a:cubicBezTo>
                <a:close/>
              </a:path>
            </a:pathLst>
          </a:custGeom>
          <a:gradFill>
            <a:gsLst>
              <a:gs pos="0">
                <a:srgbClr val="39B7D8"/>
              </a:gs>
              <a:gs pos="100000">
                <a:schemeClr val="accent5">
                  <a:hueOff val="249502"/>
                  <a:satOff val="48101"/>
                  <a:lumOff val="28891"/>
                </a:schemeClr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ow does system work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How does system works?</a:t>
            </a:r>
          </a:p>
        </p:txBody>
      </p:sp>
      <p:sp>
        <p:nvSpPr>
          <p:cNvPr id="161" name="Double-tap to edit"/>
          <p:cNvSpPr txBox="1">
            <a:spLocks noGrp="1"/>
          </p:cNvSpPr>
          <p:nvPr>
            <p:ph type="body" idx="1"/>
          </p:nvPr>
        </p:nvSpPr>
        <p:spPr>
          <a:xfrm>
            <a:off x="132473" y="11505046"/>
            <a:ext cx="22860001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2" name="Image" descr="Im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41" y="3193981"/>
            <a:ext cx="13246784" cy="9499079"/>
          </a:xfrm>
          <a:prstGeom prst="rect">
            <a:avLst/>
          </a:prstGeom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AD MAP for Machine Learning Model"/>
          <p:cNvSpPr txBox="1">
            <a:spLocks noGrp="1"/>
          </p:cNvSpPr>
          <p:nvPr>
            <p:ph type="title" idx="4294967295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>
            <a:lvl1pPr defTabSz="684212">
              <a:spcBef>
                <a:spcPts val="3200"/>
              </a:spcBef>
              <a:defRPr sz="7200" u="sng"/>
            </a:lvl1pPr>
          </a:lstStyle>
          <a:p>
            <a:r>
              <a:t>ROAD MAP for Machine Learning Model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1003299" y="4064000"/>
            <a:ext cx="5995989" cy="1989138"/>
            <a:chOff x="0" y="0"/>
            <a:chExt cx="5995987" cy="1989137"/>
          </a:xfrm>
        </p:grpSpPr>
        <p:sp>
          <p:nvSpPr>
            <p:cNvPr id="166" name="Rectangle"/>
            <p:cNvSpPr/>
            <p:nvPr/>
          </p:nvSpPr>
          <p:spPr>
            <a:xfrm>
              <a:off x="-1" y="0"/>
              <a:ext cx="5995989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67" name="Data Collection"/>
            <p:cNvSpPr txBox="1"/>
            <p:nvPr/>
          </p:nvSpPr>
          <p:spPr>
            <a:xfrm>
              <a:off x="-1" y="689768"/>
              <a:ext cx="5995989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Data Collection </a:t>
              </a:r>
            </a:p>
          </p:txBody>
        </p:sp>
      </p:grpSp>
      <p:sp>
        <p:nvSpPr>
          <p:cNvPr id="169" name="Line"/>
          <p:cNvSpPr/>
          <p:nvPr/>
        </p:nvSpPr>
        <p:spPr>
          <a:xfrm flipV="1">
            <a:off x="7037387" y="4876799"/>
            <a:ext cx="363539" cy="36353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grpSp>
        <p:nvGrpSpPr>
          <p:cNvPr id="172" name="Group"/>
          <p:cNvGrpSpPr/>
          <p:nvPr/>
        </p:nvGrpSpPr>
        <p:grpSpPr>
          <a:xfrm>
            <a:off x="8240712" y="4064000"/>
            <a:ext cx="5997576" cy="1989138"/>
            <a:chOff x="0" y="0"/>
            <a:chExt cx="5997574" cy="1989137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5997575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71" name="Data Preprocessing"/>
            <p:cNvSpPr txBox="1"/>
            <p:nvPr/>
          </p:nvSpPr>
          <p:spPr>
            <a:xfrm>
              <a:off x="0" y="689768"/>
              <a:ext cx="5997575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Data Preprocessing </a:t>
              </a:r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15682912" y="4064000"/>
            <a:ext cx="5997576" cy="1989138"/>
            <a:chOff x="0" y="0"/>
            <a:chExt cx="5997574" cy="1989137"/>
          </a:xfrm>
        </p:grpSpPr>
        <p:sp>
          <p:nvSpPr>
            <p:cNvPr id="173" name="Rectangle"/>
            <p:cNvSpPr/>
            <p:nvPr/>
          </p:nvSpPr>
          <p:spPr>
            <a:xfrm>
              <a:off x="0" y="0"/>
              <a:ext cx="5997575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74" name="Data Transformation"/>
            <p:cNvSpPr txBox="1"/>
            <p:nvPr/>
          </p:nvSpPr>
          <p:spPr>
            <a:xfrm>
              <a:off x="0" y="689768"/>
              <a:ext cx="5997575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Data Transformation </a:t>
              </a: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16152812" y="8410575"/>
            <a:ext cx="5997576" cy="1989138"/>
            <a:chOff x="0" y="0"/>
            <a:chExt cx="5997574" cy="1989137"/>
          </a:xfrm>
        </p:grpSpPr>
        <p:sp>
          <p:nvSpPr>
            <p:cNvPr id="176" name="Rectangle"/>
            <p:cNvSpPr/>
            <p:nvPr/>
          </p:nvSpPr>
          <p:spPr>
            <a:xfrm>
              <a:off x="0" y="0"/>
              <a:ext cx="5997575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77" name="Machine learning model training"/>
            <p:cNvSpPr txBox="1"/>
            <p:nvPr/>
          </p:nvSpPr>
          <p:spPr>
            <a:xfrm>
              <a:off x="0" y="689768"/>
              <a:ext cx="5997575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Machine learning model training</a:t>
              </a: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8240712" y="8410575"/>
            <a:ext cx="5997576" cy="1989138"/>
            <a:chOff x="0" y="0"/>
            <a:chExt cx="5997574" cy="1989137"/>
          </a:xfrm>
        </p:grpSpPr>
        <p:sp>
          <p:nvSpPr>
            <p:cNvPr id="179" name="Rectangle"/>
            <p:cNvSpPr/>
            <p:nvPr/>
          </p:nvSpPr>
          <p:spPr>
            <a:xfrm>
              <a:off x="0" y="0"/>
              <a:ext cx="5997575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80" name="ML Model deployment"/>
            <p:cNvSpPr txBox="1"/>
            <p:nvPr/>
          </p:nvSpPr>
          <p:spPr>
            <a:xfrm>
              <a:off x="0" y="689768"/>
              <a:ext cx="5997575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ML Model deployment 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003299" y="8410575"/>
            <a:ext cx="5995989" cy="1989138"/>
            <a:chOff x="0" y="0"/>
            <a:chExt cx="5995987" cy="1989137"/>
          </a:xfrm>
        </p:grpSpPr>
        <p:sp>
          <p:nvSpPr>
            <p:cNvPr id="182" name="Rectangle"/>
            <p:cNvSpPr/>
            <p:nvPr/>
          </p:nvSpPr>
          <p:spPr>
            <a:xfrm>
              <a:off x="-1" y="0"/>
              <a:ext cx="5995989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83" name="Integrating with backend to get predictions"/>
            <p:cNvSpPr txBox="1"/>
            <p:nvPr/>
          </p:nvSpPr>
          <p:spPr>
            <a:xfrm>
              <a:off x="-1" y="435768"/>
              <a:ext cx="5995989" cy="111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Integrating with backend to get predictions </a:t>
              </a:r>
            </a:p>
          </p:txBody>
        </p:sp>
      </p:grpSp>
      <p:sp>
        <p:nvSpPr>
          <p:cNvPr id="185" name="Arrow"/>
          <p:cNvSpPr/>
          <p:nvPr/>
        </p:nvSpPr>
        <p:spPr>
          <a:xfrm>
            <a:off x="6157912" y="4437062"/>
            <a:ext cx="3173413" cy="1243013"/>
          </a:xfrm>
          <a:prstGeom prst="rightArrow">
            <a:avLst>
              <a:gd name="adj1" fmla="val 32000"/>
              <a:gd name="adj2" fmla="val 64002"/>
            </a:avLst>
          </a:prstGeom>
          <a:solidFill>
            <a:srgbClr val="E42832">
              <a:alpha val="4548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80000"/>
              </a:lnSpc>
              <a:defRPr sz="40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</p:txBody>
      </p:sp>
      <p:sp>
        <p:nvSpPr>
          <p:cNvPr id="186" name="Arrow"/>
          <p:cNvSpPr/>
          <p:nvPr/>
        </p:nvSpPr>
        <p:spPr>
          <a:xfrm>
            <a:off x="13569950" y="4479925"/>
            <a:ext cx="2870200" cy="1157288"/>
          </a:xfrm>
          <a:prstGeom prst="rightArrow">
            <a:avLst>
              <a:gd name="adj1" fmla="val 32000"/>
              <a:gd name="adj2" fmla="val 96770"/>
            </a:avLst>
          </a:prstGeom>
          <a:solidFill>
            <a:srgbClr val="E42832">
              <a:alpha val="4313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80000"/>
              </a:lnSpc>
              <a:defRPr sz="40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</p:txBody>
      </p:sp>
      <p:sp>
        <p:nvSpPr>
          <p:cNvPr id="187" name="Shape"/>
          <p:cNvSpPr/>
          <p:nvPr/>
        </p:nvSpPr>
        <p:spPr>
          <a:xfrm>
            <a:off x="13444537" y="8867775"/>
            <a:ext cx="3121026" cy="1073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49" y="14256"/>
                </a:moveTo>
                <a:lnTo>
                  <a:pt x="5749" y="21600"/>
                </a:lnTo>
                <a:lnTo>
                  <a:pt x="0" y="10800"/>
                </a:lnTo>
                <a:lnTo>
                  <a:pt x="5749" y="0"/>
                </a:lnTo>
                <a:lnTo>
                  <a:pt x="5749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5749" y="14256"/>
                </a:lnTo>
                <a:close/>
              </a:path>
            </a:pathLst>
          </a:custGeom>
          <a:solidFill>
            <a:srgbClr val="E42832">
              <a:alpha val="4548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88" name="Shape"/>
          <p:cNvSpPr/>
          <p:nvPr/>
        </p:nvSpPr>
        <p:spPr>
          <a:xfrm>
            <a:off x="5745162" y="8847137"/>
            <a:ext cx="2949576" cy="903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31" y="14256"/>
                </a:moveTo>
                <a:lnTo>
                  <a:pt x="7431" y="21600"/>
                </a:lnTo>
                <a:lnTo>
                  <a:pt x="0" y="10800"/>
                </a:lnTo>
                <a:lnTo>
                  <a:pt x="7431" y="0"/>
                </a:lnTo>
                <a:lnTo>
                  <a:pt x="7431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7431" y="14256"/>
                </a:lnTo>
                <a:close/>
              </a:path>
            </a:pathLst>
          </a:custGeom>
          <a:solidFill>
            <a:srgbClr val="E42832">
              <a:alpha val="41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 flipV="1">
            <a:off x="18707100" y="5826125"/>
            <a:ext cx="0" cy="2774950"/>
          </a:xfrm>
          <a:prstGeom prst="line">
            <a:avLst/>
          </a:prstGeom>
          <a:ln w="152400">
            <a:solidFill>
              <a:srgbClr val="FF5791">
                <a:alpha val="51763"/>
              </a:srgbClr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uble-tap to edit"/>
          <p:cNvSpPr txBox="1">
            <a:spLocks noGrp="1"/>
          </p:cNvSpPr>
          <p:nvPr>
            <p:ph type="body" idx="4294967295"/>
          </p:nvPr>
        </p:nvSpPr>
        <p:spPr>
          <a:xfrm>
            <a:off x="-3117850" y="2627312"/>
            <a:ext cx="26654125" cy="1256665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47700">
              <a:lnSpc>
                <a:spcPct val="80000"/>
              </a:lnSpc>
              <a:spcBef>
                <a:spcPts val="0"/>
              </a:spcBef>
              <a:buSzTx/>
              <a:buNone/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/>
          </a:p>
        </p:txBody>
      </p:sp>
      <p:sp>
        <p:nvSpPr>
          <p:cNvPr id="193" name="DATA PREPARATION PROCESS"/>
          <p:cNvSpPr txBox="1">
            <a:spLocks noGrp="1"/>
          </p:cNvSpPr>
          <p:nvPr>
            <p:ph type="title" idx="4294967295"/>
          </p:nvPr>
        </p:nvSpPr>
        <p:spPr>
          <a:xfrm>
            <a:off x="762000" y="2714667"/>
            <a:ext cx="22860001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759459">
              <a:spcBef>
                <a:spcPts val="3500"/>
              </a:spcBef>
              <a:defRPr sz="7176"/>
            </a:lvl1pPr>
          </a:lstStyle>
          <a:p>
            <a:r>
              <a:t>DATA PREPARATION PROCESS</a:t>
            </a:r>
          </a:p>
        </p:txBody>
      </p:sp>
      <p:pic>
        <p:nvPicPr>
          <p:cNvPr id="194" name="data preparation for machine learning" descr="data preparation for machine learn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15" y="3585245"/>
            <a:ext cx="17805570" cy="8902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65" y="857"/>
            <a:ext cx="17815807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520</Words>
  <Application>Microsoft Office PowerPoint</Application>
  <PresentationFormat>Custom</PresentationFormat>
  <Paragraphs>107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Avenir Next Medium</vt:lpstr>
      <vt:lpstr>Avenir Next Regular</vt:lpstr>
      <vt:lpstr>DIN Alternate Bold</vt:lpstr>
      <vt:lpstr>DIN Condensed Bold</vt:lpstr>
      <vt:lpstr>Helvetica Neue</vt:lpstr>
      <vt:lpstr>Times New Roman</vt:lpstr>
      <vt:lpstr>New_Template7</vt:lpstr>
      <vt:lpstr>FLOOD INUNDATION PROBABILITY MAPPING</vt:lpstr>
      <vt:lpstr>PROBLEM STATEMENT </vt:lpstr>
      <vt:lpstr>PowerPoint Presentation</vt:lpstr>
      <vt:lpstr>Alignment with UN Sustainable Development Goals(SDGs)</vt:lpstr>
      <vt:lpstr>Methodologies and Approach</vt:lpstr>
      <vt:lpstr>Roadmap</vt:lpstr>
      <vt:lpstr>How does system works?</vt:lpstr>
      <vt:lpstr>ROAD MAP for Machine Learning Model</vt:lpstr>
      <vt:lpstr>DATA PREPARATION PROCESS</vt:lpstr>
      <vt:lpstr>Feature scaling : </vt:lpstr>
      <vt:lpstr>Machine Learning Models used :-</vt:lpstr>
      <vt:lpstr>Models summary : Logistic Regression </vt:lpstr>
      <vt:lpstr>Model Summary: XGBoost and CatBoost </vt:lpstr>
      <vt:lpstr>Model Summary : Neural Networks</vt:lpstr>
      <vt:lpstr>Model results : Logistic regression </vt:lpstr>
      <vt:lpstr>Model results : Neural Networks</vt:lpstr>
      <vt:lpstr>Comparison between logistic regression &amp; neural networks:</vt:lpstr>
      <vt:lpstr>LANGUAGE AND TECHNOLOGIES THAT ARE REQUIRED</vt:lpstr>
      <vt:lpstr>PYTHON AS A PROGRAMMING LANGUAGE </vt:lpstr>
      <vt:lpstr>Machine learning technologies used</vt:lpstr>
      <vt:lpstr>WEB TECHNOLOGIES</vt:lpstr>
      <vt:lpstr>API’s to be used</vt:lpstr>
      <vt:lpstr>Snapshots of website (user–end)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and 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anubhav kumar</dc:creator>
  <cp:lastModifiedBy>ANUBHAV KUMAR</cp:lastModifiedBy>
  <cp:revision>2</cp:revision>
  <dcterms:modified xsi:type="dcterms:W3CDTF">2025-05-25T16:57:04Z</dcterms:modified>
</cp:coreProperties>
</file>