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8" r:id="rId6"/>
    <p:sldId id="261" r:id="rId7"/>
    <p:sldId id="264" r:id="rId8"/>
    <p:sldId id="266" r:id="rId9"/>
    <p:sldId id="269" r:id="rId10"/>
    <p:sldId id="270" r:id="rId11"/>
    <p:sldId id="277" r:id="rId12"/>
    <p:sldId id="278" r:id="rId13"/>
    <p:sldId id="280" r:id="rId14"/>
    <p:sldId id="287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7" autoAdjust="0"/>
    <p:restoredTop sz="94660"/>
  </p:normalViewPr>
  <p:slideViewPr>
    <p:cSldViewPr snapToGrid="0">
      <p:cViewPr>
        <p:scale>
          <a:sx n="82" d="100"/>
          <a:sy n="82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0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 Project Presentation (KCS 851)</a:t>
            </a:r>
            <a:br>
              <a:rPr lang="en-IN" sz="4900" dirty="0"/>
            </a:br>
            <a:r>
              <a:rPr lang="en-IN" sz="4900" dirty="0"/>
              <a:t>(Career Dendrogram)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570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Guide Name: Prof. Pawan Kumar Pal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Project Members Name with Roll Number &amp; Section</a:t>
            </a:r>
          </a:p>
          <a:p>
            <a:r>
              <a:rPr lang="en-IN" dirty="0"/>
              <a:t>1.Rajeev Ranjan (21002902120136 &amp; 8C )</a:t>
            </a:r>
          </a:p>
          <a:p>
            <a:r>
              <a:rPr lang="en-IN" dirty="0"/>
              <a:t>2.Rishabh Yadav (2100290120143 &amp; 8C</a:t>
            </a:r>
          </a:p>
          <a:p>
            <a:r>
              <a:rPr lang="en-IN" dirty="0"/>
              <a:t>3. </a:t>
            </a:r>
            <a:r>
              <a:rPr lang="en-IN" dirty="0" err="1"/>
              <a:t>Shayam</a:t>
            </a:r>
            <a:r>
              <a:rPr lang="en-IN" dirty="0"/>
              <a:t> (2100290120154 &amp; 8C)</a:t>
            </a:r>
          </a:p>
          <a:p>
            <a:r>
              <a:rPr lang="en-IN" dirty="0"/>
              <a:t>4. Shubham Verma (2100290120161 &amp; 8C)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9C1DBF-A3DE-7BA9-3A6D-5501DC628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D87356-B4BF-5A03-1265-BB8E93C17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0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73CC180-33B0-A867-9860-8B12F43F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2678"/>
            <a:ext cx="10905066" cy="51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login form">
            <a:extLst>
              <a:ext uri="{FF2B5EF4-FFF2-40B4-BE49-F238E27FC236}">
                <a16:creationId xmlns:a16="http://schemas.microsoft.com/office/drawing/2014/main" id="{CF3DA026-E420-CCF1-6EC2-4E3F2C9F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A51ADB6B-027C-8EEF-E2D3-9AA1ECEA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2678"/>
            <a:ext cx="10905066" cy="51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0874EB-E380-7A77-8C4D-54B89E1D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EE62F5-4546-6F67-3719-96F9E892F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D51A30-16EB-CBF1-8F6C-DC642235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9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6C0423E-DB8A-64DA-BEAA-93012E9F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919D-FB3F-1477-B905-6E0ABA23D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3C17-ED98-A7F3-739B-31BFF0FFF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here is a need for a career dendrogram to better educate people about their career option thus preventing them from making mistake in choosing their career </a:t>
            </a:r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44444"/>
                </a:solidFill>
                <a:effectLst/>
                <a:ea typeface="Times New Roman" panose="02020603050405020304" pitchFamily="18" charset="0"/>
              </a:rPr>
              <a:t>A website will be created for this system, students can login and signup with their emails. First, a quick test will be carried out to get basic ideas about each student’s career choice. Then a long test will be carried out which will, with the help of a backend algorithm, suggest a list of perfect or matching educational fields according to the inputs.</a:t>
            </a:r>
            <a:endParaRPr lang="en-IN" dirty="0"/>
          </a:p>
          <a:p>
            <a:r>
              <a:rPr lang="en-US" dirty="0">
                <a:solidFill>
                  <a:srgbClr val="444444"/>
                </a:solidFill>
                <a:effectLst/>
                <a:ea typeface="Times New Roman" panose="02020603050405020304" pitchFamily="18" charset="0"/>
              </a:rPr>
              <a:t>A dendrogram or tree diagram for each education field will be created with deep information about each course inside a course, future scope, limitations, pros, and cons according to the region, and much more. Students can decide if they want to find the right field by giving the test.</a:t>
            </a:r>
            <a:endParaRPr lang="en-IN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Frontend (HTML, CSS, JS, </a:t>
            </a:r>
            <a:r>
              <a:rPr lang="en-IN" dirty="0" err="1"/>
              <a:t>Reactjs</a:t>
            </a:r>
            <a:r>
              <a:rPr lang="en-IN" dirty="0"/>
              <a:t>)</a:t>
            </a:r>
          </a:p>
          <a:p>
            <a:r>
              <a:rPr lang="en-IN" dirty="0"/>
              <a:t>Backend (Nodejs, </a:t>
            </a:r>
            <a:r>
              <a:rPr lang="en-IN" dirty="0" err="1"/>
              <a:t>Expressjs</a:t>
            </a:r>
            <a:r>
              <a:rPr lang="en-IN" dirty="0"/>
              <a:t>, </a:t>
            </a:r>
            <a:r>
              <a:rPr lang="en-IN" dirty="0" err="1"/>
              <a:t>FastAPI</a:t>
            </a:r>
            <a:r>
              <a:rPr lang="en-IN" dirty="0"/>
              <a:t>)</a:t>
            </a:r>
          </a:p>
          <a:p>
            <a:r>
              <a:rPr lang="en-IN" dirty="0"/>
              <a:t>Database (MongoDB)</a:t>
            </a:r>
          </a:p>
          <a:p>
            <a:r>
              <a:rPr lang="en-IN" dirty="0"/>
              <a:t>ML Models (Random Forest Algorithm)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76743-6CD4-B995-8263-546DAC00A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3943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0FE3-6B5B-F3C7-B376-30B35224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335" y="1825625"/>
            <a:ext cx="258594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55187-9D18-98FE-A836-E30028E7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34" y="1338929"/>
            <a:ext cx="5970118" cy="55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2DA-95B9-0846-B411-D53C06C6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" y="1341531"/>
            <a:ext cx="10515600" cy="4351338"/>
          </a:xfrm>
        </p:spPr>
        <p:txBody>
          <a:bodyPr/>
          <a:lstStyle/>
          <a:p>
            <a:r>
              <a:rPr lang="en-IN" dirty="0"/>
              <a:t>95% Completed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3069-4526-0613-C303-34B6B089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1935932"/>
            <a:ext cx="9466729" cy="46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0956B6-B0C5-A2BB-871A-6CED35A05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B4055E-23BD-7D51-9738-2F95206C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294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       Project Presentation (KCS 851) (Career Dendrogram)</vt:lpstr>
      <vt:lpstr>Problem Statement</vt:lpstr>
      <vt:lpstr>Objectives</vt:lpstr>
      <vt:lpstr>Technology Used </vt:lpstr>
      <vt:lpstr>PowerPoint Presentation</vt:lpstr>
      <vt:lpstr>Workflow Diagram</vt:lpstr>
      <vt:lpstr>Project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RISHABH YADAV</cp:lastModifiedBy>
  <cp:revision>20</cp:revision>
  <dcterms:created xsi:type="dcterms:W3CDTF">2023-09-23T09:10:50Z</dcterms:created>
  <dcterms:modified xsi:type="dcterms:W3CDTF">2025-05-24T12:26:00Z</dcterms:modified>
</cp:coreProperties>
</file>