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Open Sans" panose="020B0606030504020204" pitchFamily="34" charset="0"/>
      <p:regular r:id="rId12"/>
      <p:bold r:id="rId13"/>
    </p:embeddedFont>
    <p:embeddedFont>
      <p:font typeface="Open Sans Bold" panose="020B0806030504020204" charset="0"/>
      <p:bold r:id="rId14"/>
    </p:embeddedFont>
    <p:embeddedFont>
      <p:font typeface="Playfair Display Bold" panose="020B0604020202020204" charset="0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53" d="100"/>
          <a:sy n="53" d="100"/>
        </p:scale>
        <p:origin x="748" y="3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459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705207"/>
            <a:ext cx="7556421" cy="47761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7700"/>
              </a:lnSpc>
            </a:pPr>
            <a:r>
              <a:rPr lang="en-US" sz="66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 develop a portal to know about various national and international scholarships.</a:t>
            </a:r>
            <a:endParaRPr lang="en-US" sz="6600" dirty="0"/>
          </a:p>
          <a:p>
            <a:pPr marL="0" indent="0">
              <a:lnSpc>
                <a:spcPts val="7700"/>
              </a:lnSpc>
              <a:buNone/>
            </a:pP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793790" y="4392692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endParaRPr lang="en-US" sz="2800" dirty="0"/>
          </a:p>
        </p:txBody>
      </p:sp>
      <p:sp>
        <p:nvSpPr>
          <p:cNvPr id="5" name="Shape 2"/>
          <p:cNvSpPr/>
          <p:nvPr/>
        </p:nvSpPr>
        <p:spPr>
          <a:xfrm>
            <a:off x="793790" y="575345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445839" y="5696639"/>
            <a:ext cx="4959310" cy="19215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By </a:t>
            </a:r>
          </a:p>
          <a:p>
            <a:r>
              <a:rPr lang="en-IN" sz="2400" dirty="0" err="1"/>
              <a:t>Deepanshu</a:t>
            </a:r>
            <a:r>
              <a:rPr lang="en-IN" sz="2400" dirty="0"/>
              <a:t> 2100290120068</a:t>
            </a:r>
          </a:p>
          <a:p>
            <a:r>
              <a:rPr lang="en-IN" sz="2400" dirty="0" err="1"/>
              <a:t>Harshit</a:t>
            </a:r>
            <a:r>
              <a:rPr lang="en-IN" sz="2400" dirty="0"/>
              <a:t> Mishra 2100290120085</a:t>
            </a:r>
          </a:p>
          <a:p>
            <a:r>
              <a:rPr lang="en-IN" sz="2400" dirty="0" err="1"/>
              <a:t>Ibtesham</a:t>
            </a:r>
            <a:r>
              <a:rPr lang="en-IN" sz="2400" dirty="0"/>
              <a:t> Umar Ansari 2100290120087</a:t>
            </a:r>
          </a:p>
          <a:p>
            <a:r>
              <a:rPr lang="en-IN" sz="2400" dirty="0" err="1"/>
              <a:t>Jatish</a:t>
            </a:r>
            <a:r>
              <a:rPr lang="en-IN" sz="2400" dirty="0"/>
              <a:t> Kumar 2100290120089</a:t>
            </a:r>
          </a:p>
          <a:p>
            <a:pPr marL="0" indent="0" algn="l">
              <a:lnSpc>
                <a:spcPts val="3100"/>
              </a:lnSpc>
              <a:buNone/>
            </a:pPr>
            <a:endParaRPr lang="en-US" sz="2200" b="1" dirty="0">
              <a:solidFill>
                <a:srgbClr val="39393C"/>
              </a:solidFill>
              <a:latin typeface="Open Sans Bold" pitchFamily="34" charset="0"/>
              <a:ea typeface="Open Sans Bold" pitchFamily="34" charset="-122"/>
              <a:cs typeface="Open Sans Bold" pitchFamily="34" charset="-12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5B7847-4DC6-4946-0130-6EC9FFFB8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579" y="452091"/>
            <a:ext cx="5595594" cy="70567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9560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Project Abstract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713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Overview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52505"/>
            <a:ext cx="3978116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project provides a platform for students or young professionals seeking scholarship or educational aid, and also the sponsor organizing scholarship for the youngsters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2713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Key Objectives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3852505"/>
            <a:ext cx="3978116" cy="33341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 develop a portal for various National and International scholarships.</a:t>
            </a: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Should based on merit, study field, income etc. are shown up.</a:t>
            </a: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 Should have real time data management which should be updated with the latest scholarships that are being offered.</a:t>
            </a:r>
          </a:p>
        </p:txBody>
      </p:sp>
      <p:sp>
        <p:nvSpPr>
          <p:cNvPr id="7" name="Text 5"/>
          <p:cNvSpPr/>
          <p:nvPr/>
        </p:nvSpPr>
        <p:spPr>
          <a:xfrm>
            <a:off x="9872067" y="32713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Approach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3852505"/>
            <a:ext cx="3978116" cy="23437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/>
              <a:t>Develop a secure, user-friendly portal that connects students with relevant scholarships through searchable listings, application tracking, and automated notifications.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2A3EF2-6D27-FAEA-F37B-15D2583CA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3062" y="7530588"/>
            <a:ext cx="2156864" cy="6063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3436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9613" y="3139202"/>
            <a:ext cx="6649403" cy="633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Project Goals and Objectives</a:t>
            </a:r>
            <a:endParaRPr lang="en-US" sz="3950" dirty="0"/>
          </a:p>
        </p:txBody>
      </p:sp>
      <p:sp>
        <p:nvSpPr>
          <p:cNvPr id="4" name="Shape 1"/>
          <p:cNvSpPr/>
          <p:nvPr/>
        </p:nvSpPr>
        <p:spPr>
          <a:xfrm>
            <a:off x="7303770" y="4076819"/>
            <a:ext cx="22860" cy="3547943"/>
          </a:xfrm>
          <a:prstGeom prst="roundRect">
            <a:avLst>
              <a:gd name="adj" fmla="val 133041"/>
            </a:avLst>
          </a:prstGeom>
          <a:solidFill>
            <a:srgbClr val="C6C6D2"/>
          </a:solidFill>
          <a:ln/>
        </p:spPr>
      </p:sp>
      <p:sp>
        <p:nvSpPr>
          <p:cNvPr id="5" name="Shape 2"/>
          <p:cNvSpPr/>
          <p:nvPr/>
        </p:nvSpPr>
        <p:spPr>
          <a:xfrm>
            <a:off x="6400383" y="4521398"/>
            <a:ext cx="709613" cy="22860"/>
          </a:xfrm>
          <a:prstGeom prst="roundRect">
            <a:avLst>
              <a:gd name="adj" fmla="val 133041"/>
            </a:avLst>
          </a:prstGeom>
          <a:solidFill>
            <a:srgbClr val="C6C6D2"/>
          </a:solidFill>
          <a:ln/>
        </p:spPr>
      </p:sp>
      <p:sp>
        <p:nvSpPr>
          <p:cNvPr id="6" name="Shape 3"/>
          <p:cNvSpPr/>
          <p:nvPr/>
        </p:nvSpPr>
        <p:spPr>
          <a:xfrm>
            <a:off x="7087136" y="4304824"/>
            <a:ext cx="456128" cy="456128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</p:sp>
      <p:sp>
        <p:nvSpPr>
          <p:cNvPr id="7" name="Text 4"/>
          <p:cNvSpPr/>
          <p:nvPr/>
        </p:nvSpPr>
        <p:spPr>
          <a:xfrm>
            <a:off x="7256919" y="4380786"/>
            <a:ext cx="116562" cy="304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2350" dirty="0"/>
          </a:p>
        </p:txBody>
      </p:sp>
      <p:sp>
        <p:nvSpPr>
          <p:cNvPr id="8" name="Text 5"/>
          <p:cNvSpPr/>
          <p:nvPr/>
        </p:nvSpPr>
        <p:spPr>
          <a:xfrm>
            <a:off x="3665696" y="4279463"/>
            <a:ext cx="2534364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Integrated Platform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709612" y="4717852"/>
            <a:ext cx="5805487" cy="64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2550"/>
              </a:lnSpc>
            </a:pPr>
            <a:r>
              <a:rPr lang="en-US" sz="15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 develop a portal for various National and International scholarships.</a:t>
            </a:r>
          </a:p>
        </p:txBody>
      </p:sp>
      <p:sp>
        <p:nvSpPr>
          <p:cNvPr id="10" name="Shape 7"/>
          <p:cNvSpPr/>
          <p:nvPr/>
        </p:nvSpPr>
        <p:spPr>
          <a:xfrm>
            <a:off x="7520404" y="5534978"/>
            <a:ext cx="709613" cy="22860"/>
          </a:xfrm>
          <a:prstGeom prst="roundRect">
            <a:avLst>
              <a:gd name="adj" fmla="val 133041"/>
            </a:avLst>
          </a:prstGeom>
          <a:solidFill>
            <a:srgbClr val="C6C6D2"/>
          </a:solidFill>
          <a:ln/>
        </p:spPr>
      </p:sp>
      <p:sp>
        <p:nvSpPr>
          <p:cNvPr id="11" name="Shape 8"/>
          <p:cNvSpPr/>
          <p:nvPr/>
        </p:nvSpPr>
        <p:spPr>
          <a:xfrm>
            <a:off x="7087136" y="5318403"/>
            <a:ext cx="456128" cy="456128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</p:sp>
      <p:sp>
        <p:nvSpPr>
          <p:cNvPr id="12" name="Text 9"/>
          <p:cNvSpPr/>
          <p:nvPr/>
        </p:nvSpPr>
        <p:spPr>
          <a:xfrm>
            <a:off x="7235607" y="5394365"/>
            <a:ext cx="159068" cy="304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2350" dirty="0"/>
          </a:p>
        </p:txBody>
      </p:sp>
      <p:sp>
        <p:nvSpPr>
          <p:cNvPr id="13" name="Text 10"/>
          <p:cNvSpPr/>
          <p:nvPr/>
        </p:nvSpPr>
        <p:spPr>
          <a:xfrm>
            <a:off x="8430339" y="5293043"/>
            <a:ext cx="3142536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Various Eligibility Criteria</a:t>
            </a:r>
            <a:endParaRPr lang="en-US" sz="1950" dirty="0"/>
          </a:p>
        </p:txBody>
      </p:sp>
      <p:sp>
        <p:nvSpPr>
          <p:cNvPr id="14" name="Text 11"/>
          <p:cNvSpPr/>
          <p:nvPr/>
        </p:nvSpPr>
        <p:spPr>
          <a:xfrm>
            <a:off x="8430339" y="5731431"/>
            <a:ext cx="5490448" cy="64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sz="155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based on merit, study field, income </a:t>
            </a:r>
            <a:r>
              <a:rPr lang="en-US" sz="1550" dirty="0"/>
              <a:t>, </a:t>
            </a:r>
            <a:r>
              <a:rPr lang="en-US" sz="155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 categories, </a:t>
            </a:r>
            <a:r>
              <a:rPr lang="en-US" sz="155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e.t.c</a:t>
            </a:r>
            <a:r>
              <a:rPr lang="en-US" sz="155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</a:p>
        </p:txBody>
      </p:sp>
      <p:sp>
        <p:nvSpPr>
          <p:cNvPr id="15" name="Shape 12"/>
          <p:cNvSpPr/>
          <p:nvPr/>
        </p:nvSpPr>
        <p:spPr>
          <a:xfrm>
            <a:off x="6400383" y="6447234"/>
            <a:ext cx="709613" cy="22860"/>
          </a:xfrm>
          <a:prstGeom prst="roundRect">
            <a:avLst>
              <a:gd name="adj" fmla="val 133041"/>
            </a:avLst>
          </a:prstGeom>
          <a:solidFill>
            <a:srgbClr val="C6C6D2"/>
          </a:solidFill>
          <a:ln/>
        </p:spPr>
      </p:sp>
      <p:sp>
        <p:nvSpPr>
          <p:cNvPr id="16" name="Shape 13"/>
          <p:cNvSpPr/>
          <p:nvPr/>
        </p:nvSpPr>
        <p:spPr>
          <a:xfrm>
            <a:off x="7087136" y="6230660"/>
            <a:ext cx="456128" cy="456128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</p:sp>
      <p:sp>
        <p:nvSpPr>
          <p:cNvPr id="17" name="Text 14"/>
          <p:cNvSpPr/>
          <p:nvPr/>
        </p:nvSpPr>
        <p:spPr>
          <a:xfrm>
            <a:off x="7240965" y="6306622"/>
            <a:ext cx="148471" cy="304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2350" dirty="0"/>
          </a:p>
        </p:txBody>
      </p:sp>
      <p:sp>
        <p:nvSpPr>
          <p:cNvPr id="18" name="Text 15"/>
          <p:cNvSpPr/>
          <p:nvPr/>
        </p:nvSpPr>
        <p:spPr>
          <a:xfrm>
            <a:off x="2700338" y="6205299"/>
            <a:ext cx="3499723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Real-Time Data Management</a:t>
            </a:r>
            <a:endParaRPr lang="en-US" sz="1950" dirty="0"/>
          </a:p>
        </p:txBody>
      </p:sp>
      <p:sp>
        <p:nvSpPr>
          <p:cNvPr id="19" name="Text 16"/>
          <p:cNvSpPr/>
          <p:nvPr/>
        </p:nvSpPr>
        <p:spPr>
          <a:xfrm>
            <a:off x="709613" y="6643688"/>
            <a:ext cx="5490448" cy="64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2550"/>
              </a:lnSpc>
            </a:pPr>
            <a:r>
              <a:rPr lang="en-US" sz="15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 Should have real time data management which should be updated with the latest scholarships that are being offered.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E0EF2CF-9213-1F1A-46CB-DC597CF43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3062" y="7530588"/>
            <a:ext cx="2156864" cy="6063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49379" y="761048"/>
            <a:ext cx="7645241" cy="20073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Alignment with UN Sustainable Development Goals (SDGs)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749379" y="3089553"/>
            <a:ext cx="3715583" cy="1911072"/>
          </a:xfrm>
          <a:prstGeom prst="roundRect">
            <a:avLst>
              <a:gd name="adj" fmla="val 1681"/>
            </a:avLst>
          </a:prstGeom>
          <a:solidFill>
            <a:srgbClr val="E0E0EC"/>
          </a:solidFill>
          <a:ln/>
        </p:spPr>
      </p:sp>
      <p:sp>
        <p:nvSpPr>
          <p:cNvPr id="5" name="Text 2"/>
          <p:cNvSpPr/>
          <p:nvPr/>
        </p:nvSpPr>
        <p:spPr>
          <a:xfrm>
            <a:off x="963454" y="3303628"/>
            <a:ext cx="3287435" cy="4630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SDG 4: Quality Education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963454" y="3766662"/>
            <a:ext cx="3287435" cy="999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650"/>
              </a:lnSpc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Ensure inclusive and equitable quality education and promote lifelong learning opportunities.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4679037" y="3089553"/>
            <a:ext cx="3715583" cy="1911072"/>
          </a:xfrm>
          <a:prstGeom prst="roundRect">
            <a:avLst>
              <a:gd name="adj" fmla="val 1681"/>
            </a:avLst>
          </a:prstGeom>
          <a:solidFill>
            <a:srgbClr val="E0E0EC"/>
          </a:solidFill>
          <a:ln/>
        </p:spPr>
      </p:sp>
      <p:sp>
        <p:nvSpPr>
          <p:cNvPr id="8" name="Text 5"/>
          <p:cNvSpPr/>
          <p:nvPr/>
        </p:nvSpPr>
        <p:spPr>
          <a:xfrm>
            <a:off x="4893112" y="3303627"/>
            <a:ext cx="3107888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SDG 5: Gender Equality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4893112" y="3766661"/>
            <a:ext cx="3287435" cy="685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650"/>
              </a:lnSpc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Achieve gender equality and empower all women and girls.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749379" y="5214699"/>
            <a:ext cx="3715583" cy="2253734"/>
          </a:xfrm>
          <a:prstGeom prst="roundRect">
            <a:avLst>
              <a:gd name="adj" fmla="val 1425"/>
            </a:avLst>
          </a:prstGeom>
          <a:solidFill>
            <a:srgbClr val="E0E0EC"/>
          </a:solidFill>
          <a:ln/>
        </p:spPr>
      </p:sp>
      <p:sp>
        <p:nvSpPr>
          <p:cNvPr id="11" name="Text 8"/>
          <p:cNvSpPr/>
          <p:nvPr/>
        </p:nvSpPr>
        <p:spPr>
          <a:xfrm>
            <a:off x="963454" y="5428773"/>
            <a:ext cx="2994184" cy="669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600"/>
              </a:lnSpc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SDG 8: Decent Work</a:t>
            </a:r>
          </a:p>
          <a:p>
            <a:pPr>
              <a:lnSpc>
                <a:spcPts val="2600"/>
              </a:lnSpc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 and Economic Growth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963454" y="6097905"/>
            <a:ext cx="3287435" cy="10279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650"/>
              </a:lnSpc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Promote sustainable economic growth with skill development and economic empowerment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4679037" y="5214699"/>
            <a:ext cx="3715583" cy="2253734"/>
          </a:xfrm>
          <a:prstGeom prst="roundRect">
            <a:avLst>
              <a:gd name="adj" fmla="val 1425"/>
            </a:avLst>
          </a:prstGeom>
          <a:solidFill>
            <a:srgbClr val="E0E0EC"/>
          </a:solidFill>
          <a:ln/>
        </p:spPr>
      </p:sp>
      <p:sp>
        <p:nvSpPr>
          <p:cNvPr id="14" name="Text 11"/>
          <p:cNvSpPr/>
          <p:nvPr/>
        </p:nvSpPr>
        <p:spPr>
          <a:xfrm>
            <a:off x="4893112" y="5428774"/>
            <a:ext cx="3287435" cy="6691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SDG 10: Reduced Inequalities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4893112" y="6226373"/>
            <a:ext cx="3287435" cy="10279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650"/>
              </a:lnSpc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Reduce inequality within and among countries.</a:t>
            </a:r>
            <a:endParaRPr lang="en-US" sz="165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8C723D1-A295-8DFA-1E7B-9419EC073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821" y="180474"/>
            <a:ext cx="4620126" cy="74234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931E654-9A39-A890-7EFE-E52B7A2D2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5032" y="7579895"/>
            <a:ext cx="1925052" cy="5411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69938" y="538520"/>
            <a:ext cx="6175296" cy="6103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Methodology and Approach</a:t>
            </a:r>
            <a:endParaRPr lang="en-US" sz="3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938" y="1441728"/>
            <a:ext cx="976432" cy="156233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39262" y="1636990"/>
            <a:ext cx="4905971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Requirement Gathering and Data Analysis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7439263" y="2059186"/>
            <a:ext cx="6507599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/>
              <a:t> Identifying Target Users; Core Functionalities:- Student Facing Features, Sponsor   Facing Features</a:t>
            </a: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9938" y="3004066"/>
            <a:ext cx="976432" cy="156233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39263" y="3199328"/>
            <a:ext cx="2624852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Technology Integration</a:t>
            </a:r>
            <a:endParaRPr lang="en-US" sz="1900" dirty="0"/>
          </a:p>
        </p:txBody>
      </p:sp>
      <p:sp>
        <p:nvSpPr>
          <p:cNvPr id="9" name="Text 4"/>
          <p:cNvSpPr/>
          <p:nvPr/>
        </p:nvSpPr>
        <p:spPr>
          <a:xfrm>
            <a:off x="7439263" y="3621524"/>
            <a:ext cx="6507599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React JS, Node JS, Mongo DB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9938" y="4566404"/>
            <a:ext cx="976432" cy="156233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39263" y="4761667"/>
            <a:ext cx="2563773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Development</a:t>
            </a:r>
            <a:endParaRPr lang="en-US" sz="1900" dirty="0"/>
          </a:p>
        </p:txBody>
      </p:sp>
      <p:sp>
        <p:nvSpPr>
          <p:cNvPr id="12" name="Text 6"/>
          <p:cNvSpPr/>
          <p:nvPr/>
        </p:nvSpPr>
        <p:spPr>
          <a:xfrm>
            <a:off x="7439263" y="5183862"/>
            <a:ext cx="6507599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Frontend -&gt; React JS : Backend -&gt; Node JS : Database -&gt; Mongo DB</a:t>
            </a:r>
            <a:endParaRPr lang="en-US" sz="15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9938" y="6128742"/>
            <a:ext cx="976432" cy="156233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439263" y="6324005"/>
            <a:ext cx="3046809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Additional Considerations</a:t>
            </a:r>
            <a:endParaRPr lang="en-US" sz="1900" dirty="0"/>
          </a:p>
        </p:txBody>
      </p:sp>
      <p:sp>
        <p:nvSpPr>
          <p:cNvPr id="15" name="Text 8"/>
          <p:cNvSpPr/>
          <p:nvPr/>
        </p:nvSpPr>
        <p:spPr>
          <a:xfrm>
            <a:off x="7439263" y="6746200"/>
            <a:ext cx="6507599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/>
              <a:t> Accessibility ; Data Privacy and Security ; Scalability ; User Experience ; Maintenance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329C7CB-6DD9-D5B3-6729-E30BBAFF5F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93062" y="7530588"/>
            <a:ext cx="2156864" cy="6063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821430"/>
            <a:ext cx="82637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Expected Outcomes and Impact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870371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5664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</a:rPr>
              <a:t>Access to Education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6154579"/>
            <a:ext cx="4120753" cy="14892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streamlining the application process and providing a centralized platform, the portal can help more students discover and apply for scholarships.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704" y="4870371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254704" y="5664160"/>
            <a:ext cx="2860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Scholarship Matching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254704" y="6154579"/>
            <a:ext cx="4120872" cy="14892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Advanced search and filtering tools can help students find scholarships that match their specific criteria, increasing their chances of success.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5738" y="4870371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5738" y="5664160"/>
            <a:ext cx="353901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Community Empowerment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715738" y="6154579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Empowered students and youngsters actively participating in getting educational aid.</a:t>
            </a:r>
            <a:endParaRPr lang="en-US" sz="17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3D48D7-2B14-AFCB-ABFF-07812CB6B9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93062" y="7530588"/>
            <a:ext cx="2156864" cy="6063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99974"/>
            <a:ext cx="63325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Key Project Deliverables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149398"/>
            <a:ext cx="7556421" cy="2380298"/>
          </a:xfrm>
          <a:prstGeom prst="roundRect">
            <a:avLst>
              <a:gd name="adj" fmla="val 90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6400324" y="3313134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Web Application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058400" y="3250317"/>
            <a:ext cx="33131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full-fledged working web application providing a platform for students and sponsors.</a:t>
            </a:r>
            <a:b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b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Admin dashboard for the user and application manager.</a:t>
            </a:r>
            <a:b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b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Secure Login and data handling.</a:t>
            </a:r>
            <a:b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b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Responsive UI for all devices.</a:t>
            </a:r>
            <a:endParaRPr lang="en-US" sz="17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AD027-A7DB-213F-E9CD-BD4992B07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1030" y="7530588"/>
            <a:ext cx="2156864" cy="6063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42586"/>
            <a:ext cx="69465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             Next Steps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94667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5" name="Text 2"/>
          <p:cNvSpPr/>
          <p:nvPr/>
        </p:nvSpPr>
        <p:spPr>
          <a:xfrm>
            <a:off x="6470094" y="3031688"/>
            <a:ext cx="1303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Scale and Expand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437096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Replicate the successful model in other regions and continue to grow the project's impact.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294667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9" name="Text 6"/>
          <p:cNvSpPr/>
          <p:nvPr/>
        </p:nvSpPr>
        <p:spPr>
          <a:xfrm>
            <a:off x="10337959" y="3031688"/>
            <a:ext cx="1779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Forge Partnerships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437096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Collaborate with government, private sector, and civil society to further strengthen the initiative.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37067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13" name="Text 10"/>
          <p:cNvSpPr/>
          <p:nvPr/>
        </p:nvSpPr>
        <p:spPr>
          <a:xfrm>
            <a:off x="6452235" y="5455682"/>
            <a:ext cx="16609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370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Monitor and Evaluate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586109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Continuously assess the project's performance and make adjustments to optimize its effectiveness.</a:t>
            </a: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01EFA63-1AC3-2163-13EA-324B3EF5C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3062" y="7530588"/>
            <a:ext cx="2156864" cy="6063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A3F948-05E8-2BAC-C19B-1BFCA98B3D11}"/>
              </a:ext>
            </a:extLst>
          </p:cNvPr>
          <p:cNvSpPr txBox="1"/>
          <p:nvPr/>
        </p:nvSpPr>
        <p:spPr>
          <a:xfrm>
            <a:off x="4572000" y="3329970"/>
            <a:ext cx="98779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Thank You</a:t>
            </a:r>
            <a:endParaRPr lang="en-IN" sz="9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014BFA-6A54-D189-9287-81F9DF38F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062" y="7530588"/>
            <a:ext cx="2156864" cy="60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26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505</Words>
  <Application>Microsoft Office PowerPoint</Application>
  <PresentationFormat>Custom</PresentationFormat>
  <Paragraphs>73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Open Sans</vt:lpstr>
      <vt:lpstr>Open Sans Bold</vt:lpstr>
      <vt:lpstr>Playfair Display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Deepanshu kumar</cp:lastModifiedBy>
  <cp:revision>13</cp:revision>
  <dcterms:created xsi:type="dcterms:W3CDTF">2024-11-11T08:06:52Z</dcterms:created>
  <dcterms:modified xsi:type="dcterms:W3CDTF">2025-05-25T14:23:47Z</dcterms:modified>
</cp:coreProperties>
</file>