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8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88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06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4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4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6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4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DCDB-ADBA-4000-A46D-C1DE4D2D130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D02413-8EAC-433C-93F7-7D2CCCCDC4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04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FA097-ADF6-7324-C917-A2785FF60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04"/>
            <a:ext cx="1950104" cy="178413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61C16C6-B879-7F61-B7F2-C16FA80E92B2}"/>
              </a:ext>
            </a:extLst>
          </p:cNvPr>
          <p:cNvSpPr txBox="1"/>
          <p:nvPr/>
        </p:nvSpPr>
        <p:spPr>
          <a:xfrm>
            <a:off x="1411943" y="2709753"/>
            <a:ext cx="8812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i="1" dirty="0"/>
              <a:t>             E-COMMERCE FOR BAKERS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2C627A53-3AA8-FAE0-94EF-CD9A0B917BD5}"/>
              </a:ext>
            </a:extLst>
          </p:cNvPr>
          <p:cNvSpPr txBox="1"/>
          <p:nvPr/>
        </p:nvSpPr>
        <p:spPr>
          <a:xfrm>
            <a:off x="564779" y="4143766"/>
            <a:ext cx="2823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Team Members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76846-3A6C-2E2A-6830-A7119A0803E0}"/>
              </a:ext>
            </a:extLst>
          </p:cNvPr>
          <p:cNvSpPr/>
          <p:nvPr/>
        </p:nvSpPr>
        <p:spPr>
          <a:xfrm>
            <a:off x="555810" y="4717839"/>
            <a:ext cx="28149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tx1"/>
                </a:solidFill>
              </a:rPr>
              <a:t>Rahul Kumar Gautam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8143A-F6E5-C1B5-1826-2409860F2018}"/>
              </a:ext>
            </a:extLst>
          </p:cNvPr>
          <p:cNvSpPr/>
          <p:nvPr/>
        </p:nvSpPr>
        <p:spPr>
          <a:xfrm>
            <a:off x="555810" y="5106563"/>
            <a:ext cx="28149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tx1"/>
                </a:solidFill>
              </a:rPr>
              <a:t>Mohd Danish Khan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F00BF7-1EE1-595D-AA57-09D1F084E99A}"/>
              </a:ext>
            </a:extLst>
          </p:cNvPr>
          <p:cNvSpPr/>
          <p:nvPr/>
        </p:nvSpPr>
        <p:spPr>
          <a:xfrm>
            <a:off x="555810" y="5475895"/>
            <a:ext cx="28149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tx1"/>
                </a:solidFill>
              </a:rPr>
              <a:t>Navneet Kumar Rao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E9B748-4DEE-7F6E-16F9-0F62F0A117F2}"/>
              </a:ext>
            </a:extLst>
          </p:cNvPr>
          <p:cNvSpPr/>
          <p:nvPr/>
        </p:nvSpPr>
        <p:spPr>
          <a:xfrm>
            <a:off x="555810" y="5845227"/>
            <a:ext cx="281492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tx1"/>
                </a:solidFill>
              </a:rPr>
              <a:t>Mohd Mohsin Ansari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87A1697C-EF85-ECC1-BDEF-BFEDBCD412B1}"/>
              </a:ext>
            </a:extLst>
          </p:cNvPr>
          <p:cNvSpPr txBox="1"/>
          <p:nvPr/>
        </p:nvSpPr>
        <p:spPr>
          <a:xfrm>
            <a:off x="8812308" y="4717839"/>
            <a:ext cx="282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Guide </a:t>
            </a:r>
          </a:p>
          <a:p>
            <a:r>
              <a:rPr lang="en-US" b="1" i="1" dirty="0"/>
              <a:t>Prof. Anmol Jain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6B792-F1A5-40BC-A3E8-CA586BD9102E}"/>
              </a:ext>
            </a:extLst>
          </p:cNvPr>
          <p:cNvSpPr/>
          <p:nvPr/>
        </p:nvSpPr>
        <p:spPr>
          <a:xfrm>
            <a:off x="2253916" y="366442"/>
            <a:ext cx="7684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lang="en-US" altLang="en-US" b="1" dirty="0">
              <a:ea typeface="Times New Roman" panose="02020603050405020304" pitchFamily="18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(An ISO – 9001: 2008 Certified &amp; ‘A+’ Grade accredited Institution by NAAC)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26" name="image2.jpeg" descr="Logo, company name  Description automatically generated">
            <a:extLst>
              <a:ext uri="{FF2B5EF4-FFF2-40B4-BE49-F238E27FC236}">
                <a16:creationId xmlns:a16="http://schemas.microsoft.com/office/drawing/2014/main" id="{A24E16C5-05DC-4F31-83BC-3772262C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803" y="85737"/>
            <a:ext cx="1772778" cy="164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213EFFF-F39F-43A5-88F6-DEEBD53AE42A}"/>
              </a:ext>
            </a:extLst>
          </p:cNvPr>
          <p:cNvSpPr/>
          <p:nvPr/>
        </p:nvSpPr>
        <p:spPr>
          <a:xfrm>
            <a:off x="3388661" y="1904842"/>
            <a:ext cx="6987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 Project Presentation (KCS 753)</a:t>
            </a:r>
            <a:br>
              <a:rPr lang="en-IN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4088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1B17-0399-BB91-CC5C-250F096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750C0B-1958-404C-B62F-953A8FE1C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598" y="2510508"/>
            <a:ext cx="101704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Limited online presence: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bakers lack the tools and resources to effectively showcase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their products online, reducing their potential to reach a broader audience.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High costs and 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Current e-commerce solutions can be too complex or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expensive for small-scale bakers, limiting their ability to scale their business.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/>
              <a:t>        Absence of Specialized E-commerce Platforms:</a:t>
            </a:r>
            <a:r>
              <a:rPr lang="en-US" sz="1800" dirty="0"/>
              <a:t> </a:t>
            </a:r>
            <a:r>
              <a:rPr lang="en-US" sz="1800" dirty="0">
                <a:latin typeface="Arial" panose="020B0604020202020204" pitchFamily="34" charset="0"/>
              </a:rPr>
              <a:t>Most e-commerce platforms are designed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Arial" panose="020B0604020202020204" pitchFamily="34" charset="0"/>
              </a:rPr>
              <a:t>        for general retail businesses and do not cater specifically to the unique needs of bakers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519C-FCB6-F429-E434-B8C82F3A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F85849-139B-4F3A-9B87-20A7BBE683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777" y="2199663"/>
            <a:ext cx="1148102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Simplify Order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a user-friendly platform that allows bakers to manage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and bulk orders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Enhance Online Presence: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bakers to create a personalized online storefront to showcase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their products and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latin typeface="Arial" panose="020B0604020202020204" pitchFamily="34" charset="0"/>
              </a:rPr>
              <a:t>                Increase Accessibility for Freelancers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>
                <a:latin typeface="Arial" panose="020B0604020202020204" pitchFamily="34" charset="0"/>
              </a:rPr>
              <a:t>Offer an affordable, easy-to-use platform specifically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Arial" panose="020B0604020202020204" pitchFamily="34" charset="0"/>
              </a:rPr>
              <a:t>                tailored for small scale and freelance bakers.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>
                <a:latin typeface="Arial" panose="020B0604020202020204" pitchFamily="34" charset="0"/>
              </a:rPr>
              <a:t>                Support Business Growth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>
                <a:latin typeface="Arial" panose="020B0604020202020204" pitchFamily="34" charset="0"/>
              </a:rPr>
              <a:t>Integrate marketing tools like social media promotion, SEO optimization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latin typeface="Arial" panose="020B0604020202020204" pitchFamily="34" charset="0"/>
              </a:rPr>
              <a:t>                and customer review features to help bakers expand their reach.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41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6B9B-BD7F-F8D9-1409-BF4EB25F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Narrow" panose="020B0004020202020204" pitchFamily="34" charset="0"/>
              </a:rPr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F460E-B276-4046-9099-874B21728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81"/>
            <a:ext cx="992130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(Database):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storing and managing product data, customer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order details in a flexible, scalable NoSQL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 (Backend Framework):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robust, lightweight server-side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handling API requests, routing, and connecting the frontend with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 (Frontend Framework):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Powers the dynamic and interactive user interface, enabling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 user experiences for browsing, customizing orders, and placing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(Runtime Environment):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to build a fast, scalable backend that handles multiple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requests efficiently, ensuring smooth order processing and real-time updates. </a:t>
            </a:r>
          </a:p>
        </p:txBody>
      </p:sp>
    </p:spTree>
    <p:extLst>
      <p:ext uri="{BB962C8B-B14F-4D97-AF65-F5344CB8AC3E}">
        <p14:creationId xmlns:p14="http://schemas.microsoft.com/office/powerpoint/2010/main" val="176415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AE9F-41D9-9A95-B68A-EE726C3B4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Sdg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95CC-B8A2-68E0-ED8E-50E670D2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SDG 8: Decent Work and Economic Growth</a:t>
            </a:r>
          </a:p>
          <a:p>
            <a:pPr marL="0" indent="0">
              <a:buNone/>
            </a:pPr>
            <a:r>
              <a:rPr lang="en-US" dirty="0"/>
              <a:t>	Justification: Your platform promotes entrepreneurship by enabling small/home bakers 	to reach a broader customer base, thus generating income and employment.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SDG 5: Gender Equality</a:t>
            </a:r>
          </a:p>
          <a:p>
            <a:pPr marL="0" indent="0">
              <a:buNone/>
            </a:pPr>
            <a:r>
              <a:rPr lang="en-US" dirty="0"/>
              <a:t>	Justification: Many home bakers are women. The project empowers them financially by 	offering equal access to e-commerce tools and market exposure.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SDG 9: Industry, Innovation, and Infrastructure</a:t>
            </a:r>
          </a:p>
          <a:p>
            <a:pPr marL="0" indent="0">
              <a:buNone/>
            </a:pPr>
            <a:r>
              <a:rPr lang="en-US" dirty="0"/>
              <a:t>	Justification: The project introduces digital infrastructure to a traditional sector, 	encouraging innovation and tech adoption among local food producers.</a:t>
            </a:r>
          </a:p>
        </p:txBody>
      </p:sp>
    </p:spTree>
    <p:extLst>
      <p:ext uri="{BB962C8B-B14F-4D97-AF65-F5344CB8AC3E}">
        <p14:creationId xmlns:p14="http://schemas.microsoft.com/office/powerpoint/2010/main" val="309866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7A5777F-CE8B-D093-47A8-656ADD69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212" y="0"/>
            <a:ext cx="5441576" cy="613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49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01F52-4F4F-B257-3885-F34E5BC7F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529" y="0"/>
            <a:ext cx="6364941" cy="612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0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A188-6588-43D9-BB2B-8D3BFA1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89775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139</TotalTime>
  <Words>455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Narrow</vt:lpstr>
      <vt:lpstr>Arial</vt:lpstr>
      <vt:lpstr>Calibri</vt:lpstr>
      <vt:lpstr>Gill Sans MT</vt:lpstr>
      <vt:lpstr>Times New Roman</vt:lpstr>
      <vt:lpstr>Wingdings</vt:lpstr>
      <vt:lpstr>Gallery</vt:lpstr>
      <vt:lpstr>PowerPoint Presentation</vt:lpstr>
      <vt:lpstr>PROBLEM STATEMENT</vt:lpstr>
      <vt:lpstr>OBJECTIVE</vt:lpstr>
      <vt:lpstr>TECH STACK</vt:lpstr>
      <vt:lpstr>Sdg Mapping</vt:lpstr>
      <vt:lpstr>PowerPoint Presentation</vt:lpstr>
      <vt:lpstr>PowerPoint Presentation</vt:lpstr>
      <vt:lpstr>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Mohsin</dc:creator>
  <cp:lastModifiedBy>Mohd Mohsin</cp:lastModifiedBy>
  <cp:revision>12</cp:revision>
  <dcterms:created xsi:type="dcterms:W3CDTF">2024-02-15T00:56:42Z</dcterms:created>
  <dcterms:modified xsi:type="dcterms:W3CDTF">2025-05-07T20:06:24Z</dcterms:modified>
</cp:coreProperties>
</file>