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4630400" cy="8229600"/>
  <p:notesSz cx="8229600" cy="14630400"/>
  <p:embeddedFontLst>
    <p:embeddedFont>
      <p:font typeface="Open Sans" panose="020B0606030504020204" pitchFamily="34" charset="0"/>
      <p:regular r:id="rId12"/>
      <p:bold r:id="rId13"/>
    </p:embeddedFont>
    <p:embeddedFont>
      <p:font typeface="Open Sans Bold" panose="020B0806030504020204" charset="0"/>
      <p:bold r:id="rId14"/>
    </p:embeddedFont>
    <p:embeddedFont>
      <p:font typeface="Playfair Display Bold" panose="020B0604020202020204" charset="0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5T12:49:11.98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33,'304'15,"-13"1,604-17,-847-2,-1-2,82-18,-83 12,1 3,84-4,-42 13,-63-1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5T12:49:13.61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187 1,'49'1,"0"3,0 2,51 13,142 48,-112-29,-23-9,273 83,-377-111,34 14,-29-8,-22-2,-65 0,-124-7,58-3,-614 5,733 0,0-1,-46-9,55 3,40 2,330-4,-229 10,647-16,-142 1,-586 14,-20 1,0-2,41-5,-37-1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5T12:49:15.36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4361 123,'-89'0,"-304"-11,-336-58,14 56,479 15,126-1,-742-19,-25 3,556 18,283-3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59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customXml" Target="../ink/ink3.xm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customXml" Target="../ink/ink2.xml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customXml" Target="../ink/ink1.xml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89" y="1653949"/>
            <a:ext cx="7556421" cy="9259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101014"/>
                </a:solidFill>
                <a:latin typeface="Playfair Display Bold" pitchFamily="34" charset="0"/>
              </a:rPr>
              <a:t>Uni-Link</a:t>
            </a:r>
          </a:p>
          <a:p>
            <a:pPr marL="0" indent="0" algn="ctr">
              <a:lnSpc>
                <a:spcPts val="7700"/>
              </a:lnSpc>
              <a:buNone/>
            </a:pPr>
            <a:endParaRPr lang="en-US" sz="2150" b="1" dirty="0">
              <a:solidFill>
                <a:srgbClr val="10101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lnSpc>
                <a:spcPts val="7700"/>
              </a:lnSpc>
              <a:buNone/>
            </a:pP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89" y="3303984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project addresses the critical need for centralized placement data by gathering and consolidating information from higher educational institutions across India. Our primary focus is on creating a unified database that offers data-driven insights, with additional functionalities to support policy-making, talent acquisition, and job opportunities for students.</a:t>
            </a:r>
            <a:endParaRPr kumimoji="0" lang="en-US" sz="17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lnSpc>
                <a:spcPts val="2850"/>
              </a:lnSpc>
              <a:buNone/>
            </a:pPr>
            <a:endParaRPr lang="en-US" sz="1750" dirty="0">
              <a:solidFill>
                <a:srgbClr val="3939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7" name="Text 3"/>
          <p:cNvSpPr/>
          <p:nvPr/>
        </p:nvSpPr>
        <p:spPr>
          <a:xfrm>
            <a:off x="793789" y="5447499"/>
            <a:ext cx="5911811" cy="16441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   </a:t>
            </a:r>
            <a:r>
              <a:rPr lang="en-US" sz="2000" b="1" dirty="0">
                <a:solidFill>
                  <a:srgbClr val="3939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Made By:  Raj Singh		2100290120135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000" b="1" dirty="0">
                <a:solidFill>
                  <a:srgbClr val="3939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         	          Shivam Kumar		2100290120157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000" b="1" dirty="0">
                <a:solidFill>
                  <a:srgbClr val="3939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         	          Sudhanshu Singh	2100290120165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000" b="1" dirty="0">
                <a:solidFill>
                  <a:srgbClr val="3939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         	          Vaibhav Bisht	 	2100290120181</a:t>
            </a:r>
            <a:endParaRPr lang="en-US" sz="2200" dirty="0"/>
          </a:p>
        </p:txBody>
      </p:sp>
      <p:pic>
        <p:nvPicPr>
          <p:cNvPr id="9" name="Picture 8" descr="A group of people in an office&#10;&#10;Description automatically generated">
            <a:extLst>
              <a:ext uri="{FF2B5EF4-FFF2-40B4-BE49-F238E27FC236}">
                <a16:creationId xmlns:a16="http://schemas.microsoft.com/office/drawing/2014/main" id="{3084A46C-01A7-277A-AFD4-203B103F86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048"/>
          <a:stretch/>
        </p:blipFill>
        <p:spPr>
          <a:xfrm>
            <a:off x="8839199" y="-5137"/>
            <a:ext cx="5791201" cy="8229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76517A-2C22-AB6A-4C55-AE2F48201441}"/>
              </a:ext>
            </a:extLst>
          </p:cNvPr>
          <p:cNvSpPr txBox="1"/>
          <p:nvPr/>
        </p:nvSpPr>
        <p:spPr>
          <a:xfrm>
            <a:off x="3638889" y="2680339"/>
            <a:ext cx="186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1010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PCS 25-41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EAB92-453F-1550-0AA5-C2DE9F275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4748"/>
            <a:ext cx="2677886" cy="27555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D07FC8-358C-E1C8-4F13-37771AF010B2}"/>
              </a:ext>
            </a:extLst>
          </p:cNvPr>
          <p:cNvSpPr txBox="1"/>
          <p:nvPr/>
        </p:nvSpPr>
        <p:spPr>
          <a:xfrm>
            <a:off x="793789" y="7127748"/>
            <a:ext cx="7315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Guided By: Ms. Shivani, Assistant Professor, 	          	       Dept. of Computer Science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956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Project Abstract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Overview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52505"/>
            <a:ext cx="397811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project combines innovative data integration techniques, large-scale centralization of placement records, and collaborative initiatives with educational institutions to create a unified solution for higher education and employment insights.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Key Objectives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3852505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Streamline data access for all stakeholders, provide actionable insights into placement trends, and enable educational institutions, companies, and government bodies to make informed decisions.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Approach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82953" y="3852505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Aggregate and centralize placement data from diverse institutions; visualize trends through interactive graphs; and engage with key stakeholders to enhance data-driven policies and workforce planning.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09613" y="3139202"/>
            <a:ext cx="6649403" cy="633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Project Goals and Objectives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7303770" y="4076819"/>
            <a:ext cx="22860" cy="3547943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2"/>
          <p:cNvSpPr/>
          <p:nvPr/>
        </p:nvSpPr>
        <p:spPr>
          <a:xfrm>
            <a:off x="6400383" y="4521398"/>
            <a:ext cx="709613" cy="22860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7087136" y="4304824"/>
            <a:ext cx="456128" cy="45612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7256919" y="4380786"/>
            <a:ext cx="116562" cy="304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350" dirty="0"/>
          </a:p>
        </p:txBody>
      </p:sp>
      <p:sp>
        <p:nvSpPr>
          <p:cNvPr id="8" name="Text 5"/>
          <p:cNvSpPr/>
          <p:nvPr/>
        </p:nvSpPr>
        <p:spPr>
          <a:xfrm>
            <a:off x="3665696" y="4279463"/>
            <a:ext cx="2534364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</a:rPr>
              <a:t>Data Centralization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709613" y="4717852"/>
            <a:ext cx="5490448" cy="64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5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Establish a large-scale, centralized database of placement records from higher educational institutions across India to streamline access to accurate, consolidated data.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7520404" y="5534978"/>
            <a:ext cx="709613" cy="22860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Shape 8"/>
          <p:cNvSpPr/>
          <p:nvPr/>
        </p:nvSpPr>
        <p:spPr>
          <a:xfrm>
            <a:off x="7087136" y="5318403"/>
            <a:ext cx="456128" cy="45612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7235607" y="5394365"/>
            <a:ext cx="159068" cy="304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350" dirty="0"/>
          </a:p>
        </p:txBody>
      </p:sp>
      <p:sp>
        <p:nvSpPr>
          <p:cNvPr id="13" name="Text 10"/>
          <p:cNvSpPr/>
          <p:nvPr/>
        </p:nvSpPr>
        <p:spPr>
          <a:xfrm>
            <a:off x="8430339" y="5293043"/>
            <a:ext cx="2534364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</a:rPr>
              <a:t>Stakeholder Engagement</a:t>
            </a:r>
            <a:endParaRPr lang="en-US" sz="1950" dirty="0"/>
          </a:p>
        </p:txBody>
      </p:sp>
      <p:sp>
        <p:nvSpPr>
          <p:cNvPr id="14" name="Text 11"/>
          <p:cNvSpPr/>
          <p:nvPr/>
        </p:nvSpPr>
        <p:spPr>
          <a:xfrm>
            <a:off x="8430339" y="5731431"/>
            <a:ext cx="5490448" cy="64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Empower educational institutions, companies, and government bodies to utilize data insights effectively and advocate for improved policy and hiring practices in the higher education sector.</a:t>
            </a:r>
            <a:endParaRPr lang="en-US" sz="1550" dirty="0"/>
          </a:p>
        </p:txBody>
      </p:sp>
      <p:sp>
        <p:nvSpPr>
          <p:cNvPr id="15" name="Shape 12"/>
          <p:cNvSpPr/>
          <p:nvPr/>
        </p:nvSpPr>
        <p:spPr>
          <a:xfrm>
            <a:off x="6400383" y="6447234"/>
            <a:ext cx="709613" cy="22860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Shape 13"/>
          <p:cNvSpPr/>
          <p:nvPr/>
        </p:nvSpPr>
        <p:spPr>
          <a:xfrm>
            <a:off x="7087136" y="6230660"/>
            <a:ext cx="456128" cy="45612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Text 14"/>
          <p:cNvSpPr/>
          <p:nvPr/>
        </p:nvSpPr>
        <p:spPr>
          <a:xfrm>
            <a:off x="7240965" y="6306622"/>
            <a:ext cx="148471" cy="304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350" dirty="0"/>
          </a:p>
        </p:txBody>
      </p:sp>
      <p:sp>
        <p:nvSpPr>
          <p:cNvPr id="18" name="Text 15"/>
          <p:cNvSpPr/>
          <p:nvPr/>
        </p:nvSpPr>
        <p:spPr>
          <a:xfrm>
            <a:off x="3312438" y="6205299"/>
            <a:ext cx="2887623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</a:rPr>
              <a:t>Trend Analysis</a:t>
            </a:r>
            <a:endParaRPr lang="en-US" sz="1950" dirty="0"/>
          </a:p>
        </p:txBody>
      </p:sp>
      <p:sp>
        <p:nvSpPr>
          <p:cNvPr id="19" name="Text 16"/>
          <p:cNvSpPr/>
          <p:nvPr/>
        </p:nvSpPr>
        <p:spPr>
          <a:xfrm>
            <a:off x="709613" y="6643688"/>
            <a:ext cx="5490448" cy="64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5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Visualize placement trends and emerging college performance through interactive graphs, providing valuable insights into employment trends, skill demands, and workforce development.</a:t>
            </a:r>
            <a:endParaRPr lang="en-US" sz="155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0D6D1A-5D30-2E0D-978F-43535B49B9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0" b="47967"/>
          <a:stretch/>
        </p:blipFill>
        <p:spPr bwMode="auto">
          <a:xfrm>
            <a:off x="0" y="-20656"/>
            <a:ext cx="14630400" cy="277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379" y="761048"/>
            <a:ext cx="7645241" cy="20073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Alignment with UN Sustainable Development Goals (SDGs)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749379" y="2896909"/>
            <a:ext cx="3715583" cy="2189321"/>
          </a:xfrm>
          <a:prstGeom prst="roundRect">
            <a:avLst>
              <a:gd name="adj" fmla="val 1681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5" name="Text 2"/>
          <p:cNvSpPr/>
          <p:nvPr/>
        </p:nvSpPr>
        <p:spPr>
          <a:xfrm>
            <a:off x="963452" y="3037969"/>
            <a:ext cx="3287435" cy="6691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SDG 4: Quality Education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1016912" y="3578513"/>
            <a:ext cx="3287435" cy="685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Improve access to accurate placement data for better alignment of education with industry needs.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4679037" y="2896909"/>
            <a:ext cx="3715583" cy="2189320"/>
          </a:xfrm>
          <a:prstGeom prst="roundRect">
            <a:avLst>
              <a:gd name="adj" fmla="val 1681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4893112" y="3009544"/>
            <a:ext cx="2815590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SDG 8: Decent Work and 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Economic Growth 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4893112" y="3766661"/>
            <a:ext cx="3287435" cy="685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Facilitate job opportunities and enhance employment outcomes through data insights.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49379" y="5214699"/>
            <a:ext cx="3715583" cy="2253734"/>
          </a:xfrm>
          <a:prstGeom prst="roundRect">
            <a:avLst>
              <a:gd name="adj" fmla="val 1425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963452" y="5352946"/>
            <a:ext cx="2676644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SDG 9: Industry, Innovation 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and Infrastructure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963451" y="6033610"/>
            <a:ext cx="3287435" cy="10279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Promote innovation and growth in education and recruitment through data-driven solutions.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4679037" y="5214699"/>
            <a:ext cx="3715583" cy="2253734"/>
          </a:xfrm>
          <a:prstGeom prst="roundRect">
            <a:avLst>
              <a:gd name="adj" fmla="val 1425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4893110" y="5329425"/>
            <a:ext cx="3287435" cy="6691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SDG 17: Partnerships for the Goals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4893112" y="6097905"/>
            <a:ext cx="3287435" cy="10279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Foster collaboration between institutions, government, and industry for informed workforce decisions.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9938" y="538520"/>
            <a:ext cx="6175296" cy="6103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Methodology and Approach</a:t>
            </a:r>
            <a:endParaRPr lang="en-US" sz="3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938" y="1441728"/>
            <a:ext cx="976432" cy="156233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39263" y="1636990"/>
            <a:ext cx="2441258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Data Centralization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7439263" y="2059186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Consolidate placement data from educational institutions to provide a comprehensive view of trends and performance.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938" y="3004066"/>
            <a:ext cx="976432" cy="156233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39263" y="3199328"/>
            <a:ext cx="2624852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Technology Integration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7439263" y="3621524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 advanced data visualization tools and interactive graphs to enhance insights and decision-making.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9938" y="4566404"/>
            <a:ext cx="976432" cy="156233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39263" y="4761667"/>
            <a:ext cx="2563773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9393C"/>
                </a:solidFill>
                <a:latin typeface="Playfair Display Bold" pitchFamily="34" charset="0"/>
              </a:rPr>
              <a:t>Trend Analysis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7439263" y="5183862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Analyze placement trends, emerging colleges, and employment patterns to provide actionable insights for all stakeholders.</a:t>
            </a:r>
            <a:endParaRPr lang="en-US" sz="15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9938" y="6128742"/>
            <a:ext cx="976432" cy="156233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39263" y="6324005"/>
            <a:ext cx="3046809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Stakeholder Engagement</a:t>
            </a:r>
            <a:endParaRPr lang="en-US" sz="1900" dirty="0"/>
          </a:p>
        </p:txBody>
      </p:sp>
      <p:sp>
        <p:nvSpPr>
          <p:cNvPr id="15" name="Text 8"/>
          <p:cNvSpPr/>
          <p:nvPr/>
        </p:nvSpPr>
        <p:spPr>
          <a:xfrm>
            <a:off x="7439263" y="6746200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Collaborate with institutions, companies, and government bodies to drive informed decisions and continuous improvement.</a:t>
            </a:r>
            <a:endParaRPr lang="en-US" sz="15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DE0EF64-9CDB-6585-CB21-181359AA0F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27877"/>
          <a:stretch/>
        </p:blipFill>
        <p:spPr bwMode="auto">
          <a:xfrm>
            <a:off x="0" y="0"/>
            <a:ext cx="5954486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9F39F53-EC8E-BA8E-0D1E-7988EF336D28}"/>
                  </a:ext>
                </a:extLst>
              </p14:cNvPr>
              <p14:cNvContentPartPr/>
              <p14:nvPr/>
            </p14:nvContentPartPr>
            <p14:xfrm>
              <a:off x="12942446" y="7901863"/>
              <a:ext cx="739800" cy="23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9F39F53-EC8E-BA8E-0D1E-7988EF336D2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888806" y="7794223"/>
                <a:ext cx="8474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E027B7F-6113-FDD4-1F37-1A3A6077DCCC}"/>
                  </a:ext>
                </a:extLst>
              </p14:cNvPr>
              <p14:cNvContentPartPr/>
              <p14:nvPr/>
            </p14:nvContentPartPr>
            <p14:xfrm>
              <a:off x="13093286" y="7913383"/>
              <a:ext cx="749160" cy="111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E027B7F-6113-FDD4-1F37-1A3A6077DCC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039286" y="7805743"/>
                <a:ext cx="85680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5A25E41-7966-FBF5-74B0-7896B67FA9F9}"/>
                  </a:ext>
                </a:extLst>
              </p14:cNvPr>
              <p14:cNvContentPartPr/>
              <p14:nvPr/>
            </p14:nvContentPartPr>
            <p14:xfrm>
              <a:off x="10632686" y="7041994"/>
              <a:ext cx="1569960" cy="44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5A25E41-7966-FBF5-74B0-7896B67FA9F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579046" y="6933994"/>
                <a:ext cx="1677600" cy="260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21430"/>
            <a:ext cx="82637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Expected Outcomes and Impact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5664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</a:rPr>
              <a:t>Data Centralization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6154579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unified placement database, improving accessibility and data-driven decision-making across institutions.</a:t>
            </a:r>
            <a:endParaRPr lang="en-US" sz="1750" dirty="0"/>
          </a:p>
        </p:txBody>
      </p:sp>
      <p:sp>
        <p:nvSpPr>
          <p:cNvPr id="8" name="Text 3"/>
          <p:cNvSpPr/>
          <p:nvPr/>
        </p:nvSpPr>
        <p:spPr>
          <a:xfrm>
            <a:off x="5254704" y="5664160"/>
            <a:ext cx="2860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</a:rPr>
              <a:t>Trend Insights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254704" y="6154579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Actionable insights into placement trends, helping institutions and companies align with emerging workforce demands.</a:t>
            </a:r>
            <a:endParaRPr lang="en-US" sz="1750" dirty="0"/>
          </a:p>
        </p:txBody>
      </p:sp>
      <p:sp>
        <p:nvSpPr>
          <p:cNvPr id="11" name="Text 5"/>
          <p:cNvSpPr/>
          <p:nvPr/>
        </p:nvSpPr>
        <p:spPr>
          <a:xfrm>
            <a:off x="9715738" y="5664160"/>
            <a:ext cx="35390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Stakeholder Empowerment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5738" y="6154579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Informed educational institutions, companies, and government bodies actively driving improvements in education and employment practices.</a:t>
            </a:r>
            <a:endParaRPr lang="en-US" sz="1750" dirty="0"/>
          </a:p>
        </p:txBody>
      </p:sp>
      <p:pic>
        <p:nvPicPr>
          <p:cNvPr id="1030" name="Picture 6" descr="Image result for centralized database icon">
            <a:extLst>
              <a:ext uri="{FF2B5EF4-FFF2-40B4-BE49-F238E27FC236}">
                <a16:creationId xmlns:a16="http://schemas.microsoft.com/office/drawing/2014/main" id="{DC9D6912-5C52-7926-C050-59ADF302E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90" y="4979991"/>
            <a:ext cx="566977" cy="56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trend insights icon">
            <a:extLst>
              <a:ext uri="{FF2B5EF4-FFF2-40B4-BE49-F238E27FC236}">
                <a16:creationId xmlns:a16="http://schemas.microsoft.com/office/drawing/2014/main" id="{0EDACBA0-FA68-6943-D60E-D7C32F67E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704" y="4961095"/>
            <a:ext cx="566977" cy="56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takeholder Empowerment icon">
            <a:extLst>
              <a:ext uri="{FF2B5EF4-FFF2-40B4-BE49-F238E27FC236}">
                <a16:creationId xmlns:a16="http://schemas.microsoft.com/office/drawing/2014/main" id="{82F75146-F9C0-F8C1-1622-71D9EB7AF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737" y="4961095"/>
            <a:ext cx="604771" cy="60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4013212-04B5-5C53-568B-A6E1C0ECE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" t="32602" b="29540"/>
          <a:stretch/>
        </p:blipFill>
        <p:spPr bwMode="auto">
          <a:xfrm>
            <a:off x="-60" y="-3467"/>
            <a:ext cx="14630400" cy="337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699974"/>
            <a:ext cx="63325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Key Project Deliverables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748915"/>
            <a:ext cx="7556421" cy="3780711"/>
          </a:xfrm>
          <a:prstGeom prst="roundRect">
            <a:avLst>
              <a:gd name="adj" fmla="val 90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Shape 2"/>
          <p:cNvSpPr/>
          <p:nvPr/>
        </p:nvSpPr>
        <p:spPr>
          <a:xfrm>
            <a:off x="6287810" y="2756535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6514624" y="294267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Placement Database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89024" y="2900243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centralized database of placement records.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7810" y="3769757"/>
            <a:ext cx="754118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6514624" y="3913465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Trend Visualizations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289024" y="3913465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Graphs showing placement trends and college performance.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810" y="5145881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2" name="Text 9"/>
          <p:cNvSpPr/>
          <p:nvPr/>
        </p:nvSpPr>
        <p:spPr>
          <a:xfrm>
            <a:off x="6514624" y="528959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Stakeholder Collaboration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289024" y="5289590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Collaborations with institutions, companies, and government for data-driven decisions.</a:t>
            </a:r>
            <a:endParaRPr lang="en-US" sz="175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85D5E802-1AB1-21B6-3AEF-07F87FD82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2915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4D0AC2-C46C-C8EE-C888-8A8173BD41B1}"/>
              </a:ext>
            </a:extLst>
          </p:cNvPr>
          <p:cNvSpPr txBox="1"/>
          <p:nvPr/>
        </p:nvSpPr>
        <p:spPr>
          <a:xfrm>
            <a:off x="6388504" y="308118"/>
            <a:ext cx="2116285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50" b="1" dirty="0">
                <a:latin typeface="Playfair Display Bold" panose="020B0604020202020204" charset="0"/>
              </a:rPr>
              <a:t>Results</a:t>
            </a:r>
          </a:p>
          <a:p>
            <a:endParaRPr lang="en-IN" sz="4450" b="1" dirty="0">
              <a:latin typeface="Playfair Display Bold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40095-DD21-56E1-CE2A-17E0FD3B2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9397"/>
            <a:ext cx="6988629" cy="5152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D7F5A2-6958-1082-1131-1BA2FDC44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771" y="2119397"/>
            <a:ext cx="6988629" cy="515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4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642586"/>
            <a:ext cx="69465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Next Steps and Conclusion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9466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470094" y="3031688"/>
            <a:ext cx="1303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Scale and Expand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437096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Extend the platform to include more educational institutions across regions.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29466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10337959" y="3031688"/>
            <a:ext cx="1779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Forge Partnerships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437096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Collaborate with stakeholders (institutions, government, companies) to enhance data utilization.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37067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6452235" y="5455682"/>
            <a:ext cx="16609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370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</a:rPr>
              <a:t>Addition of Chatbot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586109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will help the government stakeholder in generating their report, making it more accurate and refined.</a:t>
            </a:r>
          </a:p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462D1E3-C8CA-B7B5-D3BC-01B5E22D3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" y="48101"/>
            <a:ext cx="4990113" cy="818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618</Words>
  <Application>Microsoft Office PowerPoint</Application>
  <PresentationFormat>Custom</PresentationFormat>
  <Paragraphs>78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Open Sans Bold</vt:lpstr>
      <vt:lpstr>Arial</vt:lpstr>
      <vt:lpstr>Playfair Display Bold</vt:lpstr>
      <vt:lpstr>Open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RAJ SINGH</cp:lastModifiedBy>
  <cp:revision>7</cp:revision>
  <dcterms:created xsi:type="dcterms:W3CDTF">2024-11-11T08:06:52Z</dcterms:created>
  <dcterms:modified xsi:type="dcterms:W3CDTF">2025-05-26T03:25:57Z</dcterms:modified>
</cp:coreProperties>
</file>