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2" r:id="rId3"/>
    <p:sldId id="283" r:id="rId4"/>
    <p:sldId id="284" r:id="rId5"/>
    <p:sldId id="285" r:id="rId6"/>
    <p:sldId id="286" r:id="rId7"/>
    <p:sldId id="287" r:id="rId8"/>
    <p:sldId id="288" r:id="rId9"/>
    <p:sldId id="289" r:id="rId10"/>
    <p:sldId id="257" r:id="rId11"/>
    <p:sldId id="259" r:id="rId12"/>
    <p:sldId id="260" r:id="rId13"/>
    <p:sldId id="261" r:id="rId14"/>
    <p:sldId id="290" r:id="rId15"/>
    <p:sldId id="291" r:id="rId16"/>
    <p:sldId id="292" r:id="rId17"/>
    <p:sldId id="271" r:id="rId18"/>
    <p:sldId id="26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f25449274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f25449274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f27db53a47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f27db53a47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f27db53a47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f27db53a47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f27db53a47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f27db53a47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26aca858eeb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26aca858eeb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898feb88a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898feb88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898feb88a6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898feb88a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f27db53a47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f27db53a4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f27db53a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f27db53a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f27db53a47_0_1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f27db53a47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f27db53a47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f27db53a47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26aca858ee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26aca858ee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3"/>
        <p:cNvGrpSpPr/>
        <p:nvPr/>
      </p:nvGrpSpPr>
      <p:grpSpPr>
        <a:xfrm>
          <a:off x="0" y="0"/>
          <a:ext cx="0" cy="0"/>
          <a:chOff x="0" y="0"/>
          <a:chExt cx="0" cy="0"/>
        </a:xfrm>
      </p:grpSpPr>
      <p:sp>
        <p:nvSpPr>
          <p:cNvPr id="164" name="Google Shape;164;p13"/>
          <p:cNvSpPr/>
          <p:nvPr/>
        </p:nvSpPr>
        <p:spPr>
          <a:xfrm>
            <a:off x="2880168" y="1363600"/>
            <a:ext cx="6131819" cy="5602133"/>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13"/>
          <p:cNvSpPr txBox="1">
            <a:spLocks noGrp="1"/>
          </p:cNvSpPr>
          <p:nvPr>
            <p:ph type="subTitle" idx="1"/>
          </p:nvPr>
        </p:nvSpPr>
        <p:spPr>
          <a:xfrm>
            <a:off x="719333" y="2546900"/>
            <a:ext cx="3312400" cy="529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3333" b="1">
                <a:solidFill>
                  <a:schemeClr val="lt1"/>
                </a:solidFill>
                <a:latin typeface="Cabin"/>
                <a:ea typeface="Cabin"/>
                <a:cs typeface="Cabin"/>
                <a:sym typeface="Cabin"/>
              </a:defRPr>
            </a:lvl1pPr>
            <a:lvl2pPr lvl="1" algn="r" rtl="0">
              <a:spcBef>
                <a:spcPts val="0"/>
              </a:spcBef>
              <a:spcAft>
                <a:spcPts val="0"/>
              </a:spcAft>
              <a:buNone/>
              <a:defRPr sz="3333" b="1">
                <a:solidFill>
                  <a:schemeClr val="lt1"/>
                </a:solidFill>
                <a:latin typeface="Cabin"/>
                <a:ea typeface="Cabin"/>
                <a:cs typeface="Cabin"/>
                <a:sym typeface="Cabin"/>
              </a:defRPr>
            </a:lvl2pPr>
            <a:lvl3pPr lvl="2" algn="r" rtl="0">
              <a:spcBef>
                <a:spcPts val="0"/>
              </a:spcBef>
              <a:spcAft>
                <a:spcPts val="0"/>
              </a:spcAft>
              <a:buNone/>
              <a:defRPr sz="3333" b="1">
                <a:solidFill>
                  <a:schemeClr val="lt1"/>
                </a:solidFill>
                <a:latin typeface="Cabin"/>
                <a:ea typeface="Cabin"/>
                <a:cs typeface="Cabin"/>
                <a:sym typeface="Cabin"/>
              </a:defRPr>
            </a:lvl3pPr>
            <a:lvl4pPr lvl="3" algn="r" rtl="0">
              <a:spcBef>
                <a:spcPts val="0"/>
              </a:spcBef>
              <a:spcAft>
                <a:spcPts val="0"/>
              </a:spcAft>
              <a:buNone/>
              <a:defRPr sz="3333" b="1">
                <a:solidFill>
                  <a:schemeClr val="lt1"/>
                </a:solidFill>
                <a:latin typeface="Cabin"/>
                <a:ea typeface="Cabin"/>
                <a:cs typeface="Cabin"/>
                <a:sym typeface="Cabin"/>
              </a:defRPr>
            </a:lvl4pPr>
            <a:lvl5pPr lvl="4" algn="r" rtl="0">
              <a:spcBef>
                <a:spcPts val="0"/>
              </a:spcBef>
              <a:spcAft>
                <a:spcPts val="0"/>
              </a:spcAft>
              <a:buNone/>
              <a:defRPr sz="3333" b="1">
                <a:solidFill>
                  <a:schemeClr val="lt1"/>
                </a:solidFill>
                <a:latin typeface="Cabin"/>
                <a:ea typeface="Cabin"/>
                <a:cs typeface="Cabin"/>
                <a:sym typeface="Cabin"/>
              </a:defRPr>
            </a:lvl5pPr>
            <a:lvl6pPr lvl="5" algn="r" rtl="0">
              <a:spcBef>
                <a:spcPts val="0"/>
              </a:spcBef>
              <a:spcAft>
                <a:spcPts val="0"/>
              </a:spcAft>
              <a:buNone/>
              <a:defRPr sz="3333" b="1">
                <a:solidFill>
                  <a:schemeClr val="lt1"/>
                </a:solidFill>
                <a:latin typeface="Cabin"/>
                <a:ea typeface="Cabin"/>
                <a:cs typeface="Cabin"/>
                <a:sym typeface="Cabin"/>
              </a:defRPr>
            </a:lvl6pPr>
            <a:lvl7pPr lvl="6" algn="r" rtl="0">
              <a:spcBef>
                <a:spcPts val="0"/>
              </a:spcBef>
              <a:spcAft>
                <a:spcPts val="0"/>
              </a:spcAft>
              <a:buNone/>
              <a:defRPr sz="3333" b="1">
                <a:solidFill>
                  <a:schemeClr val="lt1"/>
                </a:solidFill>
                <a:latin typeface="Cabin"/>
                <a:ea typeface="Cabin"/>
                <a:cs typeface="Cabin"/>
                <a:sym typeface="Cabin"/>
              </a:defRPr>
            </a:lvl7pPr>
            <a:lvl8pPr lvl="7" algn="r" rtl="0">
              <a:spcBef>
                <a:spcPts val="0"/>
              </a:spcBef>
              <a:spcAft>
                <a:spcPts val="0"/>
              </a:spcAft>
              <a:buNone/>
              <a:defRPr sz="3333" b="1">
                <a:solidFill>
                  <a:schemeClr val="lt1"/>
                </a:solidFill>
                <a:latin typeface="Cabin"/>
                <a:ea typeface="Cabin"/>
                <a:cs typeface="Cabin"/>
                <a:sym typeface="Cabin"/>
              </a:defRPr>
            </a:lvl8pPr>
            <a:lvl9pPr lvl="8" algn="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166" name="Google Shape;166;p13"/>
          <p:cNvSpPr txBox="1">
            <a:spLocks noGrp="1"/>
          </p:cNvSpPr>
          <p:nvPr>
            <p:ph type="subTitle" idx="2"/>
          </p:nvPr>
        </p:nvSpPr>
        <p:spPr>
          <a:xfrm>
            <a:off x="719533" y="2987139"/>
            <a:ext cx="3312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67"/>
            </a:lvl1pPr>
            <a:lvl2pPr lvl="1" algn="r" rtl="0">
              <a:spcBef>
                <a:spcPts val="0"/>
              </a:spcBef>
              <a:spcAft>
                <a:spcPts val="0"/>
              </a:spcAft>
              <a:buNone/>
              <a:defRPr sz="1867"/>
            </a:lvl2pPr>
            <a:lvl3pPr lvl="2" algn="r" rtl="0">
              <a:spcBef>
                <a:spcPts val="0"/>
              </a:spcBef>
              <a:spcAft>
                <a:spcPts val="0"/>
              </a:spcAft>
              <a:buNone/>
              <a:defRPr sz="1867"/>
            </a:lvl3pPr>
            <a:lvl4pPr lvl="3" algn="r" rtl="0">
              <a:spcBef>
                <a:spcPts val="0"/>
              </a:spcBef>
              <a:spcAft>
                <a:spcPts val="0"/>
              </a:spcAft>
              <a:buNone/>
              <a:defRPr sz="1867"/>
            </a:lvl4pPr>
            <a:lvl5pPr lvl="4" algn="r" rtl="0">
              <a:spcBef>
                <a:spcPts val="0"/>
              </a:spcBef>
              <a:spcAft>
                <a:spcPts val="0"/>
              </a:spcAft>
              <a:buNone/>
              <a:defRPr sz="1867"/>
            </a:lvl5pPr>
            <a:lvl6pPr lvl="5" algn="r" rtl="0">
              <a:spcBef>
                <a:spcPts val="0"/>
              </a:spcBef>
              <a:spcAft>
                <a:spcPts val="0"/>
              </a:spcAft>
              <a:buNone/>
              <a:defRPr sz="1867"/>
            </a:lvl6pPr>
            <a:lvl7pPr lvl="6" algn="r" rtl="0">
              <a:spcBef>
                <a:spcPts val="0"/>
              </a:spcBef>
              <a:spcAft>
                <a:spcPts val="0"/>
              </a:spcAft>
              <a:buNone/>
              <a:defRPr sz="1867"/>
            </a:lvl7pPr>
            <a:lvl8pPr lvl="7" algn="r" rtl="0">
              <a:spcBef>
                <a:spcPts val="0"/>
              </a:spcBef>
              <a:spcAft>
                <a:spcPts val="0"/>
              </a:spcAft>
              <a:buNone/>
              <a:defRPr sz="1867"/>
            </a:lvl8pPr>
            <a:lvl9pPr lvl="8" algn="r" rtl="0">
              <a:spcBef>
                <a:spcPts val="0"/>
              </a:spcBef>
              <a:spcAft>
                <a:spcPts val="0"/>
              </a:spcAft>
              <a:buNone/>
              <a:defRPr sz="1867"/>
            </a:lvl9pPr>
          </a:lstStyle>
          <a:p>
            <a:endParaRPr/>
          </a:p>
        </p:txBody>
      </p:sp>
      <p:sp>
        <p:nvSpPr>
          <p:cNvPr id="167" name="Google Shape;167;p13"/>
          <p:cNvSpPr txBox="1">
            <a:spLocks noGrp="1"/>
          </p:cNvSpPr>
          <p:nvPr>
            <p:ph type="subTitle" idx="3"/>
          </p:nvPr>
        </p:nvSpPr>
        <p:spPr>
          <a:xfrm>
            <a:off x="719333" y="4682433"/>
            <a:ext cx="3312400" cy="529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3333" b="1">
                <a:solidFill>
                  <a:schemeClr val="lt1"/>
                </a:solidFill>
                <a:latin typeface="Cabin"/>
                <a:ea typeface="Cabin"/>
                <a:cs typeface="Cabin"/>
                <a:sym typeface="Cabin"/>
              </a:defRPr>
            </a:lvl1pPr>
            <a:lvl2pPr lvl="1" algn="r" rtl="0">
              <a:spcBef>
                <a:spcPts val="0"/>
              </a:spcBef>
              <a:spcAft>
                <a:spcPts val="0"/>
              </a:spcAft>
              <a:buNone/>
              <a:defRPr sz="3333" b="1">
                <a:solidFill>
                  <a:schemeClr val="lt1"/>
                </a:solidFill>
                <a:latin typeface="Cabin"/>
                <a:ea typeface="Cabin"/>
                <a:cs typeface="Cabin"/>
                <a:sym typeface="Cabin"/>
              </a:defRPr>
            </a:lvl2pPr>
            <a:lvl3pPr lvl="2" algn="r" rtl="0">
              <a:spcBef>
                <a:spcPts val="0"/>
              </a:spcBef>
              <a:spcAft>
                <a:spcPts val="0"/>
              </a:spcAft>
              <a:buNone/>
              <a:defRPr sz="3333" b="1">
                <a:solidFill>
                  <a:schemeClr val="lt1"/>
                </a:solidFill>
                <a:latin typeface="Cabin"/>
                <a:ea typeface="Cabin"/>
                <a:cs typeface="Cabin"/>
                <a:sym typeface="Cabin"/>
              </a:defRPr>
            </a:lvl3pPr>
            <a:lvl4pPr lvl="3" algn="r" rtl="0">
              <a:spcBef>
                <a:spcPts val="0"/>
              </a:spcBef>
              <a:spcAft>
                <a:spcPts val="0"/>
              </a:spcAft>
              <a:buNone/>
              <a:defRPr sz="3333" b="1">
                <a:solidFill>
                  <a:schemeClr val="lt1"/>
                </a:solidFill>
                <a:latin typeface="Cabin"/>
                <a:ea typeface="Cabin"/>
                <a:cs typeface="Cabin"/>
                <a:sym typeface="Cabin"/>
              </a:defRPr>
            </a:lvl4pPr>
            <a:lvl5pPr lvl="4" algn="r" rtl="0">
              <a:spcBef>
                <a:spcPts val="0"/>
              </a:spcBef>
              <a:spcAft>
                <a:spcPts val="0"/>
              </a:spcAft>
              <a:buNone/>
              <a:defRPr sz="3333" b="1">
                <a:solidFill>
                  <a:schemeClr val="lt1"/>
                </a:solidFill>
                <a:latin typeface="Cabin"/>
                <a:ea typeface="Cabin"/>
                <a:cs typeface="Cabin"/>
                <a:sym typeface="Cabin"/>
              </a:defRPr>
            </a:lvl5pPr>
            <a:lvl6pPr lvl="5" algn="r" rtl="0">
              <a:spcBef>
                <a:spcPts val="0"/>
              </a:spcBef>
              <a:spcAft>
                <a:spcPts val="0"/>
              </a:spcAft>
              <a:buNone/>
              <a:defRPr sz="3333" b="1">
                <a:solidFill>
                  <a:schemeClr val="lt1"/>
                </a:solidFill>
                <a:latin typeface="Cabin"/>
                <a:ea typeface="Cabin"/>
                <a:cs typeface="Cabin"/>
                <a:sym typeface="Cabin"/>
              </a:defRPr>
            </a:lvl6pPr>
            <a:lvl7pPr lvl="6" algn="r" rtl="0">
              <a:spcBef>
                <a:spcPts val="0"/>
              </a:spcBef>
              <a:spcAft>
                <a:spcPts val="0"/>
              </a:spcAft>
              <a:buNone/>
              <a:defRPr sz="3333" b="1">
                <a:solidFill>
                  <a:schemeClr val="lt1"/>
                </a:solidFill>
                <a:latin typeface="Cabin"/>
                <a:ea typeface="Cabin"/>
                <a:cs typeface="Cabin"/>
                <a:sym typeface="Cabin"/>
              </a:defRPr>
            </a:lvl7pPr>
            <a:lvl8pPr lvl="7" algn="r" rtl="0">
              <a:spcBef>
                <a:spcPts val="0"/>
              </a:spcBef>
              <a:spcAft>
                <a:spcPts val="0"/>
              </a:spcAft>
              <a:buNone/>
              <a:defRPr sz="3333" b="1">
                <a:solidFill>
                  <a:schemeClr val="lt1"/>
                </a:solidFill>
                <a:latin typeface="Cabin"/>
                <a:ea typeface="Cabin"/>
                <a:cs typeface="Cabin"/>
                <a:sym typeface="Cabin"/>
              </a:defRPr>
            </a:lvl8pPr>
            <a:lvl9pPr lvl="8" algn="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168" name="Google Shape;168;p13"/>
          <p:cNvSpPr txBox="1">
            <a:spLocks noGrp="1"/>
          </p:cNvSpPr>
          <p:nvPr>
            <p:ph type="subTitle" idx="4"/>
          </p:nvPr>
        </p:nvSpPr>
        <p:spPr>
          <a:xfrm>
            <a:off x="719333" y="5122413"/>
            <a:ext cx="3312400" cy="76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67"/>
            </a:lvl1pPr>
            <a:lvl2pPr lvl="1" algn="r" rtl="0">
              <a:spcBef>
                <a:spcPts val="0"/>
              </a:spcBef>
              <a:spcAft>
                <a:spcPts val="0"/>
              </a:spcAft>
              <a:buNone/>
              <a:defRPr sz="1867"/>
            </a:lvl2pPr>
            <a:lvl3pPr lvl="2" algn="r" rtl="0">
              <a:spcBef>
                <a:spcPts val="0"/>
              </a:spcBef>
              <a:spcAft>
                <a:spcPts val="0"/>
              </a:spcAft>
              <a:buNone/>
              <a:defRPr sz="1867"/>
            </a:lvl3pPr>
            <a:lvl4pPr lvl="3" algn="r" rtl="0">
              <a:spcBef>
                <a:spcPts val="0"/>
              </a:spcBef>
              <a:spcAft>
                <a:spcPts val="0"/>
              </a:spcAft>
              <a:buNone/>
              <a:defRPr sz="1867"/>
            </a:lvl4pPr>
            <a:lvl5pPr lvl="4" algn="r" rtl="0">
              <a:spcBef>
                <a:spcPts val="0"/>
              </a:spcBef>
              <a:spcAft>
                <a:spcPts val="0"/>
              </a:spcAft>
              <a:buNone/>
              <a:defRPr sz="1867"/>
            </a:lvl5pPr>
            <a:lvl6pPr lvl="5" algn="r" rtl="0">
              <a:spcBef>
                <a:spcPts val="0"/>
              </a:spcBef>
              <a:spcAft>
                <a:spcPts val="0"/>
              </a:spcAft>
              <a:buNone/>
              <a:defRPr sz="1867"/>
            </a:lvl6pPr>
            <a:lvl7pPr lvl="6" algn="r" rtl="0">
              <a:spcBef>
                <a:spcPts val="0"/>
              </a:spcBef>
              <a:spcAft>
                <a:spcPts val="0"/>
              </a:spcAft>
              <a:buNone/>
              <a:defRPr sz="1867"/>
            </a:lvl7pPr>
            <a:lvl8pPr lvl="7" algn="r" rtl="0">
              <a:spcBef>
                <a:spcPts val="0"/>
              </a:spcBef>
              <a:spcAft>
                <a:spcPts val="0"/>
              </a:spcAft>
              <a:buNone/>
              <a:defRPr sz="1867"/>
            </a:lvl8pPr>
            <a:lvl9pPr lvl="8" algn="r" rtl="0">
              <a:spcBef>
                <a:spcPts val="0"/>
              </a:spcBef>
              <a:spcAft>
                <a:spcPts val="0"/>
              </a:spcAft>
              <a:buNone/>
              <a:defRPr sz="1867"/>
            </a:lvl9pPr>
          </a:lstStyle>
          <a:p>
            <a:endParaRPr/>
          </a:p>
        </p:txBody>
      </p:sp>
      <p:sp>
        <p:nvSpPr>
          <p:cNvPr id="169" name="Google Shape;169;p13"/>
          <p:cNvSpPr txBox="1">
            <a:spLocks noGrp="1"/>
          </p:cNvSpPr>
          <p:nvPr>
            <p:ph type="subTitle" idx="5"/>
          </p:nvPr>
        </p:nvSpPr>
        <p:spPr>
          <a:xfrm>
            <a:off x="8175393" y="2546900"/>
            <a:ext cx="3312400" cy="52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333" b="1">
                <a:solidFill>
                  <a:schemeClr val="lt1"/>
                </a:solidFill>
                <a:latin typeface="Cabin"/>
                <a:ea typeface="Cabin"/>
                <a:cs typeface="Cabin"/>
                <a:sym typeface="Cabin"/>
              </a:defRPr>
            </a:lvl1pPr>
            <a:lvl2pPr lvl="1" rtl="0">
              <a:spcBef>
                <a:spcPts val="0"/>
              </a:spcBef>
              <a:spcAft>
                <a:spcPts val="0"/>
              </a:spcAft>
              <a:buNone/>
              <a:defRPr sz="3333" b="1">
                <a:solidFill>
                  <a:schemeClr val="lt1"/>
                </a:solidFill>
                <a:latin typeface="Cabin"/>
                <a:ea typeface="Cabin"/>
                <a:cs typeface="Cabin"/>
                <a:sym typeface="Cabin"/>
              </a:defRPr>
            </a:lvl2pPr>
            <a:lvl3pPr lvl="2" rtl="0">
              <a:spcBef>
                <a:spcPts val="0"/>
              </a:spcBef>
              <a:spcAft>
                <a:spcPts val="0"/>
              </a:spcAft>
              <a:buNone/>
              <a:defRPr sz="3333" b="1">
                <a:solidFill>
                  <a:schemeClr val="lt1"/>
                </a:solidFill>
                <a:latin typeface="Cabin"/>
                <a:ea typeface="Cabin"/>
                <a:cs typeface="Cabin"/>
                <a:sym typeface="Cabin"/>
              </a:defRPr>
            </a:lvl3pPr>
            <a:lvl4pPr lvl="3" rtl="0">
              <a:spcBef>
                <a:spcPts val="0"/>
              </a:spcBef>
              <a:spcAft>
                <a:spcPts val="0"/>
              </a:spcAft>
              <a:buNone/>
              <a:defRPr sz="3333" b="1">
                <a:solidFill>
                  <a:schemeClr val="lt1"/>
                </a:solidFill>
                <a:latin typeface="Cabin"/>
                <a:ea typeface="Cabin"/>
                <a:cs typeface="Cabin"/>
                <a:sym typeface="Cabin"/>
              </a:defRPr>
            </a:lvl4pPr>
            <a:lvl5pPr lvl="4" rtl="0">
              <a:spcBef>
                <a:spcPts val="0"/>
              </a:spcBef>
              <a:spcAft>
                <a:spcPts val="0"/>
              </a:spcAft>
              <a:buNone/>
              <a:defRPr sz="3333" b="1">
                <a:solidFill>
                  <a:schemeClr val="lt1"/>
                </a:solidFill>
                <a:latin typeface="Cabin"/>
                <a:ea typeface="Cabin"/>
                <a:cs typeface="Cabin"/>
                <a:sym typeface="Cabin"/>
              </a:defRPr>
            </a:lvl5pPr>
            <a:lvl6pPr lvl="5" rtl="0">
              <a:spcBef>
                <a:spcPts val="0"/>
              </a:spcBef>
              <a:spcAft>
                <a:spcPts val="0"/>
              </a:spcAft>
              <a:buNone/>
              <a:defRPr sz="3333" b="1">
                <a:solidFill>
                  <a:schemeClr val="lt1"/>
                </a:solidFill>
                <a:latin typeface="Cabin"/>
                <a:ea typeface="Cabin"/>
                <a:cs typeface="Cabin"/>
                <a:sym typeface="Cabin"/>
              </a:defRPr>
            </a:lvl6pPr>
            <a:lvl7pPr lvl="6" rtl="0">
              <a:spcBef>
                <a:spcPts val="0"/>
              </a:spcBef>
              <a:spcAft>
                <a:spcPts val="0"/>
              </a:spcAft>
              <a:buNone/>
              <a:defRPr sz="3333" b="1">
                <a:solidFill>
                  <a:schemeClr val="lt1"/>
                </a:solidFill>
                <a:latin typeface="Cabin"/>
                <a:ea typeface="Cabin"/>
                <a:cs typeface="Cabin"/>
                <a:sym typeface="Cabin"/>
              </a:defRPr>
            </a:lvl7pPr>
            <a:lvl8pPr lvl="7" rtl="0">
              <a:spcBef>
                <a:spcPts val="0"/>
              </a:spcBef>
              <a:spcAft>
                <a:spcPts val="0"/>
              </a:spcAft>
              <a:buNone/>
              <a:defRPr sz="3333" b="1">
                <a:solidFill>
                  <a:schemeClr val="lt1"/>
                </a:solidFill>
                <a:latin typeface="Cabin"/>
                <a:ea typeface="Cabin"/>
                <a:cs typeface="Cabin"/>
                <a:sym typeface="Cabin"/>
              </a:defRPr>
            </a:lvl8pPr>
            <a:lvl9pPr lvl="8"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170" name="Google Shape;170;p13"/>
          <p:cNvSpPr txBox="1">
            <a:spLocks noGrp="1"/>
          </p:cNvSpPr>
          <p:nvPr>
            <p:ph type="subTitle" idx="6"/>
          </p:nvPr>
        </p:nvSpPr>
        <p:spPr>
          <a:xfrm>
            <a:off x="8175393" y="2987139"/>
            <a:ext cx="33124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sz="1867"/>
            </a:lvl2pPr>
            <a:lvl3pPr lvl="2" rtl="0">
              <a:spcBef>
                <a:spcPts val="0"/>
              </a:spcBef>
              <a:spcAft>
                <a:spcPts val="0"/>
              </a:spcAft>
              <a:buNone/>
              <a:defRPr sz="1867"/>
            </a:lvl3pPr>
            <a:lvl4pPr lvl="3" rtl="0">
              <a:spcBef>
                <a:spcPts val="0"/>
              </a:spcBef>
              <a:spcAft>
                <a:spcPts val="0"/>
              </a:spcAft>
              <a:buNone/>
              <a:defRPr sz="1867"/>
            </a:lvl4pPr>
            <a:lvl5pPr lvl="4" rtl="0">
              <a:spcBef>
                <a:spcPts val="0"/>
              </a:spcBef>
              <a:spcAft>
                <a:spcPts val="0"/>
              </a:spcAft>
              <a:buNone/>
              <a:defRPr sz="1867"/>
            </a:lvl5pPr>
            <a:lvl6pPr lvl="5" rtl="0">
              <a:spcBef>
                <a:spcPts val="0"/>
              </a:spcBef>
              <a:spcAft>
                <a:spcPts val="0"/>
              </a:spcAft>
              <a:buNone/>
              <a:defRPr sz="1867"/>
            </a:lvl6pPr>
            <a:lvl7pPr lvl="6" rtl="0">
              <a:spcBef>
                <a:spcPts val="0"/>
              </a:spcBef>
              <a:spcAft>
                <a:spcPts val="0"/>
              </a:spcAft>
              <a:buNone/>
              <a:defRPr sz="1867"/>
            </a:lvl7pPr>
            <a:lvl8pPr lvl="7" rtl="0">
              <a:spcBef>
                <a:spcPts val="0"/>
              </a:spcBef>
              <a:spcAft>
                <a:spcPts val="0"/>
              </a:spcAft>
              <a:buNone/>
              <a:defRPr sz="1867"/>
            </a:lvl8pPr>
            <a:lvl9pPr lvl="8" rtl="0">
              <a:spcBef>
                <a:spcPts val="0"/>
              </a:spcBef>
              <a:spcAft>
                <a:spcPts val="0"/>
              </a:spcAft>
              <a:buNone/>
              <a:defRPr sz="1867"/>
            </a:lvl9pPr>
          </a:lstStyle>
          <a:p>
            <a:endParaRPr/>
          </a:p>
        </p:txBody>
      </p:sp>
      <p:sp>
        <p:nvSpPr>
          <p:cNvPr id="171" name="Google Shape;171;p13"/>
          <p:cNvSpPr txBox="1">
            <a:spLocks noGrp="1"/>
          </p:cNvSpPr>
          <p:nvPr>
            <p:ph type="subTitle" idx="7"/>
          </p:nvPr>
        </p:nvSpPr>
        <p:spPr>
          <a:xfrm>
            <a:off x="8175393" y="4682433"/>
            <a:ext cx="3312400" cy="529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333" b="1">
                <a:solidFill>
                  <a:schemeClr val="lt1"/>
                </a:solidFill>
                <a:latin typeface="Cabin"/>
                <a:ea typeface="Cabin"/>
                <a:cs typeface="Cabin"/>
                <a:sym typeface="Cabin"/>
              </a:defRPr>
            </a:lvl1pPr>
            <a:lvl2pPr lvl="1" rtl="0">
              <a:spcBef>
                <a:spcPts val="0"/>
              </a:spcBef>
              <a:spcAft>
                <a:spcPts val="0"/>
              </a:spcAft>
              <a:buNone/>
              <a:defRPr sz="3333" b="1">
                <a:solidFill>
                  <a:schemeClr val="lt1"/>
                </a:solidFill>
                <a:latin typeface="Cabin"/>
                <a:ea typeface="Cabin"/>
                <a:cs typeface="Cabin"/>
                <a:sym typeface="Cabin"/>
              </a:defRPr>
            </a:lvl2pPr>
            <a:lvl3pPr lvl="2" rtl="0">
              <a:spcBef>
                <a:spcPts val="0"/>
              </a:spcBef>
              <a:spcAft>
                <a:spcPts val="0"/>
              </a:spcAft>
              <a:buNone/>
              <a:defRPr sz="3333" b="1">
                <a:solidFill>
                  <a:schemeClr val="lt1"/>
                </a:solidFill>
                <a:latin typeface="Cabin"/>
                <a:ea typeface="Cabin"/>
                <a:cs typeface="Cabin"/>
                <a:sym typeface="Cabin"/>
              </a:defRPr>
            </a:lvl3pPr>
            <a:lvl4pPr lvl="3" rtl="0">
              <a:spcBef>
                <a:spcPts val="0"/>
              </a:spcBef>
              <a:spcAft>
                <a:spcPts val="0"/>
              </a:spcAft>
              <a:buNone/>
              <a:defRPr sz="3333" b="1">
                <a:solidFill>
                  <a:schemeClr val="lt1"/>
                </a:solidFill>
                <a:latin typeface="Cabin"/>
                <a:ea typeface="Cabin"/>
                <a:cs typeface="Cabin"/>
                <a:sym typeface="Cabin"/>
              </a:defRPr>
            </a:lvl4pPr>
            <a:lvl5pPr lvl="4" rtl="0">
              <a:spcBef>
                <a:spcPts val="0"/>
              </a:spcBef>
              <a:spcAft>
                <a:spcPts val="0"/>
              </a:spcAft>
              <a:buNone/>
              <a:defRPr sz="3333" b="1">
                <a:solidFill>
                  <a:schemeClr val="lt1"/>
                </a:solidFill>
                <a:latin typeface="Cabin"/>
                <a:ea typeface="Cabin"/>
                <a:cs typeface="Cabin"/>
                <a:sym typeface="Cabin"/>
              </a:defRPr>
            </a:lvl5pPr>
            <a:lvl6pPr lvl="5" rtl="0">
              <a:spcBef>
                <a:spcPts val="0"/>
              </a:spcBef>
              <a:spcAft>
                <a:spcPts val="0"/>
              </a:spcAft>
              <a:buNone/>
              <a:defRPr sz="3333" b="1">
                <a:solidFill>
                  <a:schemeClr val="lt1"/>
                </a:solidFill>
                <a:latin typeface="Cabin"/>
                <a:ea typeface="Cabin"/>
                <a:cs typeface="Cabin"/>
                <a:sym typeface="Cabin"/>
              </a:defRPr>
            </a:lvl6pPr>
            <a:lvl7pPr lvl="6" rtl="0">
              <a:spcBef>
                <a:spcPts val="0"/>
              </a:spcBef>
              <a:spcAft>
                <a:spcPts val="0"/>
              </a:spcAft>
              <a:buNone/>
              <a:defRPr sz="3333" b="1">
                <a:solidFill>
                  <a:schemeClr val="lt1"/>
                </a:solidFill>
                <a:latin typeface="Cabin"/>
                <a:ea typeface="Cabin"/>
                <a:cs typeface="Cabin"/>
                <a:sym typeface="Cabin"/>
              </a:defRPr>
            </a:lvl7pPr>
            <a:lvl8pPr lvl="7" rtl="0">
              <a:spcBef>
                <a:spcPts val="0"/>
              </a:spcBef>
              <a:spcAft>
                <a:spcPts val="0"/>
              </a:spcAft>
              <a:buNone/>
              <a:defRPr sz="3333" b="1">
                <a:solidFill>
                  <a:schemeClr val="lt1"/>
                </a:solidFill>
                <a:latin typeface="Cabin"/>
                <a:ea typeface="Cabin"/>
                <a:cs typeface="Cabin"/>
                <a:sym typeface="Cabin"/>
              </a:defRPr>
            </a:lvl8pPr>
            <a:lvl9pPr lvl="8"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172" name="Google Shape;172;p13"/>
          <p:cNvSpPr txBox="1">
            <a:spLocks noGrp="1"/>
          </p:cNvSpPr>
          <p:nvPr>
            <p:ph type="subTitle" idx="8"/>
          </p:nvPr>
        </p:nvSpPr>
        <p:spPr>
          <a:xfrm>
            <a:off x="8175393" y="5122413"/>
            <a:ext cx="3312400" cy="76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sz="1867"/>
            </a:lvl2pPr>
            <a:lvl3pPr lvl="2" rtl="0">
              <a:spcBef>
                <a:spcPts val="0"/>
              </a:spcBef>
              <a:spcAft>
                <a:spcPts val="0"/>
              </a:spcAft>
              <a:buNone/>
              <a:defRPr sz="1867"/>
            </a:lvl3pPr>
            <a:lvl4pPr lvl="3" rtl="0">
              <a:spcBef>
                <a:spcPts val="0"/>
              </a:spcBef>
              <a:spcAft>
                <a:spcPts val="0"/>
              </a:spcAft>
              <a:buNone/>
              <a:defRPr sz="1867"/>
            </a:lvl4pPr>
            <a:lvl5pPr lvl="4" rtl="0">
              <a:spcBef>
                <a:spcPts val="0"/>
              </a:spcBef>
              <a:spcAft>
                <a:spcPts val="0"/>
              </a:spcAft>
              <a:buNone/>
              <a:defRPr sz="1867"/>
            </a:lvl5pPr>
            <a:lvl6pPr lvl="5" rtl="0">
              <a:spcBef>
                <a:spcPts val="0"/>
              </a:spcBef>
              <a:spcAft>
                <a:spcPts val="0"/>
              </a:spcAft>
              <a:buNone/>
              <a:defRPr sz="1867"/>
            </a:lvl6pPr>
            <a:lvl7pPr lvl="6" rtl="0">
              <a:spcBef>
                <a:spcPts val="0"/>
              </a:spcBef>
              <a:spcAft>
                <a:spcPts val="0"/>
              </a:spcAft>
              <a:buNone/>
              <a:defRPr sz="1867"/>
            </a:lvl7pPr>
            <a:lvl8pPr lvl="7" rtl="0">
              <a:spcBef>
                <a:spcPts val="0"/>
              </a:spcBef>
              <a:spcAft>
                <a:spcPts val="0"/>
              </a:spcAft>
              <a:buNone/>
              <a:defRPr sz="1867"/>
            </a:lvl8pPr>
            <a:lvl9pPr lvl="8" rtl="0">
              <a:spcBef>
                <a:spcPts val="0"/>
              </a:spcBef>
              <a:spcAft>
                <a:spcPts val="0"/>
              </a:spcAft>
              <a:buNone/>
              <a:defRPr sz="1867"/>
            </a:lvl9pPr>
          </a:lstStyle>
          <a:p>
            <a:endParaRPr/>
          </a:p>
        </p:txBody>
      </p:sp>
      <p:sp>
        <p:nvSpPr>
          <p:cNvPr id="173" name="Google Shape;173;p13"/>
          <p:cNvSpPr txBox="1">
            <a:spLocks noGrp="1"/>
          </p:cNvSpPr>
          <p:nvPr>
            <p:ph type="title" hasCustomPrompt="1"/>
          </p:nvPr>
        </p:nvSpPr>
        <p:spPr>
          <a:xfrm>
            <a:off x="2812539" y="1787800"/>
            <a:ext cx="1219200" cy="76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5333">
                <a:solidFill>
                  <a:schemeClr val="accent3"/>
                </a:solidFill>
              </a:defRPr>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r>
              <a:t>xx%</a:t>
            </a:r>
          </a:p>
        </p:txBody>
      </p:sp>
      <p:sp>
        <p:nvSpPr>
          <p:cNvPr id="174" name="Google Shape;174;p13"/>
          <p:cNvSpPr txBox="1">
            <a:spLocks noGrp="1"/>
          </p:cNvSpPr>
          <p:nvPr>
            <p:ph type="title" idx="9" hasCustomPrompt="1"/>
          </p:nvPr>
        </p:nvSpPr>
        <p:spPr>
          <a:xfrm>
            <a:off x="2812539" y="3918823"/>
            <a:ext cx="1219200" cy="76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5333">
                <a:solidFill>
                  <a:schemeClr val="accent3"/>
                </a:solidFill>
              </a:defRPr>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r>
              <a:t>xx%</a:t>
            </a:r>
          </a:p>
        </p:txBody>
      </p:sp>
      <p:sp>
        <p:nvSpPr>
          <p:cNvPr id="175" name="Google Shape;175;p13"/>
          <p:cNvSpPr txBox="1">
            <a:spLocks noGrp="1"/>
          </p:cNvSpPr>
          <p:nvPr>
            <p:ph type="title" idx="13" hasCustomPrompt="1"/>
          </p:nvPr>
        </p:nvSpPr>
        <p:spPr>
          <a:xfrm>
            <a:off x="8175393" y="1787800"/>
            <a:ext cx="1219200" cy="763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sz="5333">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6" name="Google Shape;176;p13"/>
          <p:cNvSpPr txBox="1">
            <a:spLocks noGrp="1"/>
          </p:cNvSpPr>
          <p:nvPr>
            <p:ph type="title" idx="14" hasCustomPrompt="1"/>
          </p:nvPr>
        </p:nvSpPr>
        <p:spPr>
          <a:xfrm>
            <a:off x="8175393" y="3918823"/>
            <a:ext cx="1219200" cy="763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sz="5333">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77" name="Google Shape;177;p13"/>
          <p:cNvSpPr txBox="1">
            <a:spLocks noGrp="1"/>
          </p:cNvSpPr>
          <p:nvPr>
            <p:ph type="title" idx="15"/>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178" name="Google Shape;178;p13"/>
          <p:cNvGrpSpPr/>
          <p:nvPr/>
        </p:nvGrpSpPr>
        <p:grpSpPr>
          <a:xfrm>
            <a:off x="205567" y="326284"/>
            <a:ext cx="921867" cy="1461517"/>
            <a:chOff x="154175" y="244713"/>
            <a:chExt cx="691400" cy="1096138"/>
          </a:xfrm>
        </p:grpSpPr>
        <p:sp>
          <p:nvSpPr>
            <p:cNvPr id="179" name="Google Shape;179;p13"/>
            <p:cNvSpPr/>
            <p:nvPr/>
          </p:nvSpPr>
          <p:spPr>
            <a:xfrm>
              <a:off x="726300" y="244713"/>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3"/>
            <p:cNvSpPr/>
            <p:nvPr/>
          </p:nvSpPr>
          <p:spPr>
            <a:xfrm>
              <a:off x="154175" y="115402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3"/>
            <p:cNvSpPr/>
            <p:nvPr/>
          </p:nvSpPr>
          <p:spPr>
            <a:xfrm>
              <a:off x="362700" y="648463"/>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3"/>
            <p:cNvSpPr/>
            <p:nvPr/>
          </p:nvSpPr>
          <p:spPr>
            <a:xfrm>
              <a:off x="274275" y="2697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13"/>
          <p:cNvGrpSpPr/>
          <p:nvPr/>
        </p:nvGrpSpPr>
        <p:grpSpPr>
          <a:xfrm>
            <a:off x="10184900" y="257251"/>
            <a:ext cx="1734600" cy="820484"/>
            <a:chOff x="7638675" y="192938"/>
            <a:chExt cx="1300950" cy="615363"/>
          </a:xfrm>
        </p:grpSpPr>
        <p:sp>
          <p:nvSpPr>
            <p:cNvPr id="184" name="Google Shape;184;p13"/>
            <p:cNvSpPr/>
            <p:nvPr/>
          </p:nvSpPr>
          <p:spPr>
            <a:xfrm>
              <a:off x="8365725" y="6214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3"/>
            <p:cNvSpPr/>
            <p:nvPr/>
          </p:nvSpPr>
          <p:spPr>
            <a:xfrm>
              <a:off x="8772000" y="19293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3"/>
            <p:cNvSpPr/>
            <p:nvPr/>
          </p:nvSpPr>
          <p:spPr>
            <a:xfrm>
              <a:off x="7638675" y="4787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3"/>
            <p:cNvSpPr/>
            <p:nvPr/>
          </p:nvSpPr>
          <p:spPr>
            <a:xfrm>
              <a:off x="7933900" y="2321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90896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0"/>
        <p:cNvGrpSpPr/>
        <p:nvPr/>
      </p:nvGrpSpPr>
      <p:grpSpPr>
        <a:xfrm>
          <a:off x="0" y="0"/>
          <a:ext cx="0" cy="0"/>
          <a:chOff x="0" y="0"/>
          <a:chExt cx="0" cy="0"/>
        </a:xfrm>
      </p:grpSpPr>
      <p:sp>
        <p:nvSpPr>
          <p:cNvPr id="131" name="Google Shape;131;p9"/>
          <p:cNvSpPr/>
          <p:nvPr/>
        </p:nvSpPr>
        <p:spPr>
          <a:xfrm>
            <a:off x="340767" y="810100"/>
            <a:ext cx="10292947" cy="5486907"/>
          </a:xfrm>
          <a:custGeom>
            <a:avLst/>
            <a:gdLst/>
            <a:ahLst/>
            <a:cxnLst/>
            <a:rect l="l" t="t" r="r" b="b"/>
            <a:pathLst>
              <a:path w="84189" h="44879" extrusionOk="0">
                <a:moveTo>
                  <a:pt x="23083" y="1"/>
                </a:moveTo>
                <a:cubicBezTo>
                  <a:pt x="15571" y="1"/>
                  <a:pt x="8463" y="3309"/>
                  <a:pt x="4559" y="8888"/>
                </a:cubicBezTo>
                <a:cubicBezTo>
                  <a:pt x="1" y="15413"/>
                  <a:pt x="23" y="24765"/>
                  <a:pt x="4693" y="32195"/>
                </a:cubicBezTo>
                <a:cubicBezTo>
                  <a:pt x="9352" y="39625"/>
                  <a:pt x="18458" y="44764"/>
                  <a:pt x="27274" y="44876"/>
                </a:cubicBezTo>
                <a:cubicBezTo>
                  <a:pt x="27388" y="44878"/>
                  <a:pt x="27502" y="44878"/>
                  <a:pt x="27615" y="44878"/>
                </a:cubicBezTo>
                <a:cubicBezTo>
                  <a:pt x="33338" y="44878"/>
                  <a:pt x="38621" y="42974"/>
                  <a:pt x="44033" y="41692"/>
                </a:cubicBezTo>
                <a:cubicBezTo>
                  <a:pt x="46761" y="41051"/>
                  <a:pt x="49661" y="40580"/>
                  <a:pt x="52557" y="40580"/>
                </a:cubicBezTo>
                <a:cubicBezTo>
                  <a:pt x="55521" y="40580"/>
                  <a:pt x="58482" y="41073"/>
                  <a:pt x="61251" y="42384"/>
                </a:cubicBezTo>
                <a:cubicBezTo>
                  <a:pt x="63177" y="42934"/>
                  <a:pt x="65151" y="43199"/>
                  <a:pt x="67096" y="43199"/>
                </a:cubicBezTo>
                <a:cubicBezTo>
                  <a:pt x="72586" y="43199"/>
                  <a:pt x="77841" y="41087"/>
                  <a:pt x="81116" y="37301"/>
                </a:cubicBezTo>
                <a:cubicBezTo>
                  <a:pt x="82938" y="35200"/>
                  <a:pt x="84189" y="32541"/>
                  <a:pt x="83999" y="29681"/>
                </a:cubicBezTo>
                <a:cubicBezTo>
                  <a:pt x="83787" y="26239"/>
                  <a:pt x="81519" y="22921"/>
                  <a:pt x="78692" y="20407"/>
                </a:cubicBezTo>
                <a:cubicBezTo>
                  <a:pt x="70502" y="13133"/>
                  <a:pt x="58692" y="11949"/>
                  <a:pt x="48368" y="8139"/>
                </a:cubicBezTo>
                <a:cubicBezTo>
                  <a:pt x="41184" y="5491"/>
                  <a:pt x="34346" y="1402"/>
                  <a:pt x="26883" y="285"/>
                </a:cubicBezTo>
                <a:cubicBezTo>
                  <a:pt x="25614" y="94"/>
                  <a:pt x="24343" y="1"/>
                  <a:pt x="23083" y="1"/>
                </a:cubicBezTo>
                <a:close/>
              </a:path>
            </a:pathLst>
          </a:custGeom>
          <a:solidFill>
            <a:srgbClr val="A4BDDA">
              <a:alpha val="129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txBox="1">
            <a:spLocks noGrp="1"/>
          </p:cNvSpPr>
          <p:nvPr>
            <p:ph type="title"/>
          </p:nvPr>
        </p:nvSpPr>
        <p:spPr>
          <a:xfrm>
            <a:off x="6096000" y="2250384"/>
            <a:ext cx="4848000" cy="8588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400"/>
              <a:buNone/>
              <a:defRPr sz="64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33" name="Google Shape;133;p9"/>
          <p:cNvSpPr txBox="1">
            <a:spLocks noGrp="1"/>
          </p:cNvSpPr>
          <p:nvPr>
            <p:ph type="subTitle" idx="1"/>
          </p:nvPr>
        </p:nvSpPr>
        <p:spPr>
          <a:xfrm>
            <a:off x="6096000" y="3282047"/>
            <a:ext cx="4848000" cy="1325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134" name="Google Shape;134;p9"/>
          <p:cNvGrpSpPr/>
          <p:nvPr/>
        </p:nvGrpSpPr>
        <p:grpSpPr>
          <a:xfrm>
            <a:off x="340767" y="317484"/>
            <a:ext cx="11085400" cy="6250917"/>
            <a:chOff x="1131250" y="4450613"/>
            <a:chExt cx="8314050" cy="4688188"/>
          </a:xfrm>
        </p:grpSpPr>
        <p:sp>
          <p:nvSpPr>
            <p:cNvPr id="135" name="Google Shape;135;p9"/>
            <p:cNvSpPr/>
            <p:nvPr/>
          </p:nvSpPr>
          <p:spPr>
            <a:xfrm>
              <a:off x="8871400" y="89519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9"/>
            <p:cNvSpPr/>
            <p:nvPr/>
          </p:nvSpPr>
          <p:spPr>
            <a:xfrm>
              <a:off x="9277675" y="852343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9"/>
            <p:cNvSpPr/>
            <p:nvPr/>
          </p:nvSpPr>
          <p:spPr>
            <a:xfrm>
              <a:off x="2133850" y="46140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9"/>
            <p:cNvSpPr/>
            <p:nvPr/>
          </p:nvSpPr>
          <p:spPr>
            <a:xfrm>
              <a:off x="8248700" y="8727350"/>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9"/>
            <p:cNvSpPr/>
            <p:nvPr/>
          </p:nvSpPr>
          <p:spPr>
            <a:xfrm>
              <a:off x="1131250" y="44506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9"/>
            <p:cNvSpPr/>
            <p:nvPr/>
          </p:nvSpPr>
          <p:spPr>
            <a:xfrm>
              <a:off x="1570525" y="46491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 name="Google Shape;141;p9"/>
          <p:cNvGrpSpPr/>
          <p:nvPr/>
        </p:nvGrpSpPr>
        <p:grpSpPr>
          <a:xfrm>
            <a:off x="9830701" y="-101600"/>
            <a:ext cx="2462900" cy="1315400"/>
            <a:chOff x="4156475" y="238125"/>
            <a:chExt cx="1847175" cy="986550"/>
          </a:xfrm>
        </p:grpSpPr>
        <p:sp>
          <p:nvSpPr>
            <p:cNvPr id="142" name="Google Shape;142;p9"/>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9"/>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9"/>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9"/>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9"/>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94921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5"/>
        <p:cNvGrpSpPr/>
        <p:nvPr/>
      </p:nvGrpSpPr>
      <p:grpSpPr>
        <a:xfrm>
          <a:off x="0" y="0"/>
          <a:ext cx="0" cy="0"/>
          <a:chOff x="0" y="0"/>
          <a:chExt cx="0" cy="0"/>
        </a:xfrm>
      </p:grpSpPr>
      <p:sp>
        <p:nvSpPr>
          <p:cNvPr id="56" name="Google Shape;56;p5"/>
          <p:cNvSpPr/>
          <p:nvPr/>
        </p:nvSpPr>
        <p:spPr>
          <a:xfrm flipH="1">
            <a:off x="-1303310" y="360069"/>
            <a:ext cx="10903919" cy="6858089"/>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5"/>
          <p:cNvSpPr txBox="1">
            <a:spLocks noGrp="1"/>
          </p:cNvSpPr>
          <p:nvPr>
            <p:ph type="subTitle" idx="1"/>
          </p:nvPr>
        </p:nvSpPr>
        <p:spPr>
          <a:xfrm>
            <a:off x="4611341" y="2663800"/>
            <a:ext cx="3123600" cy="52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58" name="Google Shape;58;p5"/>
          <p:cNvSpPr txBox="1">
            <a:spLocks noGrp="1"/>
          </p:cNvSpPr>
          <p:nvPr>
            <p:ph type="subTitle" idx="2"/>
          </p:nvPr>
        </p:nvSpPr>
        <p:spPr>
          <a:xfrm>
            <a:off x="4611367" y="3115245"/>
            <a:ext cx="3123600" cy="161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59" name="Google Shape;59;p5"/>
          <p:cNvSpPr txBox="1">
            <a:spLocks noGrp="1"/>
          </p:cNvSpPr>
          <p:nvPr>
            <p:ph type="subTitle" idx="3"/>
          </p:nvPr>
        </p:nvSpPr>
        <p:spPr>
          <a:xfrm>
            <a:off x="7957741" y="2663800"/>
            <a:ext cx="3123600" cy="52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60" name="Google Shape;60;p5"/>
          <p:cNvSpPr txBox="1">
            <a:spLocks noGrp="1"/>
          </p:cNvSpPr>
          <p:nvPr>
            <p:ph type="subTitle" idx="4"/>
          </p:nvPr>
        </p:nvSpPr>
        <p:spPr>
          <a:xfrm>
            <a:off x="7957767" y="3115244"/>
            <a:ext cx="3123600" cy="161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61" name="Google Shape;61;p5"/>
          <p:cNvSpPr txBox="1">
            <a:spLocks noGrp="1"/>
          </p:cNvSpPr>
          <p:nvPr>
            <p:ph type="title"/>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2" name="Google Shape;62;p5"/>
          <p:cNvSpPr/>
          <p:nvPr/>
        </p:nvSpPr>
        <p:spPr>
          <a:xfrm>
            <a:off x="11141000" y="1017534"/>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5"/>
          <p:cNvSpPr/>
          <p:nvPr/>
        </p:nvSpPr>
        <p:spPr>
          <a:xfrm>
            <a:off x="11704000" y="1839418"/>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5"/>
          <p:cNvSpPr/>
          <p:nvPr/>
        </p:nvSpPr>
        <p:spPr>
          <a:xfrm>
            <a:off x="11586101" y="430317"/>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5"/>
          <p:cNvSpPr/>
          <p:nvPr/>
        </p:nvSpPr>
        <p:spPr>
          <a:xfrm>
            <a:off x="10768767" y="430317"/>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10377033" y="1017534"/>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8893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09"/>
        <p:cNvGrpSpPr/>
        <p:nvPr/>
      </p:nvGrpSpPr>
      <p:grpSpPr>
        <a:xfrm>
          <a:off x="0" y="0"/>
          <a:ext cx="0" cy="0"/>
          <a:chOff x="0" y="0"/>
          <a:chExt cx="0" cy="0"/>
        </a:xfrm>
      </p:grpSpPr>
      <p:sp>
        <p:nvSpPr>
          <p:cNvPr id="310" name="Google Shape;310;p19"/>
          <p:cNvSpPr/>
          <p:nvPr/>
        </p:nvSpPr>
        <p:spPr>
          <a:xfrm>
            <a:off x="-1359433" y="-259900"/>
            <a:ext cx="10494375" cy="5652067"/>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19"/>
          <p:cNvSpPr txBox="1">
            <a:spLocks noGrp="1"/>
          </p:cNvSpPr>
          <p:nvPr>
            <p:ph type="body" idx="1"/>
          </p:nvPr>
        </p:nvSpPr>
        <p:spPr>
          <a:xfrm>
            <a:off x="719332" y="950967"/>
            <a:ext cx="7464000" cy="1987200"/>
          </a:xfrm>
          <a:prstGeom prst="rect">
            <a:avLst/>
          </a:prstGeom>
        </p:spPr>
        <p:txBody>
          <a:bodyPr spcFirstLastPara="1" wrap="square" lIns="91425" tIns="91425" rIns="91425" bIns="91425" anchor="ctr" anchorCtr="0">
            <a:noAutofit/>
          </a:bodyPr>
          <a:lstStyle>
            <a:lvl1pPr marL="609585" lvl="0" indent="-304792" algn="ctr" rtl="0">
              <a:lnSpc>
                <a:spcPct val="100000"/>
              </a:lnSpc>
              <a:spcBef>
                <a:spcPts val="0"/>
              </a:spcBef>
              <a:spcAft>
                <a:spcPts val="0"/>
              </a:spcAft>
              <a:buSzPts val="2400"/>
              <a:buNone/>
              <a:defRPr sz="3200"/>
            </a:lvl1pPr>
          </a:lstStyle>
          <a:p>
            <a:endParaRPr/>
          </a:p>
        </p:txBody>
      </p:sp>
      <p:sp>
        <p:nvSpPr>
          <p:cNvPr id="312" name="Google Shape;312;p19"/>
          <p:cNvSpPr txBox="1">
            <a:spLocks noGrp="1"/>
          </p:cNvSpPr>
          <p:nvPr>
            <p:ph type="subTitle" idx="2"/>
          </p:nvPr>
        </p:nvSpPr>
        <p:spPr>
          <a:xfrm>
            <a:off x="1624132" y="2938167"/>
            <a:ext cx="5654400" cy="559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000" b="1">
                <a:solidFill>
                  <a:schemeClr val="lt1"/>
                </a:solidFill>
                <a:latin typeface="Cabin"/>
                <a:ea typeface="Cabin"/>
                <a:cs typeface="Cabin"/>
                <a:sym typeface="Cabin"/>
              </a:defRPr>
            </a:lvl1pPr>
            <a:lvl2pPr lvl="1" algn="ctr" rtl="0">
              <a:spcBef>
                <a:spcPts val="0"/>
              </a:spcBef>
              <a:spcAft>
                <a:spcPts val="0"/>
              </a:spcAft>
              <a:buNone/>
              <a:defRPr sz="4000" b="1">
                <a:solidFill>
                  <a:schemeClr val="lt1"/>
                </a:solidFill>
                <a:latin typeface="Cabin"/>
                <a:ea typeface="Cabin"/>
                <a:cs typeface="Cabin"/>
                <a:sym typeface="Cabin"/>
              </a:defRPr>
            </a:lvl2pPr>
            <a:lvl3pPr lvl="2" algn="ctr" rtl="0">
              <a:spcBef>
                <a:spcPts val="0"/>
              </a:spcBef>
              <a:spcAft>
                <a:spcPts val="0"/>
              </a:spcAft>
              <a:buNone/>
              <a:defRPr sz="4000" b="1">
                <a:solidFill>
                  <a:schemeClr val="lt1"/>
                </a:solidFill>
                <a:latin typeface="Cabin"/>
                <a:ea typeface="Cabin"/>
                <a:cs typeface="Cabin"/>
                <a:sym typeface="Cabin"/>
              </a:defRPr>
            </a:lvl3pPr>
            <a:lvl4pPr lvl="3" algn="ctr" rtl="0">
              <a:spcBef>
                <a:spcPts val="0"/>
              </a:spcBef>
              <a:spcAft>
                <a:spcPts val="0"/>
              </a:spcAft>
              <a:buNone/>
              <a:defRPr sz="4000" b="1">
                <a:solidFill>
                  <a:schemeClr val="lt1"/>
                </a:solidFill>
                <a:latin typeface="Cabin"/>
                <a:ea typeface="Cabin"/>
                <a:cs typeface="Cabin"/>
                <a:sym typeface="Cabin"/>
              </a:defRPr>
            </a:lvl4pPr>
            <a:lvl5pPr lvl="4" algn="ctr" rtl="0">
              <a:spcBef>
                <a:spcPts val="0"/>
              </a:spcBef>
              <a:spcAft>
                <a:spcPts val="0"/>
              </a:spcAft>
              <a:buNone/>
              <a:defRPr sz="4000" b="1">
                <a:solidFill>
                  <a:schemeClr val="lt1"/>
                </a:solidFill>
                <a:latin typeface="Cabin"/>
                <a:ea typeface="Cabin"/>
                <a:cs typeface="Cabin"/>
                <a:sym typeface="Cabin"/>
              </a:defRPr>
            </a:lvl5pPr>
            <a:lvl6pPr lvl="5" algn="ctr" rtl="0">
              <a:spcBef>
                <a:spcPts val="0"/>
              </a:spcBef>
              <a:spcAft>
                <a:spcPts val="0"/>
              </a:spcAft>
              <a:buNone/>
              <a:defRPr sz="4000" b="1">
                <a:solidFill>
                  <a:schemeClr val="lt1"/>
                </a:solidFill>
                <a:latin typeface="Cabin"/>
                <a:ea typeface="Cabin"/>
                <a:cs typeface="Cabin"/>
                <a:sym typeface="Cabin"/>
              </a:defRPr>
            </a:lvl6pPr>
            <a:lvl7pPr lvl="6" algn="ctr" rtl="0">
              <a:spcBef>
                <a:spcPts val="0"/>
              </a:spcBef>
              <a:spcAft>
                <a:spcPts val="0"/>
              </a:spcAft>
              <a:buNone/>
              <a:defRPr sz="4000" b="1">
                <a:solidFill>
                  <a:schemeClr val="lt1"/>
                </a:solidFill>
                <a:latin typeface="Cabin"/>
                <a:ea typeface="Cabin"/>
                <a:cs typeface="Cabin"/>
                <a:sym typeface="Cabin"/>
              </a:defRPr>
            </a:lvl7pPr>
            <a:lvl8pPr lvl="7" algn="ctr" rtl="0">
              <a:spcBef>
                <a:spcPts val="0"/>
              </a:spcBef>
              <a:spcAft>
                <a:spcPts val="0"/>
              </a:spcAft>
              <a:buNone/>
              <a:defRPr sz="4000" b="1">
                <a:solidFill>
                  <a:schemeClr val="lt1"/>
                </a:solidFill>
                <a:latin typeface="Cabin"/>
                <a:ea typeface="Cabin"/>
                <a:cs typeface="Cabin"/>
                <a:sym typeface="Cabin"/>
              </a:defRPr>
            </a:lvl8pPr>
            <a:lvl9pPr lvl="8" algn="ctr" rtl="0">
              <a:spcBef>
                <a:spcPts val="0"/>
              </a:spcBef>
              <a:spcAft>
                <a:spcPts val="0"/>
              </a:spcAft>
              <a:buNone/>
              <a:defRPr sz="4000" b="1">
                <a:solidFill>
                  <a:schemeClr val="lt1"/>
                </a:solidFill>
                <a:latin typeface="Cabin"/>
                <a:ea typeface="Cabin"/>
                <a:cs typeface="Cabin"/>
                <a:sym typeface="Cabin"/>
              </a:defRPr>
            </a:lvl9pPr>
          </a:lstStyle>
          <a:p>
            <a:endParaRPr/>
          </a:p>
        </p:txBody>
      </p:sp>
      <p:sp>
        <p:nvSpPr>
          <p:cNvPr id="313" name="Google Shape;313;p19"/>
          <p:cNvSpPr/>
          <p:nvPr/>
        </p:nvSpPr>
        <p:spPr>
          <a:xfrm>
            <a:off x="1417567" y="6056734"/>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19"/>
          <p:cNvSpPr/>
          <p:nvPr/>
        </p:nvSpPr>
        <p:spPr>
          <a:xfrm>
            <a:off x="356833" y="5245318"/>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19"/>
          <p:cNvSpPr/>
          <p:nvPr/>
        </p:nvSpPr>
        <p:spPr>
          <a:xfrm>
            <a:off x="1811201" y="5727884"/>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19"/>
          <p:cNvSpPr/>
          <p:nvPr/>
        </p:nvSpPr>
        <p:spPr>
          <a:xfrm>
            <a:off x="903867" y="5427684"/>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19"/>
          <p:cNvSpPr/>
          <p:nvPr/>
        </p:nvSpPr>
        <p:spPr>
          <a:xfrm>
            <a:off x="653600" y="6056734"/>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9"/>
          <p:cNvSpPr/>
          <p:nvPr/>
        </p:nvSpPr>
        <p:spPr>
          <a:xfrm>
            <a:off x="11179601" y="411651"/>
            <a:ext cx="159033" cy="25020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19"/>
          <p:cNvSpPr/>
          <p:nvPr/>
        </p:nvSpPr>
        <p:spPr>
          <a:xfrm>
            <a:off x="10219834" y="1008601"/>
            <a:ext cx="160133" cy="249100"/>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19"/>
          <p:cNvSpPr/>
          <p:nvPr/>
        </p:nvSpPr>
        <p:spPr>
          <a:xfrm>
            <a:off x="10761534" y="437217"/>
            <a:ext cx="223500" cy="350267"/>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6144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56"/>
        <p:cNvGrpSpPr/>
        <p:nvPr/>
      </p:nvGrpSpPr>
      <p:grpSpPr>
        <a:xfrm>
          <a:off x="0" y="0"/>
          <a:ext cx="0" cy="0"/>
          <a:chOff x="0" y="0"/>
          <a:chExt cx="0" cy="0"/>
        </a:xfrm>
      </p:grpSpPr>
      <p:sp>
        <p:nvSpPr>
          <p:cNvPr id="357" name="Google Shape;357;p22"/>
          <p:cNvSpPr/>
          <p:nvPr/>
        </p:nvSpPr>
        <p:spPr>
          <a:xfrm rot="-2067227">
            <a:off x="-1827620" y="-638135"/>
            <a:ext cx="13132643" cy="6794947"/>
          </a:xfrm>
          <a:custGeom>
            <a:avLst/>
            <a:gdLst/>
            <a:ahLst/>
            <a:cxnLst/>
            <a:rect l="l" t="t" r="r" b="b"/>
            <a:pathLst>
              <a:path w="84189" h="44879" extrusionOk="0">
                <a:moveTo>
                  <a:pt x="23083" y="1"/>
                </a:moveTo>
                <a:cubicBezTo>
                  <a:pt x="15571" y="1"/>
                  <a:pt x="8463" y="3309"/>
                  <a:pt x="4559" y="8888"/>
                </a:cubicBezTo>
                <a:cubicBezTo>
                  <a:pt x="1" y="15413"/>
                  <a:pt x="23" y="24765"/>
                  <a:pt x="4693" y="32195"/>
                </a:cubicBezTo>
                <a:cubicBezTo>
                  <a:pt x="9352" y="39625"/>
                  <a:pt x="18458" y="44764"/>
                  <a:pt x="27274" y="44876"/>
                </a:cubicBezTo>
                <a:cubicBezTo>
                  <a:pt x="27388" y="44878"/>
                  <a:pt x="27502" y="44878"/>
                  <a:pt x="27615" y="44878"/>
                </a:cubicBezTo>
                <a:cubicBezTo>
                  <a:pt x="33338" y="44878"/>
                  <a:pt x="38621" y="42974"/>
                  <a:pt x="44033" y="41692"/>
                </a:cubicBezTo>
                <a:cubicBezTo>
                  <a:pt x="46761" y="41051"/>
                  <a:pt x="49661" y="40580"/>
                  <a:pt x="52557" y="40580"/>
                </a:cubicBezTo>
                <a:cubicBezTo>
                  <a:pt x="55521" y="40580"/>
                  <a:pt x="58482" y="41073"/>
                  <a:pt x="61251" y="42384"/>
                </a:cubicBezTo>
                <a:cubicBezTo>
                  <a:pt x="63177" y="42934"/>
                  <a:pt x="65151" y="43199"/>
                  <a:pt x="67096" y="43199"/>
                </a:cubicBezTo>
                <a:cubicBezTo>
                  <a:pt x="72586" y="43199"/>
                  <a:pt x="77841" y="41087"/>
                  <a:pt x="81116" y="37301"/>
                </a:cubicBezTo>
                <a:cubicBezTo>
                  <a:pt x="82938" y="35200"/>
                  <a:pt x="84189" y="32541"/>
                  <a:pt x="83999" y="29681"/>
                </a:cubicBezTo>
                <a:cubicBezTo>
                  <a:pt x="83787" y="26239"/>
                  <a:pt x="81519" y="22921"/>
                  <a:pt x="78692" y="20407"/>
                </a:cubicBezTo>
                <a:cubicBezTo>
                  <a:pt x="70502" y="13133"/>
                  <a:pt x="58692" y="11949"/>
                  <a:pt x="48368" y="8139"/>
                </a:cubicBezTo>
                <a:cubicBezTo>
                  <a:pt x="41184" y="5491"/>
                  <a:pt x="34346" y="1402"/>
                  <a:pt x="26883" y="285"/>
                </a:cubicBezTo>
                <a:cubicBezTo>
                  <a:pt x="25614" y="94"/>
                  <a:pt x="24343" y="1"/>
                  <a:pt x="23083" y="1"/>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22"/>
          <p:cNvSpPr txBox="1">
            <a:spLocks noGrp="1"/>
          </p:cNvSpPr>
          <p:nvPr>
            <p:ph type="title"/>
          </p:nvPr>
        </p:nvSpPr>
        <p:spPr>
          <a:xfrm>
            <a:off x="1328133" y="1330617"/>
            <a:ext cx="6542000" cy="9788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sp>
        <p:nvSpPr>
          <p:cNvPr id="359" name="Google Shape;359;p22"/>
          <p:cNvSpPr txBox="1">
            <a:spLocks noGrp="1"/>
          </p:cNvSpPr>
          <p:nvPr>
            <p:ph type="title" idx="2" hasCustomPrompt="1"/>
          </p:nvPr>
        </p:nvSpPr>
        <p:spPr>
          <a:xfrm>
            <a:off x="1328133" y="3225467"/>
            <a:ext cx="2627200" cy="1387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1"/>
              </a:buClr>
              <a:buSzPts val="7200"/>
              <a:buNone/>
              <a:defRPr sz="12800">
                <a:solidFill>
                  <a:schemeClr val="accent3"/>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60" name="Google Shape;360;p22"/>
          <p:cNvSpPr txBox="1">
            <a:spLocks noGrp="1"/>
          </p:cNvSpPr>
          <p:nvPr>
            <p:ph type="subTitle" idx="1"/>
          </p:nvPr>
        </p:nvSpPr>
        <p:spPr>
          <a:xfrm>
            <a:off x="1328128" y="2472667"/>
            <a:ext cx="6542000" cy="58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1"/>
                </a:solidFill>
                <a:latin typeface="Cabin"/>
                <a:ea typeface="Cabin"/>
                <a:cs typeface="Cabin"/>
                <a:sym typeface="Cabin"/>
              </a:defRPr>
            </a:lvl1pPr>
            <a:lvl2pPr lvl="1" rtl="0">
              <a:spcBef>
                <a:spcPts val="0"/>
              </a:spcBef>
              <a:spcAft>
                <a:spcPts val="0"/>
              </a:spcAft>
              <a:buNone/>
              <a:defRPr>
                <a:solidFill>
                  <a:schemeClr val="accent1"/>
                </a:solidFill>
                <a:latin typeface="Cabin"/>
                <a:ea typeface="Cabin"/>
                <a:cs typeface="Cabin"/>
                <a:sym typeface="Cabin"/>
              </a:defRPr>
            </a:lvl2pPr>
            <a:lvl3pPr lvl="2" rtl="0">
              <a:spcBef>
                <a:spcPts val="0"/>
              </a:spcBef>
              <a:spcAft>
                <a:spcPts val="0"/>
              </a:spcAft>
              <a:buNone/>
              <a:defRPr>
                <a:solidFill>
                  <a:schemeClr val="accent1"/>
                </a:solidFill>
                <a:latin typeface="Cabin"/>
                <a:ea typeface="Cabin"/>
                <a:cs typeface="Cabin"/>
                <a:sym typeface="Cabin"/>
              </a:defRPr>
            </a:lvl3pPr>
            <a:lvl4pPr lvl="3" rtl="0">
              <a:spcBef>
                <a:spcPts val="0"/>
              </a:spcBef>
              <a:spcAft>
                <a:spcPts val="0"/>
              </a:spcAft>
              <a:buNone/>
              <a:defRPr>
                <a:solidFill>
                  <a:schemeClr val="accent1"/>
                </a:solidFill>
                <a:latin typeface="Cabin"/>
                <a:ea typeface="Cabin"/>
                <a:cs typeface="Cabin"/>
                <a:sym typeface="Cabin"/>
              </a:defRPr>
            </a:lvl4pPr>
            <a:lvl5pPr lvl="4" rtl="0">
              <a:spcBef>
                <a:spcPts val="0"/>
              </a:spcBef>
              <a:spcAft>
                <a:spcPts val="0"/>
              </a:spcAft>
              <a:buNone/>
              <a:defRPr>
                <a:solidFill>
                  <a:schemeClr val="accent1"/>
                </a:solidFill>
                <a:latin typeface="Cabin"/>
                <a:ea typeface="Cabin"/>
                <a:cs typeface="Cabin"/>
                <a:sym typeface="Cabin"/>
              </a:defRPr>
            </a:lvl5pPr>
            <a:lvl6pPr lvl="5" rtl="0">
              <a:spcBef>
                <a:spcPts val="0"/>
              </a:spcBef>
              <a:spcAft>
                <a:spcPts val="0"/>
              </a:spcAft>
              <a:buNone/>
              <a:defRPr>
                <a:solidFill>
                  <a:schemeClr val="accent1"/>
                </a:solidFill>
                <a:latin typeface="Cabin"/>
                <a:ea typeface="Cabin"/>
                <a:cs typeface="Cabin"/>
                <a:sym typeface="Cabin"/>
              </a:defRPr>
            </a:lvl6pPr>
            <a:lvl7pPr lvl="6" rtl="0">
              <a:spcBef>
                <a:spcPts val="0"/>
              </a:spcBef>
              <a:spcAft>
                <a:spcPts val="0"/>
              </a:spcAft>
              <a:buNone/>
              <a:defRPr>
                <a:solidFill>
                  <a:schemeClr val="accent1"/>
                </a:solidFill>
                <a:latin typeface="Cabin"/>
                <a:ea typeface="Cabin"/>
                <a:cs typeface="Cabin"/>
                <a:sym typeface="Cabin"/>
              </a:defRPr>
            </a:lvl7pPr>
            <a:lvl8pPr lvl="7" rtl="0">
              <a:spcBef>
                <a:spcPts val="0"/>
              </a:spcBef>
              <a:spcAft>
                <a:spcPts val="0"/>
              </a:spcAft>
              <a:buNone/>
              <a:defRPr>
                <a:solidFill>
                  <a:schemeClr val="accent1"/>
                </a:solidFill>
                <a:latin typeface="Cabin"/>
                <a:ea typeface="Cabin"/>
                <a:cs typeface="Cabin"/>
                <a:sym typeface="Cabin"/>
              </a:defRPr>
            </a:lvl8pPr>
            <a:lvl9pPr lvl="8" rtl="0">
              <a:spcBef>
                <a:spcPts val="0"/>
              </a:spcBef>
              <a:spcAft>
                <a:spcPts val="0"/>
              </a:spcAft>
              <a:buNone/>
              <a:defRPr>
                <a:solidFill>
                  <a:schemeClr val="accent1"/>
                </a:solidFill>
                <a:latin typeface="Cabin"/>
                <a:ea typeface="Cabin"/>
                <a:cs typeface="Cabin"/>
                <a:sym typeface="Cabin"/>
              </a:defRPr>
            </a:lvl9pPr>
          </a:lstStyle>
          <a:p>
            <a:endParaRPr/>
          </a:p>
        </p:txBody>
      </p:sp>
      <p:sp>
        <p:nvSpPr>
          <p:cNvPr id="361" name="Google Shape;361;p22"/>
          <p:cNvSpPr/>
          <p:nvPr/>
        </p:nvSpPr>
        <p:spPr>
          <a:xfrm>
            <a:off x="11140300" y="1195367"/>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22"/>
          <p:cNvSpPr/>
          <p:nvPr/>
        </p:nvSpPr>
        <p:spPr>
          <a:xfrm>
            <a:off x="10079567" y="383951"/>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22"/>
          <p:cNvSpPr/>
          <p:nvPr/>
        </p:nvSpPr>
        <p:spPr>
          <a:xfrm>
            <a:off x="11533934" y="866517"/>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22"/>
          <p:cNvSpPr/>
          <p:nvPr/>
        </p:nvSpPr>
        <p:spPr>
          <a:xfrm>
            <a:off x="10626601" y="566317"/>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22"/>
          <p:cNvSpPr/>
          <p:nvPr/>
        </p:nvSpPr>
        <p:spPr>
          <a:xfrm>
            <a:off x="10376333" y="1195367"/>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22"/>
          <p:cNvSpPr/>
          <p:nvPr/>
        </p:nvSpPr>
        <p:spPr>
          <a:xfrm>
            <a:off x="2721034" y="6211067"/>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22"/>
          <p:cNvSpPr/>
          <p:nvPr/>
        </p:nvSpPr>
        <p:spPr>
          <a:xfrm>
            <a:off x="1328133" y="6294451"/>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22"/>
          <p:cNvSpPr/>
          <p:nvPr/>
        </p:nvSpPr>
        <p:spPr>
          <a:xfrm>
            <a:off x="3412667" y="5845517"/>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22"/>
          <p:cNvSpPr/>
          <p:nvPr/>
        </p:nvSpPr>
        <p:spPr>
          <a:xfrm>
            <a:off x="2222401" y="5808817"/>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22"/>
          <p:cNvSpPr/>
          <p:nvPr/>
        </p:nvSpPr>
        <p:spPr>
          <a:xfrm>
            <a:off x="1804933" y="6142001"/>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99019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14"/>
        <p:cNvGrpSpPr/>
        <p:nvPr/>
      </p:nvGrpSpPr>
      <p:grpSpPr>
        <a:xfrm>
          <a:off x="0" y="0"/>
          <a:ext cx="0" cy="0"/>
          <a:chOff x="0" y="0"/>
          <a:chExt cx="0" cy="0"/>
        </a:xfrm>
      </p:grpSpPr>
      <p:sp>
        <p:nvSpPr>
          <p:cNvPr id="215" name="Google Shape;215;p15"/>
          <p:cNvSpPr/>
          <p:nvPr/>
        </p:nvSpPr>
        <p:spPr>
          <a:xfrm rot="10800000" flipH="1">
            <a:off x="257565" y="-427491"/>
            <a:ext cx="14586408" cy="7093224"/>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15"/>
          <p:cNvSpPr txBox="1">
            <a:spLocks noGrp="1"/>
          </p:cNvSpPr>
          <p:nvPr>
            <p:ph type="subTitle" idx="1"/>
          </p:nvPr>
        </p:nvSpPr>
        <p:spPr>
          <a:xfrm>
            <a:off x="3221933" y="2322305"/>
            <a:ext cx="2438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217" name="Google Shape;217;p15"/>
          <p:cNvSpPr txBox="1">
            <a:spLocks noGrp="1"/>
          </p:cNvSpPr>
          <p:nvPr>
            <p:ph type="subTitle" idx="2"/>
          </p:nvPr>
        </p:nvSpPr>
        <p:spPr>
          <a:xfrm>
            <a:off x="3221933" y="2883551"/>
            <a:ext cx="24384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218" name="Google Shape;218;p15"/>
          <p:cNvSpPr txBox="1">
            <a:spLocks noGrp="1"/>
          </p:cNvSpPr>
          <p:nvPr>
            <p:ph type="subTitle" idx="3"/>
          </p:nvPr>
        </p:nvSpPr>
        <p:spPr>
          <a:xfrm>
            <a:off x="6128100" y="2322305"/>
            <a:ext cx="2438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219" name="Google Shape;219;p15"/>
          <p:cNvSpPr txBox="1">
            <a:spLocks noGrp="1"/>
          </p:cNvSpPr>
          <p:nvPr>
            <p:ph type="subTitle" idx="4"/>
          </p:nvPr>
        </p:nvSpPr>
        <p:spPr>
          <a:xfrm>
            <a:off x="6128100" y="2883551"/>
            <a:ext cx="24384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220" name="Google Shape;220;p15"/>
          <p:cNvSpPr txBox="1">
            <a:spLocks noGrp="1"/>
          </p:cNvSpPr>
          <p:nvPr>
            <p:ph type="subTitle" idx="5"/>
          </p:nvPr>
        </p:nvSpPr>
        <p:spPr>
          <a:xfrm>
            <a:off x="9034267" y="2322305"/>
            <a:ext cx="2438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221" name="Google Shape;221;p15"/>
          <p:cNvSpPr txBox="1">
            <a:spLocks noGrp="1"/>
          </p:cNvSpPr>
          <p:nvPr>
            <p:ph type="subTitle" idx="6"/>
          </p:nvPr>
        </p:nvSpPr>
        <p:spPr>
          <a:xfrm>
            <a:off x="9034267" y="2883551"/>
            <a:ext cx="24384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222" name="Google Shape;222;p15"/>
          <p:cNvSpPr txBox="1">
            <a:spLocks noGrp="1"/>
          </p:cNvSpPr>
          <p:nvPr>
            <p:ph type="subTitle" idx="7"/>
          </p:nvPr>
        </p:nvSpPr>
        <p:spPr>
          <a:xfrm>
            <a:off x="3221933" y="4462109"/>
            <a:ext cx="2438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223" name="Google Shape;223;p15"/>
          <p:cNvSpPr txBox="1">
            <a:spLocks noGrp="1"/>
          </p:cNvSpPr>
          <p:nvPr>
            <p:ph type="subTitle" idx="8"/>
          </p:nvPr>
        </p:nvSpPr>
        <p:spPr>
          <a:xfrm>
            <a:off x="3221933" y="5016948"/>
            <a:ext cx="24384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224" name="Google Shape;224;p15"/>
          <p:cNvSpPr txBox="1">
            <a:spLocks noGrp="1"/>
          </p:cNvSpPr>
          <p:nvPr>
            <p:ph type="subTitle" idx="9"/>
          </p:nvPr>
        </p:nvSpPr>
        <p:spPr>
          <a:xfrm>
            <a:off x="6128100" y="4462109"/>
            <a:ext cx="2438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225" name="Google Shape;225;p15"/>
          <p:cNvSpPr txBox="1">
            <a:spLocks noGrp="1"/>
          </p:cNvSpPr>
          <p:nvPr>
            <p:ph type="subTitle" idx="13"/>
          </p:nvPr>
        </p:nvSpPr>
        <p:spPr>
          <a:xfrm>
            <a:off x="6128100" y="5016949"/>
            <a:ext cx="24384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226" name="Google Shape;226;p15"/>
          <p:cNvSpPr txBox="1">
            <a:spLocks noGrp="1"/>
          </p:cNvSpPr>
          <p:nvPr>
            <p:ph type="subTitle" idx="14"/>
          </p:nvPr>
        </p:nvSpPr>
        <p:spPr>
          <a:xfrm>
            <a:off x="9034267" y="4462109"/>
            <a:ext cx="2438400" cy="52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227" name="Google Shape;227;p15"/>
          <p:cNvSpPr txBox="1">
            <a:spLocks noGrp="1"/>
          </p:cNvSpPr>
          <p:nvPr>
            <p:ph type="subTitle" idx="15"/>
          </p:nvPr>
        </p:nvSpPr>
        <p:spPr>
          <a:xfrm>
            <a:off x="9034267" y="5016949"/>
            <a:ext cx="2438400" cy="643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228" name="Google Shape;228;p15"/>
          <p:cNvSpPr txBox="1">
            <a:spLocks noGrp="1"/>
          </p:cNvSpPr>
          <p:nvPr>
            <p:ph type="title"/>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29" name="Google Shape;229;p15"/>
          <p:cNvGrpSpPr/>
          <p:nvPr/>
        </p:nvGrpSpPr>
        <p:grpSpPr>
          <a:xfrm flipH="1">
            <a:off x="9197634" y="1"/>
            <a:ext cx="2994367" cy="1365433"/>
            <a:chOff x="-76200" y="0"/>
            <a:chExt cx="2245775" cy="1024075"/>
          </a:xfrm>
        </p:grpSpPr>
        <p:sp>
          <p:nvSpPr>
            <p:cNvPr id="230" name="Google Shape;230;p15"/>
            <p:cNvSpPr/>
            <p:nvPr/>
          </p:nvSpPr>
          <p:spPr>
            <a:xfrm>
              <a:off x="-76200" y="697150"/>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5"/>
            <p:cNvSpPr/>
            <p:nvPr/>
          </p:nvSpPr>
          <p:spPr>
            <a:xfrm>
              <a:off x="225675" y="613750"/>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5"/>
            <p:cNvSpPr/>
            <p:nvPr/>
          </p:nvSpPr>
          <p:spPr>
            <a:xfrm>
              <a:off x="517550" y="501175"/>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15"/>
            <p:cNvSpPr/>
            <p:nvPr/>
          </p:nvSpPr>
          <p:spPr>
            <a:xfrm>
              <a:off x="797750" y="360250"/>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5"/>
            <p:cNvSpPr/>
            <p:nvPr/>
          </p:nvSpPr>
          <p:spPr>
            <a:xfrm>
              <a:off x="1062925" y="192625"/>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5"/>
            <p:cNvSpPr/>
            <p:nvPr/>
          </p:nvSpPr>
          <p:spPr>
            <a:xfrm>
              <a:off x="1312275" y="0"/>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5"/>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5"/>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5"/>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5"/>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5"/>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5"/>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2" name="Google Shape;242;p15"/>
          <p:cNvGrpSpPr/>
          <p:nvPr/>
        </p:nvGrpSpPr>
        <p:grpSpPr>
          <a:xfrm>
            <a:off x="365700" y="326285"/>
            <a:ext cx="1087333" cy="905884"/>
            <a:chOff x="274275" y="244713"/>
            <a:chExt cx="815500" cy="679413"/>
          </a:xfrm>
        </p:grpSpPr>
        <p:sp>
          <p:nvSpPr>
            <p:cNvPr id="243" name="Google Shape;243;p15"/>
            <p:cNvSpPr/>
            <p:nvPr/>
          </p:nvSpPr>
          <p:spPr>
            <a:xfrm>
              <a:off x="726300" y="244713"/>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5"/>
            <p:cNvSpPr/>
            <p:nvPr/>
          </p:nvSpPr>
          <p:spPr>
            <a:xfrm>
              <a:off x="433900" y="6993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5"/>
            <p:cNvSpPr/>
            <p:nvPr/>
          </p:nvSpPr>
          <p:spPr>
            <a:xfrm>
              <a:off x="922150" y="661425"/>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5"/>
            <p:cNvSpPr/>
            <p:nvPr/>
          </p:nvSpPr>
          <p:spPr>
            <a:xfrm>
              <a:off x="274275" y="2697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09787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1"/>
        <p:cNvGrpSpPr/>
        <p:nvPr/>
      </p:nvGrpSpPr>
      <p:grpSpPr>
        <a:xfrm>
          <a:off x="0" y="0"/>
          <a:ext cx="0" cy="0"/>
          <a:chOff x="0" y="0"/>
          <a:chExt cx="0" cy="0"/>
        </a:xfrm>
      </p:grpSpPr>
      <p:sp>
        <p:nvSpPr>
          <p:cNvPr id="322" name="Google Shape;322;p20"/>
          <p:cNvSpPr/>
          <p:nvPr/>
        </p:nvSpPr>
        <p:spPr>
          <a:xfrm rot="1891250" flipH="1">
            <a:off x="-1270283" y="-110"/>
            <a:ext cx="12733848" cy="6858204"/>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20"/>
          <p:cNvSpPr txBox="1">
            <a:spLocks noGrp="1"/>
          </p:cNvSpPr>
          <p:nvPr>
            <p:ph type="subTitle" idx="1"/>
          </p:nvPr>
        </p:nvSpPr>
        <p:spPr>
          <a:xfrm>
            <a:off x="1476499" y="2446880"/>
            <a:ext cx="2750000" cy="62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324" name="Google Shape;324;p20"/>
          <p:cNvSpPr txBox="1">
            <a:spLocks noGrp="1"/>
          </p:cNvSpPr>
          <p:nvPr>
            <p:ph type="subTitle" idx="2"/>
          </p:nvPr>
        </p:nvSpPr>
        <p:spPr>
          <a:xfrm>
            <a:off x="1476533" y="3023617"/>
            <a:ext cx="2750000" cy="77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325" name="Google Shape;325;p20"/>
          <p:cNvSpPr txBox="1">
            <a:spLocks noGrp="1"/>
          </p:cNvSpPr>
          <p:nvPr>
            <p:ph type="subTitle" idx="3"/>
          </p:nvPr>
        </p:nvSpPr>
        <p:spPr>
          <a:xfrm>
            <a:off x="1476499" y="4490439"/>
            <a:ext cx="2750000" cy="62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326" name="Google Shape;326;p20"/>
          <p:cNvSpPr txBox="1">
            <a:spLocks noGrp="1"/>
          </p:cNvSpPr>
          <p:nvPr>
            <p:ph type="subTitle" idx="4"/>
          </p:nvPr>
        </p:nvSpPr>
        <p:spPr>
          <a:xfrm>
            <a:off x="1476400" y="5070657"/>
            <a:ext cx="2750000" cy="77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327" name="Google Shape;327;p20"/>
          <p:cNvSpPr txBox="1">
            <a:spLocks noGrp="1"/>
          </p:cNvSpPr>
          <p:nvPr>
            <p:ph type="subTitle" idx="5"/>
          </p:nvPr>
        </p:nvSpPr>
        <p:spPr>
          <a:xfrm>
            <a:off x="4891303" y="2446880"/>
            <a:ext cx="2750000" cy="62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328" name="Google Shape;328;p20"/>
          <p:cNvSpPr txBox="1">
            <a:spLocks noGrp="1"/>
          </p:cNvSpPr>
          <p:nvPr>
            <p:ph type="subTitle" idx="6"/>
          </p:nvPr>
        </p:nvSpPr>
        <p:spPr>
          <a:xfrm>
            <a:off x="4891295" y="3023617"/>
            <a:ext cx="2750000" cy="77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329" name="Google Shape;329;p20"/>
          <p:cNvSpPr txBox="1">
            <a:spLocks noGrp="1"/>
          </p:cNvSpPr>
          <p:nvPr>
            <p:ph type="subTitle" idx="7"/>
          </p:nvPr>
        </p:nvSpPr>
        <p:spPr>
          <a:xfrm>
            <a:off x="4891303" y="4490439"/>
            <a:ext cx="2750000" cy="62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333" b="1">
                <a:solidFill>
                  <a:schemeClr val="lt1"/>
                </a:solidFill>
                <a:latin typeface="Cabin"/>
                <a:ea typeface="Cabin"/>
                <a:cs typeface="Cabin"/>
                <a:sym typeface="Cabin"/>
              </a:defRPr>
            </a:lvl1pPr>
            <a:lvl2pPr lvl="1" algn="ctr" rtl="0">
              <a:spcBef>
                <a:spcPts val="0"/>
              </a:spcBef>
              <a:spcAft>
                <a:spcPts val="0"/>
              </a:spcAft>
              <a:buNone/>
              <a:defRPr sz="3333" b="1">
                <a:solidFill>
                  <a:schemeClr val="lt1"/>
                </a:solidFill>
                <a:latin typeface="Cabin"/>
                <a:ea typeface="Cabin"/>
                <a:cs typeface="Cabin"/>
                <a:sym typeface="Cabin"/>
              </a:defRPr>
            </a:lvl2pPr>
            <a:lvl3pPr lvl="2" algn="ctr" rtl="0">
              <a:spcBef>
                <a:spcPts val="0"/>
              </a:spcBef>
              <a:spcAft>
                <a:spcPts val="0"/>
              </a:spcAft>
              <a:buNone/>
              <a:defRPr sz="3333" b="1">
                <a:solidFill>
                  <a:schemeClr val="lt1"/>
                </a:solidFill>
                <a:latin typeface="Cabin"/>
                <a:ea typeface="Cabin"/>
                <a:cs typeface="Cabin"/>
                <a:sym typeface="Cabin"/>
              </a:defRPr>
            </a:lvl3pPr>
            <a:lvl4pPr lvl="3" algn="ctr" rtl="0">
              <a:spcBef>
                <a:spcPts val="0"/>
              </a:spcBef>
              <a:spcAft>
                <a:spcPts val="0"/>
              </a:spcAft>
              <a:buNone/>
              <a:defRPr sz="3333" b="1">
                <a:solidFill>
                  <a:schemeClr val="lt1"/>
                </a:solidFill>
                <a:latin typeface="Cabin"/>
                <a:ea typeface="Cabin"/>
                <a:cs typeface="Cabin"/>
                <a:sym typeface="Cabin"/>
              </a:defRPr>
            </a:lvl4pPr>
            <a:lvl5pPr lvl="4" algn="ctr" rtl="0">
              <a:spcBef>
                <a:spcPts val="0"/>
              </a:spcBef>
              <a:spcAft>
                <a:spcPts val="0"/>
              </a:spcAft>
              <a:buNone/>
              <a:defRPr sz="3333" b="1">
                <a:solidFill>
                  <a:schemeClr val="lt1"/>
                </a:solidFill>
                <a:latin typeface="Cabin"/>
                <a:ea typeface="Cabin"/>
                <a:cs typeface="Cabin"/>
                <a:sym typeface="Cabin"/>
              </a:defRPr>
            </a:lvl5pPr>
            <a:lvl6pPr lvl="5" algn="ctr" rtl="0">
              <a:spcBef>
                <a:spcPts val="0"/>
              </a:spcBef>
              <a:spcAft>
                <a:spcPts val="0"/>
              </a:spcAft>
              <a:buNone/>
              <a:defRPr sz="3333" b="1">
                <a:solidFill>
                  <a:schemeClr val="lt1"/>
                </a:solidFill>
                <a:latin typeface="Cabin"/>
                <a:ea typeface="Cabin"/>
                <a:cs typeface="Cabin"/>
                <a:sym typeface="Cabin"/>
              </a:defRPr>
            </a:lvl6pPr>
            <a:lvl7pPr lvl="6" algn="ctr" rtl="0">
              <a:spcBef>
                <a:spcPts val="0"/>
              </a:spcBef>
              <a:spcAft>
                <a:spcPts val="0"/>
              </a:spcAft>
              <a:buNone/>
              <a:defRPr sz="3333" b="1">
                <a:solidFill>
                  <a:schemeClr val="lt1"/>
                </a:solidFill>
                <a:latin typeface="Cabin"/>
                <a:ea typeface="Cabin"/>
                <a:cs typeface="Cabin"/>
                <a:sym typeface="Cabin"/>
              </a:defRPr>
            </a:lvl7pPr>
            <a:lvl8pPr lvl="7" algn="ctr" rtl="0">
              <a:spcBef>
                <a:spcPts val="0"/>
              </a:spcBef>
              <a:spcAft>
                <a:spcPts val="0"/>
              </a:spcAft>
              <a:buNone/>
              <a:defRPr sz="3333" b="1">
                <a:solidFill>
                  <a:schemeClr val="lt1"/>
                </a:solidFill>
                <a:latin typeface="Cabin"/>
                <a:ea typeface="Cabin"/>
                <a:cs typeface="Cabin"/>
                <a:sym typeface="Cabin"/>
              </a:defRPr>
            </a:lvl8pPr>
            <a:lvl9pPr lvl="8" algn="ctr" rtl="0">
              <a:spcBef>
                <a:spcPts val="0"/>
              </a:spcBef>
              <a:spcAft>
                <a:spcPts val="0"/>
              </a:spcAft>
              <a:buNone/>
              <a:defRPr sz="3333" b="1">
                <a:solidFill>
                  <a:schemeClr val="lt1"/>
                </a:solidFill>
                <a:latin typeface="Cabin"/>
                <a:ea typeface="Cabin"/>
                <a:cs typeface="Cabin"/>
                <a:sym typeface="Cabin"/>
              </a:defRPr>
            </a:lvl9pPr>
          </a:lstStyle>
          <a:p>
            <a:endParaRPr/>
          </a:p>
        </p:txBody>
      </p:sp>
      <p:sp>
        <p:nvSpPr>
          <p:cNvPr id="330" name="Google Shape;330;p20"/>
          <p:cNvSpPr txBox="1">
            <a:spLocks noGrp="1"/>
          </p:cNvSpPr>
          <p:nvPr>
            <p:ph type="subTitle" idx="8"/>
          </p:nvPr>
        </p:nvSpPr>
        <p:spPr>
          <a:xfrm>
            <a:off x="4891300" y="5070657"/>
            <a:ext cx="2750000" cy="77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67"/>
            </a:lvl1pPr>
            <a:lvl2pPr lvl="1" algn="ctr" rtl="0">
              <a:spcBef>
                <a:spcPts val="0"/>
              </a:spcBef>
              <a:spcAft>
                <a:spcPts val="0"/>
              </a:spcAft>
              <a:buNone/>
              <a:defRPr sz="1867"/>
            </a:lvl2pPr>
            <a:lvl3pPr lvl="2" algn="ctr" rtl="0">
              <a:spcBef>
                <a:spcPts val="0"/>
              </a:spcBef>
              <a:spcAft>
                <a:spcPts val="0"/>
              </a:spcAft>
              <a:buNone/>
              <a:defRPr sz="1867"/>
            </a:lvl3pPr>
            <a:lvl4pPr lvl="3" algn="ctr" rtl="0">
              <a:spcBef>
                <a:spcPts val="0"/>
              </a:spcBef>
              <a:spcAft>
                <a:spcPts val="0"/>
              </a:spcAft>
              <a:buNone/>
              <a:defRPr sz="1867"/>
            </a:lvl4pPr>
            <a:lvl5pPr lvl="4" algn="ctr" rtl="0">
              <a:spcBef>
                <a:spcPts val="0"/>
              </a:spcBef>
              <a:spcAft>
                <a:spcPts val="0"/>
              </a:spcAft>
              <a:buNone/>
              <a:defRPr sz="1867"/>
            </a:lvl5pPr>
            <a:lvl6pPr lvl="5" algn="ctr" rtl="0">
              <a:spcBef>
                <a:spcPts val="0"/>
              </a:spcBef>
              <a:spcAft>
                <a:spcPts val="0"/>
              </a:spcAft>
              <a:buNone/>
              <a:defRPr sz="1867"/>
            </a:lvl6pPr>
            <a:lvl7pPr lvl="6" algn="ctr" rtl="0">
              <a:spcBef>
                <a:spcPts val="0"/>
              </a:spcBef>
              <a:spcAft>
                <a:spcPts val="0"/>
              </a:spcAft>
              <a:buNone/>
              <a:defRPr sz="1867"/>
            </a:lvl7pPr>
            <a:lvl8pPr lvl="7" algn="ctr" rtl="0">
              <a:spcBef>
                <a:spcPts val="0"/>
              </a:spcBef>
              <a:spcAft>
                <a:spcPts val="0"/>
              </a:spcAft>
              <a:buNone/>
              <a:defRPr sz="1867"/>
            </a:lvl8pPr>
            <a:lvl9pPr lvl="8" algn="ctr" rtl="0">
              <a:spcBef>
                <a:spcPts val="0"/>
              </a:spcBef>
              <a:spcAft>
                <a:spcPts val="0"/>
              </a:spcAft>
              <a:buNone/>
              <a:defRPr sz="1867"/>
            </a:lvl9pPr>
          </a:lstStyle>
          <a:p>
            <a:endParaRPr/>
          </a:p>
        </p:txBody>
      </p:sp>
      <p:sp>
        <p:nvSpPr>
          <p:cNvPr id="331" name="Google Shape;331;p20"/>
          <p:cNvSpPr txBox="1">
            <a:spLocks noGrp="1"/>
          </p:cNvSpPr>
          <p:nvPr>
            <p:ph type="title"/>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2" name="Google Shape;332;p20"/>
          <p:cNvSpPr/>
          <p:nvPr/>
        </p:nvSpPr>
        <p:spPr>
          <a:xfrm flipH="1">
            <a:off x="529067" y="1079634"/>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0"/>
          <p:cNvSpPr/>
          <p:nvPr/>
        </p:nvSpPr>
        <p:spPr>
          <a:xfrm flipH="1">
            <a:off x="11366767" y="308934"/>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0"/>
          <p:cNvSpPr/>
          <p:nvPr/>
        </p:nvSpPr>
        <p:spPr>
          <a:xfrm flipH="1">
            <a:off x="241067" y="750784"/>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0"/>
          <p:cNvSpPr/>
          <p:nvPr/>
        </p:nvSpPr>
        <p:spPr>
          <a:xfrm flipH="1">
            <a:off x="1102801" y="450584"/>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20"/>
          <p:cNvSpPr/>
          <p:nvPr/>
        </p:nvSpPr>
        <p:spPr>
          <a:xfrm flipH="1">
            <a:off x="11024400" y="1120351"/>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20"/>
          <p:cNvSpPr/>
          <p:nvPr/>
        </p:nvSpPr>
        <p:spPr>
          <a:xfrm flipH="1">
            <a:off x="10856234" y="491301"/>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9022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27"/>
        <p:cNvGrpSpPr/>
        <p:nvPr/>
      </p:nvGrpSpPr>
      <p:grpSpPr>
        <a:xfrm>
          <a:off x="0" y="0"/>
          <a:ext cx="0" cy="0"/>
          <a:chOff x="0" y="0"/>
          <a:chExt cx="0" cy="0"/>
        </a:xfrm>
      </p:grpSpPr>
      <p:sp>
        <p:nvSpPr>
          <p:cNvPr id="528" name="Google Shape;528;p32"/>
          <p:cNvSpPr/>
          <p:nvPr/>
        </p:nvSpPr>
        <p:spPr>
          <a:xfrm>
            <a:off x="-1740499" y="1450767"/>
            <a:ext cx="14413537" cy="6336720"/>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9" name="Google Shape;529;p32"/>
          <p:cNvSpPr txBox="1">
            <a:spLocks noGrp="1"/>
          </p:cNvSpPr>
          <p:nvPr>
            <p:ph type="title"/>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extLst>
      <p:ext uri="{BB962C8B-B14F-4D97-AF65-F5344CB8AC3E}">
        <p14:creationId xmlns:p14="http://schemas.microsoft.com/office/powerpoint/2010/main" val="414026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67"/>
        <p:cNvGrpSpPr/>
        <p:nvPr/>
      </p:nvGrpSpPr>
      <p:grpSpPr>
        <a:xfrm>
          <a:off x="0" y="0"/>
          <a:ext cx="0" cy="0"/>
          <a:chOff x="0" y="0"/>
          <a:chExt cx="0" cy="0"/>
        </a:xfrm>
      </p:grpSpPr>
      <p:sp>
        <p:nvSpPr>
          <p:cNvPr id="568" name="Google Shape;568;p35"/>
          <p:cNvSpPr/>
          <p:nvPr/>
        </p:nvSpPr>
        <p:spPr>
          <a:xfrm rot="-481249" flipH="1">
            <a:off x="-395639" y="565779"/>
            <a:ext cx="12733756" cy="6858155"/>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 name="Google Shape;569;p35"/>
          <p:cNvSpPr txBox="1">
            <a:spLocks noGrp="1"/>
          </p:cNvSpPr>
          <p:nvPr>
            <p:ph type="title"/>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570" name="Google Shape;570;p35"/>
          <p:cNvGrpSpPr/>
          <p:nvPr/>
        </p:nvGrpSpPr>
        <p:grpSpPr>
          <a:xfrm flipH="1">
            <a:off x="9197634" y="1"/>
            <a:ext cx="2994367" cy="1365433"/>
            <a:chOff x="-76200" y="0"/>
            <a:chExt cx="2245775" cy="1024075"/>
          </a:xfrm>
        </p:grpSpPr>
        <p:sp>
          <p:nvSpPr>
            <p:cNvPr id="571" name="Google Shape;571;p35"/>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35"/>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35"/>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35"/>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35"/>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35"/>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7" name="Google Shape;577;p35"/>
          <p:cNvSpPr/>
          <p:nvPr/>
        </p:nvSpPr>
        <p:spPr>
          <a:xfrm>
            <a:off x="278433" y="5734651"/>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 name="Google Shape;578;p35"/>
          <p:cNvSpPr/>
          <p:nvPr/>
        </p:nvSpPr>
        <p:spPr>
          <a:xfrm>
            <a:off x="1073167" y="5930133"/>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 name="Google Shape;579;p35"/>
          <p:cNvSpPr/>
          <p:nvPr/>
        </p:nvSpPr>
        <p:spPr>
          <a:xfrm>
            <a:off x="593934" y="6238951"/>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 name="Google Shape;580;p35"/>
          <p:cNvSpPr/>
          <p:nvPr/>
        </p:nvSpPr>
        <p:spPr>
          <a:xfrm>
            <a:off x="1586033" y="6198801"/>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 name="Google Shape;581;p35"/>
          <p:cNvSpPr/>
          <p:nvPr/>
        </p:nvSpPr>
        <p:spPr>
          <a:xfrm>
            <a:off x="918817" y="831534"/>
            <a:ext cx="160133" cy="249100"/>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35"/>
          <p:cNvSpPr/>
          <p:nvPr/>
        </p:nvSpPr>
        <p:spPr>
          <a:xfrm>
            <a:off x="408518" y="284233"/>
            <a:ext cx="223500" cy="350267"/>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35"/>
          <p:cNvSpPr/>
          <p:nvPr/>
        </p:nvSpPr>
        <p:spPr>
          <a:xfrm>
            <a:off x="272418" y="831000"/>
            <a:ext cx="159033" cy="25020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70739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594"/>
        <p:cNvGrpSpPr/>
        <p:nvPr/>
      </p:nvGrpSpPr>
      <p:grpSpPr>
        <a:xfrm>
          <a:off x="0" y="0"/>
          <a:ext cx="0" cy="0"/>
          <a:chOff x="0" y="0"/>
          <a:chExt cx="0" cy="0"/>
        </a:xfrm>
      </p:grpSpPr>
      <p:sp>
        <p:nvSpPr>
          <p:cNvPr id="595" name="Google Shape;595;p37"/>
          <p:cNvSpPr txBox="1">
            <a:spLocks noGrp="1"/>
          </p:cNvSpPr>
          <p:nvPr>
            <p:ph type="title"/>
          </p:nvPr>
        </p:nvSpPr>
        <p:spPr>
          <a:xfrm>
            <a:off x="968400" y="950967"/>
            <a:ext cx="10255200" cy="64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4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6" name="Google Shape;596;p37"/>
          <p:cNvSpPr/>
          <p:nvPr/>
        </p:nvSpPr>
        <p:spPr>
          <a:xfrm rot="481249">
            <a:off x="-2106106" y="1118812"/>
            <a:ext cx="12733756" cy="6858155"/>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37"/>
          <p:cNvSpPr/>
          <p:nvPr/>
        </p:nvSpPr>
        <p:spPr>
          <a:xfrm>
            <a:off x="1689300" y="1245001"/>
            <a:ext cx="223533" cy="349167"/>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37"/>
          <p:cNvSpPr/>
          <p:nvPr/>
        </p:nvSpPr>
        <p:spPr>
          <a:xfrm>
            <a:off x="319900" y="433585"/>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 name="Google Shape;599;p37"/>
          <p:cNvSpPr/>
          <p:nvPr/>
        </p:nvSpPr>
        <p:spPr>
          <a:xfrm>
            <a:off x="2185801" y="950951"/>
            <a:ext cx="117900" cy="183467"/>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 name="Google Shape;600;p37"/>
          <p:cNvSpPr/>
          <p:nvPr/>
        </p:nvSpPr>
        <p:spPr>
          <a:xfrm>
            <a:off x="1214201" y="433584"/>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 name="Google Shape;601;p37"/>
          <p:cNvSpPr/>
          <p:nvPr/>
        </p:nvSpPr>
        <p:spPr>
          <a:xfrm>
            <a:off x="629533" y="989234"/>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 name="Google Shape;602;p37"/>
          <p:cNvSpPr/>
          <p:nvPr/>
        </p:nvSpPr>
        <p:spPr>
          <a:xfrm>
            <a:off x="10711400" y="323018"/>
            <a:ext cx="117867" cy="182367"/>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37"/>
          <p:cNvSpPr/>
          <p:nvPr/>
        </p:nvSpPr>
        <p:spPr>
          <a:xfrm>
            <a:off x="11605701" y="323017"/>
            <a:ext cx="163500" cy="256867"/>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37"/>
          <p:cNvSpPr/>
          <p:nvPr/>
        </p:nvSpPr>
        <p:spPr>
          <a:xfrm>
            <a:off x="11021033" y="878667"/>
            <a:ext cx="163467" cy="255767"/>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79750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0C0C0E"/>
          </a:solidFill>
          <a:ln/>
        </p:spPr>
      </p:sp>
      <p:sp>
        <p:nvSpPr>
          <p:cNvPr id="3" name="Shape 1"/>
          <p:cNvSpPr/>
          <p:nvPr/>
        </p:nvSpPr>
        <p:spPr>
          <a:xfrm>
            <a:off x="0" y="0"/>
            <a:ext cx="12192000" cy="68580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937293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0C0C0E"/>
          </a:solidFill>
          <a:ln/>
        </p:spPr>
      </p:sp>
      <p:sp>
        <p:nvSpPr>
          <p:cNvPr id="3" name="Shape 1"/>
          <p:cNvSpPr/>
          <p:nvPr/>
        </p:nvSpPr>
        <p:spPr>
          <a:xfrm>
            <a:off x="0" y="0"/>
            <a:ext cx="12192000" cy="68580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618039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0C0C0E"/>
          </a:solidFill>
          <a:ln/>
        </p:spPr>
      </p:sp>
      <p:sp>
        <p:nvSpPr>
          <p:cNvPr id="3" name="Shape 1"/>
          <p:cNvSpPr/>
          <p:nvPr/>
        </p:nvSpPr>
        <p:spPr>
          <a:xfrm>
            <a:off x="0" y="0"/>
            <a:ext cx="12192000" cy="68580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080418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0C0C0E"/>
          </a:solidFill>
          <a:ln/>
        </p:spPr>
      </p:sp>
      <p:sp>
        <p:nvSpPr>
          <p:cNvPr id="3" name="Shape 1"/>
          <p:cNvSpPr/>
          <p:nvPr/>
        </p:nvSpPr>
        <p:spPr>
          <a:xfrm>
            <a:off x="0" y="0"/>
            <a:ext cx="12192000" cy="68580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07828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ED75D64-2596-4CD3-88B1-63A1A557245C}" type="datetimeFigureOut">
              <a:rPr lang="en-IN" smtClean="0"/>
              <a:t>26-05-2025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ED75D64-2596-4CD3-88B1-63A1A557245C}" type="datetimeFigureOut">
              <a:rPr lang="en-IN" smtClean="0"/>
              <a:t>26-05-2025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26-05-2025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26-05-2025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 id="2147483671" r:id="rId22"/>
    <p:sldLayoutId id="2147483672" r:id="rId23"/>
    <p:sldLayoutId id="2147483673" r:id="rId24"/>
    <p:sldLayoutId id="2147483674"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I Project Presentation (KCS 753)</a:t>
            </a:r>
            <a:br>
              <a:rPr lang="en-IN" sz="4900" dirty="0"/>
            </a:br>
            <a:r>
              <a:rPr lang="en-IN" sz="4900" dirty="0"/>
              <a:t>(</a:t>
            </a:r>
            <a:r>
              <a:rPr lang="en" sz="5400" dirty="0"/>
              <a:t>Integrated Information Platform for </a:t>
            </a:r>
            <a:r>
              <a:rPr lang="en" sz="5400" dirty="0">
                <a:solidFill>
                  <a:schemeClr val="tx1">
                    <a:lumMod val="95000"/>
                    <a:lumOff val="5000"/>
                  </a:schemeClr>
                </a:solidFill>
              </a:rPr>
              <a:t>Indian University</a:t>
            </a:r>
            <a:r>
              <a:rPr lang="en-IN" sz="4900" dirty="0"/>
              <a:t>)</a:t>
            </a:r>
          </a:p>
        </p:txBody>
      </p:sp>
      <p:sp>
        <p:nvSpPr>
          <p:cNvPr id="3" name="Subtitle 2"/>
          <p:cNvSpPr>
            <a:spLocks noGrp="1"/>
          </p:cNvSpPr>
          <p:nvPr>
            <p:ph type="subTitle" idx="1"/>
          </p:nvPr>
        </p:nvSpPr>
        <p:spPr>
          <a:xfrm>
            <a:off x="1524000" y="3602355"/>
            <a:ext cx="9144000" cy="2541905"/>
          </a:xfrm>
        </p:spPr>
        <p:txBody>
          <a:bodyPr>
            <a:normAutofit fontScale="97500" lnSpcReduction="10000"/>
          </a:bodyPr>
          <a:lstStyle/>
          <a:p>
            <a:r>
              <a:rPr lang="en-IN" dirty="0"/>
              <a:t>Guide Name: Prof. Shivani</a:t>
            </a:r>
          </a:p>
          <a:p>
            <a:r>
              <a:rPr lang="en-IN" dirty="0"/>
              <a:t> Project Members Name with Roll Number &amp; Section</a:t>
            </a:r>
          </a:p>
          <a:p>
            <a:r>
              <a:rPr lang="en-IN" dirty="0"/>
              <a:t>				1. Prabhat Sahrawat-2100290120120(cs7B)</a:t>
            </a:r>
          </a:p>
          <a:p>
            <a:pPr algn="r"/>
            <a:r>
              <a:rPr lang="en-IN" dirty="0"/>
              <a:t>2.Ashwin Yadav-2100290120057(cs7B)</a:t>
            </a:r>
          </a:p>
          <a:p>
            <a:pPr algn="r"/>
            <a:r>
              <a:rPr lang="en-IN" dirty="0"/>
              <a:t>    3.Harsh-21002901200083(cs7B)</a:t>
            </a:r>
          </a:p>
          <a:p>
            <a:pPr algn="r"/>
            <a:r>
              <a:rPr lang="en-IN" dirty="0">
                <a:sym typeface="+mn-ea"/>
              </a:rPr>
              <a:t>4. Mayank Choudhary-2100290120104(cs7B)</a:t>
            </a:r>
            <a:endParaRPr lang="en-IN" dirty="0"/>
          </a:p>
          <a:p>
            <a:endParaRPr lang="en-IN" dirty="0"/>
          </a:p>
          <a:p>
            <a:endParaRPr lang="en-IN" dirty="0"/>
          </a:p>
        </p:txBody>
      </p:sp>
      <p:pic>
        <p:nvPicPr>
          <p:cNvPr id="2049" name="Picture 1170367094" descr="A close-up of a stamp  Description automatically generated with low confi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spAutoFit/>
          </a:bodyPr>
          <a:lstStyle/>
          <a:p>
            <a:endParaRPr lang="en-IN"/>
          </a:p>
        </p:txBody>
      </p:sp>
      <p:sp>
        <p:nvSpPr>
          <p:cNvPr id="8" name="Rectangle 4"/>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663006"/>
            <a:ext cx="4725492" cy="590649"/>
          </a:xfrm>
          <a:prstGeom prst="rect">
            <a:avLst/>
          </a:prstGeom>
          <a:noFill/>
          <a:ln/>
        </p:spPr>
        <p:txBody>
          <a:bodyPr wrap="none" lIns="0" tIns="0" rIns="0" bIns="0" rtlCol="0" anchor="t"/>
          <a:lstStyle/>
          <a:p>
            <a:pPr>
              <a:lnSpc>
                <a:spcPts val="4625"/>
              </a:lnSpc>
            </a:pPr>
            <a:r>
              <a:rPr lang="en-US" sz="3708" b="1" dirty="0">
                <a:solidFill>
                  <a:srgbClr val="101014"/>
                </a:solidFill>
                <a:latin typeface="Playfair Display Bold" pitchFamily="34" charset="0"/>
                <a:ea typeface="Playfair Display Bold" pitchFamily="34" charset="-122"/>
                <a:cs typeface="Playfair Display Bold" pitchFamily="34" charset="-120"/>
              </a:rPr>
              <a:t>Project Abstract</a:t>
            </a:r>
            <a:endParaRPr lang="en-US" sz="3708" dirty="0"/>
          </a:p>
        </p:txBody>
      </p:sp>
      <p:sp>
        <p:nvSpPr>
          <p:cNvPr id="3" name="Text 1"/>
          <p:cNvSpPr/>
          <p:nvPr/>
        </p:nvSpPr>
        <p:spPr>
          <a:xfrm>
            <a:off x="661492" y="2726134"/>
            <a:ext cx="2362696" cy="295275"/>
          </a:xfrm>
          <a:prstGeom prst="rect">
            <a:avLst/>
          </a:prstGeom>
          <a:noFill/>
          <a:ln/>
        </p:spPr>
        <p:txBody>
          <a:bodyPr wrap="none" lIns="0" tIns="0" rIns="0" bIns="0" rtlCol="0" anchor="t"/>
          <a:lstStyle/>
          <a:p>
            <a:pPr>
              <a:lnSpc>
                <a:spcPts val="2292"/>
              </a:lnSpc>
            </a:pPr>
            <a:r>
              <a:rPr lang="en-US" sz="1833" b="1" dirty="0">
                <a:solidFill>
                  <a:srgbClr val="101014"/>
                </a:solidFill>
                <a:latin typeface="Playfair Display Bold" pitchFamily="34" charset="0"/>
                <a:ea typeface="Playfair Display Bold" pitchFamily="34" charset="-122"/>
                <a:cs typeface="Playfair Display Bold" pitchFamily="34" charset="-120"/>
              </a:rPr>
              <a:t>Overview</a:t>
            </a:r>
            <a:endParaRPr lang="en-US" sz="1833" dirty="0"/>
          </a:p>
        </p:txBody>
      </p:sp>
      <p:sp>
        <p:nvSpPr>
          <p:cNvPr id="4" name="Text 2"/>
          <p:cNvSpPr/>
          <p:nvPr/>
        </p:nvSpPr>
        <p:spPr>
          <a:xfrm>
            <a:off x="650181" y="3210421"/>
            <a:ext cx="3315097" cy="2699726"/>
          </a:xfrm>
          <a:prstGeom prst="rect">
            <a:avLst/>
          </a:prstGeom>
          <a:noFill/>
          <a:ln/>
        </p:spPr>
        <p:txBody>
          <a:bodyPr wrap="square" lIns="0" tIns="0" rIns="0" bIns="0" rtlCol="0" anchor="t"/>
          <a:lstStyle/>
          <a:p>
            <a:pPr>
              <a:lnSpc>
                <a:spcPct val="150000"/>
              </a:lnSpc>
            </a:pPr>
            <a:r>
              <a:rPr lang="en-US" sz="1458" dirty="0">
                <a:latin typeface="Open Sans" panose="020F0502020204030204" pitchFamily="34" charset="0"/>
                <a:ea typeface="Open Sans" panose="020F0502020204030204" pitchFamily="34" charset="0"/>
                <a:cs typeface="Open Sans" panose="020F0502020204030204" pitchFamily="34" charset="0"/>
              </a:rPr>
              <a:t>Highlighting the pressing need for a unified solution to streamline the search process and enhance accessibility to educational resources.</a:t>
            </a:r>
          </a:p>
        </p:txBody>
      </p:sp>
      <p:sp>
        <p:nvSpPr>
          <p:cNvPr id="5" name="Text 3"/>
          <p:cNvSpPr/>
          <p:nvPr/>
        </p:nvSpPr>
        <p:spPr>
          <a:xfrm>
            <a:off x="4444107" y="2726134"/>
            <a:ext cx="2362696" cy="295275"/>
          </a:xfrm>
          <a:prstGeom prst="rect">
            <a:avLst/>
          </a:prstGeom>
          <a:noFill/>
          <a:ln/>
        </p:spPr>
        <p:txBody>
          <a:bodyPr wrap="none" lIns="0" tIns="0" rIns="0" bIns="0" rtlCol="0" anchor="t"/>
          <a:lstStyle/>
          <a:p>
            <a:pPr>
              <a:lnSpc>
                <a:spcPts val="2292"/>
              </a:lnSpc>
            </a:pPr>
            <a:r>
              <a:rPr lang="en-US" sz="1833" b="1" dirty="0">
                <a:solidFill>
                  <a:srgbClr val="101014"/>
                </a:solidFill>
                <a:latin typeface="Playfair Display Bold" pitchFamily="34" charset="0"/>
                <a:ea typeface="Playfair Display Bold" pitchFamily="34" charset="-122"/>
                <a:cs typeface="Playfair Display Bold" pitchFamily="34" charset="-120"/>
              </a:rPr>
              <a:t>Key Objectives</a:t>
            </a:r>
            <a:endParaRPr lang="en-US" sz="1833" dirty="0"/>
          </a:p>
        </p:txBody>
      </p:sp>
      <p:sp>
        <p:nvSpPr>
          <p:cNvPr id="6" name="Text 4"/>
          <p:cNvSpPr/>
          <p:nvPr/>
        </p:nvSpPr>
        <p:spPr>
          <a:xfrm>
            <a:off x="4433712" y="3210421"/>
            <a:ext cx="3335887" cy="1814513"/>
          </a:xfrm>
          <a:prstGeom prst="rect">
            <a:avLst/>
          </a:prstGeom>
          <a:noFill/>
          <a:ln/>
        </p:spPr>
        <p:txBody>
          <a:bodyPr wrap="square" lIns="0" tIns="0" rIns="0" bIns="0" rtlCol="0" anchor="t"/>
          <a:lstStyle/>
          <a:p>
            <a:pPr>
              <a:lnSpc>
                <a:spcPct val="150000"/>
              </a:lnSpc>
            </a:pPr>
            <a:r>
              <a:rPr lang="en-US" sz="1458" dirty="0">
                <a:latin typeface="Open Sans" panose="020F0502020204030204" pitchFamily="34" charset="0"/>
                <a:ea typeface="Open Sans" panose="020F0502020204030204" pitchFamily="34" charset="0"/>
                <a:cs typeface="Open Sans" panose="020F0502020204030204" pitchFamily="34" charset="0"/>
              </a:rPr>
              <a:t>Ensure that all relevant information about colleges and universities is easily accessible to users, enabling them to make informed decisions about their academic future. This includes details such as admission requirements, program offerings, faculty profiles, campus facilities, and placement statistics.</a:t>
            </a:r>
          </a:p>
        </p:txBody>
      </p:sp>
      <p:sp>
        <p:nvSpPr>
          <p:cNvPr id="7" name="Text 5"/>
          <p:cNvSpPr/>
          <p:nvPr/>
        </p:nvSpPr>
        <p:spPr>
          <a:xfrm>
            <a:off x="8226723" y="2726134"/>
            <a:ext cx="2362696" cy="295275"/>
          </a:xfrm>
          <a:prstGeom prst="rect">
            <a:avLst/>
          </a:prstGeom>
          <a:noFill/>
          <a:ln/>
        </p:spPr>
        <p:txBody>
          <a:bodyPr wrap="none" lIns="0" tIns="0" rIns="0" bIns="0" rtlCol="0" anchor="t"/>
          <a:lstStyle/>
          <a:p>
            <a:pPr>
              <a:lnSpc>
                <a:spcPts val="2292"/>
              </a:lnSpc>
            </a:pPr>
            <a:r>
              <a:rPr lang="en-US" sz="1833" b="1" dirty="0">
                <a:solidFill>
                  <a:srgbClr val="101014"/>
                </a:solidFill>
                <a:latin typeface="Playfair Display Bold" pitchFamily="34" charset="0"/>
                <a:ea typeface="Playfair Display Bold" pitchFamily="34" charset="-122"/>
                <a:cs typeface="Playfair Display Bold" pitchFamily="34" charset="-120"/>
              </a:rPr>
              <a:t>Approach</a:t>
            </a:r>
            <a:endParaRPr lang="en-US" sz="1833" dirty="0"/>
          </a:p>
        </p:txBody>
      </p:sp>
      <p:sp>
        <p:nvSpPr>
          <p:cNvPr id="8" name="Text 6"/>
          <p:cNvSpPr/>
          <p:nvPr/>
        </p:nvSpPr>
        <p:spPr>
          <a:xfrm>
            <a:off x="8226722" y="3210421"/>
            <a:ext cx="3315097" cy="1512094"/>
          </a:xfrm>
          <a:prstGeom prst="rect">
            <a:avLst/>
          </a:prstGeom>
          <a:noFill/>
          <a:ln/>
        </p:spPr>
        <p:txBody>
          <a:bodyPr wrap="square" lIns="0" tIns="0" rIns="0" bIns="0" rtlCol="0" anchor="t"/>
          <a:lstStyle/>
          <a:p>
            <a:pPr>
              <a:lnSpc>
                <a:spcPts val="2375"/>
              </a:lnSpc>
            </a:pPr>
            <a:r>
              <a:rPr lang="en" sz="1458" dirty="0">
                <a:latin typeface="Open Sans" panose="020F0502020204030204" pitchFamily="34" charset="0"/>
                <a:ea typeface="Open Sans" panose="020F0502020204030204" pitchFamily="34" charset="0"/>
                <a:cs typeface="Open Sans" panose="020F0502020204030204" pitchFamily="34" charset="0"/>
              </a:rPr>
              <a:t>This fragmented approach not only consumes valuable time but also hampers informed decision-making. Moreover, the decentralized availability of online courses across numerous platforms adds another layer of complexity, hindering students' access to diverse learning opportunities conveniently.</a:t>
            </a:r>
            <a:endParaRPr lang="en-US" sz="1458" dirty="0">
              <a:latin typeface="Open Sans" panose="020F0502020204030204" pitchFamily="34" charset="0"/>
              <a:ea typeface="Open Sans" panose="020F0502020204030204" pitchFamily="34" charset="0"/>
              <a:cs typeface="Open Sans"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624483" y="611783"/>
            <a:ext cx="6371034" cy="1672828"/>
          </a:xfrm>
          <a:prstGeom prst="rect">
            <a:avLst/>
          </a:prstGeom>
          <a:noFill/>
          <a:ln/>
        </p:spPr>
        <p:txBody>
          <a:bodyPr wrap="square" lIns="0" tIns="0" rIns="0" bIns="0" rtlCol="0" anchor="t"/>
          <a:lstStyle/>
          <a:p>
            <a:pPr>
              <a:lnSpc>
                <a:spcPts val="4375"/>
              </a:lnSpc>
            </a:pPr>
            <a:r>
              <a:rPr lang="en-US" sz="3500" b="1" dirty="0">
                <a:solidFill>
                  <a:srgbClr val="101014"/>
                </a:solidFill>
                <a:latin typeface="Playfair Display Bold" pitchFamily="34" charset="0"/>
                <a:ea typeface="Playfair Display Bold" pitchFamily="34" charset="-122"/>
                <a:cs typeface="Playfair Display Bold" pitchFamily="34" charset="-120"/>
              </a:rPr>
              <a:t>Alignment with UN Sustainable Development Goals (SDGs)</a:t>
            </a:r>
            <a:endParaRPr lang="en-US" sz="3500" dirty="0"/>
          </a:p>
        </p:txBody>
      </p:sp>
      <p:sp>
        <p:nvSpPr>
          <p:cNvPr id="4" name="Shape 1"/>
          <p:cNvSpPr/>
          <p:nvPr/>
        </p:nvSpPr>
        <p:spPr>
          <a:xfrm>
            <a:off x="579836" y="2574628"/>
            <a:ext cx="3096319" cy="1592560"/>
          </a:xfrm>
          <a:prstGeom prst="roundRect">
            <a:avLst>
              <a:gd name="adj" fmla="val 1681"/>
            </a:avLst>
          </a:prstGeom>
          <a:solidFill>
            <a:srgbClr val="E0E0EC"/>
          </a:solidFill>
          <a:ln/>
        </p:spPr>
        <p:txBody>
          <a:bodyPr/>
          <a:lstStyle/>
          <a:p>
            <a:endParaRPr lang="en-IN" sz="1500" dirty="0"/>
          </a:p>
        </p:txBody>
      </p:sp>
      <p:sp>
        <p:nvSpPr>
          <p:cNvPr id="5" name="Text 2"/>
          <p:cNvSpPr/>
          <p:nvPr/>
        </p:nvSpPr>
        <p:spPr>
          <a:xfrm>
            <a:off x="802879" y="2753023"/>
            <a:ext cx="2739529" cy="557609"/>
          </a:xfrm>
          <a:prstGeom prst="rect">
            <a:avLst/>
          </a:prstGeom>
          <a:noFill/>
          <a:ln/>
        </p:spPr>
        <p:txBody>
          <a:bodyPr wrap="square" lIns="0" tIns="0" rIns="0" bIns="0" rtlCol="0" anchor="t"/>
          <a:lstStyle/>
          <a:p>
            <a:pPr>
              <a:lnSpc>
                <a:spcPts val="2167"/>
              </a:lnSpc>
            </a:pPr>
            <a:r>
              <a:rPr lang="en-IN" sz="2000" b="1" dirty="0">
                <a:latin typeface="Playfair Display Bold" panose="00000800000000000000" pitchFamily="2" charset="0"/>
              </a:rPr>
              <a:t>SDG 4: </a:t>
            </a:r>
            <a:r>
              <a:rPr lang="en-IN" sz="1750" b="1" dirty="0">
                <a:latin typeface="Playfair Display Bold" panose="00000800000000000000" pitchFamily="2" charset="0"/>
              </a:rPr>
              <a:t>Quality</a:t>
            </a:r>
            <a:r>
              <a:rPr lang="en-IN" sz="2000" b="1" dirty="0">
                <a:latin typeface="Playfair Display Bold" panose="00000800000000000000" pitchFamily="2" charset="0"/>
              </a:rPr>
              <a:t> Education</a:t>
            </a:r>
            <a:endParaRPr lang="en-US" sz="1750" dirty="0">
              <a:latin typeface="Playfair Display Bold" panose="00000800000000000000" pitchFamily="2" charset="0"/>
            </a:endParaRPr>
          </a:p>
        </p:txBody>
      </p:sp>
      <p:sp>
        <p:nvSpPr>
          <p:cNvPr id="6" name="Text 3"/>
          <p:cNvSpPr/>
          <p:nvPr/>
        </p:nvSpPr>
        <p:spPr>
          <a:xfrm>
            <a:off x="802879" y="3417689"/>
            <a:ext cx="2739529" cy="571103"/>
          </a:xfrm>
          <a:prstGeom prst="rect">
            <a:avLst/>
          </a:prstGeom>
          <a:noFill/>
          <a:ln/>
        </p:spPr>
        <p:txBody>
          <a:bodyPr wrap="square" lIns="0" tIns="0" rIns="0" bIns="0" rtlCol="0" anchor="t"/>
          <a:lstStyle/>
          <a:p>
            <a:pPr>
              <a:lnSpc>
                <a:spcPts val="2208"/>
              </a:lnSpc>
            </a:pPr>
            <a:r>
              <a:rPr lang="en-US" sz="1458" dirty="0">
                <a:latin typeface="Open Sans" panose="020F0502020204030204" pitchFamily="34" charset="0"/>
                <a:ea typeface="Open Sans" panose="020F0502020204030204" pitchFamily="34" charset="0"/>
                <a:cs typeface="Open Sans" panose="020F0502020204030204" pitchFamily="34" charset="0"/>
              </a:rPr>
              <a:t>provides equal access to quality educational resources</a:t>
            </a:r>
          </a:p>
        </p:txBody>
      </p:sp>
      <p:sp>
        <p:nvSpPr>
          <p:cNvPr id="7" name="Shape 4"/>
          <p:cNvSpPr/>
          <p:nvPr/>
        </p:nvSpPr>
        <p:spPr>
          <a:xfrm>
            <a:off x="3899198" y="2539803"/>
            <a:ext cx="3096319" cy="1592560"/>
          </a:xfrm>
          <a:prstGeom prst="roundRect">
            <a:avLst>
              <a:gd name="adj" fmla="val 1681"/>
            </a:avLst>
          </a:prstGeom>
          <a:solidFill>
            <a:srgbClr val="E0E0EC"/>
          </a:solidFill>
          <a:ln/>
        </p:spPr>
        <p:txBody>
          <a:bodyPr/>
          <a:lstStyle/>
          <a:p>
            <a:endParaRPr lang="en-US"/>
          </a:p>
        </p:txBody>
      </p:sp>
      <p:sp>
        <p:nvSpPr>
          <p:cNvPr id="8" name="Text 5"/>
          <p:cNvSpPr/>
          <p:nvPr/>
        </p:nvSpPr>
        <p:spPr>
          <a:xfrm>
            <a:off x="4077593" y="2753023"/>
            <a:ext cx="2346325" cy="278805"/>
          </a:xfrm>
          <a:prstGeom prst="rect">
            <a:avLst/>
          </a:prstGeom>
          <a:noFill/>
          <a:ln/>
        </p:spPr>
        <p:txBody>
          <a:bodyPr wrap="none" lIns="0" tIns="0" rIns="0" bIns="0" rtlCol="0" anchor="t"/>
          <a:lstStyle/>
          <a:p>
            <a:pPr>
              <a:lnSpc>
                <a:spcPts val="2167"/>
              </a:lnSpc>
            </a:pPr>
            <a:r>
              <a:rPr lang="en-US" sz="1750" b="1" dirty="0">
                <a:latin typeface="Playfair Display Bold" panose="00000800000000000000" pitchFamily="2" charset="0"/>
              </a:rPr>
              <a:t>SDG 9: Industry, Innovation, </a:t>
            </a:r>
          </a:p>
          <a:p>
            <a:pPr>
              <a:lnSpc>
                <a:spcPts val="2167"/>
              </a:lnSpc>
            </a:pPr>
            <a:r>
              <a:rPr lang="en-US" sz="1750" b="1" dirty="0">
                <a:latin typeface="Playfair Display Bold" panose="00000800000000000000" pitchFamily="2" charset="0"/>
              </a:rPr>
              <a:t>and Infrastructure</a:t>
            </a:r>
            <a:endParaRPr lang="en-US" sz="1750" dirty="0">
              <a:latin typeface="Playfair Display Bold" panose="00000800000000000000" pitchFamily="2" charset="0"/>
            </a:endParaRPr>
          </a:p>
        </p:txBody>
      </p:sp>
      <p:sp>
        <p:nvSpPr>
          <p:cNvPr id="9" name="Text 6"/>
          <p:cNvSpPr/>
          <p:nvPr/>
        </p:nvSpPr>
        <p:spPr>
          <a:xfrm>
            <a:off x="4077594" y="3417689"/>
            <a:ext cx="2739529" cy="714673"/>
          </a:xfrm>
          <a:prstGeom prst="rect">
            <a:avLst/>
          </a:prstGeom>
          <a:noFill/>
          <a:ln/>
        </p:spPr>
        <p:txBody>
          <a:bodyPr wrap="square" lIns="0" tIns="0" rIns="0" bIns="0" rtlCol="0" anchor="t"/>
          <a:lstStyle/>
          <a:p>
            <a:pPr>
              <a:lnSpc>
                <a:spcPts val="2208"/>
              </a:lnSpc>
            </a:pPr>
            <a:r>
              <a:rPr lang="en-US" sz="1458" dirty="0">
                <a:latin typeface="Open Sans" panose="020F0502020204030204" pitchFamily="34" charset="0"/>
                <a:ea typeface="Open Sans" panose="020F0502020204030204" pitchFamily="34" charset="0"/>
                <a:cs typeface="Open Sans" panose="020F0502020204030204" pitchFamily="34" charset="0"/>
              </a:rPr>
              <a:t>reflects innovation in education infrastructure, making scalable</a:t>
            </a:r>
          </a:p>
        </p:txBody>
      </p:sp>
      <p:sp>
        <p:nvSpPr>
          <p:cNvPr id="10" name="Shape 7"/>
          <p:cNvSpPr/>
          <p:nvPr/>
        </p:nvSpPr>
        <p:spPr>
          <a:xfrm>
            <a:off x="624483" y="4345582"/>
            <a:ext cx="3096319" cy="1878112"/>
          </a:xfrm>
          <a:prstGeom prst="roundRect">
            <a:avLst>
              <a:gd name="adj" fmla="val 1425"/>
            </a:avLst>
          </a:prstGeom>
          <a:solidFill>
            <a:srgbClr val="E0E0EC"/>
          </a:solidFill>
          <a:ln/>
        </p:spPr>
        <p:txBody>
          <a:bodyPr/>
          <a:lstStyle/>
          <a:p>
            <a:endParaRPr lang="en-IN" sz="1500" dirty="0"/>
          </a:p>
        </p:txBody>
      </p:sp>
      <p:sp>
        <p:nvSpPr>
          <p:cNvPr id="11" name="Text 8"/>
          <p:cNvSpPr/>
          <p:nvPr/>
        </p:nvSpPr>
        <p:spPr>
          <a:xfrm>
            <a:off x="802878" y="4523978"/>
            <a:ext cx="2230537" cy="278805"/>
          </a:xfrm>
          <a:prstGeom prst="rect">
            <a:avLst/>
          </a:prstGeom>
          <a:noFill/>
          <a:ln/>
        </p:spPr>
        <p:txBody>
          <a:bodyPr wrap="none" lIns="0" tIns="0" rIns="0" bIns="0" rtlCol="0" anchor="t"/>
          <a:lstStyle/>
          <a:p>
            <a:pPr>
              <a:lnSpc>
                <a:spcPts val="2167"/>
              </a:lnSpc>
            </a:pPr>
            <a:r>
              <a:rPr lang="en-IN" sz="1750" b="1" dirty="0">
                <a:latin typeface="Playfair Display Bold" panose="00000800000000000000" pitchFamily="2" charset="0"/>
              </a:rPr>
              <a:t>SDG 10: Reduced </a:t>
            </a:r>
          </a:p>
          <a:p>
            <a:pPr>
              <a:lnSpc>
                <a:spcPts val="2167"/>
              </a:lnSpc>
            </a:pPr>
            <a:r>
              <a:rPr lang="en-IN" sz="1750" b="1" dirty="0">
                <a:latin typeface="Playfair Display Bold" panose="00000800000000000000" pitchFamily="2" charset="0"/>
              </a:rPr>
              <a:t>Inequalities</a:t>
            </a:r>
            <a:endParaRPr lang="en-US" sz="1750" dirty="0">
              <a:latin typeface="Playfair Display Bold" panose="00000800000000000000" pitchFamily="2" charset="0"/>
            </a:endParaRPr>
          </a:p>
        </p:txBody>
      </p:sp>
      <p:sp>
        <p:nvSpPr>
          <p:cNvPr id="12" name="Text 9"/>
          <p:cNvSpPr/>
          <p:nvPr/>
        </p:nvSpPr>
        <p:spPr>
          <a:xfrm>
            <a:off x="802879" y="5081587"/>
            <a:ext cx="2739529" cy="1042292"/>
          </a:xfrm>
          <a:prstGeom prst="rect">
            <a:avLst/>
          </a:prstGeom>
          <a:noFill/>
          <a:ln/>
        </p:spPr>
        <p:txBody>
          <a:bodyPr wrap="square" lIns="0" tIns="0" rIns="0" bIns="0" rtlCol="0" anchor="t"/>
          <a:lstStyle/>
          <a:p>
            <a:pPr>
              <a:lnSpc>
                <a:spcPts val="2208"/>
              </a:lnSpc>
            </a:pPr>
            <a:r>
              <a:rPr lang="en-US" sz="1458" dirty="0">
                <a:latin typeface="Open Sans" panose="020F0502020204030204" pitchFamily="34" charset="0"/>
                <a:ea typeface="Open Sans" panose="020F0502020204030204" pitchFamily="34" charset="0"/>
                <a:cs typeface="Open Sans" panose="020F0502020204030204" pitchFamily="34" charset="0"/>
              </a:rPr>
              <a:t>helps reduce inequality in access to academic resources, career support,</a:t>
            </a:r>
          </a:p>
          <a:p>
            <a:pPr>
              <a:lnSpc>
                <a:spcPts val="2208"/>
              </a:lnSpc>
            </a:pPr>
            <a:r>
              <a:rPr lang="en-IN" sz="1458" dirty="0">
                <a:latin typeface="Open Sans" panose="020F0502020204030204" pitchFamily="34" charset="0"/>
                <a:ea typeface="Open Sans" panose="020F0502020204030204" pitchFamily="34" charset="0"/>
                <a:cs typeface="Open Sans" panose="020F0502020204030204" pitchFamily="34" charset="0"/>
              </a:rPr>
              <a:t>and learning opportunities.</a:t>
            </a:r>
            <a:endParaRPr lang="en-US" sz="1458" dirty="0">
              <a:latin typeface="Open Sans" panose="020F0502020204030204" pitchFamily="34" charset="0"/>
              <a:ea typeface="Open Sans" panose="020F0502020204030204" pitchFamily="34" charset="0"/>
              <a:cs typeface="Open Sans" panose="020F0502020204030204" pitchFamily="34" charset="0"/>
            </a:endParaRPr>
          </a:p>
        </p:txBody>
      </p:sp>
      <p:sp>
        <p:nvSpPr>
          <p:cNvPr id="13" name="Shape 10"/>
          <p:cNvSpPr/>
          <p:nvPr/>
        </p:nvSpPr>
        <p:spPr>
          <a:xfrm>
            <a:off x="3899198" y="4345582"/>
            <a:ext cx="3096319" cy="1878112"/>
          </a:xfrm>
          <a:prstGeom prst="roundRect">
            <a:avLst>
              <a:gd name="adj" fmla="val 1425"/>
            </a:avLst>
          </a:prstGeom>
          <a:solidFill>
            <a:srgbClr val="E0E0EC"/>
          </a:solidFill>
          <a:ln/>
        </p:spPr>
        <p:txBody>
          <a:bodyPr/>
          <a:lstStyle/>
          <a:p>
            <a:endParaRPr lang="en-US"/>
          </a:p>
        </p:txBody>
      </p:sp>
      <p:sp>
        <p:nvSpPr>
          <p:cNvPr id="14" name="Text 11"/>
          <p:cNvSpPr/>
          <p:nvPr/>
        </p:nvSpPr>
        <p:spPr>
          <a:xfrm>
            <a:off x="4077594" y="4523979"/>
            <a:ext cx="2739529" cy="557609"/>
          </a:xfrm>
          <a:prstGeom prst="rect">
            <a:avLst/>
          </a:prstGeom>
          <a:noFill/>
          <a:ln/>
        </p:spPr>
        <p:txBody>
          <a:bodyPr wrap="square" lIns="0" tIns="0" rIns="0" bIns="0" rtlCol="0" anchor="t"/>
          <a:lstStyle/>
          <a:p>
            <a:pPr>
              <a:lnSpc>
                <a:spcPts val="2167"/>
              </a:lnSpc>
            </a:pPr>
            <a:r>
              <a:rPr lang="en-US" sz="1750" b="1" dirty="0">
                <a:solidFill>
                  <a:srgbClr val="39393C"/>
                </a:solidFill>
                <a:latin typeface="Playfair Display Bold" pitchFamily="34" charset="0"/>
                <a:ea typeface="Playfair Display Bold" pitchFamily="34" charset="-122"/>
                <a:cs typeface="Playfair Display Bold" pitchFamily="34" charset="-120"/>
              </a:rPr>
              <a:t>SDG 17: Partnerships for the Goals</a:t>
            </a:r>
            <a:endParaRPr lang="en-US" sz="1750" dirty="0"/>
          </a:p>
        </p:txBody>
      </p:sp>
      <p:sp>
        <p:nvSpPr>
          <p:cNvPr id="15" name="Text 12"/>
          <p:cNvSpPr/>
          <p:nvPr/>
        </p:nvSpPr>
        <p:spPr>
          <a:xfrm>
            <a:off x="4077594" y="5188644"/>
            <a:ext cx="2739529" cy="856655"/>
          </a:xfrm>
          <a:prstGeom prst="rect">
            <a:avLst/>
          </a:prstGeom>
          <a:noFill/>
          <a:ln/>
        </p:spPr>
        <p:txBody>
          <a:bodyPr wrap="square" lIns="0" tIns="0" rIns="0" bIns="0" rtlCol="0" anchor="t"/>
          <a:lstStyle/>
          <a:p>
            <a:pPr>
              <a:lnSpc>
                <a:spcPts val="2208"/>
              </a:lnSpc>
            </a:pPr>
            <a:r>
              <a:rPr lang="en-US" sz="1458" dirty="0">
                <a:latin typeface="Open Sans" panose="020F0502020204030204" pitchFamily="34" charset="0"/>
                <a:ea typeface="Open Sans" panose="020F0502020204030204" pitchFamily="34" charset="0"/>
                <a:cs typeface="Open Sans" panose="020F0502020204030204" pitchFamily="34" charset="0"/>
              </a:rPr>
              <a:t>Fostering collaboration between educational institutions, industry partners, and research bodies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141615" y="232317"/>
            <a:ext cx="5146080" cy="725045"/>
          </a:xfrm>
          <a:prstGeom prst="rect">
            <a:avLst/>
          </a:prstGeom>
          <a:noFill/>
          <a:ln/>
        </p:spPr>
        <p:txBody>
          <a:bodyPr wrap="none" lIns="0" tIns="0" rIns="0" bIns="0" rtlCol="0" anchor="t"/>
          <a:lstStyle/>
          <a:p>
            <a:pPr>
              <a:lnSpc>
                <a:spcPts val="4000"/>
              </a:lnSpc>
            </a:pPr>
            <a:r>
              <a:rPr lang="en-US" sz="3167" b="1" dirty="0">
                <a:solidFill>
                  <a:srgbClr val="101014"/>
                </a:solidFill>
                <a:latin typeface="Playfair Display Bold" pitchFamily="34" charset="0"/>
                <a:ea typeface="Playfair Display Bold" pitchFamily="34" charset="-122"/>
                <a:cs typeface="Playfair Display Bold" pitchFamily="34" charset="-120"/>
              </a:rPr>
              <a:t>Methodology and Approach</a:t>
            </a:r>
            <a:endParaRPr lang="en-US" sz="3167" dirty="0"/>
          </a:p>
        </p:txBody>
      </p:sp>
      <p:pic>
        <p:nvPicPr>
          <p:cNvPr id="4" name="Image 1" descr="preencoded.png"/>
          <p:cNvPicPr>
            <a:picLocks noChangeAspect="1"/>
          </p:cNvPicPr>
          <p:nvPr/>
        </p:nvPicPr>
        <p:blipFill>
          <a:blip r:embed="rId4"/>
          <a:stretch>
            <a:fillRect/>
          </a:stretch>
        </p:blipFill>
        <p:spPr>
          <a:xfrm>
            <a:off x="5141615" y="989584"/>
            <a:ext cx="813693" cy="1150014"/>
          </a:xfrm>
          <a:prstGeom prst="rect">
            <a:avLst/>
          </a:prstGeom>
        </p:spPr>
      </p:pic>
      <p:sp>
        <p:nvSpPr>
          <p:cNvPr id="5" name="Text 1"/>
          <p:cNvSpPr/>
          <p:nvPr/>
        </p:nvSpPr>
        <p:spPr>
          <a:xfrm>
            <a:off x="6199386" y="1097657"/>
            <a:ext cx="2034382" cy="520700"/>
          </a:xfrm>
          <a:prstGeom prst="rect">
            <a:avLst/>
          </a:prstGeom>
          <a:noFill/>
          <a:ln/>
        </p:spPr>
        <p:txBody>
          <a:bodyPr wrap="none" lIns="0" tIns="0" rIns="0" bIns="0" rtlCol="0" anchor="t"/>
          <a:lstStyle/>
          <a:p>
            <a:pPr>
              <a:lnSpc>
                <a:spcPts val="2000"/>
              </a:lnSpc>
            </a:pPr>
            <a:r>
              <a:rPr lang="en-US" sz="1583" b="1" dirty="0">
                <a:solidFill>
                  <a:srgbClr val="39393C"/>
                </a:solidFill>
                <a:latin typeface="Playfair Display Bold" pitchFamily="34" charset="0"/>
              </a:rPr>
              <a:t>Login</a:t>
            </a:r>
            <a:endParaRPr lang="en-US" sz="1583" dirty="0"/>
          </a:p>
        </p:txBody>
      </p:sp>
      <p:sp>
        <p:nvSpPr>
          <p:cNvPr id="6" name="Text 2"/>
          <p:cNvSpPr/>
          <p:nvPr/>
        </p:nvSpPr>
        <p:spPr>
          <a:xfrm>
            <a:off x="5835806" y="1386781"/>
            <a:ext cx="5786580" cy="849908"/>
          </a:xfrm>
          <a:prstGeom prst="rect">
            <a:avLst/>
          </a:prstGeom>
          <a:noFill/>
          <a:ln/>
        </p:spPr>
        <p:txBody>
          <a:bodyPr wrap="square" lIns="0" tIns="0" rIns="0" bIns="0" rtlCol="0" anchor="t"/>
          <a:lstStyle/>
          <a:p>
            <a:pPr marR="543962" lvl="1">
              <a:buSzPts val="1200"/>
              <a:tabLst>
                <a:tab pos="500042" algn="l"/>
              </a:tabLst>
            </a:pPr>
            <a:r>
              <a:rPr lang="en-US" sz="1250" dirty="0">
                <a:latin typeface="Open Sans" panose="020F0502020204030204" pitchFamily="34" charset="0"/>
                <a:ea typeface="Open Sans" panose="020F0502020204030204" pitchFamily="34" charset="0"/>
                <a:cs typeface="Open Sans" panose="020F0502020204030204" pitchFamily="34" charset="0"/>
              </a:rPr>
              <a:t>Login</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involves</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the</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use</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of</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various</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authentication</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methods</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to</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verify</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the</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identity</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of</a:t>
            </a:r>
            <a:r>
              <a:rPr lang="en-US" sz="1250" spc="-23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users</a:t>
            </a:r>
            <a:r>
              <a:rPr lang="en-US" sz="1458" dirty="0">
                <a:latin typeface="Open Sans" panose="020F0502020204030204" pitchFamily="34" charset="0"/>
                <a:ea typeface="Open Sans" panose="020F0502020204030204" pitchFamily="34" charset="0"/>
                <a:cs typeface="Open Sans" panose="020F0502020204030204" pitchFamily="34" charset="0"/>
              </a:rPr>
              <a:t>.</a:t>
            </a:r>
            <a:endParaRPr lang="en-IN" sz="1458" dirty="0">
              <a:latin typeface="Open Sans" panose="020F0502020204030204" pitchFamily="34" charset="0"/>
              <a:ea typeface="Open Sans" panose="020F0502020204030204" pitchFamily="34" charset="0"/>
              <a:cs typeface="Open Sans" panose="020F0502020204030204" pitchFamily="34" charset="0"/>
            </a:endParaRPr>
          </a:p>
        </p:txBody>
      </p:sp>
      <p:pic>
        <p:nvPicPr>
          <p:cNvPr id="7" name="Image 2" descr="preencoded.png"/>
          <p:cNvPicPr>
            <a:picLocks noChangeAspect="1"/>
          </p:cNvPicPr>
          <p:nvPr/>
        </p:nvPicPr>
        <p:blipFill>
          <a:blip r:embed="rId5"/>
          <a:stretch>
            <a:fillRect/>
          </a:stretch>
        </p:blipFill>
        <p:spPr>
          <a:xfrm>
            <a:off x="5133053" y="2255985"/>
            <a:ext cx="813693" cy="1273798"/>
          </a:xfrm>
          <a:prstGeom prst="rect">
            <a:avLst/>
          </a:prstGeom>
        </p:spPr>
      </p:pic>
      <p:sp>
        <p:nvSpPr>
          <p:cNvPr id="8" name="Text 3"/>
          <p:cNvSpPr/>
          <p:nvPr/>
        </p:nvSpPr>
        <p:spPr>
          <a:xfrm>
            <a:off x="6199386" y="2399605"/>
            <a:ext cx="2187377" cy="397493"/>
          </a:xfrm>
          <a:prstGeom prst="rect">
            <a:avLst/>
          </a:prstGeom>
          <a:noFill/>
          <a:ln/>
        </p:spPr>
        <p:txBody>
          <a:bodyPr wrap="none" lIns="0" tIns="0" rIns="0" bIns="0" rtlCol="0" anchor="t"/>
          <a:lstStyle/>
          <a:p>
            <a:pPr>
              <a:lnSpc>
                <a:spcPts val="2000"/>
              </a:lnSpc>
            </a:pPr>
            <a:r>
              <a:rPr lang="en-US" sz="1583" b="1" dirty="0">
                <a:solidFill>
                  <a:srgbClr val="39393C"/>
                </a:solidFill>
                <a:latin typeface="Playfair Display Bold" pitchFamily="34" charset="0"/>
              </a:rPr>
              <a:t>User Registration</a:t>
            </a:r>
            <a:endParaRPr lang="en-US" sz="1583" dirty="0"/>
          </a:p>
        </p:txBody>
      </p:sp>
      <p:sp>
        <p:nvSpPr>
          <p:cNvPr id="9" name="Text 4"/>
          <p:cNvSpPr/>
          <p:nvPr/>
        </p:nvSpPr>
        <p:spPr>
          <a:xfrm>
            <a:off x="5835806" y="2789315"/>
            <a:ext cx="5786579" cy="749322"/>
          </a:xfrm>
          <a:prstGeom prst="rect">
            <a:avLst/>
          </a:prstGeom>
          <a:noFill/>
          <a:ln/>
        </p:spPr>
        <p:txBody>
          <a:bodyPr wrap="square" lIns="0" tIns="0" rIns="0" bIns="0" rtlCol="0" anchor="t"/>
          <a:lstStyle/>
          <a:p>
            <a:pPr marR="543962" lvl="1">
              <a:buSzPts val="1200"/>
              <a:tabLst>
                <a:tab pos="507980" algn="l"/>
              </a:tabLst>
            </a:pPr>
            <a:r>
              <a:rPr lang="en-US" sz="1250" dirty="0">
                <a:latin typeface="Open Sans" panose="020F0502020204030204" pitchFamily="34" charset="0"/>
                <a:ea typeface="Open Sans" panose="020F0502020204030204" pitchFamily="34" charset="0"/>
                <a:cs typeface="Open Sans" panose="020F0502020204030204" pitchFamily="34" charset="0"/>
              </a:rPr>
              <a:t>The</a:t>
            </a:r>
            <a:r>
              <a:rPr lang="en-US" sz="1250" spc="179"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registration</a:t>
            </a:r>
            <a:r>
              <a:rPr lang="en-US" sz="1250" spc="179"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process</a:t>
            </a:r>
            <a:r>
              <a:rPr lang="en-US" sz="1250" spc="183"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starts</a:t>
            </a:r>
            <a:r>
              <a:rPr lang="en-US" sz="1250" spc="179"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with</a:t>
            </a:r>
            <a:r>
              <a:rPr lang="en-US" sz="1250" spc="179"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users</a:t>
            </a:r>
            <a:r>
              <a:rPr lang="en-US" sz="1250" spc="183"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filling</a:t>
            </a:r>
            <a:r>
              <a:rPr lang="en-US" sz="1250" spc="179"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out</a:t>
            </a:r>
            <a:r>
              <a:rPr lang="en-US" sz="1250" spc="179"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a</a:t>
            </a:r>
            <a:r>
              <a:rPr lang="en-US" sz="1250" spc="183"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form,</a:t>
            </a:r>
            <a:r>
              <a:rPr lang="en-US" sz="1250" spc="11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providing</a:t>
            </a:r>
            <a:r>
              <a:rPr lang="en-US" sz="1250" spc="121"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necessary</a:t>
            </a:r>
            <a:r>
              <a:rPr lang="en-US" sz="1250" spc="-23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details like username, email, and password.</a:t>
            </a:r>
            <a:endParaRPr lang="en-IN" sz="1250" dirty="0">
              <a:latin typeface="Open Sans" panose="020F0502020204030204" pitchFamily="34" charset="0"/>
              <a:ea typeface="Open Sans" panose="020F0502020204030204" pitchFamily="34" charset="0"/>
              <a:cs typeface="Open Sans" panose="020F0502020204030204" pitchFamily="34" charset="0"/>
            </a:endParaRPr>
          </a:p>
        </p:txBody>
      </p:sp>
      <p:pic>
        <p:nvPicPr>
          <p:cNvPr id="10" name="Image 3" descr="preencoded.png"/>
          <p:cNvPicPr>
            <a:picLocks noChangeAspect="1"/>
          </p:cNvPicPr>
          <p:nvPr/>
        </p:nvPicPr>
        <p:blipFill>
          <a:blip r:embed="rId6"/>
          <a:stretch>
            <a:fillRect/>
          </a:stretch>
        </p:blipFill>
        <p:spPr>
          <a:xfrm>
            <a:off x="5133053" y="3701554"/>
            <a:ext cx="813693" cy="1237618"/>
          </a:xfrm>
          <a:prstGeom prst="rect">
            <a:avLst/>
          </a:prstGeom>
        </p:spPr>
      </p:pic>
      <p:sp>
        <p:nvSpPr>
          <p:cNvPr id="11" name="Text 5"/>
          <p:cNvSpPr/>
          <p:nvPr/>
        </p:nvSpPr>
        <p:spPr>
          <a:xfrm>
            <a:off x="6199386" y="3701554"/>
            <a:ext cx="2136478" cy="520700"/>
          </a:xfrm>
          <a:prstGeom prst="rect">
            <a:avLst/>
          </a:prstGeom>
          <a:noFill/>
          <a:ln/>
        </p:spPr>
        <p:txBody>
          <a:bodyPr wrap="none" lIns="0" tIns="0" rIns="0" bIns="0" rtlCol="0" anchor="t"/>
          <a:lstStyle/>
          <a:p>
            <a:pPr>
              <a:lnSpc>
                <a:spcPts val="2000"/>
              </a:lnSpc>
            </a:pPr>
            <a:r>
              <a:rPr lang="en-US" sz="1583" b="1" dirty="0">
                <a:solidFill>
                  <a:srgbClr val="39393C"/>
                </a:solidFill>
                <a:latin typeface="Playfair Display Bold" pitchFamily="34" charset="0"/>
              </a:rPr>
              <a:t>User Dashboard</a:t>
            </a:r>
            <a:endParaRPr lang="en-US" sz="1583" dirty="0"/>
          </a:p>
        </p:txBody>
      </p:sp>
      <p:sp>
        <p:nvSpPr>
          <p:cNvPr id="12" name="Text 6"/>
          <p:cNvSpPr/>
          <p:nvPr/>
        </p:nvSpPr>
        <p:spPr>
          <a:xfrm>
            <a:off x="5835806" y="4044071"/>
            <a:ext cx="5135655" cy="520700"/>
          </a:xfrm>
          <a:prstGeom prst="rect">
            <a:avLst/>
          </a:prstGeom>
          <a:noFill/>
          <a:ln/>
        </p:spPr>
        <p:txBody>
          <a:bodyPr wrap="square" lIns="0" tIns="0" rIns="0" bIns="0" rtlCol="0" anchor="t"/>
          <a:lstStyle/>
          <a:p>
            <a:pPr marR="542903" lvl="1">
              <a:buSzPts val="1200"/>
              <a:tabLst>
                <a:tab pos="444482" algn="l"/>
              </a:tabLst>
            </a:pPr>
            <a:r>
              <a:rPr lang="en-US" sz="1250" dirty="0">
                <a:latin typeface="Open Sans" panose="020F0502020204030204" pitchFamily="34" charset="0"/>
                <a:ea typeface="Open Sans" panose="020F0502020204030204" pitchFamily="34" charset="0"/>
                <a:cs typeface="Open Sans" panose="020F0502020204030204" pitchFamily="34" charset="0"/>
              </a:rPr>
              <a:t>The user dashboard is personalized, displaying information based on account settings,</a:t>
            </a:r>
            <a:r>
              <a:rPr lang="en-US" sz="1250" spc="-23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activity</a:t>
            </a:r>
            <a:r>
              <a:rPr lang="en-US" sz="1250" spc="-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history, and preferences.</a:t>
            </a:r>
            <a:endParaRPr lang="en-IN" sz="1250" dirty="0">
              <a:latin typeface="Open Sans" panose="020F0502020204030204" pitchFamily="34" charset="0"/>
              <a:ea typeface="Open Sans" panose="020F0502020204030204" pitchFamily="34" charset="0"/>
              <a:cs typeface="Open Sans" panose="020F0502020204030204" pitchFamily="34" charset="0"/>
            </a:endParaRPr>
          </a:p>
        </p:txBody>
      </p:sp>
      <p:pic>
        <p:nvPicPr>
          <p:cNvPr id="13" name="Image 4" descr="preencoded.png"/>
          <p:cNvPicPr>
            <a:picLocks noChangeAspect="1"/>
          </p:cNvPicPr>
          <p:nvPr/>
        </p:nvPicPr>
        <p:blipFill>
          <a:blip r:embed="rId7"/>
          <a:stretch>
            <a:fillRect/>
          </a:stretch>
        </p:blipFill>
        <p:spPr>
          <a:xfrm>
            <a:off x="5133053" y="5110941"/>
            <a:ext cx="813693" cy="1269502"/>
          </a:xfrm>
          <a:prstGeom prst="rect">
            <a:avLst/>
          </a:prstGeom>
        </p:spPr>
      </p:pic>
      <p:sp>
        <p:nvSpPr>
          <p:cNvPr id="14" name="Text 7"/>
          <p:cNvSpPr/>
          <p:nvPr/>
        </p:nvSpPr>
        <p:spPr>
          <a:xfrm>
            <a:off x="6199386" y="5110941"/>
            <a:ext cx="2539008" cy="413262"/>
          </a:xfrm>
          <a:prstGeom prst="rect">
            <a:avLst/>
          </a:prstGeom>
          <a:noFill/>
          <a:ln/>
        </p:spPr>
        <p:txBody>
          <a:bodyPr wrap="none" lIns="0" tIns="0" rIns="0" bIns="0" rtlCol="0" anchor="t"/>
          <a:lstStyle/>
          <a:p>
            <a:pPr>
              <a:lnSpc>
                <a:spcPts val="2000"/>
              </a:lnSpc>
            </a:pPr>
            <a:r>
              <a:rPr lang="en-US" sz="1583" b="1" dirty="0">
                <a:solidFill>
                  <a:srgbClr val="39393C"/>
                </a:solidFill>
                <a:latin typeface="Playfair Display Bold" pitchFamily="34" charset="0"/>
              </a:rPr>
              <a:t>Search University</a:t>
            </a:r>
            <a:endParaRPr lang="en-US" sz="1583" dirty="0"/>
          </a:p>
        </p:txBody>
      </p:sp>
      <p:sp>
        <p:nvSpPr>
          <p:cNvPr id="15" name="Text 8"/>
          <p:cNvSpPr/>
          <p:nvPr/>
        </p:nvSpPr>
        <p:spPr>
          <a:xfrm>
            <a:off x="5835806" y="5435622"/>
            <a:ext cx="5135655" cy="520700"/>
          </a:xfrm>
          <a:prstGeom prst="rect">
            <a:avLst/>
          </a:prstGeom>
          <a:noFill/>
          <a:ln/>
        </p:spPr>
        <p:txBody>
          <a:bodyPr wrap="square" lIns="0" tIns="0" rIns="0" bIns="0" rtlCol="0" anchor="t"/>
          <a:lstStyle/>
          <a:p>
            <a:pPr marR="539728" lvl="1">
              <a:buSzPts val="1200"/>
              <a:tabLst>
                <a:tab pos="444482" algn="l"/>
              </a:tabLst>
            </a:pPr>
            <a:r>
              <a:rPr lang="en-US" sz="1250" dirty="0">
                <a:latin typeface="Open Sans" panose="020F0502020204030204" pitchFamily="34" charset="0"/>
                <a:ea typeface="Open Sans" panose="020F0502020204030204" pitchFamily="34" charset="0"/>
                <a:cs typeface="Open Sans" panose="020F0502020204030204" pitchFamily="34" charset="0"/>
              </a:rPr>
              <a:t>This</a:t>
            </a:r>
            <a:r>
              <a:rPr lang="en-US" sz="1250" spc="5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feature</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includes</a:t>
            </a:r>
            <a:r>
              <a:rPr lang="en-US" sz="1250" spc="5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a</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search</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bar</a:t>
            </a:r>
            <a:r>
              <a:rPr lang="en-US" sz="1250" spc="5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for</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users</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to</a:t>
            </a:r>
            <a:r>
              <a:rPr lang="en-US" sz="1250" spc="5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input</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keywords</a:t>
            </a:r>
            <a:r>
              <a:rPr lang="en-US" sz="1250" spc="58"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like</a:t>
            </a:r>
            <a:r>
              <a:rPr lang="en-US" sz="1250" spc="5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university</a:t>
            </a:r>
            <a:r>
              <a:rPr lang="en-US" sz="1250" spc="-4"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names,</a:t>
            </a:r>
            <a:r>
              <a:rPr lang="en-US" sz="1250" spc="-237" dirty="0">
                <a:latin typeface="Open Sans" panose="020F0502020204030204" pitchFamily="34" charset="0"/>
                <a:ea typeface="Open Sans" panose="020F0502020204030204" pitchFamily="34" charset="0"/>
                <a:cs typeface="Open Sans" panose="020F0502020204030204" pitchFamily="34" charset="0"/>
              </a:rPr>
              <a:t> </a:t>
            </a:r>
            <a:r>
              <a:rPr lang="en-US" sz="1250" dirty="0">
                <a:latin typeface="Open Sans" panose="020F0502020204030204" pitchFamily="34" charset="0"/>
                <a:ea typeface="Open Sans" panose="020F0502020204030204" pitchFamily="34" charset="0"/>
                <a:cs typeface="Open Sans" panose="020F0502020204030204" pitchFamily="34" charset="0"/>
              </a:rPr>
              <a:t>locations, degree programs, or specific criteria</a:t>
            </a:r>
            <a:r>
              <a:rPr lang="en-US" sz="1500" dirty="0">
                <a:latin typeface="Times New Roman" panose="02020603050405020304" pitchFamily="18" charset="0"/>
                <a:ea typeface="Times New Roman" panose="02020603050405020304" pitchFamily="18" charset="0"/>
              </a:rPr>
              <a:t>.</a:t>
            </a:r>
            <a:endParaRPr lang="en-IN" sz="15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2362696"/>
          </a:xfrm>
          <a:prstGeom prst="rect">
            <a:avLst/>
          </a:prstGeom>
        </p:spPr>
      </p:pic>
      <p:sp>
        <p:nvSpPr>
          <p:cNvPr id="3" name="Text 0"/>
          <p:cNvSpPr/>
          <p:nvPr/>
        </p:nvSpPr>
        <p:spPr>
          <a:xfrm>
            <a:off x="735833" y="3078164"/>
            <a:ext cx="7525362" cy="590649"/>
          </a:xfrm>
          <a:prstGeom prst="rect">
            <a:avLst/>
          </a:prstGeom>
          <a:noFill/>
          <a:ln/>
        </p:spPr>
        <p:txBody>
          <a:bodyPr wrap="none" lIns="0" tIns="0" rIns="0" bIns="0" rtlCol="0" anchor="t"/>
          <a:lstStyle/>
          <a:p>
            <a:pPr>
              <a:lnSpc>
                <a:spcPts val="4625"/>
              </a:lnSpc>
            </a:pPr>
            <a:r>
              <a:rPr lang="en-US" sz="3708" b="1" dirty="0">
                <a:solidFill>
                  <a:srgbClr val="101014"/>
                </a:solidFill>
                <a:latin typeface="Playfair Display Bold" pitchFamily="34" charset="0"/>
                <a:ea typeface="Playfair Display Bold" pitchFamily="34" charset="-122"/>
                <a:cs typeface="Playfair Display Bold" pitchFamily="34" charset="-120"/>
              </a:rPr>
              <a:t>Expected Outcomes and Impact</a:t>
            </a:r>
            <a:endParaRPr lang="en-US" sz="3708" dirty="0"/>
          </a:p>
        </p:txBody>
      </p:sp>
      <p:pic>
        <p:nvPicPr>
          <p:cNvPr id="4" name="Image 1" descr="preencoded.png"/>
          <p:cNvPicPr>
            <a:picLocks noChangeAspect="1"/>
          </p:cNvPicPr>
          <p:nvPr/>
        </p:nvPicPr>
        <p:blipFill>
          <a:blip r:embed="rId4"/>
          <a:stretch>
            <a:fillRect/>
          </a:stretch>
        </p:blipFill>
        <p:spPr>
          <a:xfrm>
            <a:off x="661492" y="4058643"/>
            <a:ext cx="472480" cy="472480"/>
          </a:xfrm>
          <a:prstGeom prst="rect">
            <a:avLst/>
          </a:prstGeom>
        </p:spPr>
      </p:pic>
      <p:sp>
        <p:nvSpPr>
          <p:cNvPr id="5" name="Text 1"/>
          <p:cNvSpPr/>
          <p:nvPr/>
        </p:nvSpPr>
        <p:spPr>
          <a:xfrm>
            <a:off x="501805" y="4699953"/>
            <a:ext cx="2522383" cy="295275"/>
          </a:xfrm>
          <a:prstGeom prst="rect">
            <a:avLst/>
          </a:prstGeom>
          <a:noFill/>
          <a:ln/>
        </p:spPr>
        <p:txBody>
          <a:bodyPr wrap="none" lIns="0" tIns="0" rIns="0" bIns="0" rtlCol="0" anchor="t"/>
          <a:lstStyle/>
          <a:p>
            <a:pPr>
              <a:lnSpc>
                <a:spcPts val="2292"/>
              </a:lnSpc>
            </a:pPr>
            <a:r>
              <a:rPr lang="en-IN" sz="1833" dirty="0">
                <a:latin typeface="Playfair Display Bold" panose="00000800000000000000" pitchFamily="2" charset="0"/>
              </a:rPr>
              <a:t>Enhanced Access to Information</a:t>
            </a:r>
            <a:endParaRPr lang="en-US" sz="1833" dirty="0">
              <a:latin typeface="Playfair Display Bold" panose="00000800000000000000" pitchFamily="2" charset="0"/>
            </a:endParaRPr>
          </a:p>
        </p:txBody>
      </p:sp>
      <p:sp>
        <p:nvSpPr>
          <p:cNvPr id="6" name="Text 2"/>
          <p:cNvSpPr/>
          <p:nvPr/>
        </p:nvSpPr>
        <p:spPr>
          <a:xfrm>
            <a:off x="501805" y="5128816"/>
            <a:ext cx="3593648" cy="907257"/>
          </a:xfrm>
          <a:prstGeom prst="rect">
            <a:avLst/>
          </a:prstGeom>
          <a:noFill/>
          <a:ln/>
        </p:spPr>
        <p:txBody>
          <a:bodyPr wrap="square" lIns="0" tIns="0" rIns="0" bIns="0" rtlCol="0" anchor="t"/>
          <a:lstStyle/>
          <a:p>
            <a:pPr>
              <a:lnSpc>
                <a:spcPts val="2375"/>
              </a:lnSpc>
            </a:pPr>
            <a:r>
              <a:rPr lang="en-US" sz="1458" dirty="0">
                <a:latin typeface="Open Sans" panose="020F0502020204030204" pitchFamily="34" charset="0"/>
                <a:ea typeface="Open Sans" panose="020F0502020204030204" pitchFamily="34" charset="0"/>
                <a:cs typeface="Open Sans" panose="020F0502020204030204" pitchFamily="34" charset="0"/>
              </a:rPr>
              <a:t>Students, faculty, and administrators would have a single, centralized platform for accessing academic schedules, events, notifications, curriculum resources, and examination details</a:t>
            </a:r>
            <a:r>
              <a:rPr lang="en-US" sz="1458" dirty="0"/>
              <a:t>.</a:t>
            </a:r>
          </a:p>
        </p:txBody>
      </p:sp>
      <p:pic>
        <p:nvPicPr>
          <p:cNvPr id="7" name="Image 2" descr="preencoded.png"/>
          <p:cNvPicPr>
            <a:picLocks noChangeAspect="1"/>
          </p:cNvPicPr>
          <p:nvPr/>
        </p:nvPicPr>
        <p:blipFill>
          <a:blip r:embed="rId5"/>
          <a:stretch>
            <a:fillRect/>
          </a:stretch>
        </p:blipFill>
        <p:spPr>
          <a:xfrm>
            <a:off x="4378920" y="4058643"/>
            <a:ext cx="472480" cy="472480"/>
          </a:xfrm>
          <a:prstGeom prst="rect">
            <a:avLst/>
          </a:prstGeom>
        </p:spPr>
      </p:pic>
      <p:sp>
        <p:nvSpPr>
          <p:cNvPr id="8" name="Text 3"/>
          <p:cNvSpPr/>
          <p:nvPr/>
        </p:nvSpPr>
        <p:spPr>
          <a:xfrm>
            <a:off x="4378920" y="4720133"/>
            <a:ext cx="2384128" cy="295275"/>
          </a:xfrm>
          <a:prstGeom prst="rect">
            <a:avLst/>
          </a:prstGeom>
          <a:noFill/>
          <a:ln/>
        </p:spPr>
        <p:txBody>
          <a:bodyPr wrap="none" lIns="0" tIns="0" rIns="0" bIns="0" rtlCol="0" anchor="t"/>
          <a:lstStyle/>
          <a:p>
            <a:pPr>
              <a:lnSpc>
                <a:spcPts val="2292"/>
              </a:lnSpc>
            </a:pPr>
            <a:r>
              <a:rPr lang="en-US" sz="1833" dirty="0">
                <a:latin typeface="Playfair Display Bold" panose="00000800000000000000" pitchFamily="2" charset="0"/>
              </a:rPr>
              <a:t>Reduced Digital Divide and </a:t>
            </a:r>
          </a:p>
          <a:p>
            <a:pPr>
              <a:lnSpc>
                <a:spcPts val="2292"/>
              </a:lnSpc>
            </a:pPr>
            <a:r>
              <a:rPr lang="en-US" sz="1833" dirty="0">
                <a:latin typeface="Playfair Display Bold" panose="00000800000000000000" pitchFamily="2" charset="0"/>
              </a:rPr>
              <a:t>Greater Inclusion</a:t>
            </a:r>
          </a:p>
        </p:txBody>
      </p:sp>
      <p:sp>
        <p:nvSpPr>
          <p:cNvPr id="9" name="Text 4"/>
          <p:cNvSpPr/>
          <p:nvPr/>
        </p:nvSpPr>
        <p:spPr>
          <a:xfrm>
            <a:off x="4378920" y="5352584"/>
            <a:ext cx="3434060" cy="683488"/>
          </a:xfrm>
          <a:prstGeom prst="rect">
            <a:avLst/>
          </a:prstGeom>
          <a:noFill/>
          <a:ln/>
        </p:spPr>
        <p:txBody>
          <a:bodyPr wrap="square" lIns="0" tIns="0" rIns="0" bIns="0" rtlCol="0" anchor="t"/>
          <a:lstStyle/>
          <a:p>
            <a:pPr>
              <a:lnSpc>
                <a:spcPts val="2375"/>
              </a:lnSpc>
            </a:pPr>
            <a:r>
              <a:rPr lang="en-US" sz="1458" dirty="0">
                <a:latin typeface="Open Sans" panose="020F0502020204030204" pitchFamily="34" charset="0"/>
                <a:ea typeface="Open Sans" panose="020F0502020204030204" pitchFamily="34" charset="0"/>
                <a:cs typeface="Open Sans" panose="020F0502020204030204" pitchFamily="34" charset="0"/>
              </a:rPr>
              <a:t>Helps provide equal access to information and educational resources across urban and rural institutions.</a:t>
            </a:r>
          </a:p>
        </p:txBody>
      </p:sp>
      <p:pic>
        <p:nvPicPr>
          <p:cNvPr id="10" name="Image 3" descr="preencoded.png"/>
          <p:cNvPicPr>
            <a:picLocks noChangeAspect="1"/>
          </p:cNvPicPr>
          <p:nvPr/>
        </p:nvPicPr>
        <p:blipFill>
          <a:blip r:embed="rId6"/>
          <a:stretch>
            <a:fillRect/>
          </a:stretch>
        </p:blipFill>
        <p:spPr>
          <a:xfrm>
            <a:off x="8096448" y="4058643"/>
            <a:ext cx="472480" cy="472480"/>
          </a:xfrm>
          <a:prstGeom prst="rect">
            <a:avLst/>
          </a:prstGeom>
        </p:spPr>
      </p:pic>
      <p:sp>
        <p:nvSpPr>
          <p:cNvPr id="11" name="Text 5"/>
          <p:cNvSpPr/>
          <p:nvPr/>
        </p:nvSpPr>
        <p:spPr>
          <a:xfrm>
            <a:off x="8003521" y="4699953"/>
            <a:ext cx="2949178" cy="295275"/>
          </a:xfrm>
          <a:prstGeom prst="rect">
            <a:avLst/>
          </a:prstGeom>
          <a:noFill/>
          <a:ln/>
        </p:spPr>
        <p:txBody>
          <a:bodyPr wrap="none" lIns="0" tIns="0" rIns="0" bIns="0" rtlCol="0" anchor="t"/>
          <a:lstStyle/>
          <a:p>
            <a:pPr>
              <a:lnSpc>
                <a:spcPts val="2292"/>
              </a:lnSpc>
            </a:pPr>
            <a:r>
              <a:rPr lang="en-US" sz="1833" b="1" dirty="0">
                <a:latin typeface="Playfair Display Bold" panose="00000800000000000000" pitchFamily="2" charset="0"/>
              </a:rPr>
              <a:t>Preparedness for Future </a:t>
            </a:r>
          </a:p>
          <a:p>
            <a:pPr>
              <a:lnSpc>
                <a:spcPts val="2292"/>
              </a:lnSpc>
            </a:pPr>
            <a:r>
              <a:rPr lang="en-US" sz="1833" b="1" dirty="0">
                <a:latin typeface="Playfair Display Bold" panose="00000800000000000000" pitchFamily="2" charset="0"/>
              </a:rPr>
              <a:t>Education Models</a:t>
            </a:r>
            <a:endParaRPr lang="en-US" sz="1833" dirty="0">
              <a:latin typeface="Playfair Display Bold" panose="00000800000000000000" pitchFamily="2" charset="0"/>
            </a:endParaRPr>
          </a:p>
        </p:txBody>
      </p:sp>
      <p:sp>
        <p:nvSpPr>
          <p:cNvPr id="12" name="Text 6"/>
          <p:cNvSpPr/>
          <p:nvPr/>
        </p:nvSpPr>
        <p:spPr>
          <a:xfrm>
            <a:off x="8003521" y="5352584"/>
            <a:ext cx="3433961" cy="907257"/>
          </a:xfrm>
          <a:prstGeom prst="rect">
            <a:avLst/>
          </a:prstGeom>
          <a:noFill/>
          <a:ln/>
        </p:spPr>
        <p:txBody>
          <a:bodyPr wrap="square" lIns="0" tIns="0" rIns="0" bIns="0" rtlCol="0" anchor="t"/>
          <a:lstStyle/>
          <a:p>
            <a:pPr>
              <a:lnSpc>
                <a:spcPts val="2375"/>
              </a:lnSpc>
            </a:pPr>
            <a:r>
              <a:rPr lang="en-US" sz="1458" dirty="0">
                <a:latin typeface="Open Sans" panose="020F0502020204030204" pitchFamily="34" charset="0"/>
                <a:ea typeface="Open Sans" panose="020F0502020204030204" pitchFamily="34" charset="0"/>
                <a:cs typeface="Open Sans" panose="020F0502020204030204" pitchFamily="34" charset="0"/>
              </a:rPr>
              <a:t>Lays a foundation for adaptive and flexible learning models, such as hybrid and remote education.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1"/>
          <p:cNvSpPr txBox="1">
            <a:spLocks noGrp="1"/>
          </p:cNvSpPr>
          <p:nvPr>
            <p:ph type="subTitle" idx="3"/>
          </p:nvPr>
        </p:nvSpPr>
        <p:spPr>
          <a:xfrm>
            <a:off x="803232" y="4202472"/>
            <a:ext cx="2750000" cy="623600"/>
          </a:xfrm>
          <a:prstGeom prst="rect">
            <a:avLst/>
          </a:prstGeom>
        </p:spPr>
        <p:txBody>
          <a:bodyPr spcFirstLastPara="1" vert="horz" wrap="square" lIns="121900" tIns="121900" rIns="121900" bIns="121900" rtlCol="0" anchor="t" anchorCtr="0">
            <a:noAutofit/>
          </a:bodyPr>
          <a:lstStyle/>
          <a:p>
            <a:pPr marL="0" indent="0"/>
            <a:r>
              <a:rPr lang="en" dirty="0">
                <a:solidFill>
                  <a:schemeClr val="tx1">
                    <a:lumMod val="95000"/>
                    <a:lumOff val="5000"/>
                  </a:schemeClr>
                </a:solidFill>
              </a:rPr>
              <a:t>Harsh </a:t>
            </a:r>
            <a:endParaRPr dirty="0">
              <a:solidFill>
                <a:schemeClr val="tx1">
                  <a:lumMod val="95000"/>
                  <a:lumOff val="5000"/>
                </a:schemeClr>
              </a:solidFill>
            </a:endParaRPr>
          </a:p>
        </p:txBody>
      </p:sp>
      <p:sp>
        <p:nvSpPr>
          <p:cNvPr id="1136" name="Google Shape;1136;p51"/>
          <p:cNvSpPr txBox="1">
            <a:spLocks noGrp="1"/>
          </p:cNvSpPr>
          <p:nvPr>
            <p:ph type="subTitle" idx="4"/>
          </p:nvPr>
        </p:nvSpPr>
        <p:spPr>
          <a:xfrm>
            <a:off x="803233" y="4741857"/>
            <a:ext cx="2750000" cy="772400"/>
          </a:xfrm>
          <a:prstGeom prst="rect">
            <a:avLst/>
          </a:prstGeom>
        </p:spPr>
        <p:txBody>
          <a:bodyPr spcFirstLastPara="1" vert="horz" wrap="square" lIns="121900" tIns="121900" rIns="121900" bIns="121900" rtlCol="0" anchor="ctr" anchorCtr="0">
            <a:noAutofit/>
          </a:bodyPr>
          <a:lstStyle/>
          <a:p>
            <a:pPr marL="0" indent="0"/>
            <a:r>
              <a:rPr lang="en"/>
              <a:t>Frontend</a:t>
            </a:r>
            <a:endParaRPr/>
          </a:p>
        </p:txBody>
      </p:sp>
      <p:sp>
        <p:nvSpPr>
          <p:cNvPr id="1137" name="Google Shape;1137;p51"/>
          <p:cNvSpPr txBox="1">
            <a:spLocks noGrp="1"/>
          </p:cNvSpPr>
          <p:nvPr>
            <p:ph type="subTitle" idx="5"/>
          </p:nvPr>
        </p:nvSpPr>
        <p:spPr>
          <a:xfrm>
            <a:off x="4731700" y="2066100"/>
            <a:ext cx="3194000" cy="772400"/>
          </a:xfrm>
          <a:prstGeom prst="rect">
            <a:avLst/>
          </a:prstGeom>
        </p:spPr>
        <p:txBody>
          <a:bodyPr spcFirstLastPara="1" vert="horz" wrap="square" lIns="121900" tIns="121900" rIns="121900" bIns="121900" rtlCol="0" anchor="t" anchorCtr="0">
            <a:noAutofit/>
          </a:bodyPr>
          <a:lstStyle/>
          <a:p>
            <a:pPr marL="0" indent="0"/>
            <a:r>
              <a:rPr lang="en" dirty="0">
                <a:solidFill>
                  <a:schemeClr val="tx1">
                    <a:lumMod val="95000"/>
                    <a:lumOff val="5000"/>
                  </a:schemeClr>
                </a:solidFill>
              </a:rPr>
              <a:t>Ashwin Yadav</a:t>
            </a:r>
            <a:endParaRPr dirty="0">
              <a:solidFill>
                <a:schemeClr val="tx1">
                  <a:lumMod val="95000"/>
                  <a:lumOff val="5000"/>
                </a:schemeClr>
              </a:solidFill>
            </a:endParaRPr>
          </a:p>
        </p:txBody>
      </p:sp>
      <p:sp>
        <p:nvSpPr>
          <p:cNvPr id="1138" name="Google Shape;1138;p51"/>
          <p:cNvSpPr txBox="1">
            <a:spLocks noGrp="1"/>
          </p:cNvSpPr>
          <p:nvPr>
            <p:ph type="subTitle" idx="6"/>
          </p:nvPr>
        </p:nvSpPr>
        <p:spPr>
          <a:xfrm>
            <a:off x="4891300" y="2885868"/>
            <a:ext cx="2750000" cy="772400"/>
          </a:xfrm>
          <a:prstGeom prst="rect">
            <a:avLst/>
          </a:prstGeom>
        </p:spPr>
        <p:txBody>
          <a:bodyPr spcFirstLastPara="1" vert="horz" wrap="square" lIns="121900" tIns="121900" rIns="121900" bIns="121900" rtlCol="0" anchor="ctr" anchorCtr="0">
            <a:noAutofit/>
          </a:bodyPr>
          <a:lstStyle/>
          <a:p>
            <a:pPr marL="0" indent="0"/>
            <a:r>
              <a:rPr lang="en"/>
              <a:t>React js, Frontend Lead</a:t>
            </a:r>
            <a:endParaRPr/>
          </a:p>
        </p:txBody>
      </p:sp>
      <p:sp>
        <p:nvSpPr>
          <p:cNvPr id="1139" name="Google Shape;1139;p51"/>
          <p:cNvSpPr txBox="1">
            <a:spLocks noGrp="1"/>
          </p:cNvSpPr>
          <p:nvPr>
            <p:ph type="subTitle" idx="7"/>
          </p:nvPr>
        </p:nvSpPr>
        <p:spPr>
          <a:xfrm>
            <a:off x="4042767" y="4202467"/>
            <a:ext cx="4042800" cy="911600"/>
          </a:xfrm>
          <a:prstGeom prst="rect">
            <a:avLst/>
          </a:prstGeom>
        </p:spPr>
        <p:txBody>
          <a:bodyPr spcFirstLastPara="1" vert="horz" wrap="square" lIns="121900" tIns="121900" rIns="121900" bIns="121900" rtlCol="0" anchor="t" anchorCtr="0">
            <a:noAutofit/>
          </a:bodyPr>
          <a:lstStyle/>
          <a:p>
            <a:pPr marL="0" indent="0"/>
            <a:r>
              <a:rPr lang="en" dirty="0">
                <a:solidFill>
                  <a:schemeClr val="tx1">
                    <a:lumMod val="95000"/>
                    <a:lumOff val="5000"/>
                  </a:schemeClr>
                </a:solidFill>
              </a:rPr>
              <a:t>Mayank Choudhary</a:t>
            </a:r>
            <a:endParaRPr dirty="0">
              <a:solidFill>
                <a:schemeClr val="tx1">
                  <a:lumMod val="95000"/>
                  <a:lumOff val="5000"/>
                </a:schemeClr>
              </a:solidFill>
            </a:endParaRPr>
          </a:p>
        </p:txBody>
      </p:sp>
      <p:sp>
        <p:nvSpPr>
          <p:cNvPr id="1140" name="Google Shape;1140;p51"/>
          <p:cNvSpPr txBox="1">
            <a:spLocks noGrp="1"/>
          </p:cNvSpPr>
          <p:nvPr>
            <p:ph type="subTitle" idx="8"/>
          </p:nvPr>
        </p:nvSpPr>
        <p:spPr>
          <a:xfrm>
            <a:off x="4358933" y="4826057"/>
            <a:ext cx="2750000" cy="772400"/>
          </a:xfrm>
          <a:prstGeom prst="rect">
            <a:avLst/>
          </a:prstGeom>
        </p:spPr>
        <p:txBody>
          <a:bodyPr spcFirstLastPara="1" vert="horz" wrap="square" lIns="121900" tIns="121900" rIns="121900" bIns="121900" rtlCol="0" anchor="ctr" anchorCtr="0">
            <a:noAutofit/>
          </a:bodyPr>
          <a:lstStyle/>
          <a:p>
            <a:pPr marL="0" indent="0"/>
            <a:r>
              <a:rPr lang="en-IN" dirty="0"/>
              <a:t>Frontend</a:t>
            </a:r>
          </a:p>
          <a:p>
            <a:pPr marL="0" indent="0"/>
            <a:endParaRPr dirty="0"/>
          </a:p>
        </p:txBody>
      </p:sp>
      <p:sp>
        <p:nvSpPr>
          <p:cNvPr id="1141" name="Google Shape;1141;p51"/>
          <p:cNvSpPr txBox="1">
            <a:spLocks noGrp="1"/>
          </p:cNvSpPr>
          <p:nvPr>
            <p:ph type="subTitle" idx="1"/>
          </p:nvPr>
        </p:nvSpPr>
        <p:spPr>
          <a:xfrm>
            <a:off x="676400" y="2066100"/>
            <a:ext cx="3550000" cy="1006000"/>
          </a:xfrm>
          <a:prstGeom prst="rect">
            <a:avLst/>
          </a:prstGeom>
        </p:spPr>
        <p:txBody>
          <a:bodyPr spcFirstLastPara="1" vert="horz" wrap="square" lIns="121900" tIns="121900" rIns="121900" bIns="121900" rtlCol="0" anchor="t" anchorCtr="0">
            <a:noAutofit/>
          </a:bodyPr>
          <a:lstStyle/>
          <a:p>
            <a:pPr marL="0" indent="0"/>
            <a:r>
              <a:rPr lang="en" dirty="0">
                <a:solidFill>
                  <a:schemeClr val="tx1">
                    <a:lumMod val="95000"/>
                    <a:lumOff val="5000"/>
                  </a:schemeClr>
                </a:solidFill>
              </a:rPr>
              <a:t>Prabhat Sehrawat</a:t>
            </a:r>
            <a:endParaRPr dirty="0">
              <a:solidFill>
                <a:schemeClr val="tx1">
                  <a:lumMod val="95000"/>
                  <a:lumOff val="5000"/>
                </a:schemeClr>
              </a:solidFill>
            </a:endParaRPr>
          </a:p>
        </p:txBody>
      </p:sp>
      <p:sp>
        <p:nvSpPr>
          <p:cNvPr id="1142" name="Google Shape;1142;p51"/>
          <p:cNvSpPr txBox="1">
            <a:spLocks noGrp="1"/>
          </p:cNvSpPr>
          <p:nvPr>
            <p:ph type="subTitle" idx="2"/>
          </p:nvPr>
        </p:nvSpPr>
        <p:spPr>
          <a:xfrm>
            <a:off x="676533" y="2702833"/>
            <a:ext cx="3550000" cy="1093200"/>
          </a:xfrm>
          <a:prstGeom prst="rect">
            <a:avLst/>
          </a:prstGeom>
        </p:spPr>
        <p:txBody>
          <a:bodyPr spcFirstLastPara="1" vert="horz" wrap="square" lIns="121900" tIns="121900" rIns="121900" bIns="121900" rtlCol="0" anchor="ctr" anchorCtr="0">
            <a:noAutofit/>
          </a:bodyPr>
          <a:lstStyle/>
          <a:p>
            <a:pPr marL="0" indent="0"/>
            <a:r>
              <a:rPr lang="en"/>
              <a:t>Mern Stack, Project Lead</a:t>
            </a:r>
            <a:endParaRPr/>
          </a:p>
        </p:txBody>
      </p:sp>
      <p:sp>
        <p:nvSpPr>
          <p:cNvPr id="1143" name="Google Shape;1143;p51"/>
          <p:cNvSpPr txBox="1">
            <a:spLocks noGrp="1"/>
          </p:cNvSpPr>
          <p:nvPr>
            <p:ph type="title"/>
          </p:nvPr>
        </p:nvSpPr>
        <p:spPr>
          <a:xfrm>
            <a:off x="968400" y="950967"/>
            <a:ext cx="10255200" cy="643200"/>
          </a:xfrm>
          <a:prstGeom prst="rect">
            <a:avLst/>
          </a:prstGeom>
        </p:spPr>
        <p:txBody>
          <a:bodyPr spcFirstLastPara="1" vert="horz" wrap="square" lIns="121900" tIns="121900" rIns="121900" bIns="121900" rtlCol="0" anchor="b" anchorCtr="0">
            <a:noAutofit/>
          </a:bodyPr>
          <a:lstStyle/>
          <a:p>
            <a:pPr algn="ctr"/>
            <a:r>
              <a:rPr lang="en" dirty="0"/>
              <a:t>Project Work </a:t>
            </a:r>
            <a:r>
              <a:rPr lang="en" dirty="0">
                <a:solidFill>
                  <a:schemeClr val="accent3"/>
                </a:solidFill>
              </a:rPr>
              <a:t>Distribution</a:t>
            </a:r>
            <a:endParaRPr dirty="0">
              <a:solidFill>
                <a:schemeClr val="accent3"/>
              </a:solidFill>
            </a:endParaRPr>
          </a:p>
        </p:txBody>
      </p:sp>
      <p:grpSp>
        <p:nvGrpSpPr>
          <p:cNvPr id="1144" name="Google Shape;1144;p51"/>
          <p:cNvGrpSpPr/>
          <p:nvPr/>
        </p:nvGrpSpPr>
        <p:grpSpPr>
          <a:xfrm>
            <a:off x="8877533" y="2355034"/>
            <a:ext cx="1462067" cy="4047700"/>
            <a:chOff x="6622300" y="1389925"/>
            <a:chExt cx="1096550" cy="3035775"/>
          </a:xfrm>
        </p:grpSpPr>
        <p:sp>
          <p:nvSpPr>
            <p:cNvPr id="1145" name="Google Shape;1145;p51"/>
            <p:cNvSpPr/>
            <p:nvPr/>
          </p:nvSpPr>
          <p:spPr>
            <a:xfrm>
              <a:off x="6622300" y="4336025"/>
              <a:ext cx="1096550" cy="89675"/>
            </a:xfrm>
            <a:custGeom>
              <a:avLst/>
              <a:gdLst/>
              <a:ahLst/>
              <a:cxnLst/>
              <a:rect l="l" t="t" r="r" b="b"/>
              <a:pathLst>
                <a:path w="43862" h="3587" extrusionOk="0">
                  <a:moveTo>
                    <a:pt x="21946" y="0"/>
                  </a:moveTo>
                  <a:cubicBezTo>
                    <a:pt x="9818" y="0"/>
                    <a:pt x="0" y="791"/>
                    <a:pt x="0" y="1794"/>
                  </a:cubicBezTo>
                  <a:cubicBezTo>
                    <a:pt x="0" y="2766"/>
                    <a:pt x="9818" y="3587"/>
                    <a:pt x="21946" y="3587"/>
                  </a:cubicBezTo>
                  <a:cubicBezTo>
                    <a:pt x="34043" y="3587"/>
                    <a:pt x="43861" y="2766"/>
                    <a:pt x="43861" y="1794"/>
                  </a:cubicBezTo>
                  <a:cubicBezTo>
                    <a:pt x="43861" y="791"/>
                    <a:pt x="34043" y="0"/>
                    <a:pt x="21946"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46" name="Google Shape;1146;p51"/>
            <p:cNvSpPr/>
            <p:nvPr/>
          </p:nvSpPr>
          <p:spPr>
            <a:xfrm>
              <a:off x="6825175" y="1915000"/>
              <a:ext cx="235600" cy="1123925"/>
            </a:xfrm>
            <a:custGeom>
              <a:avLst/>
              <a:gdLst/>
              <a:ahLst/>
              <a:cxnLst/>
              <a:rect l="l" t="t" r="r" b="b"/>
              <a:pathLst>
                <a:path w="9424" h="44957" extrusionOk="0">
                  <a:moveTo>
                    <a:pt x="9393" y="1"/>
                  </a:moveTo>
                  <a:cubicBezTo>
                    <a:pt x="9393" y="1"/>
                    <a:pt x="6080" y="1703"/>
                    <a:pt x="5594" y="8876"/>
                  </a:cubicBezTo>
                  <a:cubicBezTo>
                    <a:pt x="5107" y="16019"/>
                    <a:pt x="4743" y="22798"/>
                    <a:pt x="4743" y="22798"/>
                  </a:cubicBezTo>
                  <a:lnTo>
                    <a:pt x="92" y="42616"/>
                  </a:lnTo>
                  <a:cubicBezTo>
                    <a:pt x="1" y="43102"/>
                    <a:pt x="274" y="43619"/>
                    <a:pt x="730" y="43801"/>
                  </a:cubicBezTo>
                  <a:lnTo>
                    <a:pt x="761" y="43801"/>
                  </a:lnTo>
                  <a:cubicBezTo>
                    <a:pt x="887" y="43850"/>
                    <a:pt x="1015" y="43873"/>
                    <a:pt x="1139" y="43873"/>
                  </a:cubicBezTo>
                  <a:cubicBezTo>
                    <a:pt x="1553" y="43873"/>
                    <a:pt x="1927" y="43614"/>
                    <a:pt x="2068" y="43193"/>
                  </a:cubicBezTo>
                  <a:lnTo>
                    <a:pt x="2706" y="41369"/>
                  </a:lnTo>
                  <a:lnTo>
                    <a:pt x="2706" y="41369"/>
                  </a:lnTo>
                  <a:lnTo>
                    <a:pt x="2615" y="42950"/>
                  </a:lnTo>
                  <a:cubicBezTo>
                    <a:pt x="2554" y="43831"/>
                    <a:pt x="3223" y="44652"/>
                    <a:pt x="4135" y="44743"/>
                  </a:cubicBezTo>
                  <a:lnTo>
                    <a:pt x="5807" y="44956"/>
                  </a:lnTo>
                  <a:lnTo>
                    <a:pt x="9424" y="23193"/>
                  </a:lnTo>
                  <a:lnTo>
                    <a:pt x="9393" y="1"/>
                  </a:lnTo>
                  <a:close/>
                </a:path>
              </a:pathLst>
            </a:custGeom>
            <a:solidFill>
              <a:srgbClr val="915648"/>
            </a:solidFill>
            <a:ln>
              <a:noFill/>
            </a:ln>
          </p:spPr>
          <p:txBody>
            <a:bodyPr spcFirstLastPara="1" wrap="square" lIns="121900" tIns="121900" rIns="121900" bIns="121900" anchor="ctr" anchorCtr="0">
              <a:noAutofit/>
            </a:bodyPr>
            <a:lstStyle/>
            <a:p>
              <a:endParaRPr sz="2400"/>
            </a:p>
          </p:txBody>
        </p:sp>
        <p:sp>
          <p:nvSpPr>
            <p:cNvPr id="1147" name="Google Shape;1147;p51"/>
            <p:cNvSpPr/>
            <p:nvPr/>
          </p:nvSpPr>
          <p:spPr>
            <a:xfrm>
              <a:off x="6910300" y="1916525"/>
              <a:ext cx="150475" cy="735600"/>
            </a:xfrm>
            <a:custGeom>
              <a:avLst/>
              <a:gdLst/>
              <a:ahLst/>
              <a:cxnLst/>
              <a:rect l="l" t="t" r="r" b="b"/>
              <a:pathLst>
                <a:path w="6019" h="29424" extrusionOk="0">
                  <a:moveTo>
                    <a:pt x="5867" y="1"/>
                  </a:moveTo>
                  <a:cubicBezTo>
                    <a:pt x="5289" y="396"/>
                    <a:pt x="2645" y="2432"/>
                    <a:pt x="2189" y="8815"/>
                  </a:cubicBezTo>
                  <a:cubicBezTo>
                    <a:pt x="1702" y="15958"/>
                    <a:pt x="1338" y="22737"/>
                    <a:pt x="1338" y="22737"/>
                  </a:cubicBezTo>
                  <a:lnTo>
                    <a:pt x="0" y="28451"/>
                  </a:lnTo>
                  <a:cubicBezTo>
                    <a:pt x="1216" y="28512"/>
                    <a:pt x="3313" y="28725"/>
                    <a:pt x="4985" y="29424"/>
                  </a:cubicBezTo>
                  <a:lnTo>
                    <a:pt x="6019" y="23132"/>
                  </a:lnTo>
                  <a:lnTo>
                    <a:pt x="5988" y="518"/>
                  </a:lnTo>
                  <a:lnTo>
                    <a:pt x="5867"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148" name="Google Shape;1148;p51"/>
            <p:cNvSpPr/>
            <p:nvPr/>
          </p:nvSpPr>
          <p:spPr>
            <a:xfrm>
              <a:off x="6791000" y="4289675"/>
              <a:ext cx="484825" cy="86650"/>
            </a:xfrm>
            <a:custGeom>
              <a:avLst/>
              <a:gdLst/>
              <a:ahLst/>
              <a:cxnLst/>
              <a:rect l="l" t="t" r="r" b="b"/>
              <a:pathLst>
                <a:path w="19393" h="3466" extrusionOk="0">
                  <a:moveTo>
                    <a:pt x="4772" y="0"/>
                  </a:moveTo>
                  <a:cubicBezTo>
                    <a:pt x="1885" y="0"/>
                    <a:pt x="0" y="3465"/>
                    <a:pt x="0" y="3465"/>
                  </a:cubicBezTo>
                  <a:lnTo>
                    <a:pt x="19393" y="3465"/>
                  </a:lnTo>
                  <a:lnTo>
                    <a:pt x="18572"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149" name="Google Shape;1149;p51"/>
            <p:cNvSpPr/>
            <p:nvPr/>
          </p:nvSpPr>
          <p:spPr>
            <a:xfrm>
              <a:off x="6898125" y="2649075"/>
              <a:ext cx="315400" cy="1640625"/>
            </a:xfrm>
            <a:custGeom>
              <a:avLst/>
              <a:gdLst/>
              <a:ahLst/>
              <a:cxnLst/>
              <a:rect l="l" t="t" r="r" b="b"/>
              <a:pathLst>
                <a:path w="12616" h="65625" extrusionOk="0">
                  <a:moveTo>
                    <a:pt x="3831" y="0"/>
                  </a:moveTo>
                  <a:cubicBezTo>
                    <a:pt x="3831" y="0"/>
                    <a:pt x="943" y="26292"/>
                    <a:pt x="487" y="32219"/>
                  </a:cubicBezTo>
                  <a:cubicBezTo>
                    <a:pt x="1" y="38177"/>
                    <a:pt x="487" y="65624"/>
                    <a:pt x="487" y="65624"/>
                  </a:cubicBezTo>
                  <a:lnTo>
                    <a:pt x="12615" y="65624"/>
                  </a:lnTo>
                  <a:lnTo>
                    <a:pt x="10670" y="33952"/>
                  </a:lnTo>
                  <a:lnTo>
                    <a:pt x="9971" y="517"/>
                  </a:lnTo>
                  <a:lnTo>
                    <a:pt x="3831" y="0"/>
                  </a:ln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1150" name="Google Shape;1150;p51"/>
            <p:cNvSpPr/>
            <p:nvPr/>
          </p:nvSpPr>
          <p:spPr>
            <a:xfrm>
              <a:off x="7033400" y="3585250"/>
              <a:ext cx="161125" cy="705200"/>
            </a:xfrm>
            <a:custGeom>
              <a:avLst/>
              <a:gdLst/>
              <a:ahLst/>
              <a:cxnLst/>
              <a:rect l="l" t="t" r="r" b="b"/>
              <a:pathLst>
                <a:path w="6445" h="28208" extrusionOk="0">
                  <a:moveTo>
                    <a:pt x="0" y="0"/>
                  </a:moveTo>
                  <a:lnTo>
                    <a:pt x="2037" y="28208"/>
                  </a:lnTo>
                  <a:lnTo>
                    <a:pt x="6444" y="28208"/>
                  </a:lnTo>
                  <a:lnTo>
                    <a:pt x="0" y="0"/>
                  </a:lnTo>
                  <a:close/>
                </a:path>
              </a:pathLst>
            </a:custGeom>
            <a:solidFill>
              <a:srgbClr val="191321"/>
            </a:solidFill>
            <a:ln>
              <a:noFill/>
            </a:ln>
          </p:spPr>
          <p:txBody>
            <a:bodyPr spcFirstLastPara="1" wrap="square" lIns="121900" tIns="121900" rIns="121900" bIns="121900" anchor="ctr" anchorCtr="0">
              <a:noAutofit/>
            </a:bodyPr>
            <a:lstStyle/>
            <a:p>
              <a:endParaRPr sz="2400"/>
            </a:p>
          </p:txBody>
        </p:sp>
        <p:sp>
          <p:nvSpPr>
            <p:cNvPr id="1151" name="Google Shape;1151;p51"/>
            <p:cNvSpPr/>
            <p:nvPr/>
          </p:nvSpPr>
          <p:spPr>
            <a:xfrm>
              <a:off x="7034150" y="2619575"/>
              <a:ext cx="470400" cy="1670125"/>
            </a:xfrm>
            <a:custGeom>
              <a:avLst/>
              <a:gdLst/>
              <a:ahLst/>
              <a:cxnLst/>
              <a:rect l="l" t="t" r="r" b="b"/>
              <a:pathLst>
                <a:path w="18816" h="66805" extrusionOk="0">
                  <a:moveTo>
                    <a:pt x="5698" y="0"/>
                  </a:moveTo>
                  <a:cubicBezTo>
                    <a:pt x="3380" y="0"/>
                    <a:pt x="1456" y="227"/>
                    <a:pt x="1338" y="967"/>
                  </a:cubicBezTo>
                  <a:cubicBezTo>
                    <a:pt x="1065" y="2913"/>
                    <a:pt x="1460" y="10785"/>
                    <a:pt x="1460" y="10785"/>
                  </a:cubicBezTo>
                  <a:lnTo>
                    <a:pt x="92" y="36621"/>
                  </a:lnTo>
                  <a:cubicBezTo>
                    <a:pt x="1" y="37959"/>
                    <a:pt x="92" y="39327"/>
                    <a:pt x="335" y="40634"/>
                  </a:cubicBezTo>
                  <a:lnTo>
                    <a:pt x="5016" y="66804"/>
                  </a:lnTo>
                  <a:lnTo>
                    <a:pt x="18816" y="66804"/>
                  </a:lnTo>
                  <a:lnTo>
                    <a:pt x="13223" y="37959"/>
                  </a:lnTo>
                  <a:lnTo>
                    <a:pt x="14530" y="27715"/>
                  </a:lnTo>
                  <a:cubicBezTo>
                    <a:pt x="15837" y="17472"/>
                    <a:pt x="14044" y="572"/>
                    <a:pt x="14044" y="572"/>
                  </a:cubicBezTo>
                  <a:cubicBezTo>
                    <a:pt x="14044" y="572"/>
                    <a:pt x="9376" y="0"/>
                    <a:pt x="5698" y="0"/>
                  </a:cubicBezTo>
                  <a:close/>
                </a:path>
              </a:pathLst>
            </a:custGeom>
            <a:solidFill>
              <a:srgbClr val="ED7B6E"/>
            </a:solidFill>
            <a:ln>
              <a:noFill/>
            </a:ln>
          </p:spPr>
          <p:txBody>
            <a:bodyPr spcFirstLastPara="1" wrap="square" lIns="121900" tIns="121900" rIns="121900" bIns="121900" anchor="ctr" anchorCtr="0">
              <a:noAutofit/>
            </a:bodyPr>
            <a:lstStyle/>
            <a:p>
              <a:endParaRPr sz="2400"/>
            </a:p>
          </p:txBody>
        </p:sp>
        <p:sp>
          <p:nvSpPr>
            <p:cNvPr id="1152" name="Google Shape;1152;p51"/>
            <p:cNvSpPr/>
            <p:nvPr/>
          </p:nvSpPr>
          <p:spPr>
            <a:xfrm>
              <a:off x="7256050" y="2661975"/>
              <a:ext cx="133750" cy="1628475"/>
            </a:xfrm>
            <a:custGeom>
              <a:avLst/>
              <a:gdLst/>
              <a:ahLst/>
              <a:cxnLst/>
              <a:rect l="l" t="t" r="r" b="b"/>
              <a:pathLst>
                <a:path w="5350" h="65139" fill="none" extrusionOk="0">
                  <a:moveTo>
                    <a:pt x="2310" y="1"/>
                  </a:moveTo>
                  <a:cubicBezTo>
                    <a:pt x="2310" y="1"/>
                    <a:pt x="1155" y="26840"/>
                    <a:pt x="0" y="36080"/>
                  </a:cubicBezTo>
                  <a:cubicBezTo>
                    <a:pt x="2402" y="48056"/>
                    <a:pt x="5350" y="65139"/>
                    <a:pt x="5350" y="65139"/>
                  </a:cubicBezTo>
                </a:path>
              </a:pathLst>
            </a:custGeom>
            <a:noFill/>
            <a:ln w="9875" cap="flat" cmpd="sng">
              <a:solidFill>
                <a:srgbClr val="AF5954"/>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53" name="Google Shape;1153;p51"/>
            <p:cNvSpPr/>
            <p:nvPr/>
          </p:nvSpPr>
          <p:spPr>
            <a:xfrm>
              <a:off x="6993875" y="2619400"/>
              <a:ext cx="399725" cy="108950"/>
            </a:xfrm>
            <a:custGeom>
              <a:avLst/>
              <a:gdLst/>
              <a:ahLst/>
              <a:cxnLst/>
              <a:rect l="l" t="t" r="r" b="b"/>
              <a:pathLst>
                <a:path w="15989" h="4358" extrusionOk="0">
                  <a:moveTo>
                    <a:pt x="7267" y="1"/>
                  </a:moveTo>
                  <a:cubicBezTo>
                    <a:pt x="7175" y="1"/>
                    <a:pt x="7083" y="1"/>
                    <a:pt x="6992" y="2"/>
                  </a:cubicBezTo>
                  <a:lnTo>
                    <a:pt x="3162" y="640"/>
                  </a:lnTo>
                  <a:cubicBezTo>
                    <a:pt x="3040" y="762"/>
                    <a:pt x="2980" y="853"/>
                    <a:pt x="2949" y="974"/>
                  </a:cubicBezTo>
                  <a:cubicBezTo>
                    <a:pt x="2949" y="1096"/>
                    <a:pt x="2919" y="1248"/>
                    <a:pt x="2919" y="1430"/>
                  </a:cubicBezTo>
                  <a:lnTo>
                    <a:pt x="1" y="1187"/>
                  </a:lnTo>
                  <a:lnTo>
                    <a:pt x="1" y="1187"/>
                  </a:lnTo>
                  <a:cubicBezTo>
                    <a:pt x="1" y="1187"/>
                    <a:pt x="5861" y="4357"/>
                    <a:pt x="13183" y="4357"/>
                  </a:cubicBezTo>
                  <a:cubicBezTo>
                    <a:pt x="14098" y="4357"/>
                    <a:pt x="15037" y="4308"/>
                    <a:pt x="15989" y="4196"/>
                  </a:cubicBezTo>
                  <a:cubicBezTo>
                    <a:pt x="15807" y="1977"/>
                    <a:pt x="15655" y="579"/>
                    <a:pt x="15655" y="579"/>
                  </a:cubicBezTo>
                  <a:cubicBezTo>
                    <a:pt x="15655" y="579"/>
                    <a:pt x="10968" y="1"/>
                    <a:pt x="7267" y="1"/>
                  </a:cubicBezTo>
                  <a:close/>
                </a:path>
              </a:pathLst>
            </a:custGeom>
            <a:solidFill>
              <a:srgbClr val="191321"/>
            </a:solidFill>
            <a:ln>
              <a:noFill/>
            </a:ln>
          </p:spPr>
          <p:txBody>
            <a:bodyPr spcFirstLastPara="1" wrap="square" lIns="121900" tIns="121900" rIns="121900" bIns="121900" anchor="ctr" anchorCtr="0">
              <a:noAutofit/>
            </a:bodyPr>
            <a:lstStyle/>
            <a:p>
              <a:endParaRPr sz="2400"/>
            </a:p>
          </p:txBody>
        </p:sp>
        <p:sp>
          <p:nvSpPr>
            <p:cNvPr id="1154" name="Google Shape;1154;p51"/>
            <p:cNvSpPr/>
            <p:nvPr/>
          </p:nvSpPr>
          <p:spPr>
            <a:xfrm>
              <a:off x="6993875" y="1866375"/>
              <a:ext cx="395925" cy="811750"/>
            </a:xfrm>
            <a:custGeom>
              <a:avLst/>
              <a:gdLst/>
              <a:ahLst/>
              <a:cxnLst/>
              <a:rect l="l" t="t" r="r" b="b"/>
              <a:pathLst>
                <a:path w="15837" h="32470" extrusionOk="0">
                  <a:moveTo>
                    <a:pt x="6840" y="1"/>
                  </a:moveTo>
                  <a:cubicBezTo>
                    <a:pt x="6840" y="1"/>
                    <a:pt x="5411" y="1"/>
                    <a:pt x="2949" y="1672"/>
                  </a:cubicBezTo>
                  <a:cubicBezTo>
                    <a:pt x="518" y="3344"/>
                    <a:pt x="791" y="11399"/>
                    <a:pt x="1186" y="15806"/>
                  </a:cubicBezTo>
                  <a:cubicBezTo>
                    <a:pt x="1581" y="20244"/>
                    <a:pt x="1186" y="15806"/>
                    <a:pt x="1" y="31308"/>
                  </a:cubicBezTo>
                  <a:cubicBezTo>
                    <a:pt x="1602" y="32179"/>
                    <a:pt x="3837" y="32470"/>
                    <a:pt x="6107" y="32470"/>
                  </a:cubicBezTo>
                  <a:cubicBezTo>
                    <a:pt x="10646" y="32470"/>
                    <a:pt x="15320" y="31308"/>
                    <a:pt x="15320" y="31308"/>
                  </a:cubicBezTo>
                  <a:lnTo>
                    <a:pt x="15837" y="4803"/>
                  </a:lnTo>
                  <a:lnTo>
                    <a:pt x="9150"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155" name="Google Shape;1155;p51"/>
            <p:cNvSpPr/>
            <p:nvPr/>
          </p:nvSpPr>
          <p:spPr>
            <a:xfrm>
              <a:off x="7139025" y="1866375"/>
              <a:ext cx="146675" cy="150250"/>
            </a:xfrm>
            <a:custGeom>
              <a:avLst/>
              <a:gdLst/>
              <a:ahLst/>
              <a:cxnLst/>
              <a:rect l="l" t="t" r="r" b="b"/>
              <a:pathLst>
                <a:path w="5867" h="6010" extrusionOk="0">
                  <a:moveTo>
                    <a:pt x="3344" y="1"/>
                  </a:moveTo>
                  <a:lnTo>
                    <a:pt x="0" y="4104"/>
                  </a:lnTo>
                  <a:cubicBezTo>
                    <a:pt x="0" y="4104"/>
                    <a:pt x="712" y="6010"/>
                    <a:pt x="2515" y="6010"/>
                  </a:cubicBezTo>
                  <a:cubicBezTo>
                    <a:pt x="2786" y="6010"/>
                    <a:pt x="3082" y="5966"/>
                    <a:pt x="3405" y="5867"/>
                  </a:cubicBezTo>
                  <a:cubicBezTo>
                    <a:pt x="5867" y="5107"/>
                    <a:pt x="3344" y="1"/>
                    <a:pt x="3344" y="1"/>
                  </a:cubicBez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1156" name="Google Shape;1156;p51"/>
            <p:cNvSpPr/>
            <p:nvPr/>
          </p:nvSpPr>
          <p:spPr>
            <a:xfrm>
              <a:off x="7040225" y="1880050"/>
              <a:ext cx="107175" cy="99650"/>
            </a:xfrm>
            <a:custGeom>
              <a:avLst/>
              <a:gdLst/>
              <a:ahLst/>
              <a:cxnLst/>
              <a:rect l="l" t="t" r="r" b="b"/>
              <a:pathLst>
                <a:path w="4287" h="3986" extrusionOk="0">
                  <a:moveTo>
                    <a:pt x="4287" y="1"/>
                  </a:moveTo>
                  <a:cubicBezTo>
                    <a:pt x="4286" y="1"/>
                    <a:pt x="1" y="2645"/>
                    <a:pt x="1551" y="3587"/>
                  </a:cubicBezTo>
                  <a:cubicBezTo>
                    <a:pt x="2047" y="3885"/>
                    <a:pt x="2439" y="3985"/>
                    <a:pt x="2742" y="3985"/>
                  </a:cubicBezTo>
                  <a:cubicBezTo>
                    <a:pt x="3370" y="3985"/>
                    <a:pt x="3618" y="3557"/>
                    <a:pt x="3618" y="3557"/>
                  </a:cubicBezTo>
                  <a:lnTo>
                    <a:pt x="4287" y="1"/>
                  </a:ln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1157" name="Google Shape;1157;p51"/>
            <p:cNvSpPr/>
            <p:nvPr/>
          </p:nvSpPr>
          <p:spPr>
            <a:xfrm>
              <a:off x="7164850" y="1389925"/>
              <a:ext cx="212050" cy="212050"/>
            </a:xfrm>
            <a:custGeom>
              <a:avLst/>
              <a:gdLst/>
              <a:ahLst/>
              <a:cxnLst/>
              <a:rect l="l" t="t" r="r" b="b"/>
              <a:pathLst>
                <a:path w="8482" h="8482" extrusionOk="0">
                  <a:moveTo>
                    <a:pt x="4226" y="1"/>
                  </a:moveTo>
                  <a:cubicBezTo>
                    <a:pt x="1885" y="1"/>
                    <a:pt x="1" y="1916"/>
                    <a:pt x="1" y="4256"/>
                  </a:cubicBezTo>
                  <a:cubicBezTo>
                    <a:pt x="1" y="6596"/>
                    <a:pt x="1885" y="8481"/>
                    <a:pt x="4226" y="8481"/>
                  </a:cubicBezTo>
                  <a:cubicBezTo>
                    <a:pt x="6597" y="8481"/>
                    <a:pt x="8481" y="6596"/>
                    <a:pt x="8481" y="4256"/>
                  </a:cubicBezTo>
                  <a:cubicBezTo>
                    <a:pt x="8481" y="1916"/>
                    <a:pt x="6597" y="1"/>
                    <a:pt x="4226" y="1"/>
                  </a:cubicBezTo>
                  <a:close/>
                </a:path>
              </a:pathLst>
            </a:custGeom>
            <a:solidFill>
              <a:srgbClr val="3F2A46"/>
            </a:solidFill>
            <a:ln>
              <a:noFill/>
            </a:ln>
          </p:spPr>
          <p:txBody>
            <a:bodyPr spcFirstLastPara="1" wrap="square" lIns="121900" tIns="121900" rIns="121900" bIns="121900" anchor="ctr" anchorCtr="0">
              <a:noAutofit/>
            </a:bodyPr>
            <a:lstStyle/>
            <a:p>
              <a:endParaRPr sz="2400"/>
            </a:p>
          </p:txBody>
        </p:sp>
        <p:sp>
          <p:nvSpPr>
            <p:cNvPr id="1158" name="Google Shape;1158;p51"/>
            <p:cNvSpPr/>
            <p:nvPr/>
          </p:nvSpPr>
          <p:spPr>
            <a:xfrm>
              <a:off x="7102850" y="1750125"/>
              <a:ext cx="123575" cy="219350"/>
            </a:xfrm>
            <a:custGeom>
              <a:avLst/>
              <a:gdLst/>
              <a:ahLst/>
              <a:cxnLst/>
              <a:rect l="l" t="t" r="r" b="b"/>
              <a:pathLst>
                <a:path w="4943" h="8774" extrusionOk="0">
                  <a:moveTo>
                    <a:pt x="4943" y="0"/>
                  </a:moveTo>
                  <a:lnTo>
                    <a:pt x="1630" y="1793"/>
                  </a:lnTo>
                  <a:lnTo>
                    <a:pt x="1447" y="5684"/>
                  </a:lnTo>
                  <a:cubicBezTo>
                    <a:pt x="1447" y="5684"/>
                    <a:pt x="0" y="8773"/>
                    <a:pt x="1260" y="8773"/>
                  </a:cubicBezTo>
                  <a:cubicBezTo>
                    <a:pt x="1317" y="8773"/>
                    <a:pt x="1379" y="8767"/>
                    <a:pt x="1447" y="8754"/>
                  </a:cubicBezTo>
                  <a:cubicBezTo>
                    <a:pt x="3028" y="8450"/>
                    <a:pt x="4791" y="4651"/>
                    <a:pt x="4791" y="4651"/>
                  </a:cubicBezTo>
                  <a:lnTo>
                    <a:pt x="4943" y="0"/>
                  </a:lnTo>
                  <a:close/>
                </a:path>
              </a:pathLst>
            </a:custGeom>
            <a:solidFill>
              <a:srgbClr val="915648"/>
            </a:solidFill>
            <a:ln>
              <a:noFill/>
            </a:ln>
          </p:spPr>
          <p:txBody>
            <a:bodyPr spcFirstLastPara="1" wrap="square" lIns="121900" tIns="121900" rIns="121900" bIns="121900" anchor="ctr" anchorCtr="0">
              <a:noAutofit/>
            </a:bodyPr>
            <a:lstStyle/>
            <a:p>
              <a:endParaRPr sz="2400"/>
            </a:p>
          </p:txBody>
        </p:sp>
        <p:sp>
          <p:nvSpPr>
            <p:cNvPr id="1159" name="Google Shape;1159;p51"/>
            <p:cNvSpPr/>
            <p:nvPr/>
          </p:nvSpPr>
          <p:spPr>
            <a:xfrm>
              <a:off x="7067600" y="1511500"/>
              <a:ext cx="271775" cy="210550"/>
            </a:xfrm>
            <a:custGeom>
              <a:avLst/>
              <a:gdLst/>
              <a:ahLst/>
              <a:cxnLst/>
              <a:rect l="l" t="t" r="r" b="b"/>
              <a:pathLst>
                <a:path w="10871" h="8422" extrusionOk="0">
                  <a:moveTo>
                    <a:pt x="3298" y="0"/>
                  </a:moveTo>
                  <a:cubicBezTo>
                    <a:pt x="3262" y="0"/>
                    <a:pt x="3226" y="0"/>
                    <a:pt x="3192" y="1"/>
                  </a:cubicBezTo>
                  <a:cubicBezTo>
                    <a:pt x="851" y="62"/>
                    <a:pt x="0" y="2433"/>
                    <a:pt x="0" y="2433"/>
                  </a:cubicBezTo>
                  <a:lnTo>
                    <a:pt x="7166" y="8414"/>
                  </a:lnTo>
                  <a:lnTo>
                    <a:pt x="7166" y="8414"/>
                  </a:lnTo>
                  <a:cubicBezTo>
                    <a:pt x="7188" y="8387"/>
                    <a:pt x="7345" y="8271"/>
                    <a:pt x="8116" y="7813"/>
                  </a:cubicBezTo>
                  <a:cubicBezTo>
                    <a:pt x="10870" y="1017"/>
                    <a:pt x="5663" y="0"/>
                    <a:pt x="3298" y="0"/>
                  </a:cubicBezTo>
                  <a:close/>
                  <a:moveTo>
                    <a:pt x="7166" y="8414"/>
                  </a:moveTo>
                  <a:cubicBezTo>
                    <a:pt x="7161" y="8420"/>
                    <a:pt x="7163" y="8422"/>
                    <a:pt x="7166" y="8422"/>
                  </a:cubicBezTo>
                  <a:cubicBezTo>
                    <a:pt x="7169" y="8422"/>
                    <a:pt x="7174" y="8421"/>
                    <a:pt x="7174" y="8421"/>
                  </a:cubicBezTo>
                  <a:lnTo>
                    <a:pt x="7166" y="8414"/>
                  </a:lnTo>
                  <a:close/>
                </a:path>
              </a:pathLst>
            </a:custGeom>
            <a:solidFill>
              <a:srgbClr val="3F2A46"/>
            </a:solidFill>
            <a:ln>
              <a:noFill/>
            </a:ln>
          </p:spPr>
          <p:txBody>
            <a:bodyPr spcFirstLastPara="1" wrap="square" lIns="121900" tIns="121900" rIns="121900" bIns="121900" anchor="ctr" anchorCtr="0">
              <a:noAutofit/>
            </a:bodyPr>
            <a:lstStyle/>
            <a:p>
              <a:endParaRPr sz="2400"/>
            </a:p>
          </p:txBody>
        </p:sp>
        <p:sp>
          <p:nvSpPr>
            <p:cNvPr id="1160" name="Google Shape;1160;p51"/>
            <p:cNvSpPr/>
            <p:nvPr/>
          </p:nvSpPr>
          <p:spPr>
            <a:xfrm>
              <a:off x="7140550" y="1751625"/>
              <a:ext cx="83600" cy="106425"/>
            </a:xfrm>
            <a:custGeom>
              <a:avLst/>
              <a:gdLst/>
              <a:ahLst/>
              <a:cxnLst/>
              <a:rect l="l" t="t" r="r" b="b"/>
              <a:pathLst>
                <a:path w="3344" h="4257" extrusionOk="0">
                  <a:moveTo>
                    <a:pt x="3344" y="1"/>
                  </a:moveTo>
                  <a:lnTo>
                    <a:pt x="122" y="1733"/>
                  </a:lnTo>
                  <a:lnTo>
                    <a:pt x="0" y="4256"/>
                  </a:lnTo>
                  <a:cubicBezTo>
                    <a:pt x="1885" y="3192"/>
                    <a:pt x="3283" y="153"/>
                    <a:pt x="3283" y="153"/>
                  </a:cubicBezTo>
                  <a:lnTo>
                    <a:pt x="3344" y="1"/>
                  </a:lnTo>
                  <a:close/>
                </a:path>
              </a:pathLst>
            </a:custGeom>
            <a:solidFill>
              <a:srgbClr val="351F1B"/>
            </a:solidFill>
            <a:ln>
              <a:noFill/>
            </a:ln>
          </p:spPr>
          <p:txBody>
            <a:bodyPr spcFirstLastPara="1" wrap="square" lIns="121900" tIns="121900" rIns="121900" bIns="121900" anchor="ctr" anchorCtr="0">
              <a:noAutofit/>
            </a:bodyPr>
            <a:lstStyle/>
            <a:p>
              <a:endParaRPr sz="2400"/>
            </a:p>
          </p:txBody>
        </p:sp>
        <p:sp>
          <p:nvSpPr>
            <p:cNvPr id="1161" name="Google Shape;1161;p51"/>
            <p:cNvSpPr/>
            <p:nvPr/>
          </p:nvSpPr>
          <p:spPr>
            <a:xfrm>
              <a:off x="7006050" y="1566325"/>
              <a:ext cx="247750" cy="265400"/>
            </a:xfrm>
            <a:custGeom>
              <a:avLst/>
              <a:gdLst/>
              <a:ahLst/>
              <a:cxnLst/>
              <a:rect l="l" t="t" r="r" b="b"/>
              <a:pathLst>
                <a:path w="9910" h="10616" extrusionOk="0">
                  <a:moveTo>
                    <a:pt x="3983" y="1"/>
                  </a:moveTo>
                  <a:cubicBezTo>
                    <a:pt x="3471" y="1"/>
                    <a:pt x="2959" y="79"/>
                    <a:pt x="2462" y="240"/>
                  </a:cubicBezTo>
                  <a:cubicBezTo>
                    <a:pt x="2462" y="240"/>
                    <a:pt x="0" y="8021"/>
                    <a:pt x="2462" y="10544"/>
                  </a:cubicBezTo>
                  <a:cubicBezTo>
                    <a:pt x="2620" y="10590"/>
                    <a:pt x="2830" y="10615"/>
                    <a:pt x="3081" y="10615"/>
                  </a:cubicBezTo>
                  <a:cubicBezTo>
                    <a:pt x="4814" y="10615"/>
                    <a:pt x="8475" y="9386"/>
                    <a:pt x="9909" y="5164"/>
                  </a:cubicBezTo>
                  <a:cubicBezTo>
                    <a:pt x="8976" y="1860"/>
                    <a:pt x="6474" y="1"/>
                    <a:pt x="3983" y="1"/>
                  </a:cubicBezTo>
                  <a:close/>
                </a:path>
              </a:pathLst>
            </a:custGeom>
            <a:solidFill>
              <a:srgbClr val="915648"/>
            </a:solidFill>
            <a:ln>
              <a:noFill/>
            </a:ln>
          </p:spPr>
          <p:txBody>
            <a:bodyPr spcFirstLastPara="1" wrap="square" lIns="121900" tIns="121900" rIns="121900" bIns="121900" anchor="ctr" anchorCtr="0">
              <a:noAutofit/>
            </a:bodyPr>
            <a:lstStyle/>
            <a:p>
              <a:endParaRPr sz="2400"/>
            </a:p>
          </p:txBody>
        </p:sp>
        <p:sp>
          <p:nvSpPr>
            <p:cNvPr id="1162" name="Google Shape;1162;p51"/>
            <p:cNvSpPr/>
            <p:nvPr/>
          </p:nvSpPr>
          <p:spPr>
            <a:xfrm>
              <a:off x="7213500" y="1680975"/>
              <a:ext cx="81325" cy="81325"/>
            </a:xfrm>
            <a:custGeom>
              <a:avLst/>
              <a:gdLst/>
              <a:ahLst/>
              <a:cxnLst/>
              <a:rect l="l" t="t" r="r" b="b"/>
              <a:pathLst>
                <a:path w="3253" h="3253" extrusionOk="0">
                  <a:moveTo>
                    <a:pt x="1611" y="0"/>
                  </a:moveTo>
                  <a:cubicBezTo>
                    <a:pt x="730" y="0"/>
                    <a:pt x="0" y="730"/>
                    <a:pt x="0" y="1642"/>
                  </a:cubicBezTo>
                  <a:cubicBezTo>
                    <a:pt x="0" y="2523"/>
                    <a:pt x="730" y="3252"/>
                    <a:pt x="1611" y="3252"/>
                  </a:cubicBezTo>
                  <a:cubicBezTo>
                    <a:pt x="2523" y="3252"/>
                    <a:pt x="3252" y="2523"/>
                    <a:pt x="3252" y="1642"/>
                  </a:cubicBezTo>
                  <a:cubicBezTo>
                    <a:pt x="3252" y="730"/>
                    <a:pt x="2523" y="0"/>
                    <a:pt x="1611" y="0"/>
                  </a:cubicBezTo>
                  <a:close/>
                </a:path>
              </a:pathLst>
            </a:custGeom>
            <a:solidFill>
              <a:srgbClr val="915648"/>
            </a:solidFill>
            <a:ln>
              <a:noFill/>
            </a:ln>
          </p:spPr>
          <p:txBody>
            <a:bodyPr spcFirstLastPara="1" wrap="square" lIns="121900" tIns="121900" rIns="121900" bIns="121900" anchor="ctr" anchorCtr="0">
              <a:noAutofit/>
            </a:bodyPr>
            <a:lstStyle/>
            <a:p>
              <a:endParaRPr sz="2400"/>
            </a:p>
          </p:txBody>
        </p:sp>
        <p:sp>
          <p:nvSpPr>
            <p:cNvPr id="1163" name="Google Shape;1163;p51"/>
            <p:cNvSpPr/>
            <p:nvPr/>
          </p:nvSpPr>
          <p:spPr>
            <a:xfrm>
              <a:off x="7050875" y="1750125"/>
              <a:ext cx="72975" cy="32700"/>
            </a:xfrm>
            <a:custGeom>
              <a:avLst/>
              <a:gdLst/>
              <a:ahLst/>
              <a:cxnLst/>
              <a:rect l="l" t="t" r="r" b="b"/>
              <a:pathLst>
                <a:path w="2919" h="1308" extrusionOk="0">
                  <a:moveTo>
                    <a:pt x="456" y="0"/>
                  </a:moveTo>
                  <a:cubicBezTo>
                    <a:pt x="456" y="0"/>
                    <a:pt x="0" y="1307"/>
                    <a:pt x="1125" y="1307"/>
                  </a:cubicBezTo>
                  <a:cubicBezTo>
                    <a:pt x="2250" y="1307"/>
                    <a:pt x="2918" y="0"/>
                    <a:pt x="2918" y="0"/>
                  </a:cubicBez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1164" name="Google Shape;1164;p51"/>
            <p:cNvSpPr/>
            <p:nvPr/>
          </p:nvSpPr>
          <p:spPr>
            <a:xfrm>
              <a:off x="7112425" y="1664250"/>
              <a:ext cx="52450" cy="16750"/>
            </a:xfrm>
            <a:custGeom>
              <a:avLst/>
              <a:gdLst/>
              <a:ahLst/>
              <a:cxnLst/>
              <a:rect l="l" t="t" r="r" b="b"/>
              <a:pathLst>
                <a:path w="2098" h="670" fill="none" extrusionOk="0">
                  <a:moveTo>
                    <a:pt x="1" y="365"/>
                  </a:moveTo>
                  <a:cubicBezTo>
                    <a:pt x="1" y="365"/>
                    <a:pt x="1338" y="0"/>
                    <a:pt x="2098" y="669"/>
                  </a:cubicBezTo>
                </a:path>
              </a:pathLst>
            </a:custGeom>
            <a:noFill/>
            <a:ln w="9875" cap="rnd" cmpd="sng">
              <a:solidFill>
                <a:srgbClr val="3F2A46"/>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65" name="Google Shape;1165;p51"/>
            <p:cNvSpPr/>
            <p:nvPr/>
          </p:nvSpPr>
          <p:spPr>
            <a:xfrm>
              <a:off x="7060000" y="1680975"/>
              <a:ext cx="19025" cy="41050"/>
            </a:xfrm>
            <a:custGeom>
              <a:avLst/>
              <a:gdLst/>
              <a:ahLst/>
              <a:cxnLst/>
              <a:rect l="l" t="t" r="r" b="b"/>
              <a:pathLst>
                <a:path w="761" h="1642" fill="none" extrusionOk="0">
                  <a:moveTo>
                    <a:pt x="365" y="0"/>
                  </a:moveTo>
                  <a:lnTo>
                    <a:pt x="0" y="1490"/>
                  </a:lnTo>
                  <a:lnTo>
                    <a:pt x="760" y="1642"/>
                  </a:lnTo>
                </a:path>
              </a:pathLst>
            </a:custGeom>
            <a:noFill/>
            <a:ln w="9875" cap="flat" cmpd="sng">
              <a:solidFill>
                <a:srgbClr val="6B3F36"/>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66" name="Google Shape;1166;p51"/>
            <p:cNvSpPr/>
            <p:nvPr/>
          </p:nvSpPr>
          <p:spPr>
            <a:xfrm>
              <a:off x="7107100" y="1620175"/>
              <a:ext cx="73750" cy="25100"/>
            </a:xfrm>
            <a:custGeom>
              <a:avLst/>
              <a:gdLst/>
              <a:ahLst/>
              <a:cxnLst/>
              <a:rect l="l" t="t" r="r" b="b"/>
              <a:pathLst>
                <a:path w="2950" h="1004" fill="none" extrusionOk="0">
                  <a:moveTo>
                    <a:pt x="1" y="274"/>
                  </a:moveTo>
                  <a:cubicBezTo>
                    <a:pt x="1" y="274"/>
                    <a:pt x="2220" y="1"/>
                    <a:pt x="2949" y="1004"/>
                  </a:cubicBezTo>
                </a:path>
              </a:pathLst>
            </a:custGeom>
            <a:noFill/>
            <a:ln w="9875" cap="rnd" cmpd="sng">
              <a:solidFill>
                <a:srgbClr val="3F2A46"/>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67" name="Google Shape;1167;p51"/>
            <p:cNvSpPr/>
            <p:nvPr/>
          </p:nvSpPr>
          <p:spPr>
            <a:xfrm>
              <a:off x="7243875" y="1750125"/>
              <a:ext cx="24350" cy="24325"/>
            </a:xfrm>
            <a:custGeom>
              <a:avLst/>
              <a:gdLst/>
              <a:ahLst/>
              <a:cxnLst/>
              <a:rect l="l" t="t" r="r" b="b"/>
              <a:pathLst>
                <a:path w="974" h="973" extrusionOk="0">
                  <a:moveTo>
                    <a:pt x="487" y="0"/>
                  </a:moveTo>
                  <a:cubicBezTo>
                    <a:pt x="214" y="0"/>
                    <a:pt x="1" y="213"/>
                    <a:pt x="1" y="486"/>
                  </a:cubicBezTo>
                  <a:cubicBezTo>
                    <a:pt x="1" y="760"/>
                    <a:pt x="214" y="973"/>
                    <a:pt x="487" y="973"/>
                  </a:cubicBezTo>
                  <a:cubicBezTo>
                    <a:pt x="761" y="973"/>
                    <a:pt x="974" y="760"/>
                    <a:pt x="974" y="486"/>
                  </a:cubicBezTo>
                  <a:cubicBezTo>
                    <a:pt x="974" y="213"/>
                    <a:pt x="761" y="0"/>
                    <a:pt x="487" y="0"/>
                  </a:cubicBezTo>
                  <a:close/>
                </a:path>
              </a:pathLst>
            </a:custGeom>
            <a:solidFill>
              <a:srgbClr val="ED7B6E"/>
            </a:solidFill>
            <a:ln>
              <a:noFill/>
            </a:ln>
          </p:spPr>
          <p:txBody>
            <a:bodyPr spcFirstLastPara="1" wrap="square" lIns="121900" tIns="121900" rIns="121900" bIns="121900" anchor="ctr" anchorCtr="0">
              <a:noAutofit/>
            </a:bodyPr>
            <a:lstStyle/>
            <a:p>
              <a:endParaRPr sz="2400"/>
            </a:p>
          </p:txBody>
        </p:sp>
        <p:sp>
          <p:nvSpPr>
            <p:cNvPr id="1168" name="Google Shape;1168;p51"/>
            <p:cNvSpPr/>
            <p:nvPr/>
          </p:nvSpPr>
          <p:spPr>
            <a:xfrm>
              <a:off x="7224125" y="1706800"/>
              <a:ext cx="46375" cy="36500"/>
            </a:xfrm>
            <a:custGeom>
              <a:avLst/>
              <a:gdLst/>
              <a:ahLst/>
              <a:cxnLst/>
              <a:rect l="l" t="t" r="r" b="b"/>
              <a:pathLst>
                <a:path w="1855" h="1460" fill="none" extrusionOk="0">
                  <a:moveTo>
                    <a:pt x="1" y="1460"/>
                  </a:moveTo>
                  <a:lnTo>
                    <a:pt x="1855" y="1"/>
                  </a:lnTo>
                </a:path>
              </a:pathLst>
            </a:custGeom>
            <a:noFill/>
            <a:ln w="9875" cap="flat" cmpd="sng">
              <a:solidFill>
                <a:srgbClr val="6B3F36"/>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69" name="Google Shape;1169;p51"/>
            <p:cNvSpPr/>
            <p:nvPr/>
          </p:nvSpPr>
          <p:spPr>
            <a:xfrm>
              <a:off x="7123275" y="1968975"/>
              <a:ext cx="78075" cy="207200"/>
            </a:xfrm>
            <a:custGeom>
              <a:avLst/>
              <a:gdLst/>
              <a:ahLst/>
              <a:cxnLst/>
              <a:rect l="l" t="t" r="r" b="b"/>
              <a:pathLst>
                <a:path w="3123" h="8288" extrusionOk="0">
                  <a:moveTo>
                    <a:pt x="630" y="0"/>
                  </a:moveTo>
                  <a:lnTo>
                    <a:pt x="53" y="6930"/>
                  </a:lnTo>
                  <a:cubicBezTo>
                    <a:pt x="1" y="7687"/>
                    <a:pt x="576" y="8288"/>
                    <a:pt x="1279" y="8288"/>
                  </a:cubicBezTo>
                  <a:cubicBezTo>
                    <a:pt x="1395" y="8288"/>
                    <a:pt x="1513" y="8272"/>
                    <a:pt x="1633" y="8237"/>
                  </a:cubicBezTo>
                  <a:cubicBezTo>
                    <a:pt x="2211" y="8085"/>
                    <a:pt x="2758" y="7873"/>
                    <a:pt x="2849" y="7599"/>
                  </a:cubicBezTo>
                  <a:cubicBezTo>
                    <a:pt x="3123" y="6900"/>
                    <a:pt x="630" y="0"/>
                    <a:pt x="630"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70" name="Google Shape;1170;p51"/>
            <p:cNvSpPr/>
            <p:nvPr/>
          </p:nvSpPr>
          <p:spPr>
            <a:xfrm>
              <a:off x="7031875" y="1968975"/>
              <a:ext cx="103375" cy="179175"/>
            </a:xfrm>
            <a:custGeom>
              <a:avLst/>
              <a:gdLst/>
              <a:ahLst/>
              <a:cxnLst/>
              <a:rect l="l" t="t" r="r" b="b"/>
              <a:pathLst>
                <a:path w="4135" h="7167" extrusionOk="0">
                  <a:moveTo>
                    <a:pt x="4134" y="0"/>
                  </a:moveTo>
                  <a:lnTo>
                    <a:pt x="153" y="5927"/>
                  </a:lnTo>
                  <a:cubicBezTo>
                    <a:pt x="1" y="6170"/>
                    <a:pt x="61" y="6505"/>
                    <a:pt x="305" y="6657"/>
                  </a:cubicBezTo>
                  <a:lnTo>
                    <a:pt x="973" y="7082"/>
                  </a:lnTo>
                  <a:cubicBezTo>
                    <a:pt x="1069" y="7140"/>
                    <a:pt x="1171" y="7167"/>
                    <a:pt x="1269" y="7167"/>
                  </a:cubicBezTo>
                  <a:cubicBezTo>
                    <a:pt x="1483" y="7167"/>
                    <a:pt x="1680" y="7038"/>
                    <a:pt x="1764" y="6809"/>
                  </a:cubicBezTo>
                  <a:lnTo>
                    <a:pt x="4134"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71" name="Google Shape;1171;p51"/>
            <p:cNvSpPr/>
            <p:nvPr/>
          </p:nvSpPr>
          <p:spPr>
            <a:xfrm>
              <a:off x="7290250" y="1986450"/>
              <a:ext cx="214300" cy="662650"/>
            </a:xfrm>
            <a:custGeom>
              <a:avLst/>
              <a:gdLst/>
              <a:ahLst/>
              <a:cxnLst/>
              <a:rect l="l" t="t" r="r" b="b"/>
              <a:pathLst>
                <a:path w="8572" h="26506" extrusionOk="0">
                  <a:moveTo>
                    <a:pt x="3982" y="0"/>
                  </a:moveTo>
                  <a:cubicBezTo>
                    <a:pt x="912" y="790"/>
                    <a:pt x="0" y="5046"/>
                    <a:pt x="0" y="5046"/>
                  </a:cubicBezTo>
                  <a:lnTo>
                    <a:pt x="2675" y="26505"/>
                  </a:lnTo>
                  <a:lnTo>
                    <a:pt x="8572" y="26080"/>
                  </a:lnTo>
                  <a:cubicBezTo>
                    <a:pt x="8572" y="26080"/>
                    <a:pt x="7113" y="10456"/>
                    <a:pt x="6353" y="6018"/>
                  </a:cubicBezTo>
                  <a:cubicBezTo>
                    <a:pt x="5563" y="1550"/>
                    <a:pt x="3982" y="0"/>
                    <a:pt x="3982" y="0"/>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172" name="Google Shape;1172;p51"/>
            <p:cNvSpPr/>
            <p:nvPr/>
          </p:nvSpPr>
          <p:spPr>
            <a:xfrm>
              <a:off x="7108625" y="2170325"/>
              <a:ext cx="276625" cy="487125"/>
            </a:xfrm>
            <a:custGeom>
              <a:avLst/>
              <a:gdLst/>
              <a:ahLst/>
              <a:cxnLst/>
              <a:rect l="l" t="t" r="r" b="b"/>
              <a:pathLst>
                <a:path w="11065" h="19485" extrusionOk="0">
                  <a:moveTo>
                    <a:pt x="2827" y="1"/>
                  </a:moveTo>
                  <a:lnTo>
                    <a:pt x="1" y="17509"/>
                  </a:lnTo>
                  <a:lnTo>
                    <a:pt x="9089" y="19484"/>
                  </a:lnTo>
                  <a:lnTo>
                    <a:pt x="11065" y="2037"/>
                  </a:lnTo>
                  <a:lnTo>
                    <a:pt x="2827" y="1"/>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73" name="Google Shape;1173;p51"/>
            <p:cNvSpPr/>
            <p:nvPr/>
          </p:nvSpPr>
          <p:spPr>
            <a:xfrm>
              <a:off x="7060750" y="2302575"/>
              <a:ext cx="472675" cy="385125"/>
            </a:xfrm>
            <a:custGeom>
              <a:avLst/>
              <a:gdLst/>
              <a:ahLst/>
              <a:cxnLst/>
              <a:rect l="l" t="t" r="r" b="b"/>
              <a:pathLst>
                <a:path w="18907" h="15405" extrusionOk="0">
                  <a:moveTo>
                    <a:pt x="844" y="1"/>
                  </a:moveTo>
                  <a:cubicBezTo>
                    <a:pt x="530" y="1"/>
                    <a:pt x="238" y="207"/>
                    <a:pt x="153" y="547"/>
                  </a:cubicBezTo>
                  <a:lnTo>
                    <a:pt x="31" y="1003"/>
                  </a:lnTo>
                  <a:cubicBezTo>
                    <a:pt x="1" y="1185"/>
                    <a:pt x="31" y="1398"/>
                    <a:pt x="122" y="1550"/>
                  </a:cubicBezTo>
                  <a:lnTo>
                    <a:pt x="730" y="2492"/>
                  </a:lnTo>
                  <a:lnTo>
                    <a:pt x="730" y="5866"/>
                  </a:lnTo>
                  <a:cubicBezTo>
                    <a:pt x="730" y="6808"/>
                    <a:pt x="1216" y="7659"/>
                    <a:pt x="2037" y="8146"/>
                  </a:cubicBezTo>
                  <a:lnTo>
                    <a:pt x="13891" y="14985"/>
                  </a:lnTo>
                  <a:cubicBezTo>
                    <a:pt x="14384" y="15271"/>
                    <a:pt x="14916" y="15405"/>
                    <a:pt x="15438" y="15405"/>
                  </a:cubicBezTo>
                  <a:cubicBezTo>
                    <a:pt x="16690" y="15405"/>
                    <a:pt x="17888" y="14639"/>
                    <a:pt x="18360" y="13374"/>
                  </a:cubicBezTo>
                  <a:lnTo>
                    <a:pt x="18390" y="13313"/>
                  </a:lnTo>
                  <a:cubicBezTo>
                    <a:pt x="18907" y="11884"/>
                    <a:pt x="18360" y="10304"/>
                    <a:pt x="17053" y="9544"/>
                  </a:cubicBezTo>
                  <a:lnTo>
                    <a:pt x="1247" y="152"/>
                  </a:lnTo>
                  <a:lnTo>
                    <a:pt x="1247" y="121"/>
                  </a:lnTo>
                  <a:cubicBezTo>
                    <a:pt x="1119" y="39"/>
                    <a:pt x="980" y="1"/>
                    <a:pt x="844" y="1"/>
                  </a:cubicBezTo>
                  <a:close/>
                </a:path>
              </a:pathLst>
            </a:custGeom>
            <a:solidFill>
              <a:srgbClr val="915648"/>
            </a:solidFill>
            <a:ln>
              <a:noFill/>
            </a:ln>
          </p:spPr>
          <p:txBody>
            <a:bodyPr spcFirstLastPara="1" wrap="square" lIns="121900" tIns="121900" rIns="121900" bIns="121900" anchor="ctr" anchorCtr="0">
              <a:noAutofit/>
            </a:bodyPr>
            <a:lstStyle/>
            <a:p>
              <a:endParaRPr sz="2400"/>
            </a:p>
          </p:txBody>
        </p:sp>
        <p:sp>
          <p:nvSpPr>
            <p:cNvPr id="1174" name="Google Shape;1174;p51"/>
            <p:cNvSpPr/>
            <p:nvPr/>
          </p:nvSpPr>
          <p:spPr>
            <a:xfrm>
              <a:off x="7139175" y="2303100"/>
              <a:ext cx="104725" cy="116500"/>
            </a:xfrm>
            <a:custGeom>
              <a:avLst/>
              <a:gdLst/>
              <a:ahLst/>
              <a:cxnLst/>
              <a:rect l="l" t="t" r="r" b="b"/>
              <a:pathLst>
                <a:path w="4189" h="4660" extrusionOk="0">
                  <a:moveTo>
                    <a:pt x="899" y="1"/>
                  </a:moveTo>
                  <a:cubicBezTo>
                    <a:pt x="429" y="1"/>
                    <a:pt x="0" y="377"/>
                    <a:pt x="25" y="891"/>
                  </a:cubicBezTo>
                  <a:lnTo>
                    <a:pt x="55" y="2106"/>
                  </a:lnTo>
                  <a:lnTo>
                    <a:pt x="4189" y="4660"/>
                  </a:lnTo>
                  <a:lnTo>
                    <a:pt x="3520" y="2532"/>
                  </a:lnTo>
                  <a:cubicBezTo>
                    <a:pt x="3156" y="1438"/>
                    <a:pt x="2335" y="526"/>
                    <a:pt x="1271" y="70"/>
                  </a:cubicBezTo>
                  <a:lnTo>
                    <a:pt x="1241" y="70"/>
                  </a:lnTo>
                  <a:cubicBezTo>
                    <a:pt x="1128" y="23"/>
                    <a:pt x="1012" y="1"/>
                    <a:pt x="899" y="1"/>
                  </a:cubicBezTo>
                  <a:close/>
                </a:path>
              </a:pathLst>
            </a:custGeom>
            <a:solidFill>
              <a:srgbClr val="915648"/>
            </a:solidFill>
            <a:ln>
              <a:noFill/>
            </a:ln>
          </p:spPr>
          <p:txBody>
            <a:bodyPr spcFirstLastPara="1" wrap="square" lIns="121900" tIns="121900" rIns="121900" bIns="121900" anchor="ctr" anchorCtr="0">
              <a:noAutofit/>
            </a:bodyPr>
            <a:lstStyle/>
            <a:p>
              <a:endParaRPr sz="2400"/>
            </a:p>
          </p:txBody>
        </p:sp>
        <p:sp>
          <p:nvSpPr>
            <p:cNvPr id="1175" name="Google Shape;1175;p51"/>
            <p:cNvSpPr/>
            <p:nvPr/>
          </p:nvSpPr>
          <p:spPr>
            <a:xfrm>
              <a:off x="7313800" y="2468200"/>
              <a:ext cx="219625" cy="219500"/>
            </a:xfrm>
            <a:custGeom>
              <a:avLst/>
              <a:gdLst/>
              <a:ahLst/>
              <a:cxnLst/>
              <a:rect l="l" t="t" r="r" b="b"/>
              <a:pathLst>
                <a:path w="8785" h="8780" extrusionOk="0">
                  <a:moveTo>
                    <a:pt x="2067" y="1"/>
                  </a:moveTo>
                  <a:cubicBezTo>
                    <a:pt x="2098" y="1734"/>
                    <a:pt x="1855" y="4469"/>
                    <a:pt x="0" y="6202"/>
                  </a:cubicBezTo>
                  <a:lnTo>
                    <a:pt x="3769" y="8360"/>
                  </a:lnTo>
                  <a:cubicBezTo>
                    <a:pt x="4262" y="8646"/>
                    <a:pt x="4794" y="8780"/>
                    <a:pt x="5316" y="8780"/>
                  </a:cubicBezTo>
                  <a:cubicBezTo>
                    <a:pt x="6568" y="8780"/>
                    <a:pt x="7766" y="8014"/>
                    <a:pt x="8238" y="6749"/>
                  </a:cubicBezTo>
                  <a:lnTo>
                    <a:pt x="8268" y="6688"/>
                  </a:lnTo>
                  <a:cubicBezTo>
                    <a:pt x="8785" y="5259"/>
                    <a:pt x="8238" y="3679"/>
                    <a:pt x="6931" y="2919"/>
                  </a:cubicBezTo>
                  <a:lnTo>
                    <a:pt x="2067"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176" name="Google Shape;1176;p51"/>
            <p:cNvSpPr/>
            <p:nvPr/>
          </p:nvSpPr>
          <p:spPr>
            <a:xfrm>
              <a:off x="7040225" y="4289675"/>
              <a:ext cx="484850" cy="86650"/>
            </a:xfrm>
            <a:custGeom>
              <a:avLst/>
              <a:gdLst/>
              <a:ahLst/>
              <a:cxnLst/>
              <a:rect l="l" t="t" r="r" b="b"/>
              <a:pathLst>
                <a:path w="19394" h="3466" extrusionOk="0">
                  <a:moveTo>
                    <a:pt x="4773" y="0"/>
                  </a:moveTo>
                  <a:cubicBezTo>
                    <a:pt x="1885" y="0"/>
                    <a:pt x="1" y="3465"/>
                    <a:pt x="1" y="3465"/>
                  </a:cubicBezTo>
                  <a:lnTo>
                    <a:pt x="19393" y="3465"/>
                  </a:lnTo>
                  <a:lnTo>
                    <a:pt x="18573"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77" name="Google Shape;1177;p51"/>
            <p:cNvSpPr/>
            <p:nvPr/>
          </p:nvSpPr>
          <p:spPr>
            <a:xfrm>
              <a:off x="7034150" y="3400600"/>
              <a:ext cx="158850" cy="281950"/>
            </a:xfrm>
            <a:custGeom>
              <a:avLst/>
              <a:gdLst/>
              <a:ahLst/>
              <a:cxnLst/>
              <a:rect l="l" t="t" r="r" b="b"/>
              <a:pathLst>
                <a:path w="6354" h="11278" extrusionOk="0">
                  <a:moveTo>
                    <a:pt x="366" y="0"/>
                  </a:moveTo>
                  <a:lnTo>
                    <a:pt x="92" y="5350"/>
                  </a:lnTo>
                  <a:cubicBezTo>
                    <a:pt x="1" y="6718"/>
                    <a:pt x="92" y="8086"/>
                    <a:pt x="335" y="9393"/>
                  </a:cubicBezTo>
                  <a:lnTo>
                    <a:pt x="669" y="11277"/>
                  </a:lnTo>
                  <a:lnTo>
                    <a:pt x="700" y="11277"/>
                  </a:lnTo>
                  <a:cubicBezTo>
                    <a:pt x="3800" y="11277"/>
                    <a:pt x="6353" y="8754"/>
                    <a:pt x="6353" y="5654"/>
                  </a:cubicBezTo>
                  <a:cubicBezTo>
                    <a:pt x="6353" y="2523"/>
                    <a:pt x="3800" y="0"/>
                    <a:pt x="700" y="0"/>
                  </a:cubicBez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1178" name="Google Shape;1178;p51"/>
            <p:cNvSpPr/>
            <p:nvPr/>
          </p:nvSpPr>
          <p:spPr>
            <a:xfrm>
              <a:off x="7398150" y="2582200"/>
              <a:ext cx="128450" cy="105500"/>
            </a:xfrm>
            <a:custGeom>
              <a:avLst/>
              <a:gdLst/>
              <a:ahLst/>
              <a:cxnLst/>
              <a:rect l="l" t="t" r="r" b="b"/>
              <a:pathLst>
                <a:path w="5138" h="4220" extrusionOk="0">
                  <a:moveTo>
                    <a:pt x="3891" y="0"/>
                  </a:moveTo>
                  <a:cubicBezTo>
                    <a:pt x="1854" y="0"/>
                    <a:pt x="183" y="1581"/>
                    <a:pt x="0" y="3557"/>
                  </a:cubicBezTo>
                  <a:lnTo>
                    <a:pt x="395" y="3800"/>
                  </a:lnTo>
                  <a:cubicBezTo>
                    <a:pt x="888" y="4086"/>
                    <a:pt x="1420" y="4220"/>
                    <a:pt x="1942" y="4220"/>
                  </a:cubicBezTo>
                  <a:cubicBezTo>
                    <a:pt x="3194" y="4220"/>
                    <a:pt x="4392" y="3454"/>
                    <a:pt x="4864" y="2189"/>
                  </a:cubicBezTo>
                  <a:lnTo>
                    <a:pt x="4894" y="2128"/>
                  </a:lnTo>
                  <a:cubicBezTo>
                    <a:pt x="5137" y="1459"/>
                    <a:pt x="5137" y="791"/>
                    <a:pt x="4955" y="152"/>
                  </a:cubicBezTo>
                  <a:cubicBezTo>
                    <a:pt x="4620" y="61"/>
                    <a:pt x="4256" y="0"/>
                    <a:pt x="3891" y="0"/>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52"/>
          <p:cNvSpPr txBox="1">
            <a:spLocks noGrp="1"/>
          </p:cNvSpPr>
          <p:nvPr>
            <p:ph type="title"/>
          </p:nvPr>
        </p:nvSpPr>
        <p:spPr>
          <a:xfrm>
            <a:off x="968400" y="950967"/>
            <a:ext cx="10255200" cy="643200"/>
          </a:xfrm>
          <a:prstGeom prst="rect">
            <a:avLst/>
          </a:prstGeom>
        </p:spPr>
        <p:txBody>
          <a:bodyPr spcFirstLastPara="1" vert="horz" wrap="square" lIns="121900" tIns="121900" rIns="121900" bIns="121900" rtlCol="0" anchor="b" anchorCtr="0">
            <a:noAutofit/>
          </a:bodyPr>
          <a:lstStyle/>
          <a:p>
            <a:pPr algn="ctr"/>
            <a:r>
              <a:rPr lang="en"/>
              <a:t>Characteristics </a:t>
            </a:r>
            <a:r>
              <a:rPr lang="en">
                <a:solidFill>
                  <a:schemeClr val="accent3"/>
                </a:solidFill>
              </a:rPr>
              <a:t>of our WebApp</a:t>
            </a:r>
            <a:endParaRPr>
              <a:solidFill>
                <a:schemeClr val="accent3"/>
              </a:solidFill>
            </a:endParaRPr>
          </a:p>
        </p:txBody>
      </p:sp>
      <p:grpSp>
        <p:nvGrpSpPr>
          <p:cNvPr id="1184" name="Google Shape;1184;p52"/>
          <p:cNvGrpSpPr/>
          <p:nvPr/>
        </p:nvGrpSpPr>
        <p:grpSpPr>
          <a:xfrm>
            <a:off x="2389318" y="1594167"/>
            <a:ext cx="7413380" cy="5630819"/>
            <a:chOff x="1791988" y="1195625"/>
            <a:chExt cx="5560035" cy="4223114"/>
          </a:xfrm>
        </p:grpSpPr>
        <p:sp>
          <p:nvSpPr>
            <p:cNvPr id="1185" name="Google Shape;1185;p52"/>
            <p:cNvSpPr/>
            <p:nvPr/>
          </p:nvSpPr>
          <p:spPr>
            <a:xfrm>
              <a:off x="2147151" y="3983113"/>
              <a:ext cx="4464809" cy="1339728"/>
            </a:xfrm>
            <a:custGeom>
              <a:avLst/>
              <a:gdLst/>
              <a:ahLst/>
              <a:cxnLst/>
              <a:rect l="l" t="t" r="r" b="b"/>
              <a:pathLst>
                <a:path w="218890" h="65681" extrusionOk="0">
                  <a:moveTo>
                    <a:pt x="66648" y="0"/>
                  </a:moveTo>
                  <a:lnTo>
                    <a:pt x="66648" y="12976"/>
                  </a:lnTo>
                  <a:lnTo>
                    <a:pt x="54473" y="12976"/>
                  </a:lnTo>
                  <a:lnTo>
                    <a:pt x="54473" y="15845"/>
                  </a:lnTo>
                  <a:lnTo>
                    <a:pt x="50236" y="15845"/>
                  </a:lnTo>
                  <a:lnTo>
                    <a:pt x="50236" y="11108"/>
                  </a:lnTo>
                  <a:lnTo>
                    <a:pt x="51671" y="11108"/>
                  </a:lnTo>
                  <a:lnTo>
                    <a:pt x="47768" y="7205"/>
                  </a:lnTo>
                  <a:lnTo>
                    <a:pt x="43865" y="11108"/>
                  </a:lnTo>
                  <a:lnTo>
                    <a:pt x="45266" y="11108"/>
                  </a:lnTo>
                  <a:lnTo>
                    <a:pt x="45266" y="16879"/>
                  </a:lnTo>
                  <a:lnTo>
                    <a:pt x="43365" y="16879"/>
                  </a:lnTo>
                  <a:lnTo>
                    <a:pt x="43365" y="12542"/>
                  </a:lnTo>
                  <a:lnTo>
                    <a:pt x="31523" y="12542"/>
                  </a:lnTo>
                  <a:lnTo>
                    <a:pt x="31523" y="18847"/>
                  </a:lnTo>
                  <a:lnTo>
                    <a:pt x="28154" y="18847"/>
                  </a:lnTo>
                  <a:lnTo>
                    <a:pt x="28154" y="10841"/>
                  </a:lnTo>
                  <a:cubicBezTo>
                    <a:pt x="27720" y="10408"/>
                    <a:pt x="27487" y="10141"/>
                    <a:pt x="27053" y="9707"/>
                  </a:cubicBezTo>
                  <a:lnTo>
                    <a:pt x="23717" y="9707"/>
                  </a:lnTo>
                  <a:cubicBezTo>
                    <a:pt x="23284" y="10141"/>
                    <a:pt x="23050" y="10408"/>
                    <a:pt x="22616" y="10841"/>
                  </a:cubicBezTo>
                  <a:lnTo>
                    <a:pt x="22616" y="21449"/>
                  </a:lnTo>
                  <a:lnTo>
                    <a:pt x="14511" y="21449"/>
                  </a:lnTo>
                  <a:lnTo>
                    <a:pt x="14511" y="41130"/>
                  </a:lnTo>
                  <a:lnTo>
                    <a:pt x="10941" y="41130"/>
                  </a:lnTo>
                  <a:lnTo>
                    <a:pt x="10941" y="30522"/>
                  </a:lnTo>
                  <a:lnTo>
                    <a:pt x="0" y="30522"/>
                  </a:lnTo>
                  <a:lnTo>
                    <a:pt x="0" y="65680"/>
                  </a:lnTo>
                  <a:lnTo>
                    <a:pt x="218890" y="65680"/>
                  </a:lnTo>
                  <a:lnTo>
                    <a:pt x="218890" y="14310"/>
                  </a:lnTo>
                  <a:lnTo>
                    <a:pt x="216455" y="11875"/>
                  </a:lnTo>
                  <a:lnTo>
                    <a:pt x="209617" y="11875"/>
                  </a:lnTo>
                  <a:lnTo>
                    <a:pt x="207215" y="14310"/>
                  </a:lnTo>
                  <a:lnTo>
                    <a:pt x="207215" y="28454"/>
                  </a:lnTo>
                  <a:lnTo>
                    <a:pt x="205914" y="28454"/>
                  </a:lnTo>
                  <a:lnTo>
                    <a:pt x="205914" y="17212"/>
                  </a:lnTo>
                  <a:lnTo>
                    <a:pt x="197541" y="17212"/>
                  </a:lnTo>
                  <a:lnTo>
                    <a:pt x="197541" y="25285"/>
                  </a:lnTo>
                  <a:cubicBezTo>
                    <a:pt x="197541" y="25285"/>
                    <a:pt x="196711" y="25596"/>
                    <a:pt x="196158" y="25596"/>
                  </a:cubicBezTo>
                  <a:cubicBezTo>
                    <a:pt x="195881" y="25596"/>
                    <a:pt x="195673" y="25518"/>
                    <a:pt x="195673" y="25285"/>
                  </a:cubicBezTo>
                  <a:lnTo>
                    <a:pt x="195673" y="13443"/>
                  </a:lnTo>
                  <a:lnTo>
                    <a:pt x="193105" y="10875"/>
                  </a:lnTo>
                  <a:lnTo>
                    <a:pt x="187401" y="10875"/>
                  </a:lnTo>
                  <a:cubicBezTo>
                    <a:pt x="186400" y="11875"/>
                    <a:pt x="185833" y="12442"/>
                    <a:pt x="184799" y="13443"/>
                  </a:cubicBezTo>
                  <a:lnTo>
                    <a:pt x="184799" y="20281"/>
                  </a:lnTo>
                  <a:lnTo>
                    <a:pt x="172857" y="20281"/>
                  </a:lnTo>
                  <a:lnTo>
                    <a:pt x="172857" y="10174"/>
                  </a:lnTo>
                  <a:lnTo>
                    <a:pt x="158980" y="10174"/>
                  </a:lnTo>
                  <a:lnTo>
                    <a:pt x="158980" y="24684"/>
                  </a:lnTo>
                  <a:lnTo>
                    <a:pt x="151575" y="24684"/>
                  </a:lnTo>
                  <a:lnTo>
                    <a:pt x="151575" y="3870"/>
                  </a:lnTo>
                  <a:lnTo>
                    <a:pt x="132795" y="3870"/>
                  </a:lnTo>
                  <a:lnTo>
                    <a:pt x="132795" y="24518"/>
                  </a:lnTo>
                  <a:lnTo>
                    <a:pt x="128659" y="24518"/>
                  </a:lnTo>
                  <a:lnTo>
                    <a:pt x="128659" y="15278"/>
                  </a:lnTo>
                  <a:lnTo>
                    <a:pt x="125323" y="15278"/>
                  </a:lnTo>
                  <a:lnTo>
                    <a:pt x="125323" y="22349"/>
                  </a:lnTo>
                  <a:lnTo>
                    <a:pt x="117251" y="22349"/>
                  </a:lnTo>
                  <a:lnTo>
                    <a:pt x="117251" y="7939"/>
                  </a:lnTo>
                  <a:lnTo>
                    <a:pt x="105943" y="7939"/>
                  </a:lnTo>
                  <a:lnTo>
                    <a:pt x="105943" y="22683"/>
                  </a:lnTo>
                  <a:cubicBezTo>
                    <a:pt x="105943" y="22683"/>
                    <a:pt x="102933" y="22342"/>
                    <a:pt x="100927" y="22342"/>
                  </a:cubicBezTo>
                  <a:cubicBezTo>
                    <a:pt x="99924" y="22342"/>
                    <a:pt x="99171" y="22427"/>
                    <a:pt x="99171" y="22683"/>
                  </a:cubicBezTo>
                  <a:lnTo>
                    <a:pt x="99171"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186" name="Google Shape;1186;p52"/>
            <p:cNvSpPr/>
            <p:nvPr/>
          </p:nvSpPr>
          <p:spPr>
            <a:xfrm>
              <a:off x="1791988" y="4573877"/>
              <a:ext cx="751199" cy="844191"/>
            </a:xfrm>
            <a:custGeom>
              <a:avLst/>
              <a:gdLst/>
              <a:ahLst/>
              <a:cxnLst/>
              <a:rect l="l" t="t" r="r" b="b"/>
              <a:pathLst>
                <a:path w="36828" h="41387" extrusionOk="0">
                  <a:moveTo>
                    <a:pt x="15556" y="0"/>
                  </a:moveTo>
                  <a:cubicBezTo>
                    <a:pt x="15387" y="0"/>
                    <a:pt x="15217" y="8"/>
                    <a:pt x="15045" y="24"/>
                  </a:cubicBezTo>
                  <a:cubicBezTo>
                    <a:pt x="11709" y="290"/>
                    <a:pt x="9274" y="3393"/>
                    <a:pt x="9674" y="8296"/>
                  </a:cubicBezTo>
                  <a:cubicBezTo>
                    <a:pt x="9975" y="11699"/>
                    <a:pt x="11576" y="15068"/>
                    <a:pt x="13677" y="16702"/>
                  </a:cubicBezTo>
                  <a:lnTo>
                    <a:pt x="13644" y="21339"/>
                  </a:lnTo>
                  <a:cubicBezTo>
                    <a:pt x="9875" y="22873"/>
                    <a:pt x="501" y="26876"/>
                    <a:pt x="268" y="28310"/>
                  </a:cubicBezTo>
                  <a:cubicBezTo>
                    <a:pt x="1" y="30112"/>
                    <a:pt x="134" y="41386"/>
                    <a:pt x="134" y="41386"/>
                  </a:cubicBezTo>
                  <a:lnTo>
                    <a:pt x="18481" y="39819"/>
                  </a:lnTo>
                  <a:lnTo>
                    <a:pt x="36827" y="38218"/>
                  </a:lnTo>
                  <a:cubicBezTo>
                    <a:pt x="36827" y="38218"/>
                    <a:pt x="35026" y="27076"/>
                    <a:pt x="34459" y="25342"/>
                  </a:cubicBezTo>
                  <a:cubicBezTo>
                    <a:pt x="33992" y="23974"/>
                    <a:pt x="24051" y="21639"/>
                    <a:pt x="20082" y="20772"/>
                  </a:cubicBezTo>
                  <a:lnTo>
                    <a:pt x="19281" y="16202"/>
                  </a:lnTo>
                  <a:cubicBezTo>
                    <a:pt x="21049" y="14234"/>
                    <a:pt x="22050" y="10631"/>
                    <a:pt x="21750" y="7262"/>
                  </a:cubicBezTo>
                  <a:cubicBezTo>
                    <a:pt x="21370" y="2611"/>
                    <a:pt x="18679" y="0"/>
                    <a:pt x="15556" y="0"/>
                  </a:cubicBezTo>
                  <a:close/>
                </a:path>
              </a:pathLst>
            </a:custGeom>
            <a:solidFill>
              <a:srgbClr val="526E89"/>
            </a:solidFill>
            <a:ln>
              <a:noFill/>
            </a:ln>
          </p:spPr>
          <p:txBody>
            <a:bodyPr spcFirstLastPara="1" wrap="square" lIns="121900" tIns="121900" rIns="121900" bIns="121900" anchor="ctr" anchorCtr="0">
              <a:noAutofit/>
            </a:bodyPr>
            <a:lstStyle/>
            <a:p>
              <a:endParaRPr sz="2400"/>
            </a:p>
          </p:txBody>
        </p:sp>
        <p:sp>
          <p:nvSpPr>
            <p:cNvPr id="1187" name="Google Shape;1187;p52"/>
            <p:cNvSpPr/>
            <p:nvPr/>
          </p:nvSpPr>
          <p:spPr>
            <a:xfrm>
              <a:off x="2178440" y="4479074"/>
              <a:ext cx="796094" cy="872993"/>
            </a:xfrm>
            <a:custGeom>
              <a:avLst/>
              <a:gdLst/>
              <a:ahLst/>
              <a:cxnLst/>
              <a:rect l="l" t="t" r="r" b="b"/>
              <a:pathLst>
                <a:path w="39029" h="42799" extrusionOk="0">
                  <a:moveTo>
                    <a:pt x="18597" y="0"/>
                  </a:moveTo>
                  <a:cubicBezTo>
                    <a:pt x="18558" y="0"/>
                    <a:pt x="18519" y="1"/>
                    <a:pt x="18481" y="2"/>
                  </a:cubicBezTo>
                  <a:cubicBezTo>
                    <a:pt x="14911" y="102"/>
                    <a:pt x="12143" y="3204"/>
                    <a:pt x="12243" y="8408"/>
                  </a:cubicBezTo>
                  <a:cubicBezTo>
                    <a:pt x="12343" y="12043"/>
                    <a:pt x="13844" y="15713"/>
                    <a:pt x="15912" y="17547"/>
                  </a:cubicBezTo>
                  <a:lnTo>
                    <a:pt x="15579" y="22451"/>
                  </a:lnTo>
                  <a:cubicBezTo>
                    <a:pt x="11542" y="23852"/>
                    <a:pt x="1335" y="27488"/>
                    <a:pt x="1001" y="28989"/>
                  </a:cubicBezTo>
                  <a:cubicBezTo>
                    <a:pt x="601" y="30857"/>
                    <a:pt x="1" y="42799"/>
                    <a:pt x="1" y="42799"/>
                  </a:cubicBezTo>
                  <a:lnTo>
                    <a:pt x="19515" y="42332"/>
                  </a:lnTo>
                  <a:lnTo>
                    <a:pt x="39029" y="41865"/>
                  </a:lnTo>
                  <a:cubicBezTo>
                    <a:pt x="39029" y="41865"/>
                    <a:pt x="37861" y="29923"/>
                    <a:pt x="37361" y="28088"/>
                  </a:cubicBezTo>
                  <a:cubicBezTo>
                    <a:pt x="36960" y="26587"/>
                    <a:pt x="26586" y="23485"/>
                    <a:pt x="22450" y="22284"/>
                  </a:cubicBezTo>
                  <a:lnTo>
                    <a:pt x="21883" y="17414"/>
                  </a:lnTo>
                  <a:cubicBezTo>
                    <a:pt x="23884" y="15446"/>
                    <a:pt x="25185" y="11710"/>
                    <a:pt x="25085" y="8107"/>
                  </a:cubicBezTo>
                  <a:cubicBezTo>
                    <a:pt x="24986" y="2961"/>
                    <a:pt x="22081" y="0"/>
                    <a:pt x="18597" y="0"/>
                  </a:cubicBez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188" name="Google Shape;1188;p52"/>
            <p:cNvSpPr/>
            <p:nvPr/>
          </p:nvSpPr>
          <p:spPr>
            <a:xfrm>
              <a:off x="2668302" y="4445032"/>
              <a:ext cx="796094" cy="873707"/>
            </a:xfrm>
            <a:custGeom>
              <a:avLst/>
              <a:gdLst/>
              <a:ahLst/>
              <a:cxnLst/>
              <a:rect l="l" t="t" r="r" b="b"/>
              <a:pathLst>
                <a:path w="39029" h="42834" extrusionOk="0">
                  <a:moveTo>
                    <a:pt x="20409" y="0"/>
                  </a:moveTo>
                  <a:cubicBezTo>
                    <a:pt x="16951" y="0"/>
                    <a:pt x="14109" y="2956"/>
                    <a:pt x="13978" y="8075"/>
                  </a:cubicBezTo>
                  <a:cubicBezTo>
                    <a:pt x="13877" y="11711"/>
                    <a:pt x="15178" y="15447"/>
                    <a:pt x="17180" y="17415"/>
                  </a:cubicBezTo>
                  <a:lnTo>
                    <a:pt x="16579" y="22285"/>
                  </a:lnTo>
                  <a:cubicBezTo>
                    <a:pt x="12476" y="23453"/>
                    <a:pt x="2069" y="26588"/>
                    <a:pt x="1702" y="28056"/>
                  </a:cubicBezTo>
                  <a:cubicBezTo>
                    <a:pt x="1168" y="29924"/>
                    <a:pt x="1" y="41833"/>
                    <a:pt x="1" y="41833"/>
                  </a:cubicBezTo>
                  <a:lnTo>
                    <a:pt x="19515" y="42333"/>
                  </a:lnTo>
                  <a:lnTo>
                    <a:pt x="39029" y="42833"/>
                  </a:lnTo>
                  <a:cubicBezTo>
                    <a:pt x="39029" y="42833"/>
                    <a:pt x="38462" y="30858"/>
                    <a:pt x="38061" y="28990"/>
                  </a:cubicBezTo>
                  <a:cubicBezTo>
                    <a:pt x="37728" y="27489"/>
                    <a:pt x="27521" y="23853"/>
                    <a:pt x="23451" y="22452"/>
                  </a:cubicBezTo>
                  <a:lnTo>
                    <a:pt x="23151" y="17549"/>
                  </a:lnTo>
                  <a:cubicBezTo>
                    <a:pt x="25219" y="15681"/>
                    <a:pt x="26720" y="12011"/>
                    <a:pt x="26820" y="8409"/>
                  </a:cubicBezTo>
                  <a:cubicBezTo>
                    <a:pt x="26953" y="3205"/>
                    <a:pt x="24151" y="103"/>
                    <a:pt x="20582" y="3"/>
                  </a:cubicBezTo>
                  <a:cubicBezTo>
                    <a:pt x="20524" y="1"/>
                    <a:pt x="20467" y="0"/>
                    <a:pt x="20409" y="0"/>
                  </a:cubicBezTo>
                  <a:close/>
                </a:path>
              </a:pathLst>
            </a:custGeom>
            <a:solidFill>
              <a:srgbClr val="526E89"/>
            </a:solidFill>
            <a:ln>
              <a:noFill/>
            </a:ln>
          </p:spPr>
          <p:txBody>
            <a:bodyPr spcFirstLastPara="1" wrap="square" lIns="121900" tIns="121900" rIns="121900" bIns="121900" anchor="ctr" anchorCtr="0">
              <a:noAutofit/>
            </a:bodyPr>
            <a:lstStyle/>
            <a:p>
              <a:endParaRPr sz="2400"/>
            </a:p>
          </p:txBody>
        </p:sp>
        <p:sp>
          <p:nvSpPr>
            <p:cNvPr id="1189" name="Google Shape;1189;p52"/>
            <p:cNvSpPr/>
            <p:nvPr/>
          </p:nvSpPr>
          <p:spPr>
            <a:xfrm>
              <a:off x="3290170" y="4428022"/>
              <a:ext cx="796767" cy="873707"/>
            </a:xfrm>
            <a:custGeom>
              <a:avLst/>
              <a:gdLst/>
              <a:ahLst/>
              <a:cxnLst/>
              <a:rect l="l" t="t" r="r" b="b"/>
              <a:pathLst>
                <a:path w="39062" h="42834" extrusionOk="0">
                  <a:moveTo>
                    <a:pt x="20442" y="0"/>
                  </a:moveTo>
                  <a:cubicBezTo>
                    <a:pt x="16983" y="0"/>
                    <a:pt x="14108" y="2956"/>
                    <a:pt x="13977" y="8075"/>
                  </a:cubicBezTo>
                  <a:cubicBezTo>
                    <a:pt x="13910" y="11711"/>
                    <a:pt x="15211" y="15447"/>
                    <a:pt x="17179" y="17415"/>
                  </a:cubicBezTo>
                  <a:lnTo>
                    <a:pt x="16612" y="22285"/>
                  </a:lnTo>
                  <a:cubicBezTo>
                    <a:pt x="12476" y="23453"/>
                    <a:pt x="2102" y="26588"/>
                    <a:pt x="1702" y="28056"/>
                  </a:cubicBezTo>
                  <a:cubicBezTo>
                    <a:pt x="1201" y="29924"/>
                    <a:pt x="0" y="41833"/>
                    <a:pt x="0" y="41833"/>
                  </a:cubicBezTo>
                  <a:lnTo>
                    <a:pt x="19548" y="42333"/>
                  </a:lnTo>
                  <a:lnTo>
                    <a:pt x="39062" y="42833"/>
                  </a:lnTo>
                  <a:cubicBezTo>
                    <a:pt x="39062" y="42833"/>
                    <a:pt x="38494" y="30858"/>
                    <a:pt x="38061" y="28990"/>
                  </a:cubicBezTo>
                  <a:cubicBezTo>
                    <a:pt x="37761" y="27489"/>
                    <a:pt x="27553" y="23853"/>
                    <a:pt x="23484" y="22452"/>
                  </a:cubicBezTo>
                  <a:lnTo>
                    <a:pt x="23150" y="17549"/>
                  </a:lnTo>
                  <a:cubicBezTo>
                    <a:pt x="25252" y="15681"/>
                    <a:pt x="26753" y="12011"/>
                    <a:pt x="26819" y="8409"/>
                  </a:cubicBezTo>
                  <a:cubicBezTo>
                    <a:pt x="26953" y="3205"/>
                    <a:pt x="24151" y="103"/>
                    <a:pt x="20615" y="3"/>
                  </a:cubicBezTo>
                  <a:cubicBezTo>
                    <a:pt x="20557" y="1"/>
                    <a:pt x="20500" y="0"/>
                    <a:pt x="20442" y="0"/>
                  </a:cubicBez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190" name="Google Shape;1190;p52"/>
            <p:cNvSpPr/>
            <p:nvPr/>
          </p:nvSpPr>
          <p:spPr>
            <a:xfrm>
              <a:off x="6646432" y="4626337"/>
              <a:ext cx="705590" cy="792402"/>
            </a:xfrm>
            <a:custGeom>
              <a:avLst/>
              <a:gdLst/>
              <a:ahLst/>
              <a:cxnLst/>
              <a:rect l="l" t="t" r="r" b="b"/>
              <a:pathLst>
                <a:path w="34592" h="38848" extrusionOk="0">
                  <a:moveTo>
                    <a:pt x="19990" y="0"/>
                  </a:moveTo>
                  <a:cubicBezTo>
                    <a:pt x="17047" y="0"/>
                    <a:pt x="14524" y="2447"/>
                    <a:pt x="14144" y="6825"/>
                  </a:cubicBezTo>
                  <a:cubicBezTo>
                    <a:pt x="13877" y="9994"/>
                    <a:pt x="14811" y="13363"/>
                    <a:pt x="16479" y="15231"/>
                  </a:cubicBezTo>
                  <a:lnTo>
                    <a:pt x="15711" y="19501"/>
                  </a:lnTo>
                  <a:cubicBezTo>
                    <a:pt x="12009" y="20335"/>
                    <a:pt x="2669" y="22503"/>
                    <a:pt x="2235" y="23804"/>
                  </a:cubicBezTo>
                  <a:cubicBezTo>
                    <a:pt x="1701" y="25405"/>
                    <a:pt x="0" y="35879"/>
                    <a:pt x="0" y="35879"/>
                  </a:cubicBezTo>
                  <a:lnTo>
                    <a:pt x="17212" y="37380"/>
                  </a:lnTo>
                  <a:lnTo>
                    <a:pt x="34458" y="38848"/>
                  </a:lnTo>
                  <a:cubicBezTo>
                    <a:pt x="34458" y="38848"/>
                    <a:pt x="34592" y="28240"/>
                    <a:pt x="34325" y="26572"/>
                  </a:cubicBezTo>
                  <a:cubicBezTo>
                    <a:pt x="34125" y="25238"/>
                    <a:pt x="25285" y="21469"/>
                    <a:pt x="21782" y="20034"/>
                  </a:cubicBezTo>
                  <a:lnTo>
                    <a:pt x="21749" y="15665"/>
                  </a:lnTo>
                  <a:cubicBezTo>
                    <a:pt x="23684" y="14130"/>
                    <a:pt x="25218" y="10995"/>
                    <a:pt x="25485" y="7792"/>
                  </a:cubicBezTo>
                  <a:cubicBezTo>
                    <a:pt x="25885" y="3189"/>
                    <a:pt x="23584" y="287"/>
                    <a:pt x="20448" y="20"/>
                  </a:cubicBezTo>
                  <a:cubicBezTo>
                    <a:pt x="20294" y="7"/>
                    <a:pt x="20141" y="0"/>
                    <a:pt x="19990" y="0"/>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191" name="Google Shape;1191;p52"/>
            <p:cNvSpPr/>
            <p:nvPr/>
          </p:nvSpPr>
          <p:spPr>
            <a:xfrm>
              <a:off x="6241603" y="4537592"/>
              <a:ext cx="747099" cy="819245"/>
            </a:xfrm>
            <a:custGeom>
              <a:avLst/>
              <a:gdLst/>
              <a:ahLst/>
              <a:cxnLst/>
              <a:rect l="l" t="t" r="r" b="b"/>
              <a:pathLst>
                <a:path w="36627" h="40164" extrusionOk="0">
                  <a:moveTo>
                    <a:pt x="19197" y="0"/>
                  </a:moveTo>
                  <a:cubicBezTo>
                    <a:pt x="15914" y="0"/>
                    <a:pt x="13209" y="2761"/>
                    <a:pt x="13077" y="7607"/>
                  </a:cubicBezTo>
                  <a:cubicBezTo>
                    <a:pt x="13010" y="10976"/>
                    <a:pt x="14211" y="14478"/>
                    <a:pt x="16079" y="16346"/>
                  </a:cubicBezTo>
                  <a:lnTo>
                    <a:pt x="15545" y="20916"/>
                  </a:lnTo>
                  <a:cubicBezTo>
                    <a:pt x="11676" y="22017"/>
                    <a:pt x="1935" y="24952"/>
                    <a:pt x="1568" y="26353"/>
                  </a:cubicBezTo>
                  <a:cubicBezTo>
                    <a:pt x="1101" y="28088"/>
                    <a:pt x="1" y="39263"/>
                    <a:pt x="1" y="39263"/>
                  </a:cubicBezTo>
                  <a:lnTo>
                    <a:pt x="18314" y="39730"/>
                  </a:lnTo>
                  <a:lnTo>
                    <a:pt x="36627" y="40163"/>
                  </a:lnTo>
                  <a:cubicBezTo>
                    <a:pt x="36627" y="40163"/>
                    <a:pt x="36093" y="28955"/>
                    <a:pt x="35693" y="27187"/>
                  </a:cubicBezTo>
                  <a:cubicBezTo>
                    <a:pt x="35393" y="25786"/>
                    <a:pt x="25819" y="22384"/>
                    <a:pt x="22016" y="21083"/>
                  </a:cubicBezTo>
                  <a:lnTo>
                    <a:pt x="21683" y="16480"/>
                  </a:lnTo>
                  <a:cubicBezTo>
                    <a:pt x="23651" y="14745"/>
                    <a:pt x="25052" y="11276"/>
                    <a:pt x="25119" y="7907"/>
                  </a:cubicBezTo>
                  <a:cubicBezTo>
                    <a:pt x="25252" y="3003"/>
                    <a:pt x="22617" y="101"/>
                    <a:pt x="19314" y="1"/>
                  </a:cubicBezTo>
                  <a:cubicBezTo>
                    <a:pt x="19275" y="0"/>
                    <a:pt x="19236" y="0"/>
                    <a:pt x="19197" y="0"/>
                  </a:cubicBez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192" name="Google Shape;1192;p52"/>
            <p:cNvSpPr/>
            <p:nvPr/>
          </p:nvSpPr>
          <p:spPr>
            <a:xfrm>
              <a:off x="5781683" y="4505569"/>
              <a:ext cx="747772" cy="819959"/>
            </a:xfrm>
            <a:custGeom>
              <a:avLst/>
              <a:gdLst/>
              <a:ahLst/>
              <a:cxnLst/>
              <a:rect l="l" t="t" r="r" b="b"/>
              <a:pathLst>
                <a:path w="36660" h="40199" extrusionOk="0">
                  <a:moveTo>
                    <a:pt x="17485" y="1"/>
                  </a:moveTo>
                  <a:cubicBezTo>
                    <a:pt x="17428" y="1"/>
                    <a:pt x="17370" y="2"/>
                    <a:pt x="17313" y="3"/>
                  </a:cubicBezTo>
                  <a:cubicBezTo>
                    <a:pt x="13977" y="104"/>
                    <a:pt x="11375" y="3006"/>
                    <a:pt x="11475" y="7876"/>
                  </a:cubicBezTo>
                  <a:cubicBezTo>
                    <a:pt x="11575" y="11278"/>
                    <a:pt x="12976" y="14714"/>
                    <a:pt x="14944" y="16482"/>
                  </a:cubicBezTo>
                  <a:lnTo>
                    <a:pt x="14611" y="21085"/>
                  </a:lnTo>
                  <a:cubicBezTo>
                    <a:pt x="10808" y="22386"/>
                    <a:pt x="1234" y="25789"/>
                    <a:pt x="934" y="27190"/>
                  </a:cubicBezTo>
                  <a:cubicBezTo>
                    <a:pt x="534" y="28957"/>
                    <a:pt x="0" y="40199"/>
                    <a:pt x="0" y="40199"/>
                  </a:cubicBezTo>
                  <a:lnTo>
                    <a:pt x="18347" y="39732"/>
                  </a:lnTo>
                  <a:lnTo>
                    <a:pt x="36660" y="39265"/>
                  </a:lnTo>
                  <a:cubicBezTo>
                    <a:pt x="36660" y="39265"/>
                    <a:pt x="35526" y="28090"/>
                    <a:pt x="35059" y="26322"/>
                  </a:cubicBezTo>
                  <a:cubicBezTo>
                    <a:pt x="34692" y="24955"/>
                    <a:pt x="24951" y="22019"/>
                    <a:pt x="21082" y="20918"/>
                  </a:cubicBezTo>
                  <a:lnTo>
                    <a:pt x="20515" y="16348"/>
                  </a:lnTo>
                  <a:cubicBezTo>
                    <a:pt x="22416" y="14480"/>
                    <a:pt x="23617" y="10978"/>
                    <a:pt x="23550" y="7576"/>
                  </a:cubicBezTo>
                  <a:cubicBezTo>
                    <a:pt x="23419" y="2790"/>
                    <a:pt x="20743" y="1"/>
                    <a:pt x="17485" y="1"/>
                  </a:cubicBezTo>
                  <a:close/>
                </a:path>
              </a:pathLst>
            </a:custGeom>
            <a:solidFill>
              <a:srgbClr val="526E89"/>
            </a:solidFill>
            <a:ln>
              <a:noFill/>
            </a:ln>
          </p:spPr>
          <p:txBody>
            <a:bodyPr spcFirstLastPara="1" wrap="square" lIns="121900" tIns="121900" rIns="121900" bIns="121900" anchor="ctr" anchorCtr="0">
              <a:noAutofit/>
            </a:bodyPr>
            <a:lstStyle/>
            <a:p>
              <a:endParaRPr sz="2400"/>
            </a:p>
          </p:txBody>
        </p:sp>
        <p:sp>
          <p:nvSpPr>
            <p:cNvPr id="1193" name="Google Shape;1193;p52"/>
            <p:cNvSpPr/>
            <p:nvPr/>
          </p:nvSpPr>
          <p:spPr>
            <a:xfrm>
              <a:off x="5197915" y="4489925"/>
              <a:ext cx="747099" cy="819286"/>
            </a:xfrm>
            <a:custGeom>
              <a:avLst/>
              <a:gdLst/>
              <a:ahLst/>
              <a:cxnLst/>
              <a:rect l="l" t="t" r="r" b="b"/>
              <a:pathLst>
                <a:path w="36627" h="40166" extrusionOk="0">
                  <a:moveTo>
                    <a:pt x="17484" y="1"/>
                  </a:moveTo>
                  <a:cubicBezTo>
                    <a:pt x="17427" y="1"/>
                    <a:pt x="17370" y="1"/>
                    <a:pt x="17313" y="3"/>
                  </a:cubicBezTo>
                  <a:cubicBezTo>
                    <a:pt x="13977" y="70"/>
                    <a:pt x="11342" y="3005"/>
                    <a:pt x="11476" y="7876"/>
                  </a:cubicBezTo>
                  <a:cubicBezTo>
                    <a:pt x="11576" y="11278"/>
                    <a:pt x="12943" y="14714"/>
                    <a:pt x="14911" y="16448"/>
                  </a:cubicBezTo>
                  <a:lnTo>
                    <a:pt x="14611" y="21052"/>
                  </a:lnTo>
                  <a:cubicBezTo>
                    <a:pt x="10808" y="22353"/>
                    <a:pt x="1235" y="25788"/>
                    <a:pt x="935" y="27189"/>
                  </a:cubicBezTo>
                  <a:cubicBezTo>
                    <a:pt x="534" y="28957"/>
                    <a:pt x="1" y="40165"/>
                    <a:pt x="1" y="40165"/>
                  </a:cubicBezTo>
                  <a:lnTo>
                    <a:pt x="18314" y="39698"/>
                  </a:lnTo>
                  <a:lnTo>
                    <a:pt x="36627" y="39231"/>
                  </a:lnTo>
                  <a:cubicBezTo>
                    <a:pt x="36627" y="39231"/>
                    <a:pt x="35526" y="28057"/>
                    <a:pt x="35059" y="26322"/>
                  </a:cubicBezTo>
                  <a:cubicBezTo>
                    <a:pt x="34692" y="24921"/>
                    <a:pt x="24952" y="22019"/>
                    <a:pt x="21049" y="20885"/>
                  </a:cubicBezTo>
                  <a:lnTo>
                    <a:pt x="20515" y="16315"/>
                  </a:lnTo>
                  <a:cubicBezTo>
                    <a:pt x="22383" y="14480"/>
                    <a:pt x="23618" y="10978"/>
                    <a:pt x="23518" y="7575"/>
                  </a:cubicBezTo>
                  <a:cubicBezTo>
                    <a:pt x="23386" y="2789"/>
                    <a:pt x="20710" y="1"/>
                    <a:pt x="17484" y="1"/>
                  </a:cubicBezTo>
                  <a:close/>
                </a:path>
              </a:pathLst>
            </a:custGeom>
            <a:solidFill>
              <a:srgbClr val="526E89"/>
            </a:solidFill>
            <a:ln>
              <a:noFill/>
            </a:ln>
          </p:spPr>
          <p:txBody>
            <a:bodyPr spcFirstLastPara="1" wrap="square" lIns="121900" tIns="121900" rIns="121900" bIns="121900" anchor="ctr" anchorCtr="0">
              <a:noAutofit/>
            </a:bodyPr>
            <a:lstStyle/>
            <a:p>
              <a:endParaRPr sz="2400"/>
            </a:p>
          </p:txBody>
        </p:sp>
        <p:sp>
          <p:nvSpPr>
            <p:cNvPr id="1194" name="Google Shape;1194;p52"/>
            <p:cNvSpPr/>
            <p:nvPr/>
          </p:nvSpPr>
          <p:spPr>
            <a:xfrm>
              <a:off x="3217375" y="2000451"/>
              <a:ext cx="376273" cy="754646"/>
            </a:xfrm>
            <a:custGeom>
              <a:avLst/>
              <a:gdLst/>
              <a:ahLst/>
              <a:cxnLst/>
              <a:rect l="l" t="t" r="r" b="b"/>
              <a:pathLst>
                <a:path w="18447" h="36997" extrusionOk="0">
                  <a:moveTo>
                    <a:pt x="4744" y="1"/>
                  </a:moveTo>
                  <a:cubicBezTo>
                    <a:pt x="4070" y="1"/>
                    <a:pt x="3710" y="2053"/>
                    <a:pt x="4303" y="4106"/>
                  </a:cubicBezTo>
                  <a:cubicBezTo>
                    <a:pt x="4904" y="6141"/>
                    <a:pt x="6338" y="10544"/>
                    <a:pt x="7005" y="12679"/>
                  </a:cubicBezTo>
                  <a:cubicBezTo>
                    <a:pt x="7239" y="13379"/>
                    <a:pt x="7405" y="13846"/>
                    <a:pt x="7405" y="13846"/>
                  </a:cubicBezTo>
                  <a:lnTo>
                    <a:pt x="0" y="24454"/>
                  </a:lnTo>
                  <a:cubicBezTo>
                    <a:pt x="0" y="24454"/>
                    <a:pt x="1368" y="25855"/>
                    <a:pt x="2869" y="27356"/>
                  </a:cubicBezTo>
                  <a:cubicBezTo>
                    <a:pt x="3970" y="28457"/>
                    <a:pt x="5137" y="29624"/>
                    <a:pt x="5938" y="30325"/>
                  </a:cubicBezTo>
                  <a:cubicBezTo>
                    <a:pt x="6305" y="30658"/>
                    <a:pt x="6571" y="30892"/>
                    <a:pt x="6738" y="30959"/>
                  </a:cubicBezTo>
                  <a:cubicBezTo>
                    <a:pt x="7672" y="31459"/>
                    <a:pt x="9173" y="31726"/>
                    <a:pt x="9173" y="31726"/>
                  </a:cubicBezTo>
                  <a:lnTo>
                    <a:pt x="10441" y="36996"/>
                  </a:lnTo>
                  <a:lnTo>
                    <a:pt x="14244" y="36529"/>
                  </a:lnTo>
                  <a:lnTo>
                    <a:pt x="18447" y="35996"/>
                  </a:lnTo>
                  <a:lnTo>
                    <a:pt x="17212" y="26355"/>
                  </a:lnTo>
                  <a:cubicBezTo>
                    <a:pt x="17212" y="26355"/>
                    <a:pt x="15344" y="22252"/>
                    <a:pt x="13109" y="17349"/>
                  </a:cubicBezTo>
                  <a:cubicBezTo>
                    <a:pt x="12409" y="15848"/>
                    <a:pt x="11708" y="14280"/>
                    <a:pt x="11008" y="12712"/>
                  </a:cubicBezTo>
                  <a:cubicBezTo>
                    <a:pt x="8473" y="7208"/>
                    <a:pt x="6038" y="1871"/>
                    <a:pt x="5537" y="837"/>
                  </a:cubicBezTo>
                  <a:cubicBezTo>
                    <a:pt x="5253" y="251"/>
                    <a:pt x="4979" y="1"/>
                    <a:pt x="4744"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95" name="Google Shape;1195;p52"/>
            <p:cNvSpPr/>
            <p:nvPr/>
          </p:nvSpPr>
          <p:spPr>
            <a:xfrm>
              <a:off x="3338469" y="2597191"/>
              <a:ext cx="169442" cy="157877"/>
            </a:xfrm>
            <a:custGeom>
              <a:avLst/>
              <a:gdLst/>
              <a:ahLst/>
              <a:cxnLst/>
              <a:rect l="l" t="t" r="r" b="b"/>
              <a:pathLst>
                <a:path w="8307" h="7740" extrusionOk="0">
                  <a:moveTo>
                    <a:pt x="6372" y="0"/>
                  </a:moveTo>
                  <a:cubicBezTo>
                    <a:pt x="6372" y="0"/>
                    <a:pt x="5171" y="868"/>
                    <a:pt x="3036" y="1301"/>
                  </a:cubicBezTo>
                  <a:cubicBezTo>
                    <a:pt x="2773" y="1348"/>
                    <a:pt x="2497" y="1369"/>
                    <a:pt x="2213" y="1369"/>
                  </a:cubicBezTo>
                  <a:cubicBezTo>
                    <a:pt x="1490" y="1369"/>
                    <a:pt x="719" y="1236"/>
                    <a:pt x="1" y="1068"/>
                  </a:cubicBezTo>
                  <a:lnTo>
                    <a:pt x="1" y="1068"/>
                  </a:lnTo>
                  <a:cubicBezTo>
                    <a:pt x="368" y="1401"/>
                    <a:pt x="634" y="1635"/>
                    <a:pt x="801" y="1702"/>
                  </a:cubicBezTo>
                  <a:cubicBezTo>
                    <a:pt x="1735" y="2202"/>
                    <a:pt x="3236" y="2469"/>
                    <a:pt x="3236" y="2469"/>
                  </a:cubicBezTo>
                  <a:lnTo>
                    <a:pt x="4504" y="7739"/>
                  </a:lnTo>
                  <a:lnTo>
                    <a:pt x="8307" y="7272"/>
                  </a:lnTo>
                  <a:lnTo>
                    <a:pt x="6372" y="0"/>
                  </a:ln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196" name="Google Shape;1196;p52"/>
            <p:cNvSpPr/>
            <p:nvPr/>
          </p:nvSpPr>
          <p:spPr>
            <a:xfrm>
              <a:off x="3217375" y="2258772"/>
              <a:ext cx="267411" cy="299680"/>
            </a:xfrm>
            <a:custGeom>
              <a:avLst/>
              <a:gdLst/>
              <a:ahLst/>
              <a:cxnLst/>
              <a:rect l="l" t="t" r="r" b="b"/>
              <a:pathLst>
                <a:path w="13110" h="14692" extrusionOk="0">
                  <a:moveTo>
                    <a:pt x="8178" y="0"/>
                  </a:moveTo>
                  <a:cubicBezTo>
                    <a:pt x="7787" y="0"/>
                    <a:pt x="7396" y="4"/>
                    <a:pt x="7005" y="14"/>
                  </a:cubicBezTo>
                  <a:cubicBezTo>
                    <a:pt x="7239" y="714"/>
                    <a:pt x="7405" y="1181"/>
                    <a:pt x="7405" y="1181"/>
                  </a:cubicBezTo>
                  <a:lnTo>
                    <a:pt x="0" y="11789"/>
                  </a:lnTo>
                  <a:cubicBezTo>
                    <a:pt x="0" y="11789"/>
                    <a:pt x="1368" y="13190"/>
                    <a:pt x="2869" y="14691"/>
                  </a:cubicBezTo>
                  <a:cubicBezTo>
                    <a:pt x="7739" y="11989"/>
                    <a:pt x="7405" y="7619"/>
                    <a:pt x="7405" y="7619"/>
                  </a:cubicBezTo>
                  <a:lnTo>
                    <a:pt x="9540" y="6252"/>
                  </a:lnTo>
                  <a:cubicBezTo>
                    <a:pt x="9540" y="6252"/>
                    <a:pt x="11708" y="5518"/>
                    <a:pt x="13109" y="4684"/>
                  </a:cubicBezTo>
                  <a:cubicBezTo>
                    <a:pt x="12409" y="3183"/>
                    <a:pt x="11708" y="1615"/>
                    <a:pt x="11008" y="47"/>
                  </a:cubicBezTo>
                  <a:cubicBezTo>
                    <a:pt x="10064" y="24"/>
                    <a:pt x="9121" y="0"/>
                    <a:pt x="8178" y="0"/>
                  </a:cubicBez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197" name="Google Shape;1197;p52"/>
            <p:cNvSpPr/>
            <p:nvPr/>
          </p:nvSpPr>
          <p:spPr>
            <a:xfrm>
              <a:off x="3152045" y="2363141"/>
              <a:ext cx="150391" cy="198427"/>
            </a:xfrm>
            <a:custGeom>
              <a:avLst/>
              <a:gdLst/>
              <a:ahLst/>
              <a:cxnLst/>
              <a:rect l="l" t="t" r="r" b="b"/>
              <a:pathLst>
                <a:path w="7373" h="9728" extrusionOk="0">
                  <a:moveTo>
                    <a:pt x="6505" y="1"/>
                  </a:moveTo>
                  <a:lnTo>
                    <a:pt x="3637" y="1068"/>
                  </a:lnTo>
                  <a:cubicBezTo>
                    <a:pt x="3637" y="1068"/>
                    <a:pt x="735" y="2269"/>
                    <a:pt x="368" y="2869"/>
                  </a:cubicBezTo>
                  <a:cubicBezTo>
                    <a:pt x="1" y="3470"/>
                    <a:pt x="4237" y="9507"/>
                    <a:pt x="4871" y="9708"/>
                  </a:cubicBezTo>
                  <a:cubicBezTo>
                    <a:pt x="4917" y="9721"/>
                    <a:pt x="4964" y="9728"/>
                    <a:pt x="5012" y="9728"/>
                  </a:cubicBezTo>
                  <a:cubicBezTo>
                    <a:pt x="5668" y="9728"/>
                    <a:pt x="6495" y="8501"/>
                    <a:pt x="5905" y="7072"/>
                  </a:cubicBezTo>
                  <a:cubicBezTo>
                    <a:pt x="5271" y="5571"/>
                    <a:pt x="4404" y="4170"/>
                    <a:pt x="4404" y="4170"/>
                  </a:cubicBezTo>
                  <a:lnTo>
                    <a:pt x="7373" y="3103"/>
                  </a:lnTo>
                  <a:lnTo>
                    <a:pt x="6505" y="1"/>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98" name="Google Shape;1198;p52"/>
            <p:cNvSpPr/>
            <p:nvPr/>
          </p:nvSpPr>
          <p:spPr>
            <a:xfrm>
              <a:off x="3188800" y="2303950"/>
              <a:ext cx="213664" cy="221374"/>
            </a:xfrm>
            <a:custGeom>
              <a:avLst/>
              <a:gdLst/>
              <a:ahLst/>
              <a:cxnLst/>
              <a:rect l="l" t="t" r="r" b="b"/>
              <a:pathLst>
                <a:path w="10475" h="10853" extrusionOk="0">
                  <a:moveTo>
                    <a:pt x="9007" y="0"/>
                  </a:moveTo>
                  <a:lnTo>
                    <a:pt x="4203" y="1435"/>
                  </a:lnTo>
                  <a:cubicBezTo>
                    <a:pt x="4203" y="1435"/>
                    <a:pt x="934" y="2336"/>
                    <a:pt x="467" y="2969"/>
                  </a:cubicBezTo>
                  <a:cubicBezTo>
                    <a:pt x="0" y="3570"/>
                    <a:pt x="3769" y="10508"/>
                    <a:pt x="4437" y="10808"/>
                  </a:cubicBezTo>
                  <a:cubicBezTo>
                    <a:pt x="4500" y="10838"/>
                    <a:pt x="4569" y="10852"/>
                    <a:pt x="4642" y="10852"/>
                  </a:cubicBezTo>
                  <a:cubicBezTo>
                    <a:pt x="5305" y="10852"/>
                    <a:pt x="6288" y="9672"/>
                    <a:pt x="5838" y="8140"/>
                  </a:cubicBezTo>
                  <a:cubicBezTo>
                    <a:pt x="5371" y="6438"/>
                    <a:pt x="4637" y="4871"/>
                    <a:pt x="4637" y="4871"/>
                  </a:cubicBezTo>
                  <a:lnTo>
                    <a:pt x="10474" y="3403"/>
                  </a:lnTo>
                  <a:lnTo>
                    <a:pt x="9007"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99" name="Google Shape;1199;p52"/>
            <p:cNvSpPr/>
            <p:nvPr/>
          </p:nvSpPr>
          <p:spPr>
            <a:xfrm>
              <a:off x="3218048" y="2271296"/>
              <a:ext cx="161956" cy="207075"/>
            </a:xfrm>
            <a:custGeom>
              <a:avLst/>
              <a:gdLst/>
              <a:ahLst/>
              <a:cxnLst/>
              <a:rect l="l" t="t" r="r" b="b"/>
              <a:pathLst>
                <a:path w="7940" h="10152" extrusionOk="0">
                  <a:moveTo>
                    <a:pt x="7439" y="0"/>
                  </a:moveTo>
                  <a:lnTo>
                    <a:pt x="4237" y="734"/>
                  </a:lnTo>
                  <a:cubicBezTo>
                    <a:pt x="4237" y="734"/>
                    <a:pt x="968" y="1601"/>
                    <a:pt x="501" y="2202"/>
                  </a:cubicBezTo>
                  <a:cubicBezTo>
                    <a:pt x="0" y="2802"/>
                    <a:pt x="3703" y="9807"/>
                    <a:pt x="4370" y="10108"/>
                  </a:cubicBezTo>
                  <a:cubicBezTo>
                    <a:pt x="4433" y="10137"/>
                    <a:pt x="4502" y="10152"/>
                    <a:pt x="4575" y="10152"/>
                  </a:cubicBezTo>
                  <a:cubicBezTo>
                    <a:pt x="5239" y="10152"/>
                    <a:pt x="6225" y="8971"/>
                    <a:pt x="5805" y="7439"/>
                  </a:cubicBezTo>
                  <a:cubicBezTo>
                    <a:pt x="5338" y="5771"/>
                    <a:pt x="4637" y="4170"/>
                    <a:pt x="4637" y="4170"/>
                  </a:cubicBezTo>
                  <a:lnTo>
                    <a:pt x="7939" y="3403"/>
                  </a:lnTo>
                  <a:lnTo>
                    <a:pt x="7439"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200" name="Google Shape;1200;p52"/>
            <p:cNvSpPr/>
            <p:nvPr/>
          </p:nvSpPr>
          <p:spPr>
            <a:xfrm>
              <a:off x="3226901" y="2232298"/>
              <a:ext cx="332724" cy="338354"/>
            </a:xfrm>
            <a:custGeom>
              <a:avLst/>
              <a:gdLst/>
              <a:ahLst/>
              <a:cxnLst/>
              <a:rect l="l" t="t" r="r" b="b"/>
              <a:pathLst>
                <a:path w="16312" h="16588" extrusionOk="0">
                  <a:moveTo>
                    <a:pt x="8715" y="0"/>
                  </a:moveTo>
                  <a:cubicBezTo>
                    <a:pt x="8120" y="0"/>
                    <a:pt x="7427" y="246"/>
                    <a:pt x="6538" y="711"/>
                  </a:cubicBezTo>
                  <a:cubicBezTo>
                    <a:pt x="4970" y="1512"/>
                    <a:pt x="2268" y="2413"/>
                    <a:pt x="901" y="2913"/>
                  </a:cubicBezTo>
                  <a:cubicBezTo>
                    <a:pt x="334" y="3113"/>
                    <a:pt x="0" y="3247"/>
                    <a:pt x="33" y="3313"/>
                  </a:cubicBezTo>
                  <a:cubicBezTo>
                    <a:pt x="594" y="4499"/>
                    <a:pt x="2141" y="4808"/>
                    <a:pt x="3597" y="4808"/>
                  </a:cubicBezTo>
                  <a:cubicBezTo>
                    <a:pt x="5171" y="4808"/>
                    <a:pt x="6638" y="4448"/>
                    <a:pt x="6638" y="4448"/>
                  </a:cubicBezTo>
                  <a:lnTo>
                    <a:pt x="8106" y="7750"/>
                  </a:lnTo>
                  <a:cubicBezTo>
                    <a:pt x="6638" y="10385"/>
                    <a:pt x="6638" y="15322"/>
                    <a:pt x="10274" y="16356"/>
                  </a:cubicBezTo>
                  <a:cubicBezTo>
                    <a:pt x="10851" y="16519"/>
                    <a:pt x="11397" y="16587"/>
                    <a:pt x="11905" y="16587"/>
                  </a:cubicBezTo>
                  <a:cubicBezTo>
                    <a:pt x="14630" y="16587"/>
                    <a:pt x="16312" y="14621"/>
                    <a:pt x="16312" y="14621"/>
                  </a:cubicBezTo>
                  <a:cubicBezTo>
                    <a:pt x="16312" y="14621"/>
                    <a:pt x="16245" y="14221"/>
                    <a:pt x="16112" y="13621"/>
                  </a:cubicBezTo>
                  <a:cubicBezTo>
                    <a:pt x="15778" y="11953"/>
                    <a:pt x="15078" y="8684"/>
                    <a:pt x="14877" y="8217"/>
                  </a:cubicBezTo>
                  <a:cubicBezTo>
                    <a:pt x="14611" y="7583"/>
                    <a:pt x="12242" y="3447"/>
                    <a:pt x="10975" y="1612"/>
                  </a:cubicBezTo>
                  <a:cubicBezTo>
                    <a:pt x="10227" y="510"/>
                    <a:pt x="9572" y="0"/>
                    <a:pt x="8715" y="0"/>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201" name="Google Shape;1201;p52"/>
            <p:cNvSpPr/>
            <p:nvPr/>
          </p:nvSpPr>
          <p:spPr>
            <a:xfrm>
              <a:off x="3226901" y="2291713"/>
              <a:ext cx="332724" cy="278936"/>
            </a:xfrm>
            <a:custGeom>
              <a:avLst/>
              <a:gdLst/>
              <a:ahLst/>
              <a:cxnLst/>
              <a:rect l="l" t="t" r="r" b="b"/>
              <a:pathLst>
                <a:path w="16312" h="13675" extrusionOk="0">
                  <a:moveTo>
                    <a:pt x="901" y="0"/>
                  </a:moveTo>
                  <a:cubicBezTo>
                    <a:pt x="334" y="200"/>
                    <a:pt x="0" y="334"/>
                    <a:pt x="33" y="400"/>
                  </a:cubicBezTo>
                  <a:cubicBezTo>
                    <a:pt x="594" y="1586"/>
                    <a:pt x="2141" y="1895"/>
                    <a:pt x="3597" y="1895"/>
                  </a:cubicBezTo>
                  <a:cubicBezTo>
                    <a:pt x="5171" y="1895"/>
                    <a:pt x="6638" y="1535"/>
                    <a:pt x="6638" y="1535"/>
                  </a:cubicBezTo>
                  <a:lnTo>
                    <a:pt x="8106" y="4837"/>
                  </a:lnTo>
                  <a:cubicBezTo>
                    <a:pt x="6638" y="7472"/>
                    <a:pt x="6638" y="12409"/>
                    <a:pt x="10274" y="13443"/>
                  </a:cubicBezTo>
                  <a:cubicBezTo>
                    <a:pt x="10851" y="13606"/>
                    <a:pt x="11397" y="13674"/>
                    <a:pt x="11905" y="13674"/>
                  </a:cubicBezTo>
                  <a:cubicBezTo>
                    <a:pt x="14630" y="13674"/>
                    <a:pt x="16312" y="11708"/>
                    <a:pt x="16312" y="11708"/>
                  </a:cubicBezTo>
                  <a:cubicBezTo>
                    <a:pt x="16312" y="11708"/>
                    <a:pt x="16245" y="11308"/>
                    <a:pt x="16112" y="10708"/>
                  </a:cubicBezTo>
                  <a:cubicBezTo>
                    <a:pt x="8139" y="10574"/>
                    <a:pt x="9640" y="4303"/>
                    <a:pt x="9640" y="4303"/>
                  </a:cubicBezTo>
                  <a:lnTo>
                    <a:pt x="7939" y="500"/>
                  </a:lnTo>
                  <a:cubicBezTo>
                    <a:pt x="6891" y="725"/>
                    <a:pt x="5935" y="816"/>
                    <a:pt x="5075" y="816"/>
                  </a:cubicBezTo>
                  <a:cubicBezTo>
                    <a:pt x="3251" y="816"/>
                    <a:pt x="1853" y="408"/>
                    <a:pt x="901" y="0"/>
                  </a:cubicBez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202" name="Google Shape;1202;p52"/>
            <p:cNvSpPr/>
            <p:nvPr/>
          </p:nvSpPr>
          <p:spPr>
            <a:xfrm>
              <a:off x="3399026" y="2696298"/>
              <a:ext cx="257212" cy="197570"/>
            </a:xfrm>
            <a:custGeom>
              <a:avLst/>
              <a:gdLst/>
              <a:ahLst/>
              <a:cxnLst/>
              <a:rect l="l" t="t" r="r" b="b"/>
              <a:pathLst>
                <a:path w="12610" h="9686" extrusionOk="0">
                  <a:moveTo>
                    <a:pt x="8558" y="0"/>
                  </a:moveTo>
                  <a:cubicBezTo>
                    <a:pt x="7072" y="0"/>
                    <a:pt x="5525" y="302"/>
                    <a:pt x="4170" y="679"/>
                  </a:cubicBezTo>
                  <a:cubicBezTo>
                    <a:pt x="1802" y="1379"/>
                    <a:pt x="0" y="2280"/>
                    <a:pt x="0" y="2280"/>
                  </a:cubicBezTo>
                  <a:cubicBezTo>
                    <a:pt x="0" y="2280"/>
                    <a:pt x="1568" y="9518"/>
                    <a:pt x="1568" y="9685"/>
                  </a:cubicBezTo>
                  <a:lnTo>
                    <a:pt x="12609" y="6883"/>
                  </a:lnTo>
                  <a:lnTo>
                    <a:pt x="12376" y="5215"/>
                  </a:lnTo>
                  <a:lnTo>
                    <a:pt x="11776" y="645"/>
                  </a:lnTo>
                  <a:cubicBezTo>
                    <a:pt x="10816" y="180"/>
                    <a:pt x="9705" y="0"/>
                    <a:pt x="8558" y="0"/>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203" name="Google Shape;1203;p52"/>
            <p:cNvSpPr/>
            <p:nvPr/>
          </p:nvSpPr>
          <p:spPr>
            <a:xfrm>
              <a:off x="3407879" y="2478116"/>
              <a:ext cx="865486" cy="1490323"/>
            </a:xfrm>
            <a:custGeom>
              <a:avLst/>
              <a:gdLst/>
              <a:ahLst/>
              <a:cxnLst/>
              <a:rect l="l" t="t" r="r" b="b"/>
              <a:pathLst>
                <a:path w="42431" h="73064" extrusionOk="0">
                  <a:moveTo>
                    <a:pt x="32957" y="1"/>
                  </a:moveTo>
                  <a:cubicBezTo>
                    <a:pt x="32957" y="1"/>
                    <a:pt x="30322" y="134"/>
                    <a:pt x="29921" y="401"/>
                  </a:cubicBezTo>
                  <a:cubicBezTo>
                    <a:pt x="29521" y="701"/>
                    <a:pt x="30855" y="1102"/>
                    <a:pt x="30855" y="1102"/>
                  </a:cubicBezTo>
                  <a:cubicBezTo>
                    <a:pt x="30855" y="1102"/>
                    <a:pt x="28921" y="1669"/>
                    <a:pt x="28921" y="2036"/>
                  </a:cubicBezTo>
                  <a:cubicBezTo>
                    <a:pt x="28921" y="2403"/>
                    <a:pt x="29788" y="2636"/>
                    <a:pt x="29788" y="2636"/>
                  </a:cubicBezTo>
                  <a:lnTo>
                    <a:pt x="18847" y="41097"/>
                  </a:lnTo>
                  <a:lnTo>
                    <a:pt x="13143" y="16946"/>
                  </a:lnTo>
                  <a:cubicBezTo>
                    <a:pt x="13143" y="16946"/>
                    <a:pt x="11754" y="16675"/>
                    <a:pt x="9782" y="16675"/>
                  </a:cubicBezTo>
                  <a:cubicBezTo>
                    <a:pt x="7841" y="16675"/>
                    <a:pt x="5336" y="16938"/>
                    <a:pt x="3036" y="17980"/>
                  </a:cubicBezTo>
                  <a:cubicBezTo>
                    <a:pt x="1968" y="18447"/>
                    <a:pt x="934" y="19115"/>
                    <a:pt x="0" y="20015"/>
                  </a:cubicBezTo>
                  <a:cubicBezTo>
                    <a:pt x="0" y="20015"/>
                    <a:pt x="6138" y="53072"/>
                    <a:pt x="12476" y="70185"/>
                  </a:cubicBezTo>
                  <a:cubicBezTo>
                    <a:pt x="12809" y="71152"/>
                    <a:pt x="13176" y="72053"/>
                    <a:pt x="13510" y="72886"/>
                  </a:cubicBezTo>
                  <a:cubicBezTo>
                    <a:pt x="13510" y="72886"/>
                    <a:pt x="15745" y="73020"/>
                    <a:pt x="18280" y="73053"/>
                  </a:cubicBezTo>
                  <a:cubicBezTo>
                    <a:pt x="18752" y="73060"/>
                    <a:pt x="19233" y="73064"/>
                    <a:pt x="19712" y="73064"/>
                  </a:cubicBezTo>
                  <a:cubicBezTo>
                    <a:pt x="21703" y="73064"/>
                    <a:pt x="23637" y="72995"/>
                    <a:pt x="24551" y="72753"/>
                  </a:cubicBezTo>
                  <a:cubicBezTo>
                    <a:pt x="24551" y="72753"/>
                    <a:pt x="34625" y="48369"/>
                    <a:pt x="38895" y="36594"/>
                  </a:cubicBezTo>
                  <a:cubicBezTo>
                    <a:pt x="42430" y="26753"/>
                    <a:pt x="35926" y="7873"/>
                    <a:pt x="33657" y="1869"/>
                  </a:cubicBezTo>
                  <a:cubicBezTo>
                    <a:pt x="33224" y="701"/>
                    <a:pt x="32957" y="1"/>
                    <a:pt x="32957"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204" name="Google Shape;1204;p52"/>
            <p:cNvSpPr/>
            <p:nvPr/>
          </p:nvSpPr>
          <p:spPr>
            <a:xfrm>
              <a:off x="3407879" y="2844845"/>
              <a:ext cx="372866" cy="1123372"/>
            </a:xfrm>
            <a:custGeom>
              <a:avLst/>
              <a:gdLst/>
              <a:ahLst/>
              <a:cxnLst/>
              <a:rect l="l" t="t" r="r" b="b"/>
              <a:pathLst>
                <a:path w="18280" h="55074" extrusionOk="0">
                  <a:moveTo>
                    <a:pt x="3036" y="0"/>
                  </a:moveTo>
                  <a:cubicBezTo>
                    <a:pt x="1968" y="467"/>
                    <a:pt x="934" y="1135"/>
                    <a:pt x="0" y="2035"/>
                  </a:cubicBezTo>
                  <a:cubicBezTo>
                    <a:pt x="0" y="2035"/>
                    <a:pt x="6138" y="35092"/>
                    <a:pt x="12476" y="52205"/>
                  </a:cubicBezTo>
                  <a:cubicBezTo>
                    <a:pt x="12809" y="53172"/>
                    <a:pt x="13176" y="54073"/>
                    <a:pt x="13510" y="54906"/>
                  </a:cubicBezTo>
                  <a:cubicBezTo>
                    <a:pt x="13510" y="54906"/>
                    <a:pt x="15745" y="55040"/>
                    <a:pt x="18280" y="55073"/>
                  </a:cubicBezTo>
                  <a:cubicBezTo>
                    <a:pt x="18213" y="54840"/>
                    <a:pt x="18146" y="54606"/>
                    <a:pt x="18080" y="54373"/>
                  </a:cubicBezTo>
                  <a:cubicBezTo>
                    <a:pt x="16145" y="49336"/>
                    <a:pt x="13043" y="35793"/>
                    <a:pt x="13043" y="35793"/>
                  </a:cubicBezTo>
                  <a:cubicBezTo>
                    <a:pt x="13043" y="35793"/>
                    <a:pt x="11901" y="39477"/>
                    <a:pt x="11220" y="39477"/>
                  </a:cubicBezTo>
                  <a:cubicBezTo>
                    <a:pt x="11128" y="39477"/>
                    <a:pt x="11045" y="39412"/>
                    <a:pt x="10975" y="39262"/>
                  </a:cubicBezTo>
                  <a:cubicBezTo>
                    <a:pt x="10374" y="37994"/>
                    <a:pt x="11909" y="30956"/>
                    <a:pt x="12009" y="30589"/>
                  </a:cubicBezTo>
                  <a:lnTo>
                    <a:pt x="12009" y="30589"/>
                  </a:lnTo>
                  <a:cubicBezTo>
                    <a:pt x="11895" y="30788"/>
                    <a:pt x="10643" y="33385"/>
                    <a:pt x="10172" y="33385"/>
                  </a:cubicBezTo>
                  <a:cubicBezTo>
                    <a:pt x="10090" y="33385"/>
                    <a:pt x="10032" y="33307"/>
                    <a:pt x="10007" y="33124"/>
                  </a:cubicBezTo>
                  <a:cubicBezTo>
                    <a:pt x="9807" y="31857"/>
                    <a:pt x="10674" y="27887"/>
                    <a:pt x="10674" y="27887"/>
                  </a:cubicBezTo>
                  <a:cubicBezTo>
                    <a:pt x="9073" y="23117"/>
                    <a:pt x="4236" y="4604"/>
                    <a:pt x="3036"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05" name="Google Shape;1205;p52"/>
            <p:cNvSpPr/>
            <p:nvPr/>
          </p:nvSpPr>
          <p:spPr>
            <a:xfrm>
              <a:off x="3792271" y="3316351"/>
              <a:ext cx="77592" cy="210257"/>
            </a:xfrm>
            <a:custGeom>
              <a:avLst/>
              <a:gdLst/>
              <a:ahLst/>
              <a:cxnLst/>
              <a:rect l="l" t="t" r="r" b="b"/>
              <a:pathLst>
                <a:path w="3804" h="10308" extrusionOk="0">
                  <a:moveTo>
                    <a:pt x="1" y="0"/>
                  </a:moveTo>
                  <a:lnTo>
                    <a:pt x="2536" y="10307"/>
                  </a:lnTo>
                  <a:cubicBezTo>
                    <a:pt x="2536" y="10307"/>
                    <a:pt x="3804" y="3169"/>
                    <a:pt x="1"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06" name="Google Shape;1206;p52"/>
            <p:cNvSpPr/>
            <p:nvPr/>
          </p:nvSpPr>
          <p:spPr>
            <a:xfrm>
              <a:off x="3662325" y="2516217"/>
              <a:ext cx="611028" cy="1452424"/>
            </a:xfrm>
            <a:custGeom>
              <a:avLst/>
              <a:gdLst/>
              <a:ahLst/>
              <a:cxnLst/>
              <a:rect l="l" t="t" r="r" b="b"/>
              <a:pathLst>
                <a:path w="29956" h="71206" extrusionOk="0">
                  <a:moveTo>
                    <a:pt x="21182" y="1"/>
                  </a:moveTo>
                  <a:cubicBezTo>
                    <a:pt x="20949" y="501"/>
                    <a:pt x="20715" y="1202"/>
                    <a:pt x="20549" y="2102"/>
                  </a:cubicBezTo>
                  <a:cubicBezTo>
                    <a:pt x="20549" y="2102"/>
                    <a:pt x="12610" y="50504"/>
                    <a:pt x="12376" y="52038"/>
                  </a:cubicBezTo>
                  <a:cubicBezTo>
                    <a:pt x="12350" y="52213"/>
                    <a:pt x="12384" y="52290"/>
                    <a:pt x="12465" y="52290"/>
                  </a:cubicBezTo>
                  <a:cubicBezTo>
                    <a:pt x="13095" y="52290"/>
                    <a:pt x="16579" y="47602"/>
                    <a:pt x="16579" y="47602"/>
                  </a:cubicBezTo>
                  <a:lnTo>
                    <a:pt x="16579" y="47602"/>
                  </a:lnTo>
                  <a:cubicBezTo>
                    <a:pt x="16579" y="47602"/>
                    <a:pt x="12776" y="66916"/>
                    <a:pt x="12309" y="67916"/>
                  </a:cubicBezTo>
                  <a:cubicBezTo>
                    <a:pt x="12070" y="68359"/>
                    <a:pt x="9526" y="68496"/>
                    <a:pt x="6640" y="68496"/>
                  </a:cubicBezTo>
                  <a:cubicBezTo>
                    <a:pt x="4305" y="68496"/>
                    <a:pt x="1746" y="68406"/>
                    <a:pt x="1" y="68317"/>
                  </a:cubicBezTo>
                  <a:lnTo>
                    <a:pt x="1" y="68317"/>
                  </a:lnTo>
                  <a:cubicBezTo>
                    <a:pt x="334" y="69284"/>
                    <a:pt x="701" y="70185"/>
                    <a:pt x="1035" y="71018"/>
                  </a:cubicBezTo>
                  <a:cubicBezTo>
                    <a:pt x="1035" y="71018"/>
                    <a:pt x="4311" y="71206"/>
                    <a:pt x="7379" y="71206"/>
                  </a:cubicBezTo>
                  <a:cubicBezTo>
                    <a:pt x="9323" y="71206"/>
                    <a:pt x="11183" y="71131"/>
                    <a:pt x="12076" y="70885"/>
                  </a:cubicBezTo>
                  <a:cubicBezTo>
                    <a:pt x="12076" y="70885"/>
                    <a:pt x="22150" y="46501"/>
                    <a:pt x="26420" y="34726"/>
                  </a:cubicBezTo>
                  <a:cubicBezTo>
                    <a:pt x="29955" y="24885"/>
                    <a:pt x="23451" y="6005"/>
                    <a:pt x="21182"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07" name="Google Shape;1207;p52"/>
            <p:cNvSpPr/>
            <p:nvPr/>
          </p:nvSpPr>
          <p:spPr>
            <a:xfrm>
              <a:off x="4300510" y="2412133"/>
              <a:ext cx="528703" cy="1139017"/>
            </a:xfrm>
            <a:custGeom>
              <a:avLst/>
              <a:gdLst/>
              <a:ahLst/>
              <a:cxnLst/>
              <a:rect l="l" t="t" r="r" b="b"/>
              <a:pathLst>
                <a:path w="25920" h="55841" extrusionOk="0">
                  <a:moveTo>
                    <a:pt x="10542" y="0"/>
                  </a:moveTo>
                  <a:lnTo>
                    <a:pt x="3503" y="734"/>
                  </a:lnTo>
                  <a:cubicBezTo>
                    <a:pt x="3503" y="734"/>
                    <a:pt x="1568" y="2302"/>
                    <a:pt x="701" y="15545"/>
                  </a:cubicBezTo>
                  <a:cubicBezTo>
                    <a:pt x="1" y="26586"/>
                    <a:pt x="5138" y="47301"/>
                    <a:pt x="6839" y="53839"/>
                  </a:cubicBezTo>
                  <a:cubicBezTo>
                    <a:pt x="7172" y="55106"/>
                    <a:pt x="7373" y="55840"/>
                    <a:pt x="7373" y="55840"/>
                  </a:cubicBezTo>
                  <a:lnTo>
                    <a:pt x="11309" y="44299"/>
                  </a:lnTo>
                  <a:lnTo>
                    <a:pt x="18481" y="23284"/>
                  </a:lnTo>
                  <a:lnTo>
                    <a:pt x="25919" y="1468"/>
                  </a:lnTo>
                  <a:lnTo>
                    <a:pt x="23618" y="1235"/>
                  </a:lnTo>
                  <a:lnTo>
                    <a:pt x="20048" y="901"/>
                  </a:lnTo>
                  <a:lnTo>
                    <a:pt x="10542"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208" name="Google Shape;1208;p52"/>
            <p:cNvSpPr/>
            <p:nvPr/>
          </p:nvSpPr>
          <p:spPr>
            <a:xfrm>
              <a:off x="4380118" y="2706047"/>
              <a:ext cx="152431" cy="776370"/>
            </a:xfrm>
            <a:custGeom>
              <a:avLst/>
              <a:gdLst/>
              <a:ahLst/>
              <a:cxnLst/>
              <a:rect l="l" t="t" r="r" b="b"/>
              <a:pathLst>
                <a:path w="7473" h="38062" extrusionOk="0">
                  <a:moveTo>
                    <a:pt x="3403" y="1"/>
                  </a:moveTo>
                  <a:cubicBezTo>
                    <a:pt x="3403" y="1"/>
                    <a:pt x="668" y="24451"/>
                    <a:pt x="0" y="33525"/>
                  </a:cubicBezTo>
                  <a:lnTo>
                    <a:pt x="2202" y="38061"/>
                  </a:lnTo>
                  <a:cubicBezTo>
                    <a:pt x="2202" y="38061"/>
                    <a:pt x="7472" y="32657"/>
                    <a:pt x="7472" y="32524"/>
                  </a:cubicBezTo>
                  <a:cubicBezTo>
                    <a:pt x="7472" y="32424"/>
                    <a:pt x="5905" y="9474"/>
                    <a:pt x="5871" y="201"/>
                  </a:cubicBezTo>
                  <a:lnTo>
                    <a:pt x="3403" y="1"/>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09" name="Google Shape;1209;p52"/>
            <p:cNvSpPr/>
            <p:nvPr/>
          </p:nvSpPr>
          <p:spPr>
            <a:xfrm>
              <a:off x="4413446" y="2565209"/>
              <a:ext cx="126587" cy="148575"/>
            </a:xfrm>
            <a:custGeom>
              <a:avLst/>
              <a:gdLst/>
              <a:ahLst/>
              <a:cxnLst/>
              <a:rect l="l" t="t" r="r" b="b"/>
              <a:pathLst>
                <a:path w="6206" h="7284" extrusionOk="0">
                  <a:moveTo>
                    <a:pt x="3203" y="1"/>
                  </a:moveTo>
                  <a:lnTo>
                    <a:pt x="1" y="1235"/>
                  </a:lnTo>
                  <a:cubicBezTo>
                    <a:pt x="1" y="1368"/>
                    <a:pt x="1702" y="6639"/>
                    <a:pt x="1769" y="6906"/>
                  </a:cubicBezTo>
                  <a:cubicBezTo>
                    <a:pt x="1814" y="7064"/>
                    <a:pt x="2735" y="7284"/>
                    <a:pt x="3457" y="7284"/>
                  </a:cubicBezTo>
                  <a:cubicBezTo>
                    <a:pt x="3800" y="7284"/>
                    <a:pt x="4098" y="7234"/>
                    <a:pt x="4237" y="7106"/>
                  </a:cubicBezTo>
                  <a:cubicBezTo>
                    <a:pt x="4671" y="6705"/>
                    <a:pt x="6205" y="1402"/>
                    <a:pt x="6205" y="1402"/>
                  </a:cubicBezTo>
                  <a:lnTo>
                    <a:pt x="3203" y="1"/>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10" name="Google Shape;1210;p52"/>
            <p:cNvSpPr/>
            <p:nvPr/>
          </p:nvSpPr>
          <p:spPr>
            <a:xfrm>
              <a:off x="4364474" y="2333403"/>
              <a:ext cx="321852" cy="336620"/>
            </a:xfrm>
            <a:custGeom>
              <a:avLst/>
              <a:gdLst/>
              <a:ahLst/>
              <a:cxnLst/>
              <a:rect l="l" t="t" r="r" b="b"/>
              <a:pathLst>
                <a:path w="15779" h="16503" extrusionOk="0">
                  <a:moveTo>
                    <a:pt x="10052" y="1"/>
                  </a:moveTo>
                  <a:cubicBezTo>
                    <a:pt x="8179" y="1"/>
                    <a:pt x="5997" y="716"/>
                    <a:pt x="4070" y="2359"/>
                  </a:cubicBezTo>
                  <a:cubicBezTo>
                    <a:pt x="0" y="5828"/>
                    <a:pt x="2002" y="15335"/>
                    <a:pt x="2002" y="15335"/>
                  </a:cubicBezTo>
                  <a:cubicBezTo>
                    <a:pt x="3236" y="13300"/>
                    <a:pt x="5671" y="11532"/>
                    <a:pt x="5671" y="11532"/>
                  </a:cubicBezTo>
                  <a:cubicBezTo>
                    <a:pt x="7372" y="14001"/>
                    <a:pt x="9274" y="16503"/>
                    <a:pt x="9274" y="16503"/>
                  </a:cubicBezTo>
                  <a:cubicBezTo>
                    <a:pt x="15778" y="8063"/>
                    <a:pt x="15411" y="5161"/>
                    <a:pt x="14377" y="2359"/>
                  </a:cubicBezTo>
                  <a:cubicBezTo>
                    <a:pt x="13833" y="884"/>
                    <a:pt x="12133" y="1"/>
                    <a:pt x="10052" y="1"/>
                  </a:cubicBez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1211" name="Google Shape;1211;p52"/>
            <p:cNvSpPr/>
            <p:nvPr/>
          </p:nvSpPr>
          <p:spPr>
            <a:xfrm>
              <a:off x="4020201" y="2442076"/>
              <a:ext cx="443646" cy="1626864"/>
            </a:xfrm>
            <a:custGeom>
              <a:avLst/>
              <a:gdLst/>
              <a:ahLst/>
              <a:cxnLst/>
              <a:rect l="l" t="t" r="r" b="b"/>
              <a:pathLst>
                <a:path w="21750" h="79758" extrusionOk="0">
                  <a:moveTo>
                    <a:pt x="14811" y="0"/>
                  </a:moveTo>
                  <a:cubicBezTo>
                    <a:pt x="14811" y="0"/>
                    <a:pt x="4771" y="1534"/>
                    <a:pt x="2936" y="1768"/>
                  </a:cubicBezTo>
                  <a:cubicBezTo>
                    <a:pt x="2936" y="1768"/>
                    <a:pt x="1" y="25118"/>
                    <a:pt x="868" y="36660"/>
                  </a:cubicBezTo>
                  <a:cubicBezTo>
                    <a:pt x="1402" y="44165"/>
                    <a:pt x="3536" y="60110"/>
                    <a:pt x="4971" y="70384"/>
                  </a:cubicBezTo>
                  <a:cubicBezTo>
                    <a:pt x="5738" y="75888"/>
                    <a:pt x="6305" y="79757"/>
                    <a:pt x="6305" y="79757"/>
                  </a:cubicBezTo>
                  <a:lnTo>
                    <a:pt x="21749" y="79757"/>
                  </a:lnTo>
                  <a:lnTo>
                    <a:pt x="21449" y="73152"/>
                  </a:lnTo>
                  <a:lnTo>
                    <a:pt x="20549" y="52371"/>
                  </a:lnTo>
                  <a:lnTo>
                    <a:pt x="20515" y="51837"/>
                  </a:lnTo>
                  <a:cubicBezTo>
                    <a:pt x="20515" y="51837"/>
                    <a:pt x="9341" y="40529"/>
                    <a:pt x="14811"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12" name="Google Shape;1212;p52"/>
            <p:cNvSpPr/>
            <p:nvPr/>
          </p:nvSpPr>
          <p:spPr>
            <a:xfrm>
              <a:off x="4340651" y="3510240"/>
              <a:ext cx="93237" cy="540269"/>
            </a:xfrm>
            <a:custGeom>
              <a:avLst/>
              <a:gdLst/>
              <a:ahLst/>
              <a:cxnLst/>
              <a:rect l="l" t="t" r="r" b="b"/>
              <a:pathLst>
                <a:path w="4571" h="26487" extrusionOk="0">
                  <a:moveTo>
                    <a:pt x="3003" y="1"/>
                  </a:moveTo>
                  <a:cubicBezTo>
                    <a:pt x="3003" y="1"/>
                    <a:pt x="67" y="5905"/>
                    <a:pt x="34" y="7273"/>
                  </a:cubicBezTo>
                  <a:cubicBezTo>
                    <a:pt x="1" y="8640"/>
                    <a:pt x="935" y="26486"/>
                    <a:pt x="935" y="26486"/>
                  </a:cubicBezTo>
                  <a:lnTo>
                    <a:pt x="3103" y="26486"/>
                  </a:lnTo>
                  <a:lnTo>
                    <a:pt x="4571" y="301"/>
                  </a:lnTo>
                  <a:lnTo>
                    <a:pt x="3003" y="1"/>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13" name="Google Shape;1213;p52"/>
            <p:cNvSpPr/>
            <p:nvPr/>
          </p:nvSpPr>
          <p:spPr>
            <a:xfrm>
              <a:off x="4139949" y="2413500"/>
              <a:ext cx="309593" cy="1147849"/>
            </a:xfrm>
            <a:custGeom>
              <a:avLst/>
              <a:gdLst/>
              <a:ahLst/>
              <a:cxnLst/>
              <a:rect l="l" t="t" r="r" b="b"/>
              <a:pathLst>
                <a:path w="15178" h="56274" extrusionOk="0">
                  <a:moveTo>
                    <a:pt x="11976" y="0"/>
                  </a:moveTo>
                  <a:lnTo>
                    <a:pt x="7472" y="1401"/>
                  </a:lnTo>
                  <a:cubicBezTo>
                    <a:pt x="3303" y="8139"/>
                    <a:pt x="734" y="17813"/>
                    <a:pt x="734" y="18180"/>
                  </a:cubicBezTo>
                  <a:cubicBezTo>
                    <a:pt x="734" y="18547"/>
                    <a:pt x="6638" y="22783"/>
                    <a:pt x="6638" y="22783"/>
                  </a:cubicBezTo>
                  <a:lnTo>
                    <a:pt x="0" y="32490"/>
                  </a:lnTo>
                  <a:cubicBezTo>
                    <a:pt x="3570" y="43264"/>
                    <a:pt x="10041" y="51837"/>
                    <a:pt x="13877" y="56274"/>
                  </a:cubicBezTo>
                  <a:lnTo>
                    <a:pt x="15178" y="53572"/>
                  </a:lnTo>
                  <a:cubicBezTo>
                    <a:pt x="5304" y="17446"/>
                    <a:pt x="11975" y="0"/>
                    <a:pt x="11976"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14" name="Google Shape;1214;p52"/>
            <p:cNvSpPr/>
            <p:nvPr/>
          </p:nvSpPr>
          <p:spPr>
            <a:xfrm>
              <a:off x="4143355" y="2404648"/>
              <a:ext cx="306187" cy="1153295"/>
            </a:xfrm>
            <a:custGeom>
              <a:avLst/>
              <a:gdLst/>
              <a:ahLst/>
              <a:cxnLst/>
              <a:rect l="l" t="t" r="r" b="b"/>
              <a:pathLst>
                <a:path w="15011" h="56541" extrusionOk="0">
                  <a:moveTo>
                    <a:pt x="12009" y="0"/>
                  </a:moveTo>
                  <a:lnTo>
                    <a:pt x="7405" y="868"/>
                  </a:lnTo>
                  <a:cubicBezTo>
                    <a:pt x="3269" y="7039"/>
                    <a:pt x="734" y="16412"/>
                    <a:pt x="734" y="16779"/>
                  </a:cubicBezTo>
                  <a:cubicBezTo>
                    <a:pt x="734" y="17146"/>
                    <a:pt x="6538" y="22116"/>
                    <a:pt x="6538" y="22116"/>
                  </a:cubicBezTo>
                  <a:lnTo>
                    <a:pt x="0" y="30956"/>
                  </a:lnTo>
                  <a:cubicBezTo>
                    <a:pt x="3536" y="42197"/>
                    <a:pt x="9941" y="51604"/>
                    <a:pt x="13710" y="56541"/>
                  </a:cubicBezTo>
                  <a:lnTo>
                    <a:pt x="15011" y="54006"/>
                  </a:lnTo>
                  <a:cubicBezTo>
                    <a:pt x="5237" y="16613"/>
                    <a:pt x="12009" y="1"/>
                    <a:pt x="12009"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215" name="Google Shape;1215;p52"/>
            <p:cNvSpPr/>
            <p:nvPr/>
          </p:nvSpPr>
          <p:spPr>
            <a:xfrm>
              <a:off x="4358355" y="2431857"/>
              <a:ext cx="845742" cy="1637083"/>
            </a:xfrm>
            <a:custGeom>
              <a:avLst/>
              <a:gdLst/>
              <a:ahLst/>
              <a:cxnLst/>
              <a:rect l="l" t="t" r="r" b="b"/>
              <a:pathLst>
                <a:path w="41463" h="80259" extrusionOk="0">
                  <a:moveTo>
                    <a:pt x="20681" y="1"/>
                  </a:moveTo>
                  <a:cubicBezTo>
                    <a:pt x="20681" y="1"/>
                    <a:pt x="13943" y="32357"/>
                    <a:pt x="3970" y="52872"/>
                  </a:cubicBezTo>
                  <a:cubicBezTo>
                    <a:pt x="3669" y="53472"/>
                    <a:pt x="3369" y="54073"/>
                    <a:pt x="3102" y="54640"/>
                  </a:cubicBezTo>
                  <a:lnTo>
                    <a:pt x="67" y="61078"/>
                  </a:lnTo>
                  <a:cubicBezTo>
                    <a:pt x="67" y="61078"/>
                    <a:pt x="0" y="67282"/>
                    <a:pt x="467" y="74287"/>
                  </a:cubicBezTo>
                  <a:cubicBezTo>
                    <a:pt x="600" y="76255"/>
                    <a:pt x="801" y="78290"/>
                    <a:pt x="1034" y="80258"/>
                  </a:cubicBezTo>
                  <a:lnTo>
                    <a:pt x="30455" y="80258"/>
                  </a:lnTo>
                  <a:cubicBezTo>
                    <a:pt x="30455" y="80258"/>
                    <a:pt x="29321" y="63546"/>
                    <a:pt x="29321" y="61111"/>
                  </a:cubicBezTo>
                  <a:cubicBezTo>
                    <a:pt x="29321" y="59210"/>
                    <a:pt x="36660" y="25652"/>
                    <a:pt x="39929" y="10775"/>
                  </a:cubicBezTo>
                  <a:cubicBezTo>
                    <a:pt x="40863" y="6539"/>
                    <a:pt x="41463" y="3803"/>
                    <a:pt x="41463" y="3803"/>
                  </a:cubicBezTo>
                  <a:cubicBezTo>
                    <a:pt x="41463" y="3803"/>
                    <a:pt x="30522" y="935"/>
                    <a:pt x="20681"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216" name="Google Shape;1216;p52"/>
            <p:cNvSpPr/>
            <p:nvPr/>
          </p:nvSpPr>
          <p:spPr>
            <a:xfrm>
              <a:off x="4121572" y="2651629"/>
              <a:ext cx="1051246" cy="1417300"/>
            </a:xfrm>
            <a:custGeom>
              <a:avLst/>
              <a:gdLst/>
              <a:ahLst/>
              <a:cxnLst/>
              <a:rect l="l" t="t" r="r" b="b"/>
              <a:pathLst>
                <a:path w="51538" h="69484" extrusionOk="0">
                  <a:moveTo>
                    <a:pt x="51538" y="0"/>
                  </a:moveTo>
                  <a:cubicBezTo>
                    <a:pt x="49903" y="267"/>
                    <a:pt x="48802" y="534"/>
                    <a:pt x="48802" y="534"/>
                  </a:cubicBezTo>
                  <a:cubicBezTo>
                    <a:pt x="48802" y="534"/>
                    <a:pt x="32190" y="39862"/>
                    <a:pt x="32057" y="40963"/>
                  </a:cubicBezTo>
                  <a:cubicBezTo>
                    <a:pt x="32036" y="41127"/>
                    <a:pt x="32151" y="41196"/>
                    <a:pt x="32359" y="41196"/>
                  </a:cubicBezTo>
                  <a:cubicBezTo>
                    <a:pt x="33506" y="41196"/>
                    <a:pt x="37515" y="39084"/>
                    <a:pt x="37628" y="39028"/>
                  </a:cubicBezTo>
                  <a:lnTo>
                    <a:pt x="37628" y="39028"/>
                  </a:lnTo>
                  <a:cubicBezTo>
                    <a:pt x="37461" y="39261"/>
                    <a:pt x="31823" y="47634"/>
                    <a:pt x="31823" y="48835"/>
                  </a:cubicBezTo>
                  <a:cubicBezTo>
                    <a:pt x="31823" y="50069"/>
                    <a:pt x="36927" y="50069"/>
                    <a:pt x="36927" y="50069"/>
                  </a:cubicBezTo>
                  <a:cubicBezTo>
                    <a:pt x="36927" y="50069"/>
                    <a:pt x="25953" y="59976"/>
                    <a:pt x="16479" y="62878"/>
                  </a:cubicBezTo>
                  <a:cubicBezTo>
                    <a:pt x="16279" y="62945"/>
                    <a:pt x="16112" y="62978"/>
                    <a:pt x="15912" y="63045"/>
                  </a:cubicBezTo>
                  <a:cubicBezTo>
                    <a:pt x="14781" y="63351"/>
                    <a:pt x="13595" y="63516"/>
                    <a:pt x="12404" y="63516"/>
                  </a:cubicBezTo>
                  <a:cubicBezTo>
                    <a:pt x="12294" y="63516"/>
                    <a:pt x="12185" y="63515"/>
                    <a:pt x="12076" y="63512"/>
                  </a:cubicBezTo>
                  <a:cubicBezTo>
                    <a:pt x="7873" y="63479"/>
                    <a:pt x="3470" y="61811"/>
                    <a:pt x="1" y="60110"/>
                  </a:cubicBezTo>
                  <a:lnTo>
                    <a:pt x="1" y="60110"/>
                  </a:lnTo>
                  <a:cubicBezTo>
                    <a:pt x="768" y="65614"/>
                    <a:pt x="1335" y="69483"/>
                    <a:pt x="1335" y="69483"/>
                  </a:cubicBezTo>
                  <a:lnTo>
                    <a:pt x="42064" y="69483"/>
                  </a:lnTo>
                  <a:cubicBezTo>
                    <a:pt x="42064" y="69483"/>
                    <a:pt x="40930" y="52771"/>
                    <a:pt x="40930" y="50336"/>
                  </a:cubicBezTo>
                  <a:cubicBezTo>
                    <a:pt x="40930" y="48435"/>
                    <a:pt x="48269" y="14877"/>
                    <a:pt x="51538"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17" name="Google Shape;1217;p52"/>
            <p:cNvSpPr/>
            <p:nvPr/>
          </p:nvSpPr>
          <p:spPr>
            <a:xfrm>
              <a:off x="4359701" y="2427105"/>
              <a:ext cx="556587" cy="1250591"/>
            </a:xfrm>
            <a:custGeom>
              <a:avLst/>
              <a:gdLst/>
              <a:ahLst/>
              <a:cxnLst/>
              <a:rect l="l" t="t" r="r" b="b"/>
              <a:pathLst>
                <a:path w="27287" h="61311" extrusionOk="0">
                  <a:moveTo>
                    <a:pt x="18247" y="0"/>
                  </a:moveTo>
                  <a:cubicBezTo>
                    <a:pt x="9541" y="33424"/>
                    <a:pt x="1" y="61311"/>
                    <a:pt x="1" y="61311"/>
                  </a:cubicBezTo>
                  <a:cubicBezTo>
                    <a:pt x="8073" y="53238"/>
                    <a:pt x="22450" y="32657"/>
                    <a:pt x="22450" y="32657"/>
                  </a:cubicBezTo>
                  <a:lnTo>
                    <a:pt x="16513" y="23817"/>
                  </a:lnTo>
                  <a:lnTo>
                    <a:pt x="26453" y="18780"/>
                  </a:lnTo>
                  <a:cubicBezTo>
                    <a:pt x="27287" y="10574"/>
                    <a:pt x="25352" y="1935"/>
                    <a:pt x="25352" y="1935"/>
                  </a:cubicBezTo>
                  <a:lnTo>
                    <a:pt x="18247"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18" name="Google Shape;1218;p52"/>
            <p:cNvSpPr/>
            <p:nvPr/>
          </p:nvSpPr>
          <p:spPr>
            <a:xfrm>
              <a:off x="4359701" y="2402608"/>
              <a:ext cx="551834" cy="1275089"/>
            </a:xfrm>
            <a:custGeom>
              <a:avLst/>
              <a:gdLst/>
              <a:ahLst/>
              <a:cxnLst/>
              <a:rect l="l" t="t" r="r" b="b"/>
              <a:pathLst>
                <a:path w="27054" h="62512" extrusionOk="0">
                  <a:moveTo>
                    <a:pt x="18080" y="0"/>
                  </a:moveTo>
                  <a:cubicBezTo>
                    <a:pt x="9474" y="33991"/>
                    <a:pt x="1" y="62512"/>
                    <a:pt x="1" y="62512"/>
                  </a:cubicBezTo>
                  <a:cubicBezTo>
                    <a:pt x="8006" y="53906"/>
                    <a:pt x="22317" y="31690"/>
                    <a:pt x="22317" y="31690"/>
                  </a:cubicBezTo>
                  <a:lnTo>
                    <a:pt x="16379" y="23917"/>
                  </a:lnTo>
                  <a:lnTo>
                    <a:pt x="26219" y="18213"/>
                  </a:lnTo>
                  <a:cubicBezTo>
                    <a:pt x="27053" y="9941"/>
                    <a:pt x="25119" y="1435"/>
                    <a:pt x="25119" y="1435"/>
                  </a:cubicBezTo>
                  <a:lnTo>
                    <a:pt x="18080"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219" name="Google Shape;1219;p52"/>
            <p:cNvSpPr/>
            <p:nvPr/>
          </p:nvSpPr>
          <p:spPr>
            <a:xfrm>
              <a:off x="4429110" y="2242720"/>
              <a:ext cx="221150" cy="325932"/>
            </a:xfrm>
            <a:custGeom>
              <a:avLst/>
              <a:gdLst/>
              <a:ahLst/>
              <a:cxnLst/>
              <a:rect l="l" t="t" r="r" b="b"/>
              <a:pathLst>
                <a:path w="10842" h="15979" extrusionOk="0">
                  <a:moveTo>
                    <a:pt x="10841" y="0"/>
                  </a:moveTo>
                  <a:lnTo>
                    <a:pt x="834" y="2369"/>
                  </a:lnTo>
                  <a:lnTo>
                    <a:pt x="400" y="6171"/>
                  </a:lnTo>
                  <a:lnTo>
                    <a:pt x="0" y="9641"/>
                  </a:lnTo>
                  <a:cubicBezTo>
                    <a:pt x="0" y="9641"/>
                    <a:pt x="467" y="13410"/>
                    <a:pt x="2535" y="15978"/>
                  </a:cubicBezTo>
                  <a:cubicBezTo>
                    <a:pt x="2535" y="15978"/>
                    <a:pt x="6772" y="12876"/>
                    <a:pt x="10007" y="7239"/>
                  </a:cubicBezTo>
                  <a:lnTo>
                    <a:pt x="10441" y="3436"/>
                  </a:lnTo>
                  <a:lnTo>
                    <a:pt x="10841"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220" name="Google Shape;1220;p52"/>
            <p:cNvSpPr/>
            <p:nvPr/>
          </p:nvSpPr>
          <p:spPr>
            <a:xfrm>
              <a:off x="4437269" y="2242720"/>
              <a:ext cx="212991" cy="150146"/>
            </a:xfrm>
            <a:custGeom>
              <a:avLst/>
              <a:gdLst/>
              <a:ahLst/>
              <a:cxnLst/>
              <a:rect l="l" t="t" r="r" b="b"/>
              <a:pathLst>
                <a:path w="10442" h="7361" extrusionOk="0">
                  <a:moveTo>
                    <a:pt x="10441" y="0"/>
                  </a:moveTo>
                  <a:lnTo>
                    <a:pt x="434" y="2369"/>
                  </a:lnTo>
                  <a:lnTo>
                    <a:pt x="0" y="6171"/>
                  </a:lnTo>
                  <a:cubicBezTo>
                    <a:pt x="967" y="6806"/>
                    <a:pt x="2221" y="7360"/>
                    <a:pt x="3660" y="7360"/>
                  </a:cubicBezTo>
                  <a:cubicBezTo>
                    <a:pt x="5547" y="7360"/>
                    <a:pt x="7751" y="6408"/>
                    <a:pt x="10041" y="3436"/>
                  </a:cubicBezTo>
                  <a:lnTo>
                    <a:pt x="10441" y="0"/>
                  </a:lnTo>
                  <a:close/>
                </a:path>
              </a:pathLst>
            </a:custGeom>
            <a:solidFill>
              <a:srgbClr val="59332E"/>
            </a:solidFill>
            <a:ln>
              <a:noFill/>
            </a:ln>
          </p:spPr>
          <p:txBody>
            <a:bodyPr spcFirstLastPara="1" wrap="square" lIns="121900" tIns="121900" rIns="121900" bIns="121900" anchor="ctr" anchorCtr="0">
              <a:noAutofit/>
            </a:bodyPr>
            <a:lstStyle/>
            <a:p>
              <a:endParaRPr sz="2400"/>
            </a:p>
          </p:txBody>
        </p:sp>
        <p:sp>
          <p:nvSpPr>
            <p:cNvPr id="1221" name="Google Shape;1221;p52"/>
            <p:cNvSpPr/>
            <p:nvPr/>
          </p:nvSpPr>
          <p:spPr>
            <a:xfrm>
              <a:off x="4340651" y="1717469"/>
              <a:ext cx="426634" cy="598075"/>
            </a:xfrm>
            <a:custGeom>
              <a:avLst/>
              <a:gdLst/>
              <a:ahLst/>
              <a:cxnLst/>
              <a:rect l="l" t="t" r="r" b="b"/>
              <a:pathLst>
                <a:path w="20916" h="29321" extrusionOk="0">
                  <a:moveTo>
                    <a:pt x="11031" y="1"/>
                  </a:moveTo>
                  <a:cubicBezTo>
                    <a:pt x="9114" y="1"/>
                    <a:pt x="3868" y="616"/>
                    <a:pt x="2136" y="7139"/>
                  </a:cubicBezTo>
                  <a:cubicBezTo>
                    <a:pt x="2102" y="7306"/>
                    <a:pt x="2036" y="7439"/>
                    <a:pt x="2002" y="7606"/>
                  </a:cubicBezTo>
                  <a:cubicBezTo>
                    <a:pt x="2002" y="7706"/>
                    <a:pt x="1969" y="7806"/>
                    <a:pt x="1969" y="7873"/>
                  </a:cubicBezTo>
                  <a:cubicBezTo>
                    <a:pt x="1935" y="7973"/>
                    <a:pt x="1935" y="8040"/>
                    <a:pt x="1902" y="8140"/>
                  </a:cubicBezTo>
                  <a:cubicBezTo>
                    <a:pt x="1902" y="8173"/>
                    <a:pt x="1869" y="8240"/>
                    <a:pt x="1869" y="8307"/>
                  </a:cubicBezTo>
                  <a:cubicBezTo>
                    <a:pt x="1835" y="8473"/>
                    <a:pt x="1802" y="8673"/>
                    <a:pt x="1769" y="8874"/>
                  </a:cubicBezTo>
                  <a:cubicBezTo>
                    <a:pt x="1769" y="8907"/>
                    <a:pt x="1769" y="8940"/>
                    <a:pt x="1769" y="9007"/>
                  </a:cubicBezTo>
                  <a:cubicBezTo>
                    <a:pt x="1602" y="10074"/>
                    <a:pt x="1468" y="11109"/>
                    <a:pt x="1302" y="12076"/>
                  </a:cubicBezTo>
                  <a:cubicBezTo>
                    <a:pt x="1102" y="13477"/>
                    <a:pt x="935" y="14778"/>
                    <a:pt x="768" y="16012"/>
                  </a:cubicBezTo>
                  <a:cubicBezTo>
                    <a:pt x="735" y="16246"/>
                    <a:pt x="701" y="16512"/>
                    <a:pt x="668" y="16746"/>
                  </a:cubicBezTo>
                  <a:cubicBezTo>
                    <a:pt x="635" y="17180"/>
                    <a:pt x="568" y="17613"/>
                    <a:pt x="534" y="18047"/>
                  </a:cubicBezTo>
                  <a:cubicBezTo>
                    <a:pt x="501" y="18380"/>
                    <a:pt x="468" y="18747"/>
                    <a:pt x="434" y="19081"/>
                  </a:cubicBezTo>
                  <a:cubicBezTo>
                    <a:pt x="401" y="19214"/>
                    <a:pt x="401" y="19314"/>
                    <a:pt x="368" y="19448"/>
                  </a:cubicBezTo>
                  <a:cubicBezTo>
                    <a:pt x="368" y="19615"/>
                    <a:pt x="334" y="19781"/>
                    <a:pt x="334" y="19948"/>
                  </a:cubicBezTo>
                  <a:cubicBezTo>
                    <a:pt x="1" y="23884"/>
                    <a:pt x="201" y="26553"/>
                    <a:pt x="1335" y="27520"/>
                  </a:cubicBezTo>
                  <a:cubicBezTo>
                    <a:pt x="2269" y="28254"/>
                    <a:pt x="4404" y="29055"/>
                    <a:pt x="6872" y="29255"/>
                  </a:cubicBezTo>
                  <a:cubicBezTo>
                    <a:pt x="7316" y="29297"/>
                    <a:pt x="7769" y="29320"/>
                    <a:pt x="8227" y="29320"/>
                  </a:cubicBezTo>
                  <a:cubicBezTo>
                    <a:pt x="11005" y="29320"/>
                    <a:pt x="13941" y="28468"/>
                    <a:pt x="15745" y="25919"/>
                  </a:cubicBezTo>
                  <a:cubicBezTo>
                    <a:pt x="15912" y="25686"/>
                    <a:pt x="16079" y="25419"/>
                    <a:pt x="16246" y="25152"/>
                  </a:cubicBezTo>
                  <a:cubicBezTo>
                    <a:pt x="16312" y="25052"/>
                    <a:pt x="16346" y="24952"/>
                    <a:pt x="16412" y="24852"/>
                  </a:cubicBezTo>
                  <a:cubicBezTo>
                    <a:pt x="16446" y="24752"/>
                    <a:pt x="16513" y="24652"/>
                    <a:pt x="16579" y="24551"/>
                  </a:cubicBezTo>
                  <a:cubicBezTo>
                    <a:pt x="16613" y="24485"/>
                    <a:pt x="16679" y="24351"/>
                    <a:pt x="16713" y="24251"/>
                  </a:cubicBezTo>
                  <a:cubicBezTo>
                    <a:pt x="16779" y="24151"/>
                    <a:pt x="16813" y="24051"/>
                    <a:pt x="16879" y="23951"/>
                  </a:cubicBezTo>
                  <a:cubicBezTo>
                    <a:pt x="17447" y="22717"/>
                    <a:pt x="17947" y="21282"/>
                    <a:pt x="18381" y="19781"/>
                  </a:cubicBezTo>
                  <a:cubicBezTo>
                    <a:pt x="18447" y="19581"/>
                    <a:pt x="18514" y="19381"/>
                    <a:pt x="18547" y="19148"/>
                  </a:cubicBezTo>
                  <a:cubicBezTo>
                    <a:pt x="18647" y="18881"/>
                    <a:pt x="18714" y="18614"/>
                    <a:pt x="18781" y="18347"/>
                  </a:cubicBezTo>
                  <a:cubicBezTo>
                    <a:pt x="18814" y="18247"/>
                    <a:pt x="18814" y="18147"/>
                    <a:pt x="18848" y="18047"/>
                  </a:cubicBezTo>
                  <a:cubicBezTo>
                    <a:pt x="18881" y="17880"/>
                    <a:pt x="18948" y="17713"/>
                    <a:pt x="18981" y="17513"/>
                  </a:cubicBezTo>
                  <a:cubicBezTo>
                    <a:pt x="19014" y="17380"/>
                    <a:pt x="19048" y="17246"/>
                    <a:pt x="19081" y="17113"/>
                  </a:cubicBezTo>
                  <a:cubicBezTo>
                    <a:pt x="19181" y="16612"/>
                    <a:pt x="19315" y="16079"/>
                    <a:pt x="19415" y="15578"/>
                  </a:cubicBezTo>
                  <a:cubicBezTo>
                    <a:pt x="19448" y="15378"/>
                    <a:pt x="19481" y="15211"/>
                    <a:pt x="19515" y="15011"/>
                  </a:cubicBezTo>
                  <a:cubicBezTo>
                    <a:pt x="19548" y="14911"/>
                    <a:pt x="19548" y="14811"/>
                    <a:pt x="19581" y="14744"/>
                  </a:cubicBezTo>
                  <a:cubicBezTo>
                    <a:pt x="19615" y="14544"/>
                    <a:pt x="19648" y="14344"/>
                    <a:pt x="19681" y="14177"/>
                  </a:cubicBezTo>
                  <a:cubicBezTo>
                    <a:pt x="19715" y="14077"/>
                    <a:pt x="19715" y="13977"/>
                    <a:pt x="19748" y="13877"/>
                  </a:cubicBezTo>
                  <a:cubicBezTo>
                    <a:pt x="19848" y="13343"/>
                    <a:pt x="19915" y="12810"/>
                    <a:pt x="20015" y="12309"/>
                  </a:cubicBezTo>
                  <a:cubicBezTo>
                    <a:pt x="20382" y="10008"/>
                    <a:pt x="20615" y="7906"/>
                    <a:pt x="20749" y="6338"/>
                  </a:cubicBezTo>
                  <a:cubicBezTo>
                    <a:pt x="20849" y="5371"/>
                    <a:pt x="20882" y="4637"/>
                    <a:pt x="20882" y="4137"/>
                  </a:cubicBezTo>
                  <a:cubicBezTo>
                    <a:pt x="20916" y="2836"/>
                    <a:pt x="19048" y="1869"/>
                    <a:pt x="16980" y="1201"/>
                  </a:cubicBezTo>
                  <a:cubicBezTo>
                    <a:pt x="14478" y="401"/>
                    <a:pt x="11742" y="34"/>
                    <a:pt x="11742" y="34"/>
                  </a:cubicBezTo>
                  <a:cubicBezTo>
                    <a:pt x="11742" y="34"/>
                    <a:pt x="11477" y="1"/>
                    <a:pt x="11031"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222" name="Google Shape;1222;p52"/>
            <p:cNvSpPr/>
            <p:nvPr/>
          </p:nvSpPr>
          <p:spPr>
            <a:xfrm>
              <a:off x="4342017" y="1665438"/>
              <a:ext cx="472223" cy="650130"/>
            </a:xfrm>
            <a:custGeom>
              <a:avLst/>
              <a:gdLst/>
              <a:ahLst/>
              <a:cxnLst/>
              <a:rect l="l" t="t" r="r" b="b"/>
              <a:pathLst>
                <a:path w="23151" h="31873" extrusionOk="0">
                  <a:moveTo>
                    <a:pt x="3269" y="6955"/>
                  </a:moveTo>
                  <a:cubicBezTo>
                    <a:pt x="3903" y="8022"/>
                    <a:pt x="4771" y="8723"/>
                    <a:pt x="5805" y="9190"/>
                  </a:cubicBezTo>
                  <a:cubicBezTo>
                    <a:pt x="7054" y="9746"/>
                    <a:pt x="8509" y="9950"/>
                    <a:pt x="9965" y="9950"/>
                  </a:cubicBezTo>
                  <a:cubicBezTo>
                    <a:pt x="12436" y="9950"/>
                    <a:pt x="14910" y="9364"/>
                    <a:pt x="16379" y="8923"/>
                  </a:cubicBezTo>
                  <a:cubicBezTo>
                    <a:pt x="16779" y="8789"/>
                    <a:pt x="17113" y="8689"/>
                    <a:pt x="17380" y="8623"/>
                  </a:cubicBezTo>
                  <a:cubicBezTo>
                    <a:pt x="17580" y="8523"/>
                    <a:pt x="17746" y="8489"/>
                    <a:pt x="17780" y="8489"/>
                  </a:cubicBezTo>
                  <a:cubicBezTo>
                    <a:pt x="17780" y="8489"/>
                    <a:pt x="17746" y="8523"/>
                    <a:pt x="17746" y="8623"/>
                  </a:cubicBezTo>
                  <a:cubicBezTo>
                    <a:pt x="17613" y="9123"/>
                    <a:pt x="17246" y="10824"/>
                    <a:pt x="17279" y="11958"/>
                  </a:cubicBezTo>
                  <a:cubicBezTo>
                    <a:pt x="17313" y="12759"/>
                    <a:pt x="17580" y="13559"/>
                    <a:pt x="17813" y="14060"/>
                  </a:cubicBezTo>
                  <a:cubicBezTo>
                    <a:pt x="17947" y="14427"/>
                    <a:pt x="18080" y="14660"/>
                    <a:pt x="18080" y="14660"/>
                  </a:cubicBezTo>
                  <a:cubicBezTo>
                    <a:pt x="18080" y="14660"/>
                    <a:pt x="15745" y="23000"/>
                    <a:pt x="13277" y="25568"/>
                  </a:cubicBezTo>
                  <a:cubicBezTo>
                    <a:pt x="12976" y="25868"/>
                    <a:pt x="12643" y="26135"/>
                    <a:pt x="12309" y="26369"/>
                  </a:cubicBezTo>
                  <a:cubicBezTo>
                    <a:pt x="10675" y="27466"/>
                    <a:pt x="8725" y="27646"/>
                    <a:pt x="7619" y="27646"/>
                  </a:cubicBezTo>
                  <a:cubicBezTo>
                    <a:pt x="7078" y="27646"/>
                    <a:pt x="6739" y="27603"/>
                    <a:pt x="6739" y="27603"/>
                  </a:cubicBezTo>
                  <a:lnTo>
                    <a:pt x="6572" y="25368"/>
                  </a:lnTo>
                  <a:cubicBezTo>
                    <a:pt x="6056" y="25520"/>
                    <a:pt x="5568" y="25561"/>
                    <a:pt x="5189" y="25561"/>
                  </a:cubicBezTo>
                  <a:cubicBezTo>
                    <a:pt x="4735" y="25561"/>
                    <a:pt x="4437" y="25501"/>
                    <a:pt x="4437" y="25501"/>
                  </a:cubicBezTo>
                  <a:lnTo>
                    <a:pt x="3403" y="27369"/>
                  </a:lnTo>
                  <a:cubicBezTo>
                    <a:pt x="3336" y="27369"/>
                    <a:pt x="1168" y="27336"/>
                    <a:pt x="1001" y="24767"/>
                  </a:cubicBezTo>
                  <a:cubicBezTo>
                    <a:pt x="901" y="23100"/>
                    <a:pt x="1868" y="16261"/>
                    <a:pt x="2569" y="11558"/>
                  </a:cubicBezTo>
                  <a:cubicBezTo>
                    <a:pt x="2669" y="10824"/>
                    <a:pt x="2769" y="10157"/>
                    <a:pt x="2869" y="9557"/>
                  </a:cubicBezTo>
                  <a:cubicBezTo>
                    <a:pt x="3103" y="7989"/>
                    <a:pt x="3269" y="6955"/>
                    <a:pt x="3269" y="6955"/>
                  </a:cubicBezTo>
                  <a:close/>
                  <a:moveTo>
                    <a:pt x="8567" y="0"/>
                  </a:moveTo>
                  <a:cubicBezTo>
                    <a:pt x="7772" y="0"/>
                    <a:pt x="6943" y="121"/>
                    <a:pt x="6105" y="417"/>
                  </a:cubicBezTo>
                  <a:cubicBezTo>
                    <a:pt x="1502" y="2018"/>
                    <a:pt x="2836" y="5954"/>
                    <a:pt x="2836" y="5954"/>
                  </a:cubicBezTo>
                  <a:cubicBezTo>
                    <a:pt x="2836" y="5954"/>
                    <a:pt x="2102" y="6021"/>
                    <a:pt x="1301" y="7288"/>
                  </a:cubicBezTo>
                  <a:cubicBezTo>
                    <a:pt x="801" y="8056"/>
                    <a:pt x="1268" y="9090"/>
                    <a:pt x="1668" y="9757"/>
                  </a:cubicBezTo>
                  <a:cubicBezTo>
                    <a:pt x="1768" y="9924"/>
                    <a:pt x="1868" y="10057"/>
                    <a:pt x="1935" y="10157"/>
                  </a:cubicBezTo>
                  <a:cubicBezTo>
                    <a:pt x="1935" y="10257"/>
                    <a:pt x="1902" y="10357"/>
                    <a:pt x="1902" y="10424"/>
                  </a:cubicBezTo>
                  <a:cubicBezTo>
                    <a:pt x="1868" y="10524"/>
                    <a:pt x="1868" y="10591"/>
                    <a:pt x="1835" y="10691"/>
                  </a:cubicBezTo>
                  <a:cubicBezTo>
                    <a:pt x="1835" y="10724"/>
                    <a:pt x="1802" y="10791"/>
                    <a:pt x="1802" y="10858"/>
                  </a:cubicBezTo>
                  <a:cubicBezTo>
                    <a:pt x="1768" y="11024"/>
                    <a:pt x="1735" y="11224"/>
                    <a:pt x="1702" y="11425"/>
                  </a:cubicBezTo>
                  <a:cubicBezTo>
                    <a:pt x="1702" y="11458"/>
                    <a:pt x="1702" y="11491"/>
                    <a:pt x="1702" y="11558"/>
                  </a:cubicBezTo>
                  <a:cubicBezTo>
                    <a:pt x="1535" y="12592"/>
                    <a:pt x="1368" y="13626"/>
                    <a:pt x="1235" y="14627"/>
                  </a:cubicBezTo>
                  <a:cubicBezTo>
                    <a:pt x="1035" y="16028"/>
                    <a:pt x="868" y="17329"/>
                    <a:pt x="701" y="18563"/>
                  </a:cubicBezTo>
                  <a:cubicBezTo>
                    <a:pt x="668" y="18797"/>
                    <a:pt x="634" y="19063"/>
                    <a:pt x="601" y="19297"/>
                  </a:cubicBezTo>
                  <a:cubicBezTo>
                    <a:pt x="568" y="19731"/>
                    <a:pt x="501" y="20164"/>
                    <a:pt x="467" y="20598"/>
                  </a:cubicBezTo>
                  <a:cubicBezTo>
                    <a:pt x="434" y="20931"/>
                    <a:pt x="367" y="21298"/>
                    <a:pt x="334" y="21632"/>
                  </a:cubicBezTo>
                  <a:cubicBezTo>
                    <a:pt x="334" y="21765"/>
                    <a:pt x="334" y="21865"/>
                    <a:pt x="301" y="21999"/>
                  </a:cubicBezTo>
                  <a:cubicBezTo>
                    <a:pt x="301" y="22166"/>
                    <a:pt x="267" y="22332"/>
                    <a:pt x="267" y="22499"/>
                  </a:cubicBezTo>
                  <a:cubicBezTo>
                    <a:pt x="0" y="25802"/>
                    <a:pt x="67" y="28203"/>
                    <a:pt x="801" y="29471"/>
                  </a:cubicBezTo>
                  <a:cubicBezTo>
                    <a:pt x="934" y="29704"/>
                    <a:pt x="1101" y="29904"/>
                    <a:pt x="1268" y="30071"/>
                  </a:cubicBezTo>
                  <a:cubicBezTo>
                    <a:pt x="2202" y="30805"/>
                    <a:pt x="4337" y="31606"/>
                    <a:pt x="6805" y="31806"/>
                  </a:cubicBezTo>
                  <a:cubicBezTo>
                    <a:pt x="7005" y="31839"/>
                    <a:pt x="7239" y="31839"/>
                    <a:pt x="7439" y="31839"/>
                  </a:cubicBezTo>
                  <a:cubicBezTo>
                    <a:pt x="7573" y="31873"/>
                    <a:pt x="7673" y="31873"/>
                    <a:pt x="7806" y="31873"/>
                  </a:cubicBezTo>
                  <a:cubicBezTo>
                    <a:pt x="8340" y="31873"/>
                    <a:pt x="8907" y="31873"/>
                    <a:pt x="9441" y="31806"/>
                  </a:cubicBezTo>
                  <a:cubicBezTo>
                    <a:pt x="9607" y="31773"/>
                    <a:pt x="9741" y="31773"/>
                    <a:pt x="9908" y="31739"/>
                  </a:cubicBezTo>
                  <a:cubicBezTo>
                    <a:pt x="10308" y="31706"/>
                    <a:pt x="10708" y="31606"/>
                    <a:pt x="11108" y="31506"/>
                  </a:cubicBezTo>
                  <a:cubicBezTo>
                    <a:pt x="11208" y="31472"/>
                    <a:pt x="11309" y="31439"/>
                    <a:pt x="11409" y="31406"/>
                  </a:cubicBezTo>
                  <a:cubicBezTo>
                    <a:pt x="11475" y="31406"/>
                    <a:pt x="11542" y="31406"/>
                    <a:pt x="11575" y="31372"/>
                  </a:cubicBezTo>
                  <a:cubicBezTo>
                    <a:pt x="11642" y="31339"/>
                    <a:pt x="11709" y="31339"/>
                    <a:pt x="11776" y="31305"/>
                  </a:cubicBezTo>
                  <a:cubicBezTo>
                    <a:pt x="12343" y="31105"/>
                    <a:pt x="12910" y="30872"/>
                    <a:pt x="13443" y="30538"/>
                  </a:cubicBezTo>
                  <a:cubicBezTo>
                    <a:pt x="13610" y="30438"/>
                    <a:pt x="13744" y="30338"/>
                    <a:pt x="13910" y="30238"/>
                  </a:cubicBezTo>
                  <a:cubicBezTo>
                    <a:pt x="14277" y="30005"/>
                    <a:pt x="14611" y="29704"/>
                    <a:pt x="14944" y="29371"/>
                  </a:cubicBezTo>
                  <a:cubicBezTo>
                    <a:pt x="15078" y="29237"/>
                    <a:pt x="15178" y="29104"/>
                    <a:pt x="15311" y="28937"/>
                  </a:cubicBezTo>
                  <a:cubicBezTo>
                    <a:pt x="15445" y="28804"/>
                    <a:pt x="15545" y="28637"/>
                    <a:pt x="15678" y="28470"/>
                  </a:cubicBezTo>
                  <a:cubicBezTo>
                    <a:pt x="15845" y="28237"/>
                    <a:pt x="16012" y="27970"/>
                    <a:pt x="16179" y="27703"/>
                  </a:cubicBezTo>
                  <a:cubicBezTo>
                    <a:pt x="16212" y="27603"/>
                    <a:pt x="16279" y="27503"/>
                    <a:pt x="16345" y="27403"/>
                  </a:cubicBezTo>
                  <a:cubicBezTo>
                    <a:pt x="16379" y="27303"/>
                    <a:pt x="16446" y="27203"/>
                    <a:pt x="16479" y="27102"/>
                  </a:cubicBezTo>
                  <a:cubicBezTo>
                    <a:pt x="16546" y="27002"/>
                    <a:pt x="16612" y="26902"/>
                    <a:pt x="16646" y="26802"/>
                  </a:cubicBezTo>
                  <a:cubicBezTo>
                    <a:pt x="16712" y="26702"/>
                    <a:pt x="16746" y="26602"/>
                    <a:pt x="16812" y="26502"/>
                  </a:cubicBezTo>
                  <a:cubicBezTo>
                    <a:pt x="17380" y="25268"/>
                    <a:pt x="17880" y="23833"/>
                    <a:pt x="18314" y="22332"/>
                  </a:cubicBezTo>
                  <a:cubicBezTo>
                    <a:pt x="18380" y="22132"/>
                    <a:pt x="18447" y="21899"/>
                    <a:pt x="18480" y="21699"/>
                  </a:cubicBezTo>
                  <a:cubicBezTo>
                    <a:pt x="18580" y="21432"/>
                    <a:pt x="18647" y="21165"/>
                    <a:pt x="18714" y="20898"/>
                  </a:cubicBezTo>
                  <a:cubicBezTo>
                    <a:pt x="18747" y="20798"/>
                    <a:pt x="18747" y="20698"/>
                    <a:pt x="18781" y="20598"/>
                  </a:cubicBezTo>
                  <a:cubicBezTo>
                    <a:pt x="18814" y="20431"/>
                    <a:pt x="18881" y="20264"/>
                    <a:pt x="18914" y="20064"/>
                  </a:cubicBezTo>
                  <a:cubicBezTo>
                    <a:pt x="18947" y="19931"/>
                    <a:pt x="18981" y="19797"/>
                    <a:pt x="19014" y="19664"/>
                  </a:cubicBezTo>
                  <a:cubicBezTo>
                    <a:pt x="19114" y="19163"/>
                    <a:pt x="19248" y="18630"/>
                    <a:pt x="19348" y="18129"/>
                  </a:cubicBezTo>
                  <a:cubicBezTo>
                    <a:pt x="19381" y="17929"/>
                    <a:pt x="19414" y="17762"/>
                    <a:pt x="19448" y="17562"/>
                  </a:cubicBezTo>
                  <a:cubicBezTo>
                    <a:pt x="19481" y="17462"/>
                    <a:pt x="19481" y="17362"/>
                    <a:pt x="19514" y="17262"/>
                  </a:cubicBezTo>
                  <a:cubicBezTo>
                    <a:pt x="19548" y="17095"/>
                    <a:pt x="19581" y="16895"/>
                    <a:pt x="19614" y="16728"/>
                  </a:cubicBezTo>
                  <a:cubicBezTo>
                    <a:pt x="19648" y="16628"/>
                    <a:pt x="19648" y="16528"/>
                    <a:pt x="19681" y="16428"/>
                  </a:cubicBezTo>
                  <a:cubicBezTo>
                    <a:pt x="19715" y="16395"/>
                    <a:pt x="19781" y="16295"/>
                    <a:pt x="19881" y="16128"/>
                  </a:cubicBezTo>
                  <a:cubicBezTo>
                    <a:pt x="20081" y="15894"/>
                    <a:pt x="20315" y="15561"/>
                    <a:pt x="20582" y="15127"/>
                  </a:cubicBezTo>
                  <a:cubicBezTo>
                    <a:pt x="21416" y="13860"/>
                    <a:pt x="22483" y="11825"/>
                    <a:pt x="22917" y="9457"/>
                  </a:cubicBezTo>
                  <a:cubicBezTo>
                    <a:pt x="22984" y="9190"/>
                    <a:pt x="23017" y="8889"/>
                    <a:pt x="23050" y="8623"/>
                  </a:cubicBezTo>
                  <a:cubicBezTo>
                    <a:pt x="23117" y="8122"/>
                    <a:pt x="23150" y="7622"/>
                    <a:pt x="23117" y="7155"/>
                  </a:cubicBezTo>
                  <a:cubicBezTo>
                    <a:pt x="23117" y="6855"/>
                    <a:pt x="23117" y="6554"/>
                    <a:pt x="23084" y="6221"/>
                  </a:cubicBezTo>
                  <a:cubicBezTo>
                    <a:pt x="22712" y="2880"/>
                    <a:pt x="19739" y="2242"/>
                    <a:pt x="17524" y="2242"/>
                  </a:cubicBezTo>
                  <a:cubicBezTo>
                    <a:pt x="16157" y="2242"/>
                    <a:pt x="15078" y="2485"/>
                    <a:pt x="15078" y="2485"/>
                  </a:cubicBezTo>
                  <a:cubicBezTo>
                    <a:pt x="15078" y="2485"/>
                    <a:pt x="12168" y="0"/>
                    <a:pt x="8567" y="0"/>
                  </a:cubicBezTo>
                  <a:close/>
                </a:path>
              </a:pathLst>
            </a:custGeom>
            <a:solidFill>
              <a:srgbClr val="7A473D"/>
            </a:solidFill>
            <a:ln>
              <a:noFill/>
            </a:ln>
          </p:spPr>
          <p:txBody>
            <a:bodyPr spcFirstLastPara="1" wrap="square" lIns="121900" tIns="121900" rIns="121900" bIns="121900" anchor="ctr" anchorCtr="0">
              <a:noAutofit/>
            </a:bodyPr>
            <a:lstStyle/>
            <a:p>
              <a:endParaRPr sz="2400"/>
            </a:p>
          </p:txBody>
        </p:sp>
        <p:sp>
          <p:nvSpPr>
            <p:cNvPr id="1223" name="Google Shape;1223;p52"/>
            <p:cNvSpPr/>
            <p:nvPr/>
          </p:nvSpPr>
          <p:spPr>
            <a:xfrm>
              <a:off x="4418891" y="2174004"/>
              <a:ext cx="86445" cy="17664"/>
            </a:xfrm>
            <a:custGeom>
              <a:avLst/>
              <a:gdLst/>
              <a:ahLst/>
              <a:cxnLst/>
              <a:rect l="l" t="t" r="r" b="b"/>
              <a:pathLst>
                <a:path w="4238" h="866" extrusionOk="0">
                  <a:moveTo>
                    <a:pt x="4237" y="0"/>
                  </a:moveTo>
                  <a:cubicBezTo>
                    <a:pt x="3356" y="294"/>
                    <a:pt x="2570" y="389"/>
                    <a:pt x="1922" y="389"/>
                  </a:cubicBezTo>
                  <a:cubicBezTo>
                    <a:pt x="729" y="389"/>
                    <a:pt x="1" y="67"/>
                    <a:pt x="1" y="67"/>
                  </a:cubicBezTo>
                  <a:lnTo>
                    <a:pt x="1" y="67"/>
                  </a:lnTo>
                  <a:cubicBezTo>
                    <a:pt x="196" y="664"/>
                    <a:pt x="713" y="865"/>
                    <a:pt x="1322" y="865"/>
                  </a:cubicBezTo>
                  <a:cubicBezTo>
                    <a:pt x="2583" y="865"/>
                    <a:pt x="4237" y="0"/>
                    <a:pt x="4237" y="0"/>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24" name="Google Shape;1224;p52"/>
            <p:cNvSpPr/>
            <p:nvPr/>
          </p:nvSpPr>
          <p:spPr>
            <a:xfrm>
              <a:off x="4419585" y="1961044"/>
              <a:ext cx="59887" cy="154817"/>
            </a:xfrm>
            <a:custGeom>
              <a:avLst/>
              <a:gdLst/>
              <a:ahLst/>
              <a:cxnLst/>
              <a:rect l="l" t="t" r="r" b="b"/>
              <a:pathLst>
                <a:path w="2936" h="7590" extrusionOk="0">
                  <a:moveTo>
                    <a:pt x="2936" y="0"/>
                  </a:moveTo>
                  <a:cubicBezTo>
                    <a:pt x="2935" y="1"/>
                    <a:pt x="1034" y="2936"/>
                    <a:pt x="0" y="7139"/>
                  </a:cubicBezTo>
                  <a:cubicBezTo>
                    <a:pt x="0" y="7139"/>
                    <a:pt x="325" y="7590"/>
                    <a:pt x="1160" y="7590"/>
                  </a:cubicBezTo>
                  <a:cubicBezTo>
                    <a:pt x="1460" y="7590"/>
                    <a:pt x="1827" y="7531"/>
                    <a:pt x="2268" y="7372"/>
                  </a:cubicBezTo>
                  <a:cubicBezTo>
                    <a:pt x="2268" y="7372"/>
                    <a:pt x="1068" y="7339"/>
                    <a:pt x="601" y="6872"/>
                  </a:cubicBezTo>
                  <a:cubicBezTo>
                    <a:pt x="601" y="6872"/>
                    <a:pt x="1101" y="4270"/>
                    <a:pt x="2936" y="0"/>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25" name="Google Shape;1225;p52"/>
            <p:cNvSpPr/>
            <p:nvPr/>
          </p:nvSpPr>
          <p:spPr>
            <a:xfrm>
              <a:off x="4412099" y="2088951"/>
              <a:ext cx="159916" cy="74288"/>
            </a:xfrm>
            <a:custGeom>
              <a:avLst/>
              <a:gdLst/>
              <a:ahLst/>
              <a:cxnLst/>
              <a:rect l="l" t="t" r="r" b="b"/>
              <a:pathLst>
                <a:path w="7840" h="3642" extrusionOk="0">
                  <a:moveTo>
                    <a:pt x="7839" y="1"/>
                  </a:moveTo>
                  <a:cubicBezTo>
                    <a:pt x="5659" y="2542"/>
                    <a:pt x="3546" y="3126"/>
                    <a:pt x="2065" y="3126"/>
                  </a:cubicBezTo>
                  <a:cubicBezTo>
                    <a:pt x="804" y="3126"/>
                    <a:pt x="0" y="2703"/>
                    <a:pt x="0" y="2703"/>
                  </a:cubicBezTo>
                  <a:lnTo>
                    <a:pt x="0" y="2703"/>
                  </a:lnTo>
                  <a:cubicBezTo>
                    <a:pt x="865" y="3376"/>
                    <a:pt x="1716" y="3641"/>
                    <a:pt x="2521" y="3641"/>
                  </a:cubicBezTo>
                  <a:cubicBezTo>
                    <a:pt x="5502" y="3641"/>
                    <a:pt x="7839" y="1"/>
                    <a:pt x="7839" y="1"/>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26" name="Google Shape;1226;p52"/>
            <p:cNvSpPr/>
            <p:nvPr/>
          </p:nvSpPr>
          <p:spPr>
            <a:xfrm>
              <a:off x="4562666" y="2078059"/>
              <a:ext cx="22947" cy="19826"/>
            </a:xfrm>
            <a:custGeom>
              <a:avLst/>
              <a:gdLst/>
              <a:ahLst/>
              <a:cxnLst/>
              <a:rect l="l" t="t" r="r" b="b"/>
              <a:pathLst>
                <a:path w="1125" h="972" extrusionOk="0">
                  <a:moveTo>
                    <a:pt x="157" y="1"/>
                  </a:moveTo>
                  <a:cubicBezTo>
                    <a:pt x="157" y="1"/>
                    <a:pt x="1" y="971"/>
                    <a:pt x="1022" y="971"/>
                  </a:cubicBezTo>
                  <a:cubicBezTo>
                    <a:pt x="1055" y="971"/>
                    <a:pt x="1089" y="970"/>
                    <a:pt x="1124" y="968"/>
                  </a:cubicBezTo>
                  <a:cubicBezTo>
                    <a:pt x="1124" y="968"/>
                    <a:pt x="390" y="601"/>
                    <a:pt x="157" y="1"/>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27" name="Google Shape;1227;p52"/>
            <p:cNvSpPr/>
            <p:nvPr/>
          </p:nvSpPr>
          <p:spPr>
            <a:xfrm>
              <a:off x="4395089" y="1898448"/>
              <a:ext cx="74859" cy="51055"/>
            </a:xfrm>
            <a:custGeom>
              <a:avLst/>
              <a:gdLst/>
              <a:ahLst/>
              <a:cxnLst/>
              <a:rect l="l" t="t" r="r" b="b"/>
              <a:pathLst>
                <a:path w="3670" h="2503" extrusionOk="0">
                  <a:moveTo>
                    <a:pt x="2141" y="0"/>
                  </a:moveTo>
                  <a:cubicBezTo>
                    <a:pt x="985" y="0"/>
                    <a:pt x="0" y="2035"/>
                    <a:pt x="0" y="2035"/>
                  </a:cubicBezTo>
                  <a:cubicBezTo>
                    <a:pt x="0" y="2035"/>
                    <a:pt x="1139" y="734"/>
                    <a:pt x="2131" y="734"/>
                  </a:cubicBezTo>
                  <a:cubicBezTo>
                    <a:pt x="2144" y="734"/>
                    <a:pt x="2156" y="734"/>
                    <a:pt x="2169" y="734"/>
                  </a:cubicBezTo>
                  <a:cubicBezTo>
                    <a:pt x="2869" y="734"/>
                    <a:pt x="3670" y="2502"/>
                    <a:pt x="3670" y="2502"/>
                  </a:cubicBezTo>
                  <a:cubicBezTo>
                    <a:pt x="3670" y="2502"/>
                    <a:pt x="3303" y="34"/>
                    <a:pt x="2169" y="1"/>
                  </a:cubicBezTo>
                  <a:cubicBezTo>
                    <a:pt x="2159" y="0"/>
                    <a:pt x="2150" y="0"/>
                    <a:pt x="2141" y="0"/>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28" name="Google Shape;1228;p52"/>
            <p:cNvSpPr/>
            <p:nvPr/>
          </p:nvSpPr>
          <p:spPr>
            <a:xfrm>
              <a:off x="4416281" y="1950438"/>
              <a:ext cx="24987" cy="35818"/>
            </a:xfrm>
            <a:custGeom>
              <a:avLst/>
              <a:gdLst/>
              <a:ahLst/>
              <a:cxnLst/>
              <a:rect l="l" t="t" r="r" b="b"/>
              <a:pathLst>
                <a:path w="1225" h="1756" extrusionOk="0">
                  <a:moveTo>
                    <a:pt x="639" y="1"/>
                  </a:moveTo>
                  <a:cubicBezTo>
                    <a:pt x="1" y="1"/>
                    <a:pt x="59" y="1723"/>
                    <a:pt x="562" y="1755"/>
                  </a:cubicBezTo>
                  <a:cubicBezTo>
                    <a:pt x="568" y="1755"/>
                    <a:pt x="574" y="1755"/>
                    <a:pt x="579" y="1755"/>
                  </a:cubicBezTo>
                  <a:cubicBezTo>
                    <a:pt x="1131" y="1755"/>
                    <a:pt x="1225" y="119"/>
                    <a:pt x="763" y="20"/>
                  </a:cubicBezTo>
                  <a:cubicBezTo>
                    <a:pt x="719" y="7"/>
                    <a:pt x="678" y="1"/>
                    <a:pt x="639" y="1"/>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29" name="Google Shape;1229;p52"/>
            <p:cNvSpPr/>
            <p:nvPr/>
          </p:nvSpPr>
          <p:spPr>
            <a:xfrm>
              <a:off x="4414812" y="1947726"/>
              <a:ext cx="29964" cy="16053"/>
            </a:xfrm>
            <a:custGeom>
              <a:avLst/>
              <a:gdLst/>
              <a:ahLst/>
              <a:cxnLst/>
              <a:rect l="l" t="t" r="r" b="b"/>
              <a:pathLst>
                <a:path w="1469" h="787" extrusionOk="0">
                  <a:moveTo>
                    <a:pt x="758" y="1"/>
                  </a:moveTo>
                  <a:cubicBezTo>
                    <a:pt x="552" y="1"/>
                    <a:pt x="300" y="144"/>
                    <a:pt x="1" y="553"/>
                  </a:cubicBezTo>
                  <a:cubicBezTo>
                    <a:pt x="1" y="553"/>
                    <a:pt x="306" y="218"/>
                    <a:pt x="683" y="218"/>
                  </a:cubicBezTo>
                  <a:cubicBezTo>
                    <a:pt x="700" y="218"/>
                    <a:pt x="717" y="218"/>
                    <a:pt x="735" y="220"/>
                  </a:cubicBezTo>
                  <a:cubicBezTo>
                    <a:pt x="1135" y="253"/>
                    <a:pt x="1468" y="787"/>
                    <a:pt x="1468" y="787"/>
                  </a:cubicBezTo>
                  <a:cubicBezTo>
                    <a:pt x="1468" y="787"/>
                    <a:pt x="1239" y="1"/>
                    <a:pt x="758" y="1"/>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30" name="Google Shape;1230;p52"/>
            <p:cNvSpPr/>
            <p:nvPr/>
          </p:nvSpPr>
          <p:spPr>
            <a:xfrm>
              <a:off x="4531847" y="1914357"/>
              <a:ext cx="80305" cy="56236"/>
            </a:xfrm>
            <a:custGeom>
              <a:avLst/>
              <a:gdLst/>
              <a:ahLst/>
              <a:cxnLst/>
              <a:rect l="l" t="t" r="r" b="b"/>
              <a:pathLst>
                <a:path w="3937" h="2757" extrusionOk="0">
                  <a:moveTo>
                    <a:pt x="2085" y="1"/>
                  </a:moveTo>
                  <a:cubicBezTo>
                    <a:pt x="961" y="1"/>
                    <a:pt x="0" y="2223"/>
                    <a:pt x="0" y="2223"/>
                  </a:cubicBezTo>
                  <a:cubicBezTo>
                    <a:pt x="0" y="2223"/>
                    <a:pt x="1182" y="804"/>
                    <a:pt x="1933" y="804"/>
                  </a:cubicBezTo>
                  <a:cubicBezTo>
                    <a:pt x="1980" y="804"/>
                    <a:pt x="2025" y="810"/>
                    <a:pt x="2068" y="822"/>
                  </a:cubicBezTo>
                  <a:cubicBezTo>
                    <a:pt x="3102" y="1055"/>
                    <a:pt x="3936" y="2756"/>
                    <a:pt x="3936" y="2756"/>
                  </a:cubicBezTo>
                  <a:cubicBezTo>
                    <a:pt x="3936" y="2756"/>
                    <a:pt x="3469" y="321"/>
                    <a:pt x="2268" y="21"/>
                  </a:cubicBezTo>
                  <a:cubicBezTo>
                    <a:pt x="2207" y="7"/>
                    <a:pt x="2146" y="1"/>
                    <a:pt x="2085" y="1"/>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31" name="Google Shape;1231;p52"/>
            <p:cNvSpPr/>
            <p:nvPr/>
          </p:nvSpPr>
          <p:spPr>
            <a:xfrm>
              <a:off x="4552366" y="1965940"/>
              <a:ext cx="30249" cy="42835"/>
            </a:xfrm>
            <a:custGeom>
              <a:avLst/>
              <a:gdLst/>
              <a:ahLst/>
              <a:cxnLst/>
              <a:rect l="l" t="t" r="r" b="b"/>
              <a:pathLst>
                <a:path w="1483" h="2100" extrusionOk="0">
                  <a:moveTo>
                    <a:pt x="806" y="0"/>
                  </a:moveTo>
                  <a:cubicBezTo>
                    <a:pt x="52" y="0"/>
                    <a:pt x="0" y="2033"/>
                    <a:pt x="595" y="2095"/>
                  </a:cubicBezTo>
                  <a:cubicBezTo>
                    <a:pt x="612" y="2098"/>
                    <a:pt x="628" y="2099"/>
                    <a:pt x="643" y="2099"/>
                  </a:cubicBezTo>
                  <a:cubicBezTo>
                    <a:pt x="1273" y="2099"/>
                    <a:pt x="1483" y="190"/>
                    <a:pt x="962" y="27"/>
                  </a:cubicBezTo>
                  <a:cubicBezTo>
                    <a:pt x="907" y="9"/>
                    <a:pt x="855" y="0"/>
                    <a:pt x="806" y="0"/>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32" name="Google Shape;1232;p52"/>
            <p:cNvSpPr/>
            <p:nvPr/>
          </p:nvSpPr>
          <p:spPr>
            <a:xfrm>
              <a:off x="4550898" y="1962839"/>
              <a:ext cx="34717" cy="19990"/>
            </a:xfrm>
            <a:custGeom>
              <a:avLst/>
              <a:gdLst/>
              <a:ahLst/>
              <a:cxnLst/>
              <a:rect l="l" t="t" r="r" b="b"/>
              <a:pathLst>
                <a:path w="1702" h="980" extrusionOk="0">
                  <a:moveTo>
                    <a:pt x="898" y="0"/>
                  </a:moveTo>
                  <a:cubicBezTo>
                    <a:pt x="662" y="0"/>
                    <a:pt x="366" y="161"/>
                    <a:pt x="0" y="613"/>
                  </a:cubicBezTo>
                  <a:cubicBezTo>
                    <a:pt x="0" y="613"/>
                    <a:pt x="370" y="272"/>
                    <a:pt x="794" y="272"/>
                  </a:cubicBezTo>
                  <a:cubicBezTo>
                    <a:pt x="829" y="272"/>
                    <a:pt x="865" y="274"/>
                    <a:pt x="901" y="279"/>
                  </a:cubicBezTo>
                  <a:cubicBezTo>
                    <a:pt x="1368" y="313"/>
                    <a:pt x="1701" y="980"/>
                    <a:pt x="1701" y="980"/>
                  </a:cubicBezTo>
                  <a:cubicBezTo>
                    <a:pt x="1701" y="980"/>
                    <a:pt x="1482" y="0"/>
                    <a:pt x="898" y="0"/>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33" name="Google Shape;1233;p52"/>
            <p:cNvSpPr/>
            <p:nvPr/>
          </p:nvSpPr>
          <p:spPr>
            <a:xfrm>
              <a:off x="4685596" y="1987234"/>
              <a:ext cx="146984" cy="187473"/>
            </a:xfrm>
            <a:custGeom>
              <a:avLst/>
              <a:gdLst/>
              <a:ahLst/>
              <a:cxnLst/>
              <a:rect l="l" t="t" r="r" b="b"/>
              <a:pathLst>
                <a:path w="7206" h="9191" extrusionOk="0">
                  <a:moveTo>
                    <a:pt x="4691" y="1"/>
                  </a:moveTo>
                  <a:cubicBezTo>
                    <a:pt x="3299" y="1"/>
                    <a:pt x="2302" y="851"/>
                    <a:pt x="2302" y="851"/>
                  </a:cubicBezTo>
                  <a:lnTo>
                    <a:pt x="1" y="9191"/>
                  </a:lnTo>
                  <a:cubicBezTo>
                    <a:pt x="6205" y="7723"/>
                    <a:pt x="7206" y="484"/>
                    <a:pt x="5438" y="84"/>
                  </a:cubicBezTo>
                  <a:cubicBezTo>
                    <a:pt x="5179" y="26"/>
                    <a:pt x="4929" y="1"/>
                    <a:pt x="4691"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234" name="Google Shape;1234;p52"/>
            <p:cNvSpPr/>
            <p:nvPr/>
          </p:nvSpPr>
          <p:spPr>
            <a:xfrm>
              <a:off x="4714865" y="2010037"/>
              <a:ext cx="80978" cy="111595"/>
            </a:xfrm>
            <a:custGeom>
              <a:avLst/>
              <a:gdLst/>
              <a:ahLst/>
              <a:cxnLst/>
              <a:rect l="l" t="t" r="r" b="b"/>
              <a:pathLst>
                <a:path w="3970" h="5471" extrusionOk="0">
                  <a:moveTo>
                    <a:pt x="3970" y="0"/>
                  </a:moveTo>
                  <a:cubicBezTo>
                    <a:pt x="3970" y="0"/>
                    <a:pt x="2535" y="0"/>
                    <a:pt x="934" y="2669"/>
                  </a:cubicBezTo>
                  <a:cubicBezTo>
                    <a:pt x="934" y="2669"/>
                    <a:pt x="1334" y="3136"/>
                    <a:pt x="1535" y="3836"/>
                  </a:cubicBezTo>
                  <a:cubicBezTo>
                    <a:pt x="1768" y="4503"/>
                    <a:pt x="0" y="5471"/>
                    <a:pt x="0" y="5471"/>
                  </a:cubicBezTo>
                  <a:cubicBezTo>
                    <a:pt x="0" y="5471"/>
                    <a:pt x="1568" y="5104"/>
                    <a:pt x="1902" y="4170"/>
                  </a:cubicBezTo>
                  <a:cubicBezTo>
                    <a:pt x="2202" y="3469"/>
                    <a:pt x="1535" y="2469"/>
                    <a:pt x="1535" y="2469"/>
                  </a:cubicBezTo>
                  <a:cubicBezTo>
                    <a:pt x="1535" y="2469"/>
                    <a:pt x="2302" y="801"/>
                    <a:pt x="3970" y="0"/>
                  </a:cubicBezTo>
                  <a:close/>
                </a:path>
              </a:pathLst>
            </a:custGeom>
            <a:solidFill>
              <a:srgbClr val="4F3E2F"/>
            </a:solidFill>
            <a:ln>
              <a:noFill/>
            </a:ln>
          </p:spPr>
          <p:txBody>
            <a:bodyPr spcFirstLastPara="1" wrap="square" lIns="121900" tIns="121900" rIns="121900" bIns="121900" anchor="ctr" anchorCtr="0">
              <a:noAutofit/>
            </a:bodyPr>
            <a:lstStyle/>
            <a:p>
              <a:endParaRPr sz="2400"/>
            </a:p>
          </p:txBody>
        </p:sp>
        <p:sp>
          <p:nvSpPr>
            <p:cNvPr id="1235" name="Google Shape;1235;p52"/>
            <p:cNvSpPr/>
            <p:nvPr/>
          </p:nvSpPr>
          <p:spPr>
            <a:xfrm>
              <a:off x="4861822" y="2509425"/>
              <a:ext cx="731454" cy="1571750"/>
            </a:xfrm>
            <a:custGeom>
              <a:avLst/>
              <a:gdLst/>
              <a:ahLst/>
              <a:cxnLst/>
              <a:rect l="l" t="t" r="r" b="b"/>
              <a:pathLst>
                <a:path w="35860" h="77056" extrusionOk="0">
                  <a:moveTo>
                    <a:pt x="16779" y="0"/>
                  </a:moveTo>
                  <a:cubicBezTo>
                    <a:pt x="8606" y="6138"/>
                    <a:pt x="8273" y="24618"/>
                    <a:pt x="8273" y="24618"/>
                  </a:cubicBezTo>
                  <a:lnTo>
                    <a:pt x="11875" y="35192"/>
                  </a:lnTo>
                  <a:lnTo>
                    <a:pt x="18347" y="54106"/>
                  </a:lnTo>
                  <a:lnTo>
                    <a:pt x="16912" y="55040"/>
                  </a:lnTo>
                  <a:lnTo>
                    <a:pt x="734" y="65647"/>
                  </a:lnTo>
                  <a:cubicBezTo>
                    <a:pt x="34" y="68016"/>
                    <a:pt x="0" y="69950"/>
                    <a:pt x="367" y="71518"/>
                  </a:cubicBezTo>
                  <a:cubicBezTo>
                    <a:pt x="1268" y="75521"/>
                    <a:pt x="4637" y="77056"/>
                    <a:pt x="4637" y="77056"/>
                  </a:cubicBezTo>
                  <a:cubicBezTo>
                    <a:pt x="4637" y="77056"/>
                    <a:pt x="35859" y="64880"/>
                    <a:pt x="35592" y="63713"/>
                  </a:cubicBezTo>
                  <a:cubicBezTo>
                    <a:pt x="35559" y="63646"/>
                    <a:pt x="35526" y="63412"/>
                    <a:pt x="35392" y="63046"/>
                  </a:cubicBezTo>
                  <a:cubicBezTo>
                    <a:pt x="33591" y="56441"/>
                    <a:pt x="18514" y="3870"/>
                    <a:pt x="18380" y="3436"/>
                  </a:cubicBezTo>
                  <a:lnTo>
                    <a:pt x="18380" y="3436"/>
                  </a:lnTo>
                  <a:cubicBezTo>
                    <a:pt x="18421" y="3456"/>
                    <a:pt x="18830" y="3698"/>
                    <a:pt x="19101" y="3698"/>
                  </a:cubicBezTo>
                  <a:cubicBezTo>
                    <a:pt x="19276" y="3698"/>
                    <a:pt x="19393" y="3597"/>
                    <a:pt x="19314" y="3269"/>
                  </a:cubicBezTo>
                  <a:cubicBezTo>
                    <a:pt x="19114" y="2402"/>
                    <a:pt x="17646" y="1735"/>
                    <a:pt x="17646" y="1735"/>
                  </a:cubicBezTo>
                  <a:lnTo>
                    <a:pt x="17646" y="1735"/>
                  </a:lnTo>
                  <a:cubicBezTo>
                    <a:pt x="17646" y="1735"/>
                    <a:pt x="17729" y="1747"/>
                    <a:pt x="17849" y="1747"/>
                  </a:cubicBezTo>
                  <a:cubicBezTo>
                    <a:pt x="18174" y="1747"/>
                    <a:pt x="18771" y="1658"/>
                    <a:pt x="18747" y="1001"/>
                  </a:cubicBezTo>
                  <a:cubicBezTo>
                    <a:pt x="18747" y="134"/>
                    <a:pt x="16779" y="0"/>
                    <a:pt x="16779"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236" name="Google Shape;1236;p52"/>
            <p:cNvSpPr/>
            <p:nvPr/>
          </p:nvSpPr>
          <p:spPr>
            <a:xfrm>
              <a:off x="5104030" y="3227218"/>
              <a:ext cx="349756" cy="471529"/>
            </a:xfrm>
            <a:custGeom>
              <a:avLst/>
              <a:gdLst/>
              <a:ahLst/>
              <a:cxnLst/>
              <a:rect l="l" t="t" r="r" b="b"/>
              <a:pathLst>
                <a:path w="17147" h="23117" extrusionOk="0">
                  <a:moveTo>
                    <a:pt x="0" y="0"/>
                  </a:moveTo>
                  <a:lnTo>
                    <a:pt x="6472" y="18914"/>
                  </a:lnTo>
                  <a:lnTo>
                    <a:pt x="5037" y="19848"/>
                  </a:lnTo>
                  <a:cubicBezTo>
                    <a:pt x="5554" y="19805"/>
                    <a:pt x="6059" y="19784"/>
                    <a:pt x="6551" y="19784"/>
                  </a:cubicBezTo>
                  <a:cubicBezTo>
                    <a:pt x="12895" y="19784"/>
                    <a:pt x="17146" y="23117"/>
                    <a:pt x="17146" y="23117"/>
                  </a:cubicBezTo>
                  <a:cubicBezTo>
                    <a:pt x="14544" y="18680"/>
                    <a:pt x="8707" y="18480"/>
                    <a:pt x="8707" y="18480"/>
                  </a:cubicBezTo>
                  <a:lnTo>
                    <a:pt x="0"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37" name="Google Shape;1237;p52"/>
            <p:cNvSpPr/>
            <p:nvPr/>
          </p:nvSpPr>
          <p:spPr>
            <a:xfrm>
              <a:off x="4869307" y="3795322"/>
              <a:ext cx="723968" cy="285789"/>
            </a:xfrm>
            <a:custGeom>
              <a:avLst/>
              <a:gdLst/>
              <a:ahLst/>
              <a:cxnLst/>
              <a:rect l="l" t="t" r="r" b="b"/>
              <a:pathLst>
                <a:path w="35493" h="14011" extrusionOk="0">
                  <a:moveTo>
                    <a:pt x="35025" y="1"/>
                  </a:moveTo>
                  <a:lnTo>
                    <a:pt x="0" y="8473"/>
                  </a:lnTo>
                  <a:cubicBezTo>
                    <a:pt x="901" y="12476"/>
                    <a:pt x="4270" y="14011"/>
                    <a:pt x="4270" y="14011"/>
                  </a:cubicBezTo>
                  <a:cubicBezTo>
                    <a:pt x="4270" y="14011"/>
                    <a:pt x="35492" y="1835"/>
                    <a:pt x="35225" y="668"/>
                  </a:cubicBezTo>
                  <a:cubicBezTo>
                    <a:pt x="35192" y="601"/>
                    <a:pt x="35159" y="367"/>
                    <a:pt x="35025"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238" name="Google Shape;1238;p52"/>
            <p:cNvSpPr/>
            <p:nvPr/>
          </p:nvSpPr>
          <p:spPr>
            <a:xfrm>
              <a:off x="4776095" y="3868097"/>
              <a:ext cx="240201" cy="221864"/>
            </a:xfrm>
            <a:custGeom>
              <a:avLst/>
              <a:gdLst/>
              <a:ahLst/>
              <a:cxnLst/>
              <a:rect l="l" t="t" r="r" b="b"/>
              <a:pathLst>
                <a:path w="11776" h="10877" extrusionOk="0">
                  <a:moveTo>
                    <a:pt x="5827" y="0"/>
                  </a:moveTo>
                  <a:cubicBezTo>
                    <a:pt x="5531" y="0"/>
                    <a:pt x="934" y="2137"/>
                    <a:pt x="934" y="2137"/>
                  </a:cubicBezTo>
                  <a:cubicBezTo>
                    <a:pt x="934" y="2137"/>
                    <a:pt x="0" y="6073"/>
                    <a:pt x="1501" y="8141"/>
                  </a:cubicBezTo>
                  <a:cubicBezTo>
                    <a:pt x="2969" y="10242"/>
                    <a:pt x="4437" y="10876"/>
                    <a:pt x="4437" y="10876"/>
                  </a:cubicBezTo>
                  <a:lnTo>
                    <a:pt x="9407" y="9509"/>
                  </a:lnTo>
                  <a:cubicBezTo>
                    <a:pt x="9407" y="9509"/>
                    <a:pt x="11775" y="1936"/>
                    <a:pt x="5838" y="2"/>
                  </a:cubicBezTo>
                  <a:cubicBezTo>
                    <a:pt x="5835" y="1"/>
                    <a:pt x="5832" y="0"/>
                    <a:pt x="5827" y="0"/>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239" name="Google Shape;1239;p52"/>
            <p:cNvSpPr/>
            <p:nvPr/>
          </p:nvSpPr>
          <p:spPr>
            <a:xfrm>
              <a:off x="4308281" y="3898732"/>
              <a:ext cx="588284" cy="421963"/>
            </a:xfrm>
            <a:custGeom>
              <a:avLst/>
              <a:gdLst/>
              <a:ahLst/>
              <a:cxnLst/>
              <a:rect l="l" t="t" r="r" b="b"/>
              <a:pathLst>
                <a:path w="28841" h="20687" extrusionOk="0">
                  <a:moveTo>
                    <a:pt x="10759" y="4940"/>
                  </a:moveTo>
                  <a:lnTo>
                    <a:pt x="10759" y="4940"/>
                  </a:lnTo>
                  <a:cubicBezTo>
                    <a:pt x="10646" y="5046"/>
                    <a:pt x="9419" y="5776"/>
                    <a:pt x="8192" y="6539"/>
                  </a:cubicBezTo>
                  <a:cubicBezTo>
                    <a:pt x="7459" y="6972"/>
                    <a:pt x="6758" y="7439"/>
                    <a:pt x="6258" y="7773"/>
                  </a:cubicBezTo>
                  <a:cubicBezTo>
                    <a:pt x="6992" y="6405"/>
                    <a:pt x="7625" y="5104"/>
                    <a:pt x="7625" y="5104"/>
                  </a:cubicBezTo>
                  <a:lnTo>
                    <a:pt x="10759" y="4940"/>
                  </a:lnTo>
                  <a:close/>
                  <a:moveTo>
                    <a:pt x="13696" y="1"/>
                  </a:moveTo>
                  <a:cubicBezTo>
                    <a:pt x="13329" y="1"/>
                    <a:pt x="6324" y="2269"/>
                    <a:pt x="5991" y="2369"/>
                  </a:cubicBezTo>
                  <a:cubicBezTo>
                    <a:pt x="5691" y="2469"/>
                    <a:pt x="2889" y="8740"/>
                    <a:pt x="2255" y="10508"/>
                  </a:cubicBezTo>
                  <a:cubicBezTo>
                    <a:pt x="2188" y="10742"/>
                    <a:pt x="2121" y="10909"/>
                    <a:pt x="2121" y="10942"/>
                  </a:cubicBezTo>
                  <a:cubicBezTo>
                    <a:pt x="2121" y="11128"/>
                    <a:pt x="2340" y="11242"/>
                    <a:pt x="2678" y="11242"/>
                  </a:cubicBezTo>
                  <a:cubicBezTo>
                    <a:pt x="2945" y="11242"/>
                    <a:pt x="3288" y="11171"/>
                    <a:pt x="3656" y="11009"/>
                  </a:cubicBezTo>
                  <a:cubicBezTo>
                    <a:pt x="3689" y="10975"/>
                    <a:pt x="3689" y="10975"/>
                    <a:pt x="3723" y="10975"/>
                  </a:cubicBezTo>
                  <a:cubicBezTo>
                    <a:pt x="3522" y="11242"/>
                    <a:pt x="3356" y="11542"/>
                    <a:pt x="3156" y="11843"/>
                  </a:cubicBezTo>
                  <a:cubicBezTo>
                    <a:pt x="2055" y="13611"/>
                    <a:pt x="887" y="15545"/>
                    <a:pt x="387" y="16379"/>
                  </a:cubicBezTo>
                  <a:cubicBezTo>
                    <a:pt x="287" y="16613"/>
                    <a:pt x="187" y="16746"/>
                    <a:pt x="153" y="16813"/>
                  </a:cubicBezTo>
                  <a:cubicBezTo>
                    <a:pt x="1" y="17162"/>
                    <a:pt x="618" y="17639"/>
                    <a:pt x="1408" y="17639"/>
                  </a:cubicBezTo>
                  <a:cubicBezTo>
                    <a:pt x="1827" y="17639"/>
                    <a:pt x="2294" y="17505"/>
                    <a:pt x="2722" y="17146"/>
                  </a:cubicBezTo>
                  <a:cubicBezTo>
                    <a:pt x="3956" y="16079"/>
                    <a:pt x="7826" y="11342"/>
                    <a:pt x="7826" y="11342"/>
                  </a:cubicBezTo>
                  <a:lnTo>
                    <a:pt x="12278" y="8613"/>
                  </a:lnTo>
                  <a:lnTo>
                    <a:pt x="12278" y="8613"/>
                  </a:lnTo>
                  <a:cubicBezTo>
                    <a:pt x="11541" y="9237"/>
                    <a:pt x="8150" y="12018"/>
                    <a:pt x="7959" y="12210"/>
                  </a:cubicBezTo>
                  <a:cubicBezTo>
                    <a:pt x="7759" y="12410"/>
                    <a:pt x="4890" y="16880"/>
                    <a:pt x="4156" y="18047"/>
                  </a:cubicBezTo>
                  <a:cubicBezTo>
                    <a:pt x="4056" y="18180"/>
                    <a:pt x="4023" y="18247"/>
                    <a:pt x="3989" y="18281"/>
                  </a:cubicBezTo>
                  <a:cubicBezTo>
                    <a:pt x="3784" y="18615"/>
                    <a:pt x="3995" y="19088"/>
                    <a:pt x="4821" y="19088"/>
                  </a:cubicBezTo>
                  <a:cubicBezTo>
                    <a:pt x="5066" y="19088"/>
                    <a:pt x="5366" y="19047"/>
                    <a:pt x="5724" y="18948"/>
                  </a:cubicBezTo>
                  <a:cubicBezTo>
                    <a:pt x="7292" y="18514"/>
                    <a:pt x="9760" y="14578"/>
                    <a:pt x="9760" y="14578"/>
                  </a:cubicBezTo>
                  <a:lnTo>
                    <a:pt x="14464" y="11642"/>
                  </a:lnTo>
                  <a:lnTo>
                    <a:pt x="14297" y="11776"/>
                  </a:lnTo>
                  <a:lnTo>
                    <a:pt x="11161" y="14545"/>
                  </a:lnTo>
                  <a:cubicBezTo>
                    <a:pt x="11161" y="14545"/>
                    <a:pt x="7992" y="18547"/>
                    <a:pt x="7292" y="19648"/>
                  </a:cubicBezTo>
                  <a:cubicBezTo>
                    <a:pt x="7258" y="19748"/>
                    <a:pt x="7192" y="19815"/>
                    <a:pt x="7192" y="19848"/>
                  </a:cubicBezTo>
                  <a:cubicBezTo>
                    <a:pt x="7059" y="20223"/>
                    <a:pt x="7482" y="20686"/>
                    <a:pt x="8246" y="20686"/>
                  </a:cubicBezTo>
                  <a:cubicBezTo>
                    <a:pt x="8637" y="20686"/>
                    <a:pt x="9118" y="20565"/>
                    <a:pt x="9660" y="20249"/>
                  </a:cubicBezTo>
                  <a:cubicBezTo>
                    <a:pt x="11261" y="19348"/>
                    <a:pt x="14497" y="15612"/>
                    <a:pt x="14764" y="15445"/>
                  </a:cubicBezTo>
                  <a:cubicBezTo>
                    <a:pt x="14997" y="15312"/>
                    <a:pt x="18133" y="13410"/>
                    <a:pt x="18133" y="13410"/>
                  </a:cubicBezTo>
                  <a:cubicBezTo>
                    <a:pt x="18133" y="13410"/>
                    <a:pt x="23737" y="12343"/>
                    <a:pt x="24537" y="11943"/>
                  </a:cubicBezTo>
                  <a:cubicBezTo>
                    <a:pt x="25338" y="11542"/>
                    <a:pt x="28607" y="7940"/>
                    <a:pt x="28807" y="7073"/>
                  </a:cubicBezTo>
                  <a:cubicBezTo>
                    <a:pt x="28841" y="6939"/>
                    <a:pt x="28841" y="6706"/>
                    <a:pt x="28841" y="6372"/>
                  </a:cubicBezTo>
                  <a:cubicBezTo>
                    <a:pt x="28807" y="4904"/>
                    <a:pt x="28173" y="2002"/>
                    <a:pt x="25338" y="1202"/>
                  </a:cubicBezTo>
                  <a:lnTo>
                    <a:pt x="22169" y="1335"/>
                  </a:lnTo>
                  <a:cubicBezTo>
                    <a:pt x="22169" y="1335"/>
                    <a:pt x="14063" y="1"/>
                    <a:pt x="13696"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240" name="Google Shape;1240;p52"/>
            <p:cNvSpPr/>
            <p:nvPr/>
          </p:nvSpPr>
          <p:spPr>
            <a:xfrm>
              <a:off x="4351542" y="3972894"/>
              <a:ext cx="208911" cy="155143"/>
            </a:xfrm>
            <a:custGeom>
              <a:avLst/>
              <a:gdLst/>
              <a:ahLst/>
              <a:cxnLst/>
              <a:rect l="l" t="t" r="r" b="b"/>
              <a:pathLst>
                <a:path w="10242" h="7606" extrusionOk="0">
                  <a:moveTo>
                    <a:pt x="4304" y="1"/>
                  </a:moveTo>
                  <a:cubicBezTo>
                    <a:pt x="4304" y="1"/>
                    <a:pt x="3336" y="3003"/>
                    <a:pt x="2369" y="4838"/>
                  </a:cubicBezTo>
                  <a:cubicBezTo>
                    <a:pt x="1802" y="5872"/>
                    <a:pt x="868" y="6505"/>
                    <a:pt x="134" y="6872"/>
                  </a:cubicBezTo>
                  <a:cubicBezTo>
                    <a:pt x="67" y="7106"/>
                    <a:pt x="0" y="7273"/>
                    <a:pt x="0" y="7306"/>
                  </a:cubicBezTo>
                  <a:cubicBezTo>
                    <a:pt x="0" y="7492"/>
                    <a:pt x="219" y="7606"/>
                    <a:pt x="557" y="7606"/>
                  </a:cubicBezTo>
                  <a:cubicBezTo>
                    <a:pt x="824" y="7606"/>
                    <a:pt x="1167" y="7535"/>
                    <a:pt x="1535" y="7373"/>
                  </a:cubicBezTo>
                  <a:cubicBezTo>
                    <a:pt x="1568" y="7339"/>
                    <a:pt x="1568" y="7339"/>
                    <a:pt x="1602" y="7339"/>
                  </a:cubicBezTo>
                  <a:cubicBezTo>
                    <a:pt x="1602" y="7339"/>
                    <a:pt x="2736" y="5438"/>
                    <a:pt x="2769" y="5405"/>
                  </a:cubicBezTo>
                  <a:cubicBezTo>
                    <a:pt x="2769" y="5338"/>
                    <a:pt x="4137" y="4137"/>
                    <a:pt x="4137" y="4137"/>
                  </a:cubicBezTo>
                  <a:cubicBezTo>
                    <a:pt x="4871" y="2769"/>
                    <a:pt x="5504" y="1468"/>
                    <a:pt x="5504" y="1468"/>
                  </a:cubicBezTo>
                  <a:lnTo>
                    <a:pt x="8673" y="1302"/>
                  </a:lnTo>
                  <a:lnTo>
                    <a:pt x="10241" y="201"/>
                  </a:lnTo>
                  <a:lnTo>
                    <a:pt x="4304" y="1"/>
                  </a:ln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241" name="Google Shape;1241;p52"/>
            <p:cNvSpPr/>
            <p:nvPr/>
          </p:nvSpPr>
          <p:spPr>
            <a:xfrm>
              <a:off x="4308281" y="4043650"/>
              <a:ext cx="284831" cy="214867"/>
            </a:xfrm>
            <a:custGeom>
              <a:avLst/>
              <a:gdLst/>
              <a:ahLst/>
              <a:cxnLst/>
              <a:rect l="l" t="t" r="r" b="b"/>
              <a:pathLst>
                <a:path w="13964" h="10534" extrusionOk="0">
                  <a:moveTo>
                    <a:pt x="13963" y="1"/>
                  </a:moveTo>
                  <a:lnTo>
                    <a:pt x="13963" y="1"/>
                  </a:lnTo>
                  <a:cubicBezTo>
                    <a:pt x="13963" y="1"/>
                    <a:pt x="7392" y="2736"/>
                    <a:pt x="6958" y="3270"/>
                  </a:cubicBezTo>
                  <a:cubicBezTo>
                    <a:pt x="6491" y="3770"/>
                    <a:pt x="3756" y="8040"/>
                    <a:pt x="2889" y="8907"/>
                  </a:cubicBezTo>
                  <a:cubicBezTo>
                    <a:pt x="2525" y="9271"/>
                    <a:pt x="1940" y="9390"/>
                    <a:pt x="1380" y="9390"/>
                  </a:cubicBezTo>
                  <a:cubicBezTo>
                    <a:pt x="1016" y="9390"/>
                    <a:pt x="663" y="9340"/>
                    <a:pt x="387" y="9274"/>
                  </a:cubicBezTo>
                  <a:cubicBezTo>
                    <a:pt x="287" y="9508"/>
                    <a:pt x="187" y="9641"/>
                    <a:pt x="153" y="9708"/>
                  </a:cubicBezTo>
                  <a:cubicBezTo>
                    <a:pt x="1" y="10057"/>
                    <a:pt x="618" y="10534"/>
                    <a:pt x="1408" y="10534"/>
                  </a:cubicBezTo>
                  <a:cubicBezTo>
                    <a:pt x="1827" y="10534"/>
                    <a:pt x="2294" y="10400"/>
                    <a:pt x="2722" y="10041"/>
                  </a:cubicBezTo>
                  <a:cubicBezTo>
                    <a:pt x="3956" y="8974"/>
                    <a:pt x="7826" y="4237"/>
                    <a:pt x="7826" y="4237"/>
                  </a:cubicBezTo>
                  <a:lnTo>
                    <a:pt x="12395" y="1435"/>
                  </a:lnTo>
                  <a:cubicBezTo>
                    <a:pt x="12395" y="1402"/>
                    <a:pt x="12395" y="1402"/>
                    <a:pt x="12395" y="1402"/>
                  </a:cubicBezTo>
                  <a:lnTo>
                    <a:pt x="13963" y="1"/>
                  </a:ln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242" name="Google Shape;1242;p52"/>
            <p:cNvSpPr/>
            <p:nvPr/>
          </p:nvSpPr>
          <p:spPr>
            <a:xfrm>
              <a:off x="4385441" y="4119851"/>
              <a:ext cx="235550" cy="168239"/>
            </a:xfrm>
            <a:custGeom>
              <a:avLst/>
              <a:gdLst/>
              <a:ahLst/>
              <a:cxnLst/>
              <a:rect l="l" t="t" r="r" b="b"/>
              <a:pathLst>
                <a:path w="11548" h="8248" extrusionOk="0">
                  <a:moveTo>
                    <a:pt x="11548" y="1"/>
                  </a:moveTo>
                  <a:cubicBezTo>
                    <a:pt x="11547" y="1"/>
                    <a:pt x="6211" y="2069"/>
                    <a:pt x="5777" y="2403"/>
                  </a:cubicBezTo>
                  <a:cubicBezTo>
                    <a:pt x="5377" y="2770"/>
                    <a:pt x="3442" y="6439"/>
                    <a:pt x="1974" y="7273"/>
                  </a:cubicBezTo>
                  <a:cubicBezTo>
                    <a:pt x="1647" y="7452"/>
                    <a:pt x="1346" y="7530"/>
                    <a:pt x="1089" y="7530"/>
                  </a:cubicBezTo>
                  <a:cubicBezTo>
                    <a:pt x="771" y="7530"/>
                    <a:pt x="521" y="7409"/>
                    <a:pt x="373" y="7206"/>
                  </a:cubicBezTo>
                  <a:cubicBezTo>
                    <a:pt x="273" y="7339"/>
                    <a:pt x="240" y="7406"/>
                    <a:pt x="206" y="7440"/>
                  </a:cubicBezTo>
                  <a:cubicBezTo>
                    <a:pt x="1" y="7774"/>
                    <a:pt x="212" y="8247"/>
                    <a:pt x="1038" y="8247"/>
                  </a:cubicBezTo>
                  <a:cubicBezTo>
                    <a:pt x="1283" y="8247"/>
                    <a:pt x="1583" y="8206"/>
                    <a:pt x="1941" y="8107"/>
                  </a:cubicBezTo>
                  <a:cubicBezTo>
                    <a:pt x="3509" y="7673"/>
                    <a:pt x="5977" y="3737"/>
                    <a:pt x="5977" y="3737"/>
                  </a:cubicBezTo>
                  <a:lnTo>
                    <a:pt x="10681" y="801"/>
                  </a:lnTo>
                  <a:lnTo>
                    <a:pt x="10514" y="935"/>
                  </a:lnTo>
                  <a:cubicBezTo>
                    <a:pt x="10581" y="902"/>
                    <a:pt x="10614" y="868"/>
                    <a:pt x="10614" y="868"/>
                  </a:cubicBezTo>
                  <a:lnTo>
                    <a:pt x="11548" y="1"/>
                  </a:ln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243" name="Google Shape;1243;p52"/>
            <p:cNvSpPr/>
            <p:nvPr/>
          </p:nvSpPr>
          <p:spPr>
            <a:xfrm>
              <a:off x="4452260" y="4028699"/>
              <a:ext cx="444298" cy="291990"/>
            </a:xfrm>
            <a:custGeom>
              <a:avLst/>
              <a:gdLst/>
              <a:ahLst/>
              <a:cxnLst/>
              <a:rect l="l" t="t" r="r" b="b"/>
              <a:pathLst>
                <a:path w="21782" h="14315" extrusionOk="0">
                  <a:moveTo>
                    <a:pt x="21782" y="0"/>
                  </a:moveTo>
                  <a:cubicBezTo>
                    <a:pt x="20414" y="1268"/>
                    <a:pt x="18613" y="2902"/>
                    <a:pt x="17879" y="3436"/>
                  </a:cubicBezTo>
                  <a:cubicBezTo>
                    <a:pt x="16645" y="4270"/>
                    <a:pt x="12442" y="5270"/>
                    <a:pt x="10540" y="5938"/>
                  </a:cubicBezTo>
                  <a:cubicBezTo>
                    <a:pt x="8672" y="6571"/>
                    <a:pt x="6938" y="8206"/>
                    <a:pt x="6671" y="8439"/>
                  </a:cubicBezTo>
                  <a:cubicBezTo>
                    <a:pt x="6371" y="8673"/>
                    <a:pt x="4169" y="12509"/>
                    <a:pt x="2168" y="13276"/>
                  </a:cubicBezTo>
                  <a:cubicBezTo>
                    <a:pt x="1530" y="13519"/>
                    <a:pt x="1100" y="13617"/>
                    <a:pt x="808" y="13617"/>
                  </a:cubicBezTo>
                  <a:cubicBezTo>
                    <a:pt x="458" y="13617"/>
                    <a:pt x="306" y="13476"/>
                    <a:pt x="233" y="13276"/>
                  </a:cubicBezTo>
                  <a:cubicBezTo>
                    <a:pt x="199" y="13376"/>
                    <a:pt x="133" y="13443"/>
                    <a:pt x="133" y="13476"/>
                  </a:cubicBezTo>
                  <a:cubicBezTo>
                    <a:pt x="0" y="13851"/>
                    <a:pt x="423" y="14314"/>
                    <a:pt x="1187" y="14314"/>
                  </a:cubicBezTo>
                  <a:cubicBezTo>
                    <a:pt x="1578" y="14314"/>
                    <a:pt x="2059" y="14193"/>
                    <a:pt x="2601" y="13877"/>
                  </a:cubicBezTo>
                  <a:cubicBezTo>
                    <a:pt x="4202" y="12976"/>
                    <a:pt x="7438" y="9240"/>
                    <a:pt x="7705" y="9073"/>
                  </a:cubicBezTo>
                  <a:cubicBezTo>
                    <a:pt x="7938" y="8940"/>
                    <a:pt x="11074" y="7038"/>
                    <a:pt x="11074" y="7038"/>
                  </a:cubicBezTo>
                  <a:cubicBezTo>
                    <a:pt x="11074" y="7038"/>
                    <a:pt x="16678" y="5971"/>
                    <a:pt x="17478" y="5571"/>
                  </a:cubicBezTo>
                  <a:cubicBezTo>
                    <a:pt x="18279" y="5170"/>
                    <a:pt x="21548" y="1568"/>
                    <a:pt x="21748" y="701"/>
                  </a:cubicBezTo>
                  <a:cubicBezTo>
                    <a:pt x="21782" y="567"/>
                    <a:pt x="21782" y="334"/>
                    <a:pt x="21782" y="0"/>
                  </a:cubicBez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1244" name="Google Shape;1244;p52"/>
            <p:cNvSpPr/>
            <p:nvPr/>
          </p:nvSpPr>
          <p:spPr>
            <a:xfrm>
              <a:off x="3643274" y="2531881"/>
              <a:ext cx="376293" cy="1603040"/>
            </a:xfrm>
            <a:custGeom>
              <a:avLst/>
              <a:gdLst/>
              <a:ahLst/>
              <a:cxnLst/>
              <a:rect l="l" t="t" r="r" b="b"/>
              <a:pathLst>
                <a:path w="18448" h="78590" extrusionOk="0">
                  <a:moveTo>
                    <a:pt x="1402" y="0"/>
                  </a:moveTo>
                  <a:lnTo>
                    <a:pt x="1" y="300"/>
                  </a:lnTo>
                  <a:lnTo>
                    <a:pt x="17046" y="78590"/>
                  </a:lnTo>
                  <a:lnTo>
                    <a:pt x="18447" y="78290"/>
                  </a:lnTo>
                  <a:lnTo>
                    <a:pt x="1402" y="0"/>
                  </a:ln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245" name="Google Shape;1245;p52"/>
            <p:cNvSpPr/>
            <p:nvPr/>
          </p:nvSpPr>
          <p:spPr>
            <a:xfrm>
              <a:off x="3613332" y="2480870"/>
              <a:ext cx="129993" cy="301353"/>
            </a:xfrm>
            <a:custGeom>
              <a:avLst/>
              <a:gdLst/>
              <a:ahLst/>
              <a:cxnLst/>
              <a:rect l="l" t="t" r="r" b="b"/>
              <a:pathLst>
                <a:path w="6373" h="14774" extrusionOk="0">
                  <a:moveTo>
                    <a:pt x="2157" y="1"/>
                  </a:moveTo>
                  <a:cubicBezTo>
                    <a:pt x="2051" y="1"/>
                    <a:pt x="1943" y="11"/>
                    <a:pt x="1836" y="33"/>
                  </a:cubicBezTo>
                  <a:lnTo>
                    <a:pt x="1335" y="133"/>
                  </a:lnTo>
                  <a:cubicBezTo>
                    <a:pt x="535" y="333"/>
                    <a:pt x="1" y="1134"/>
                    <a:pt x="168" y="1967"/>
                  </a:cubicBezTo>
                  <a:lnTo>
                    <a:pt x="2703" y="13542"/>
                  </a:lnTo>
                  <a:cubicBezTo>
                    <a:pt x="2849" y="14273"/>
                    <a:pt x="3508" y="14774"/>
                    <a:pt x="4230" y="14774"/>
                  </a:cubicBezTo>
                  <a:cubicBezTo>
                    <a:pt x="4332" y="14774"/>
                    <a:pt x="4435" y="14764"/>
                    <a:pt x="4538" y="14743"/>
                  </a:cubicBezTo>
                  <a:lnTo>
                    <a:pt x="5038" y="14610"/>
                  </a:lnTo>
                  <a:cubicBezTo>
                    <a:pt x="5838" y="14443"/>
                    <a:pt x="6372" y="13609"/>
                    <a:pt x="6205" y="12809"/>
                  </a:cubicBezTo>
                  <a:lnTo>
                    <a:pt x="3670" y="1200"/>
                  </a:lnTo>
                  <a:cubicBezTo>
                    <a:pt x="3525" y="474"/>
                    <a:pt x="2874" y="1"/>
                    <a:pt x="2157" y="1"/>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46" name="Google Shape;1246;p52"/>
            <p:cNvSpPr/>
            <p:nvPr/>
          </p:nvSpPr>
          <p:spPr>
            <a:xfrm>
              <a:off x="3747378" y="2271459"/>
              <a:ext cx="191206" cy="177152"/>
            </a:xfrm>
            <a:custGeom>
              <a:avLst/>
              <a:gdLst/>
              <a:ahLst/>
              <a:cxnLst/>
              <a:rect l="l" t="t" r="r" b="b"/>
              <a:pathLst>
                <a:path w="9374" h="8685" extrusionOk="0">
                  <a:moveTo>
                    <a:pt x="4825" y="0"/>
                  </a:moveTo>
                  <a:cubicBezTo>
                    <a:pt x="4143" y="0"/>
                    <a:pt x="3450" y="159"/>
                    <a:pt x="2802" y="493"/>
                  </a:cubicBezTo>
                  <a:cubicBezTo>
                    <a:pt x="2535" y="626"/>
                    <a:pt x="2302" y="793"/>
                    <a:pt x="2068" y="993"/>
                  </a:cubicBezTo>
                  <a:cubicBezTo>
                    <a:pt x="501" y="2261"/>
                    <a:pt x="0" y="4496"/>
                    <a:pt x="968" y="6364"/>
                  </a:cubicBezTo>
                  <a:cubicBezTo>
                    <a:pt x="1762" y="7835"/>
                    <a:pt x="3275" y="8685"/>
                    <a:pt x="4843" y="8685"/>
                  </a:cubicBezTo>
                  <a:cubicBezTo>
                    <a:pt x="5516" y="8685"/>
                    <a:pt x="6198" y="8528"/>
                    <a:pt x="6839" y="8198"/>
                  </a:cubicBezTo>
                  <a:cubicBezTo>
                    <a:pt x="8506" y="7298"/>
                    <a:pt x="9374" y="5496"/>
                    <a:pt x="9107" y="3728"/>
                  </a:cubicBezTo>
                  <a:cubicBezTo>
                    <a:pt x="9040" y="3261"/>
                    <a:pt x="8907" y="2761"/>
                    <a:pt x="8673" y="2327"/>
                  </a:cubicBezTo>
                  <a:cubicBezTo>
                    <a:pt x="7906" y="840"/>
                    <a:pt x="6394" y="0"/>
                    <a:pt x="4825" y="0"/>
                  </a:cubicBezTo>
                  <a:close/>
                </a:path>
              </a:pathLst>
            </a:custGeom>
            <a:solidFill>
              <a:srgbClr val="3E4D59"/>
            </a:solidFill>
            <a:ln>
              <a:noFill/>
            </a:ln>
          </p:spPr>
          <p:txBody>
            <a:bodyPr spcFirstLastPara="1" wrap="square" lIns="121900" tIns="121900" rIns="121900" bIns="121900" anchor="ctr" anchorCtr="0">
              <a:noAutofit/>
            </a:bodyPr>
            <a:lstStyle/>
            <a:p>
              <a:endParaRPr sz="2400"/>
            </a:p>
          </p:txBody>
        </p:sp>
        <p:sp>
          <p:nvSpPr>
            <p:cNvPr id="1247" name="Google Shape;1247;p52"/>
            <p:cNvSpPr/>
            <p:nvPr/>
          </p:nvSpPr>
          <p:spPr>
            <a:xfrm>
              <a:off x="3747378" y="2291713"/>
              <a:ext cx="191206" cy="156898"/>
            </a:xfrm>
            <a:custGeom>
              <a:avLst/>
              <a:gdLst/>
              <a:ahLst/>
              <a:cxnLst/>
              <a:rect l="l" t="t" r="r" b="b"/>
              <a:pathLst>
                <a:path w="9374" h="7692" extrusionOk="0">
                  <a:moveTo>
                    <a:pt x="2068" y="0"/>
                  </a:moveTo>
                  <a:cubicBezTo>
                    <a:pt x="501" y="1268"/>
                    <a:pt x="0" y="3503"/>
                    <a:pt x="968" y="5371"/>
                  </a:cubicBezTo>
                  <a:cubicBezTo>
                    <a:pt x="1762" y="6842"/>
                    <a:pt x="3275" y="7692"/>
                    <a:pt x="4843" y="7692"/>
                  </a:cubicBezTo>
                  <a:cubicBezTo>
                    <a:pt x="5516" y="7692"/>
                    <a:pt x="6198" y="7535"/>
                    <a:pt x="6839" y="7205"/>
                  </a:cubicBezTo>
                  <a:cubicBezTo>
                    <a:pt x="8506" y="6305"/>
                    <a:pt x="9374" y="4503"/>
                    <a:pt x="9107" y="2735"/>
                  </a:cubicBezTo>
                  <a:lnTo>
                    <a:pt x="9107" y="2735"/>
                  </a:lnTo>
                  <a:cubicBezTo>
                    <a:pt x="8367" y="4107"/>
                    <a:pt x="7295" y="4824"/>
                    <a:pt x="6177" y="4824"/>
                  </a:cubicBezTo>
                  <a:cubicBezTo>
                    <a:pt x="5228" y="4824"/>
                    <a:pt x="4245" y="4308"/>
                    <a:pt x="3403" y="3236"/>
                  </a:cubicBezTo>
                  <a:cubicBezTo>
                    <a:pt x="2335" y="1935"/>
                    <a:pt x="2068" y="801"/>
                    <a:pt x="2068" y="0"/>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48" name="Google Shape;1248;p52"/>
            <p:cNvSpPr/>
            <p:nvPr/>
          </p:nvSpPr>
          <p:spPr>
            <a:xfrm>
              <a:off x="3812014" y="2279617"/>
              <a:ext cx="87097" cy="76266"/>
            </a:xfrm>
            <a:custGeom>
              <a:avLst/>
              <a:gdLst/>
              <a:ahLst/>
              <a:cxnLst/>
              <a:rect l="l" t="t" r="r" b="b"/>
              <a:pathLst>
                <a:path w="4270" h="3739" extrusionOk="0">
                  <a:moveTo>
                    <a:pt x="2136" y="1"/>
                  </a:moveTo>
                  <a:cubicBezTo>
                    <a:pt x="1842" y="1"/>
                    <a:pt x="1544" y="73"/>
                    <a:pt x="1268" y="226"/>
                  </a:cubicBezTo>
                  <a:cubicBezTo>
                    <a:pt x="334" y="693"/>
                    <a:pt x="0" y="1827"/>
                    <a:pt x="467" y="2728"/>
                  </a:cubicBezTo>
                  <a:cubicBezTo>
                    <a:pt x="816" y="3379"/>
                    <a:pt x="1456" y="3738"/>
                    <a:pt x="2128" y="3738"/>
                  </a:cubicBezTo>
                  <a:cubicBezTo>
                    <a:pt x="2421" y="3738"/>
                    <a:pt x="2719" y="3670"/>
                    <a:pt x="3002" y="3529"/>
                  </a:cubicBezTo>
                  <a:cubicBezTo>
                    <a:pt x="3903" y="3062"/>
                    <a:pt x="4270" y="1927"/>
                    <a:pt x="3770" y="993"/>
                  </a:cubicBezTo>
                  <a:cubicBezTo>
                    <a:pt x="3446" y="369"/>
                    <a:pt x="2801" y="1"/>
                    <a:pt x="2136" y="1"/>
                  </a:cubicBez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249" name="Google Shape;1249;p52"/>
            <p:cNvSpPr/>
            <p:nvPr/>
          </p:nvSpPr>
          <p:spPr>
            <a:xfrm>
              <a:off x="3420790" y="2331159"/>
              <a:ext cx="411662" cy="278997"/>
            </a:xfrm>
            <a:custGeom>
              <a:avLst/>
              <a:gdLst/>
              <a:ahLst/>
              <a:cxnLst/>
              <a:rect l="l" t="t" r="r" b="b"/>
              <a:pathLst>
                <a:path w="20182" h="13678" extrusionOk="0">
                  <a:moveTo>
                    <a:pt x="17064" y="0"/>
                  </a:moveTo>
                  <a:cubicBezTo>
                    <a:pt x="17009" y="0"/>
                    <a:pt x="16958" y="11"/>
                    <a:pt x="16913" y="34"/>
                  </a:cubicBezTo>
                  <a:lnTo>
                    <a:pt x="1" y="9975"/>
                  </a:lnTo>
                  <a:lnTo>
                    <a:pt x="1936" y="13677"/>
                  </a:lnTo>
                  <a:lnTo>
                    <a:pt x="19715" y="5438"/>
                  </a:lnTo>
                  <a:cubicBezTo>
                    <a:pt x="20182" y="5171"/>
                    <a:pt x="19948" y="3770"/>
                    <a:pt x="19148" y="2302"/>
                  </a:cubicBezTo>
                  <a:cubicBezTo>
                    <a:pt x="18455" y="948"/>
                    <a:pt x="17573" y="0"/>
                    <a:pt x="17064" y="0"/>
                  </a:cubicBezTo>
                  <a:close/>
                </a:path>
              </a:pathLst>
            </a:custGeom>
            <a:solidFill>
              <a:srgbClr val="3E4D59"/>
            </a:solidFill>
            <a:ln>
              <a:noFill/>
            </a:ln>
          </p:spPr>
          <p:txBody>
            <a:bodyPr spcFirstLastPara="1" wrap="square" lIns="121900" tIns="121900" rIns="121900" bIns="121900" anchor="ctr" anchorCtr="0">
              <a:noAutofit/>
            </a:bodyPr>
            <a:lstStyle/>
            <a:p>
              <a:endParaRPr sz="2400"/>
            </a:p>
          </p:txBody>
        </p:sp>
        <p:sp>
          <p:nvSpPr>
            <p:cNvPr id="1250" name="Google Shape;1250;p52"/>
            <p:cNvSpPr/>
            <p:nvPr/>
          </p:nvSpPr>
          <p:spPr>
            <a:xfrm>
              <a:off x="3413998" y="2534084"/>
              <a:ext cx="53095" cy="76552"/>
            </a:xfrm>
            <a:custGeom>
              <a:avLst/>
              <a:gdLst/>
              <a:ahLst/>
              <a:cxnLst/>
              <a:rect l="l" t="t" r="r" b="b"/>
              <a:pathLst>
                <a:path w="2603" h="3753" extrusionOk="0">
                  <a:moveTo>
                    <a:pt x="439" y="0"/>
                  </a:moveTo>
                  <a:cubicBezTo>
                    <a:pt x="400" y="0"/>
                    <a:pt x="365" y="8"/>
                    <a:pt x="334" y="26"/>
                  </a:cubicBezTo>
                  <a:cubicBezTo>
                    <a:pt x="0" y="192"/>
                    <a:pt x="200" y="1160"/>
                    <a:pt x="734" y="2194"/>
                  </a:cubicBezTo>
                  <a:cubicBezTo>
                    <a:pt x="1215" y="3095"/>
                    <a:pt x="1831" y="3753"/>
                    <a:pt x="2168" y="3753"/>
                  </a:cubicBezTo>
                  <a:cubicBezTo>
                    <a:pt x="2205" y="3753"/>
                    <a:pt x="2239" y="3745"/>
                    <a:pt x="2269" y="3728"/>
                  </a:cubicBezTo>
                  <a:cubicBezTo>
                    <a:pt x="2602" y="3561"/>
                    <a:pt x="2435" y="2594"/>
                    <a:pt x="1868" y="1560"/>
                  </a:cubicBezTo>
                  <a:cubicBezTo>
                    <a:pt x="1390" y="632"/>
                    <a:pt x="777" y="0"/>
                    <a:pt x="439" y="0"/>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51" name="Google Shape;1251;p52"/>
            <p:cNvSpPr/>
            <p:nvPr/>
          </p:nvSpPr>
          <p:spPr>
            <a:xfrm>
              <a:off x="4462438" y="2665234"/>
              <a:ext cx="338864" cy="1427499"/>
            </a:xfrm>
            <a:custGeom>
              <a:avLst/>
              <a:gdLst/>
              <a:ahLst/>
              <a:cxnLst/>
              <a:rect l="l" t="t" r="r" b="b"/>
              <a:pathLst>
                <a:path w="16613" h="69984" extrusionOk="0">
                  <a:moveTo>
                    <a:pt x="15178" y="0"/>
                  </a:moveTo>
                  <a:lnTo>
                    <a:pt x="1" y="69683"/>
                  </a:lnTo>
                  <a:lnTo>
                    <a:pt x="1435" y="69984"/>
                  </a:lnTo>
                  <a:lnTo>
                    <a:pt x="16613" y="300"/>
                  </a:lnTo>
                  <a:lnTo>
                    <a:pt x="15178" y="0"/>
                  </a:ln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252" name="Google Shape;1252;p52"/>
            <p:cNvSpPr/>
            <p:nvPr/>
          </p:nvSpPr>
          <p:spPr>
            <a:xfrm>
              <a:off x="4701260" y="2614222"/>
              <a:ext cx="129973" cy="301353"/>
            </a:xfrm>
            <a:custGeom>
              <a:avLst/>
              <a:gdLst/>
              <a:ahLst/>
              <a:cxnLst/>
              <a:rect l="l" t="t" r="r" b="b"/>
              <a:pathLst>
                <a:path w="6372" h="14774" extrusionOk="0">
                  <a:moveTo>
                    <a:pt x="4215" y="1"/>
                  </a:moveTo>
                  <a:cubicBezTo>
                    <a:pt x="3498" y="1"/>
                    <a:pt x="2847" y="474"/>
                    <a:pt x="2702" y="1200"/>
                  </a:cubicBezTo>
                  <a:lnTo>
                    <a:pt x="167" y="12809"/>
                  </a:lnTo>
                  <a:cubicBezTo>
                    <a:pt x="0" y="13642"/>
                    <a:pt x="500" y="14443"/>
                    <a:pt x="1334" y="14643"/>
                  </a:cubicBezTo>
                  <a:lnTo>
                    <a:pt x="1835" y="14743"/>
                  </a:lnTo>
                  <a:cubicBezTo>
                    <a:pt x="1938" y="14764"/>
                    <a:pt x="2041" y="14774"/>
                    <a:pt x="2143" y="14774"/>
                  </a:cubicBezTo>
                  <a:cubicBezTo>
                    <a:pt x="2865" y="14774"/>
                    <a:pt x="3523" y="14277"/>
                    <a:pt x="3669" y="13576"/>
                  </a:cubicBezTo>
                  <a:lnTo>
                    <a:pt x="6204" y="1967"/>
                  </a:lnTo>
                  <a:cubicBezTo>
                    <a:pt x="6371" y="1134"/>
                    <a:pt x="5838" y="333"/>
                    <a:pt x="5004" y="133"/>
                  </a:cubicBezTo>
                  <a:lnTo>
                    <a:pt x="4537" y="33"/>
                  </a:lnTo>
                  <a:cubicBezTo>
                    <a:pt x="4429" y="11"/>
                    <a:pt x="4321" y="1"/>
                    <a:pt x="4215" y="1"/>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53" name="Google Shape;1253;p52"/>
            <p:cNvSpPr/>
            <p:nvPr/>
          </p:nvSpPr>
          <p:spPr>
            <a:xfrm>
              <a:off x="4499866" y="2404811"/>
              <a:ext cx="191206" cy="177275"/>
            </a:xfrm>
            <a:custGeom>
              <a:avLst/>
              <a:gdLst/>
              <a:ahLst/>
              <a:cxnLst/>
              <a:rect l="l" t="t" r="r" b="b"/>
              <a:pathLst>
                <a:path w="9374" h="8691" extrusionOk="0">
                  <a:moveTo>
                    <a:pt x="4849" y="0"/>
                  </a:moveTo>
                  <a:cubicBezTo>
                    <a:pt x="3280" y="0"/>
                    <a:pt x="1768" y="840"/>
                    <a:pt x="1001" y="2327"/>
                  </a:cubicBezTo>
                  <a:cubicBezTo>
                    <a:pt x="934" y="2494"/>
                    <a:pt x="868" y="2628"/>
                    <a:pt x="801" y="2794"/>
                  </a:cubicBezTo>
                  <a:cubicBezTo>
                    <a:pt x="0" y="4829"/>
                    <a:pt x="868" y="7164"/>
                    <a:pt x="2836" y="8198"/>
                  </a:cubicBezTo>
                  <a:cubicBezTo>
                    <a:pt x="3483" y="8532"/>
                    <a:pt x="4173" y="8691"/>
                    <a:pt x="4851" y="8691"/>
                  </a:cubicBezTo>
                  <a:cubicBezTo>
                    <a:pt x="6410" y="8691"/>
                    <a:pt x="7906" y="7851"/>
                    <a:pt x="8673" y="6364"/>
                  </a:cubicBezTo>
                  <a:cubicBezTo>
                    <a:pt x="9374" y="5063"/>
                    <a:pt x="9340" y="3562"/>
                    <a:pt x="8707" y="2361"/>
                  </a:cubicBezTo>
                  <a:cubicBezTo>
                    <a:pt x="8306" y="1594"/>
                    <a:pt x="7672" y="926"/>
                    <a:pt x="6872" y="493"/>
                  </a:cubicBezTo>
                  <a:cubicBezTo>
                    <a:pt x="6225" y="159"/>
                    <a:pt x="5531" y="0"/>
                    <a:pt x="4849" y="0"/>
                  </a:cubicBezTo>
                  <a:close/>
                </a:path>
              </a:pathLst>
            </a:custGeom>
            <a:solidFill>
              <a:srgbClr val="3E4D59"/>
            </a:solidFill>
            <a:ln>
              <a:noFill/>
            </a:ln>
          </p:spPr>
          <p:txBody>
            <a:bodyPr spcFirstLastPara="1" wrap="square" lIns="121900" tIns="121900" rIns="121900" bIns="121900" anchor="ctr" anchorCtr="0">
              <a:noAutofit/>
            </a:bodyPr>
            <a:lstStyle/>
            <a:p>
              <a:endParaRPr sz="2400"/>
            </a:p>
          </p:txBody>
        </p:sp>
        <p:sp>
          <p:nvSpPr>
            <p:cNvPr id="1254" name="Google Shape;1254;p52"/>
            <p:cNvSpPr/>
            <p:nvPr/>
          </p:nvSpPr>
          <p:spPr>
            <a:xfrm>
              <a:off x="4560423" y="2411624"/>
              <a:ext cx="87097" cy="76123"/>
            </a:xfrm>
            <a:custGeom>
              <a:avLst/>
              <a:gdLst/>
              <a:ahLst/>
              <a:cxnLst/>
              <a:rect l="l" t="t" r="r" b="b"/>
              <a:pathLst>
                <a:path w="4270" h="3732" extrusionOk="0">
                  <a:moveTo>
                    <a:pt x="2158" y="0"/>
                  </a:moveTo>
                  <a:cubicBezTo>
                    <a:pt x="1859" y="0"/>
                    <a:pt x="1554" y="72"/>
                    <a:pt x="1268" y="225"/>
                  </a:cubicBezTo>
                  <a:cubicBezTo>
                    <a:pt x="367" y="692"/>
                    <a:pt x="0" y="1827"/>
                    <a:pt x="500" y="2727"/>
                  </a:cubicBezTo>
                  <a:cubicBezTo>
                    <a:pt x="829" y="3362"/>
                    <a:pt x="1489" y="3731"/>
                    <a:pt x="2165" y="3731"/>
                  </a:cubicBezTo>
                  <a:cubicBezTo>
                    <a:pt x="2449" y="3731"/>
                    <a:pt x="2736" y="3666"/>
                    <a:pt x="3002" y="3528"/>
                  </a:cubicBezTo>
                  <a:cubicBezTo>
                    <a:pt x="3936" y="3027"/>
                    <a:pt x="4270" y="1893"/>
                    <a:pt x="3803" y="993"/>
                  </a:cubicBezTo>
                  <a:cubicBezTo>
                    <a:pt x="3479" y="368"/>
                    <a:pt x="2834" y="0"/>
                    <a:pt x="2158" y="0"/>
                  </a:cubicBez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255" name="Google Shape;1255;p52"/>
            <p:cNvSpPr/>
            <p:nvPr/>
          </p:nvSpPr>
          <p:spPr>
            <a:xfrm>
              <a:off x="4499866" y="2452947"/>
              <a:ext cx="191206" cy="129137"/>
            </a:xfrm>
            <a:custGeom>
              <a:avLst/>
              <a:gdLst/>
              <a:ahLst/>
              <a:cxnLst/>
              <a:rect l="l" t="t" r="r" b="b"/>
              <a:pathLst>
                <a:path w="9374" h="6331" extrusionOk="0">
                  <a:moveTo>
                    <a:pt x="8707" y="1"/>
                  </a:moveTo>
                  <a:cubicBezTo>
                    <a:pt x="6351" y="723"/>
                    <a:pt x="5533" y="3368"/>
                    <a:pt x="3858" y="3368"/>
                  </a:cubicBezTo>
                  <a:cubicBezTo>
                    <a:pt x="3754" y="3368"/>
                    <a:pt x="3647" y="3358"/>
                    <a:pt x="3536" y="3336"/>
                  </a:cubicBezTo>
                  <a:cubicBezTo>
                    <a:pt x="2002" y="3036"/>
                    <a:pt x="1201" y="1535"/>
                    <a:pt x="801" y="434"/>
                  </a:cubicBezTo>
                  <a:lnTo>
                    <a:pt x="801" y="434"/>
                  </a:lnTo>
                  <a:cubicBezTo>
                    <a:pt x="0" y="2469"/>
                    <a:pt x="868" y="4804"/>
                    <a:pt x="2836" y="5838"/>
                  </a:cubicBezTo>
                  <a:cubicBezTo>
                    <a:pt x="3483" y="6172"/>
                    <a:pt x="4173" y="6331"/>
                    <a:pt x="4851" y="6331"/>
                  </a:cubicBezTo>
                  <a:cubicBezTo>
                    <a:pt x="6410" y="6331"/>
                    <a:pt x="7906" y="5491"/>
                    <a:pt x="8673" y="4004"/>
                  </a:cubicBezTo>
                  <a:cubicBezTo>
                    <a:pt x="9374" y="2703"/>
                    <a:pt x="9340" y="1202"/>
                    <a:pt x="8707" y="1"/>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56" name="Google Shape;1256;p52"/>
            <p:cNvSpPr/>
            <p:nvPr/>
          </p:nvSpPr>
          <p:spPr>
            <a:xfrm>
              <a:off x="4612128" y="2465001"/>
              <a:ext cx="411662" cy="278507"/>
            </a:xfrm>
            <a:custGeom>
              <a:avLst/>
              <a:gdLst/>
              <a:ahLst/>
              <a:cxnLst/>
              <a:rect l="l" t="t" r="r" b="b"/>
              <a:pathLst>
                <a:path w="20182" h="13654" extrusionOk="0">
                  <a:moveTo>
                    <a:pt x="3099" y="0"/>
                  </a:moveTo>
                  <a:cubicBezTo>
                    <a:pt x="2587" y="0"/>
                    <a:pt x="1718" y="941"/>
                    <a:pt x="1034" y="2278"/>
                  </a:cubicBezTo>
                  <a:cubicBezTo>
                    <a:pt x="234" y="3746"/>
                    <a:pt x="0" y="5147"/>
                    <a:pt x="467" y="5414"/>
                  </a:cubicBezTo>
                  <a:lnTo>
                    <a:pt x="18213" y="13653"/>
                  </a:lnTo>
                  <a:lnTo>
                    <a:pt x="20181" y="9951"/>
                  </a:lnTo>
                  <a:lnTo>
                    <a:pt x="3269" y="44"/>
                  </a:lnTo>
                  <a:cubicBezTo>
                    <a:pt x="3218" y="14"/>
                    <a:pt x="3161" y="0"/>
                    <a:pt x="3099" y="0"/>
                  </a:cubicBezTo>
                  <a:close/>
                </a:path>
              </a:pathLst>
            </a:custGeom>
            <a:solidFill>
              <a:srgbClr val="3E4D59"/>
            </a:solidFill>
            <a:ln>
              <a:noFill/>
            </a:ln>
          </p:spPr>
          <p:txBody>
            <a:bodyPr spcFirstLastPara="1" wrap="square" lIns="121900" tIns="121900" rIns="121900" bIns="121900" anchor="ctr" anchorCtr="0">
              <a:noAutofit/>
            </a:bodyPr>
            <a:lstStyle/>
            <a:p>
              <a:endParaRPr sz="2400"/>
            </a:p>
          </p:txBody>
        </p:sp>
        <p:sp>
          <p:nvSpPr>
            <p:cNvPr id="1257" name="Google Shape;1257;p52"/>
            <p:cNvSpPr/>
            <p:nvPr/>
          </p:nvSpPr>
          <p:spPr>
            <a:xfrm>
              <a:off x="4977490" y="2667457"/>
              <a:ext cx="53074" cy="76552"/>
            </a:xfrm>
            <a:custGeom>
              <a:avLst/>
              <a:gdLst/>
              <a:ahLst/>
              <a:cxnLst/>
              <a:rect l="l" t="t" r="r" b="b"/>
              <a:pathLst>
                <a:path w="2602" h="3753" extrusionOk="0">
                  <a:moveTo>
                    <a:pt x="2159" y="0"/>
                  </a:moveTo>
                  <a:cubicBezTo>
                    <a:pt x="1803" y="0"/>
                    <a:pt x="1211" y="658"/>
                    <a:pt x="701" y="1559"/>
                  </a:cubicBezTo>
                  <a:cubicBezTo>
                    <a:pt x="167" y="2593"/>
                    <a:pt x="0" y="3560"/>
                    <a:pt x="300" y="3727"/>
                  </a:cubicBezTo>
                  <a:cubicBezTo>
                    <a:pt x="335" y="3744"/>
                    <a:pt x="373" y="3753"/>
                    <a:pt x="414" y="3753"/>
                  </a:cubicBezTo>
                  <a:cubicBezTo>
                    <a:pt x="776" y="3753"/>
                    <a:pt x="1389" y="3120"/>
                    <a:pt x="1868" y="2193"/>
                  </a:cubicBezTo>
                  <a:cubicBezTo>
                    <a:pt x="2402" y="1159"/>
                    <a:pt x="2602" y="191"/>
                    <a:pt x="2268" y="25"/>
                  </a:cubicBezTo>
                  <a:cubicBezTo>
                    <a:pt x="2235" y="8"/>
                    <a:pt x="2199" y="0"/>
                    <a:pt x="2159" y="0"/>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58" name="Google Shape;1258;p52"/>
            <p:cNvSpPr/>
            <p:nvPr/>
          </p:nvSpPr>
          <p:spPr>
            <a:xfrm>
              <a:off x="4180763" y="2672719"/>
              <a:ext cx="78265" cy="1455402"/>
            </a:xfrm>
            <a:custGeom>
              <a:avLst/>
              <a:gdLst/>
              <a:ahLst/>
              <a:cxnLst/>
              <a:rect l="l" t="t" r="r" b="b"/>
              <a:pathLst>
                <a:path w="3837" h="71352" extrusionOk="0">
                  <a:moveTo>
                    <a:pt x="2369" y="0"/>
                  </a:moveTo>
                  <a:lnTo>
                    <a:pt x="1" y="71284"/>
                  </a:lnTo>
                  <a:lnTo>
                    <a:pt x="1435" y="71351"/>
                  </a:lnTo>
                  <a:lnTo>
                    <a:pt x="3837" y="67"/>
                  </a:lnTo>
                  <a:lnTo>
                    <a:pt x="2369" y="0"/>
                  </a:ln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259" name="Google Shape;1259;p52"/>
            <p:cNvSpPr/>
            <p:nvPr/>
          </p:nvSpPr>
          <p:spPr>
            <a:xfrm>
              <a:off x="4199813" y="2619627"/>
              <a:ext cx="82365" cy="304881"/>
            </a:xfrm>
            <a:custGeom>
              <a:avLst/>
              <a:gdLst/>
              <a:ahLst/>
              <a:cxnLst/>
              <a:rect l="l" t="t" r="r" b="b"/>
              <a:pathLst>
                <a:path w="4038" h="14947" extrusionOk="0">
                  <a:moveTo>
                    <a:pt x="1942" y="0"/>
                  </a:moveTo>
                  <a:cubicBezTo>
                    <a:pt x="1135" y="0"/>
                    <a:pt x="467" y="656"/>
                    <a:pt x="434" y="1502"/>
                  </a:cubicBezTo>
                  <a:lnTo>
                    <a:pt x="34" y="13344"/>
                  </a:lnTo>
                  <a:cubicBezTo>
                    <a:pt x="1" y="14178"/>
                    <a:pt x="668" y="14912"/>
                    <a:pt x="1535" y="14912"/>
                  </a:cubicBezTo>
                  <a:lnTo>
                    <a:pt x="2036" y="14945"/>
                  </a:lnTo>
                  <a:cubicBezTo>
                    <a:pt x="2056" y="14946"/>
                    <a:pt x="2076" y="14946"/>
                    <a:pt x="2095" y="14946"/>
                  </a:cubicBezTo>
                  <a:cubicBezTo>
                    <a:pt x="2903" y="14946"/>
                    <a:pt x="3571" y="14291"/>
                    <a:pt x="3603" y="13444"/>
                  </a:cubicBezTo>
                  <a:lnTo>
                    <a:pt x="4004" y="1602"/>
                  </a:lnTo>
                  <a:cubicBezTo>
                    <a:pt x="4037" y="768"/>
                    <a:pt x="3370" y="35"/>
                    <a:pt x="2536" y="35"/>
                  </a:cubicBezTo>
                  <a:lnTo>
                    <a:pt x="2002" y="1"/>
                  </a:lnTo>
                  <a:cubicBezTo>
                    <a:pt x="1982" y="0"/>
                    <a:pt x="1962" y="0"/>
                    <a:pt x="1942" y="0"/>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60" name="Google Shape;1260;p52"/>
            <p:cNvSpPr/>
            <p:nvPr/>
          </p:nvSpPr>
          <p:spPr>
            <a:xfrm>
              <a:off x="4197100" y="2333342"/>
              <a:ext cx="183047" cy="177173"/>
            </a:xfrm>
            <a:custGeom>
              <a:avLst/>
              <a:gdLst/>
              <a:ahLst/>
              <a:cxnLst/>
              <a:rect l="l" t="t" r="r" b="b"/>
              <a:pathLst>
                <a:path w="8974" h="8686" extrusionOk="0">
                  <a:moveTo>
                    <a:pt x="4487" y="0"/>
                  </a:moveTo>
                  <a:cubicBezTo>
                    <a:pt x="2400" y="0"/>
                    <a:pt x="563" y="1532"/>
                    <a:pt x="234" y="3630"/>
                  </a:cubicBezTo>
                  <a:cubicBezTo>
                    <a:pt x="201" y="3763"/>
                    <a:pt x="201" y="3863"/>
                    <a:pt x="167" y="3997"/>
                  </a:cubicBezTo>
                  <a:cubicBezTo>
                    <a:pt x="0" y="6232"/>
                    <a:pt x="1568" y="8266"/>
                    <a:pt x="3803" y="8633"/>
                  </a:cubicBezTo>
                  <a:cubicBezTo>
                    <a:pt x="4031" y="8669"/>
                    <a:pt x="4257" y="8686"/>
                    <a:pt x="4481" y="8686"/>
                  </a:cubicBezTo>
                  <a:cubicBezTo>
                    <a:pt x="6584" y="8686"/>
                    <a:pt x="8445" y="7175"/>
                    <a:pt x="8807" y="5064"/>
                  </a:cubicBezTo>
                  <a:cubicBezTo>
                    <a:pt x="8973" y="3963"/>
                    <a:pt x="8740" y="2929"/>
                    <a:pt x="8206" y="2062"/>
                  </a:cubicBezTo>
                  <a:cubicBezTo>
                    <a:pt x="7572" y="1028"/>
                    <a:pt x="6505" y="261"/>
                    <a:pt x="5204" y="61"/>
                  </a:cubicBezTo>
                  <a:cubicBezTo>
                    <a:pt x="4963" y="20"/>
                    <a:pt x="4724" y="0"/>
                    <a:pt x="4487" y="0"/>
                  </a:cubicBezTo>
                  <a:close/>
                </a:path>
              </a:pathLst>
            </a:custGeom>
            <a:solidFill>
              <a:srgbClr val="3E4D59"/>
            </a:solidFill>
            <a:ln>
              <a:noFill/>
            </a:ln>
          </p:spPr>
          <p:txBody>
            <a:bodyPr spcFirstLastPara="1" wrap="square" lIns="121900" tIns="121900" rIns="121900" bIns="121900" anchor="ctr" anchorCtr="0">
              <a:noAutofit/>
            </a:bodyPr>
            <a:lstStyle/>
            <a:p>
              <a:endParaRPr sz="2400"/>
            </a:p>
          </p:txBody>
        </p:sp>
        <p:sp>
          <p:nvSpPr>
            <p:cNvPr id="1261" name="Google Shape;1261;p52"/>
            <p:cNvSpPr/>
            <p:nvPr/>
          </p:nvSpPr>
          <p:spPr>
            <a:xfrm>
              <a:off x="4197100" y="2375399"/>
              <a:ext cx="183047" cy="135113"/>
            </a:xfrm>
            <a:custGeom>
              <a:avLst/>
              <a:gdLst/>
              <a:ahLst/>
              <a:cxnLst/>
              <a:rect l="l" t="t" r="r" b="b"/>
              <a:pathLst>
                <a:path w="8974" h="6624" extrusionOk="0">
                  <a:moveTo>
                    <a:pt x="8206" y="0"/>
                  </a:moveTo>
                  <a:cubicBezTo>
                    <a:pt x="7980" y="1389"/>
                    <a:pt x="7160" y="3777"/>
                    <a:pt x="4112" y="3777"/>
                  </a:cubicBezTo>
                  <a:cubicBezTo>
                    <a:pt x="4012" y="3777"/>
                    <a:pt x="3909" y="3775"/>
                    <a:pt x="3803" y="3769"/>
                  </a:cubicBezTo>
                  <a:cubicBezTo>
                    <a:pt x="1735" y="3636"/>
                    <a:pt x="701" y="2802"/>
                    <a:pt x="167" y="1935"/>
                  </a:cubicBezTo>
                  <a:lnTo>
                    <a:pt x="167" y="1935"/>
                  </a:lnTo>
                  <a:cubicBezTo>
                    <a:pt x="0" y="4170"/>
                    <a:pt x="1568" y="6204"/>
                    <a:pt x="3803" y="6571"/>
                  </a:cubicBezTo>
                  <a:cubicBezTo>
                    <a:pt x="4031" y="6607"/>
                    <a:pt x="4257" y="6624"/>
                    <a:pt x="4481" y="6624"/>
                  </a:cubicBezTo>
                  <a:cubicBezTo>
                    <a:pt x="6584" y="6624"/>
                    <a:pt x="8445" y="5113"/>
                    <a:pt x="8807" y="3002"/>
                  </a:cubicBezTo>
                  <a:cubicBezTo>
                    <a:pt x="8973" y="1901"/>
                    <a:pt x="8740" y="867"/>
                    <a:pt x="8206" y="0"/>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62" name="Google Shape;1262;p52"/>
            <p:cNvSpPr/>
            <p:nvPr/>
          </p:nvSpPr>
          <p:spPr>
            <a:xfrm>
              <a:off x="4220903" y="2349700"/>
              <a:ext cx="86445" cy="76123"/>
            </a:xfrm>
            <a:custGeom>
              <a:avLst/>
              <a:gdLst/>
              <a:ahLst/>
              <a:cxnLst/>
              <a:rect l="l" t="t" r="r" b="b"/>
              <a:pathLst>
                <a:path w="4238" h="3732" extrusionOk="0">
                  <a:moveTo>
                    <a:pt x="2137" y="1"/>
                  </a:moveTo>
                  <a:cubicBezTo>
                    <a:pt x="1843" y="1"/>
                    <a:pt x="1545" y="73"/>
                    <a:pt x="1268" y="226"/>
                  </a:cubicBezTo>
                  <a:cubicBezTo>
                    <a:pt x="334" y="693"/>
                    <a:pt x="1" y="1827"/>
                    <a:pt x="468" y="2728"/>
                  </a:cubicBezTo>
                  <a:cubicBezTo>
                    <a:pt x="797" y="3362"/>
                    <a:pt x="1457" y="3732"/>
                    <a:pt x="2144" y="3732"/>
                  </a:cubicBezTo>
                  <a:cubicBezTo>
                    <a:pt x="2433" y="3732"/>
                    <a:pt x="2727" y="3666"/>
                    <a:pt x="3003" y="3528"/>
                  </a:cubicBezTo>
                  <a:cubicBezTo>
                    <a:pt x="3904" y="3028"/>
                    <a:pt x="4237" y="1927"/>
                    <a:pt x="3770" y="993"/>
                  </a:cubicBezTo>
                  <a:cubicBezTo>
                    <a:pt x="3446" y="369"/>
                    <a:pt x="2802" y="1"/>
                    <a:pt x="2137" y="1"/>
                  </a:cubicBez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1263" name="Google Shape;1263;p52"/>
            <p:cNvSpPr/>
            <p:nvPr/>
          </p:nvSpPr>
          <p:spPr>
            <a:xfrm>
              <a:off x="4172604" y="2457577"/>
              <a:ext cx="170115" cy="422697"/>
            </a:xfrm>
            <a:custGeom>
              <a:avLst/>
              <a:gdLst/>
              <a:ahLst/>
              <a:cxnLst/>
              <a:rect l="l" t="t" r="r" b="b"/>
              <a:pathLst>
                <a:path w="8340" h="20723" extrusionOk="0">
                  <a:moveTo>
                    <a:pt x="3934" y="1"/>
                  </a:moveTo>
                  <a:cubicBezTo>
                    <a:pt x="2983" y="1"/>
                    <a:pt x="2314" y="210"/>
                    <a:pt x="2269" y="574"/>
                  </a:cubicBezTo>
                  <a:lnTo>
                    <a:pt x="1" y="20055"/>
                  </a:lnTo>
                  <a:lnTo>
                    <a:pt x="4170" y="20722"/>
                  </a:lnTo>
                  <a:lnTo>
                    <a:pt x="8240" y="1542"/>
                  </a:lnTo>
                  <a:cubicBezTo>
                    <a:pt x="8340" y="1041"/>
                    <a:pt x="7072" y="408"/>
                    <a:pt x="5404" y="141"/>
                  </a:cubicBezTo>
                  <a:cubicBezTo>
                    <a:pt x="4876" y="46"/>
                    <a:pt x="4375" y="1"/>
                    <a:pt x="3934" y="1"/>
                  </a:cubicBezTo>
                  <a:close/>
                </a:path>
              </a:pathLst>
            </a:custGeom>
            <a:solidFill>
              <a:srgbClr val="3E4D59"/>
            </a:solidFill>
            <a:ln>
              <a:noFill/>
            </a:ln>
          </p:spPr>
          <p:txBody>
            <a:bodyPr spcFirstLastPara="1" wrap="square" lIns="121900" tIns="121900" rIns="121900" bIns="121900" anchor="ctr" anchorCtr="0">
              <a:noAutofit/>
            </a:bodyPr>
            <a:lstStyle/>
            <a:p>
              <a:endParaRPr sz="2400"/>
            </a:p>
          </p:txBody>
        </p:sp>
        <p:sp>
          <p:nvSpPr>
            <p:cNvPr id="1264" name="Google Shape;1264;p52"/>
            <p:cNvSpPr/>
            <p:nvPr/>
          </p:nvSpPr>
          <p:spPr>
            <a:xfrm>
              <a:off x="4171237" y="2858592"/>
              <a:ext cx="87118" cy="29678"/>
            </a:xfrm>
            <a:custGeom>
              <a:avLst/>
              <a:gdLst/>
              <a:ahLst/>
              <a:cxnLst/>
              <a:rect l="l" t="t" r="r" b="b"/>
              <a:pathLst>
                <a:path w="4271" h="1455" extrusionOk="0">
                  <a:moveTo>
                    <a:pt x="1248" y="1"/>
                  </a:moveTo>
                  <a:cubicBezTo>
                    <a:pt x="582" y="1"/>
                    <a:pt x="113" y="143"/>
                    <a:pt x="68" y="394"/>
                  </a:cubicBezTo>
                  <a:cubicBezTo>
                    <a:pt x="1" y="727"/>
                    <a:pt x="901" y="1194"/>
                    <a:pt x="2036" y="1361"/>
                  </a:cubicBezTo>
                  <a:cubicBezTo>
                    <a:pt x="2403" y="1424"/>
                    <a:pt x="2751" y="1454"/>
                    <a:pt x="3057" y="1454"/>
                  </a:cubicBezTo>
                  <a:cubicBezTo>
                    <a:pt x="3723" y="1454"/>
                    <a:pt x="4191" y="1312"/>
                    <a:pt x="4237" y="1061"/>
                  </a:cubicBezTo>
                  <a:cubicBezTo>
                    <a:pt x="4271" y="694"/>
                    <a:pt x="3403" y="260"/>
                    <a:pt x="2269" y="94"/>
                  </a:cubicBezTo>
                  <a:cubicBezTo>
                    <a:pt x="1901" y="31"/>
                    <a:pt x="1554" y="1"/>
                    <a:pt x="1248" y="1"/>
                  </a:cubicBezTo>
                  <a:close/>
                </a:path>
              </a:pathLst>
            </a:custGeom>
            <a:solidFill>
              <a:srgbClr val="301313"/>
            </a:solidFill>
            <a:ln>
              <a:noFill/>
            </a:ln>
          </p:spPr>
          <p:txBody>
            <a:bodyPr spcFirstLastPara="1" wrap="square" lIns="121900" tIns="121900" rIns="121900" bIns="121900" anchor="ctr" anchorCtr="0">
              <a:noAutofit/>
            </a:bodyPr>
            <a:lstStyle/>
            <a:p>
              <a:endParaRPr sz="2400"/>
            </a:p>
          </p:txBody>
        </p:sp>
        <p:sp>
          <p:nvSpPr>
            <p:cNvPr id="1265" name="Google Shape;1265;p52"/>
            <p:cNvSpPr/>
            <p:nvPr/>
          </p:nvSpPr>
          <p:spPr>
            <a:xfrm>
              <a:off x="3929723" y="4061354"/>
              <a:ext cx="1670392" cy="1327490"/>
            </a:xfrm>
            <a:custGeom>
              <a:avLst/>
              <a:gdLst/>
              <a:ahLst/>
              <a:cxnLst/>
              <a:rect l="l" t="t" r="r" b="b"/>
              <a:pathLst>
                <a:path w="81892" h="65081" extrusionOk="0">
                  <a:moveTo>
                    <a:pt x="3803" y="0"/>
                  </a:moveTo>
                  <a:cubicBezTo>
                    <a:pt x="1701" y="0"/>
                    <a:pt x="0" y="1701"/>
                    <a:pt x="0" y="3836"/>
                  </a:cubicBezTo>
                  <a:lnTo>
                    <a:pt x="0" y="65080"/>
                  </a:lnTo>
                  <a:lnTo>
                    <a:pt x="81892" y="65080"/>
                  </a:lnTo>
                  <a:lnTo>
                    <a:pt x="81892" y="3836"/>
                  </a:lnTo>
                  <a:cubicBezTo>
                    <a:pt x="81892" y="1701"/>
                    <a:pt x="80191" y="0"/>
                    <a:pt x="78056" y="0"/>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1266" name="Google Shape;1266;p52"/>
            <p:cNvSpPr/>
            <p:nvPr/>
          </p:nvSpPr>
          <p:spPr>
            <a:xfrm>
              <a:off x="3352074" y="4061354"/>
              <a:ext cx="1670412" cy="1327490"/>
            </a:xfrm>
            <a:custGeom>
              <a:avLst/>
              <a:gdLst/>
              <a:ahLst/>
              <a:cxnLst/>
              <a:rect l="l" t="t" r="r" b="b"/>
              <a:pathLst>
                <a:path w="81893" h="65081" extrusionOk="0">
                  <a:moveTo>
                    <a:pt x="3804" y="0"/>
                  </a:moveTo>
                  <a:cubicBezTo>
                    <a:pt x="1702" y="0"/>
                    <a:pt x="1" y="1701"/>
                    <a:pt x="1" y="3836"/>
                  </a:cubicBezTo>
                  <a:lnTo>
                    <a:pt x="1" y="65080"/>
                  </a:lnTo>
                  <a:lnTo>
                    <a:pt x="81893" y="65080"/>
                  </a:lnTo>
                  <a:lnTo>
                    <a:pt x="81893" y="3836"/>
                  </a:lnTo>
                  <a:cubicBezTo>
                    <a:pt x="81893" y="1701"/>
                    <a:pt x="80191" y="0"/>
                    <a:pt x="78057" y="0"/>
                  </a:cubicBezTo>
                  <a:close/>
                </a:path>
              </a:pathLst>
            </a:custGeom>
            <a:solidFill>
              <a:srgbClr val="B55654"/>
            </a:solidFill>
            <a:ln>
              <a:noFill/>
            </a:ln>
          </p:spPr>
          <p:txBody>
            <a:bodyPr spcFirstLastPara="1" wrap="square" lIns="121900" tIns="121900" rIns="121900" bIns="121900" anchor="ctr" anchorCtr="0">
              <a:noAutofit/>
            </a:bodyPr>
            <a:lstStyle/>
            <a:p>
              <a:endParaRPr sz="2400"/>
            </a:p>
          </p:txBody>
        </p:sp>
        <p:sp>
          <p:nvSpPr>
            <p:cNvPr id="1267" name="Google Shape;1267;p52"/>
            <p:cNvSpPr/>
            <p:nvPr/>
          </p:nvSpPr>
          <p:spPr>
            <a:xfrm>
              <a:off x="3413998" y="4123257"/>
              <a:ext cx="1545886" cy="1265583"/>
            </a:xfrm>
            <a:custGeom>
              <a:avLst/>
              <a:gdLst/>
              <a:ahLst/>
              <a:cxnLst/>
              <a:rect l="l" t="t" r="r" b="b"/>
              <a:pathLst>
                <a:path w="75788" h="62046" extrusionOk="0">
                  <a:moveTo>
                    <a:pt x="1401" y="1"/>
                  </a:moveTo>
                  <a:cubicBezTo>
                    <a:pt x="634" y="1"/>
                    <a:pt x="0" y="634"/>
                    <a:pt x="0" y="1402"/>
                  </a:cubicBezTo>
                  <a:lnTo>
                    <a:pt x="0" y="62045"/>
                  </a:lnTo>
                  <a:lnTo>
                    <a:pt x="75788" y="62045"/>
                  </a:lnTo>
                  <a:lnTo>
                    <a:pt x="75788" y="1402"/>
                  </a:lnTo>
                  <a:cubicBezTo>
                    <a:pt x="75788" y="634"/>
                    <a:pt x="75154" y="1"/>
                    <a:pt x="74387" y="1"/>
                  </a:cubicBez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1268" name="Google Shape;1268;p52"/>
            <p:cNvSpPr/>
            <p:nvPr/>
          </p:nvSpPr>
          <p:spPr>
            <a:xfrm>
              <a:off x="3413998" y="4123257"/>
              <a:ext cx="1545886" cy="1265583"/>
            </a:xfrm>
            <a:custGeom>
              <a:avLst/>
              <a:gdLst/>
              <a:ahLst/>
              <a:cxnLst/>
              <a:rect l="l" t="t" r="r" b="b"/>
              <a:pathLst>
                <a:path w="75788" h="62046" extrusionOk="0">
                  <a:moveTo>
                    <a:pt x="1635" y="1"/>
                  </a:moveTo>
                  <a:cubicBezTo>
                    <a:pt x="734" y="1"/>
                    <a:pt x="0" y="735"/>
                    <a:pt x="0" y="1635"/>
                  </a:cubicBezTo>
                  <a:lnTo>
                    <a:pt x="0" y="62045"/>
                  </a:lnTo>
                  <a:lnTo>
                    <a:pt x="1935" y="62045"/>
                  </a:lnTo>
                  <a:lnTo>
                    <a:pt x="1935" y="3570"/>
                  </a:lnTo>
                  <a:cubicBezTo>
                    <a:pt x="1935" y="2669"/>
                    <a:pt x="2669" y="1935"/>
                    <a:pt x="3570" y="1935"/>
                  </a:cubicBezTo>
                  <a:lnTo>
                    <a:pt x="75788" y="1935"/>
                  </a:lnTo>
                  <a:lnTo>
                    <a:pt x="75788" y="1635"/>
                  </a:lnTo>
                  <a:cubicBezTo>
                    <a:pt x="75788" y="735"/>
                    <a:pt x="75054" y="1"/>
                    <a:pt x="74153" y="1"/>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1269" name="Google Shape;1269;p52"/>
            <p:cNvSpPr/>
            <p:nvPr/>
          </p:nvSpPr>
          <p:spPr>
            <a:xfrm>
              <a:off x="3558241" y="1195625"/>
              <a:ext cx="138805" cy="124527"/>
            </a:xfrm>
            <a:custGeom>
              <a:avLst/>
              <a:gdLst/>
              <a:ahLst/>
              <a:cxnLst/>
              <a:rect l="l" t="t" r="r" b="b"/>
              <a:pathLst>
                <a:path w="6805" h="6105" extrusionOk="0">
                  <a:moveTo>
                    <a:pt x="4236" y="1"/>
                  </a:moveTo>
                  <a:cubicBezTo>
                    <a:pt x="3435" y="4712"/>
                    <a:pt x="263" y="4804"/>
                    <a:pt x="15" y="4804"/>
                  </a:cubicBezTo>
                  <a:cubicBezTo>
                    <a:pt x="5" y="4804"/>
                    <a:pt x="0" y="4804"/>
                    <a:pt x="0" y="4804"/>
                  </a:cubicBezTo>
                  <a:lnTo>
                    <a:pt x="0" y="4804"/>
                  </a:lnTo>
                  <a:lnTo>
                    <a:pt x="3302" y="6105"/>
                  </a:lnTo>
                  <a:cubicBezTo>
                    <a:pt x="6805" y="3837"/>
                    <a:pt x="5938" y="734"/>
                    <a:pt x="5938" y="734"/>
                  </a:cubicBezTo>
                  <a:lnTo>
                    <a:pt x="4236" y="1"/>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70" name="Google Shape;1270;p52"/>
            <p:cNvSpPr/>
            <p:nvPr/>
          </p:nvSpPr>
          <p:spPr>
            <a:xfrm>
              <a:off x="5411548" y="3015625"/>
              <a:ext cx="138825" cy="124527"/>
            </a:xfrm>
            <a:custGeom>
              <a:avLst/>
              <a:gdLst/>
              <a:ahLst/>
              <a:cxnLst/>
              <a:rect l="l" t="t" r="r" b="b"/>
              <a:pathLst>
                <a:path w="6806" h="6105" extrusionOk="0">
                  <a:moveTo>
                    <a:pt x="4271" y="0"/>
                  </a:moveTo>
                  <a:cubicBezTo>
                    <a:pt x="3426" y="4774"/>
                    <a:pt x="179" y="4837"/>
                    <a:pt x="8" y="4837"/>
                  </a:cubicBezTo>
                  <a:cubicBezTo>
                    <a:pt x="3" y="4837"/>
                    <a:pt x="1" y="4837"/>
                    <a:pt x="1" y="4837"/>
                  </a:cubicBezTo>
                  <a:lnTo>
                    <a:pt x="1" y="4837"/>
                  </a:lnTo>
                  <a:lnTo>
                    <a:pt x="3337" y="6105"/>
                  </a:lnTo>
                  <a:cubicBezTo>
                    <a:pt x="6806" y="3836"/>
                    <a:pt x="5972" y="734"/>
                    <a:pt x="5972" y="734"/>
                  </a:cubicBezTo>
                  <a:lnTo>
                    <a:pt x="4271" y="0"/>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71" name="Google Shape;1271;p52"/>
            <p:cNvSpPr/>
            <p:nvPr/>
          </p:nvSpPr>
          <p:spPr>
            <a:xfrm>
              <a:off x="5193836" y="2138616"/>
              <a:ext cx="85751" cy="155164"/>
            </a:xfrm>
            <a:custGeom>
              <a:avLst/>
              <a:gdLst/>
              <a:ahLst/>
              <a:cxnLst/>
              <a:rect l="l" t="t" r="r" b="b"/>
              <a:pathLst>
                <a:path w="4204" h="7607" extrusionOk="0">
                  <a:moveTo>
                    <a:pt x="2202" y="1"/>
                  </a:moveTo>
                  <a:cubicBezTo>
                    <a:pt x="2202" y="1"/>
                    <a:pt x="1" y="3770"/>
                    <a:pt x="1702" y="7606"/>
                  </a:cubicBezTo>
                  <a:lnTo>
                    <a:pt x="4204" y="6872"/>
                  </a:lnTo>
                  <a:cubicBezTo>
                    <a:pt x="4204" y="6872"/>
                    <a:pt x="2336" y="4037"/>
                    <a:pt x="3637" y="1135"/>
                  </a:cubicBezTo>
                  <a:lnTo>
                    <a:pt x="2202"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272" name="Google Shape;1272;p52"/>
            <p:cNvSpPr/>
            <p:nvPr/>
          </p:nvSpPr>
          <p:spPr>
            <a:xfrm>
              <a:off x="5992582" y="2812190"/>
              <a:ext cx="86445" cy="155143"/>
            </a:xfrm>
            <a:custGeom>
              <a:avLst/>
              <a:gdLst/>
              <a:ahLst/>
              <a:cxnLst/>
              <a:rect l="l" t="t" r="r" b="b"/>
              <a:pathLst>
                <a:path w="4238" h="7606" extrusionOk="0">
                  <a:moveTo>
                    <a:pt x="2202" y="0"/>
                  </a:moveTo>
                  <a:cubicBezTo>
                    <a:pt x="2202" y="0"/>
                    <a:pt x="1" y="3736"/>
                    <a:pt x="1702" y="7606"/>
                  </a:cubicBezTo>
                  <a:lnTo>
                    <a:pt x="4237" y="6872"/>
                  </a:lnTo>
                  <a:cubicBezTo>
                    <a:pt x="4237" y="6872"/>
                    <a:pt x="2369" y="4037"/>
                    <a:pt x="3670" y="1134"/>
                  </a:cubicBezTo>
                  <a:lnTo>
                    <a:pt x="2202"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273" name="Google Shape;1273;p52"/>
            <p:cNvSpPr/>
            <p:nvPr/>
          </p:nvSpPr>
          <p:spPr>
            <a:xfrm>
              <a:off x="3373164" y="3768093"/>
              <a:ext cx="154470" cy="76246"/>
            </a:xfrm>
            <a:custGeom>
              <a:avLst/>
              <a:gdLst/>
              <a:ahLst/>
              <a:cxnLst/>
              <a:rect l="l" t="t" r="r" b="b"/>
              <a:pathLst>
                <a:path w="7573" h="3738" extrusionOk="0">
                  <a:moveTo>
                    <a:pt x="4775" y="0"/>
                  </a:moveTo>
                  <a:cubicBezTo>
                    <a:pt x="3364" y="0"/>
                    <a:pt x="1614" y="303"/>
                    <a:pt x="1" y="1436"/>
                  </a:cubicBezTo>
                  <a:lnTo>
                    <a:pt x="1235" y="3737"/>
                  </a:lnTo>
                  <a:cubicBezTo>
                    <a:pt x="1235" y="3737"/>
                    <a:pt x="3058" y="1940"/>
                    <a:pt x="5579" y="1940"/>
                  </a:cubicBezTo>
                  <a:cubicBezTo>
                    <a:pt x="5951" y="1940"/>
                    <a:pt x="6339" y="1979"/>
                    <a:pt x="6739" y="2069"/>
                  </a:cubicBezTo>
                  <a:lnTo>
                    <a:pt x="7573" y="402"/>
                  </a:lnTo>
                  <a:cubicBezTo>
                    <a:pt x="7573" y="402"/>
                    <a:pt x="6398" y="0"/>
                    <a:pt x="4775" y="0"/>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274" name="Google Shape;1274;p52"/>
            <p:cNvSpPr/>
            <p:nvPr/>
          </p:nvSpPr>
          <p:spPr>
            <a:xfrm>
              <a:off x="2978553" y="2569982"/>
              <a:ext cx="85751" cy="155817"/>
            </a:xfrm>
            <a:custGeom>
              <a:avLst/>
              <a:gdLst/>
              <a:ahLst/>
              <a:cxnLst/>
              <a:rect l="l" t="t" r="r" b="b"/>
              <a:pathLst>
                <a:path w="4204" h="7639" extrusionOk="0">
                  <a:moveTo>
                    <a:pt x="2169" y="0"/>
                  </a:moveTo>
                  <a:cubicBezTo>
                    <a:pt x="2169" y="0"/>
                    <a:pt x="1" y="3770"/>
                    <a:pt x="1702" y="7639"/>
                  </a:cubicBezTo>
                  <a:lnTo>
                    <a:pt x="4204" y="6872"/>
                  </a:lnTo>
                  <a:cubicBezTo>
                    <a:pt x="4204" y="6872"/>
                    <a:pt x="2336" y="4036"/>
                    <a:pt x="3637" y="1134"/>
                  </a:cubicBezTo>
                  <a:lnTo>
                    <a:pt x="2169"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275" name="Google Shape;1275;p52"/>
            <p:cNvSpPr/>
            <p:nvPr/>
          </p:nvSpPr>
          <p:spPr>
            <a:xfrm>
              <a:off x="3787518" y="2070574"/>
              <a:ext cx="87791" cy="102763"/>
            </a:xfrm>
            <a:custGeom>
              <a:avLst/>
              <a:gdLst/>
              <a:ahLst/>
              <a:cxnLst/>
              <a:rect l="l" t="t" r="r" b="b"/>
              <a:pathLst>
                <a:path w="4304" h="5038" extrusionOk="0">
                  <a:moveTo>
                    <a:pt x="2435" y="1"/>
                  </a:moveTo>
                  <a:cubicBezTo>
                    <a:pt x="2435" y="1"/>
                    <a:pt x="2035" y="2936"/>
                    <a:pt x="0" y="3804"/>
                  </a:cubicBezTo>
                  <a:lnTo>
                    <a:pt x="1635" y="5038"/>
                  </a:lnTo>
                  <a:cubicBezTo>
                    <a:pt x="1635" y="5038"/>
                    <a:pt x="3470" y="4137"/>
                    <a:pt x="4303" y="968"/>
                  </a:cubicBezTo>
                  <a:lnTo>
                    <a:pt x="2435" y="1"/>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76" name="Google Shape;1276;p52"/>
            <p:cNvSpPr/>
            <p:nvPr/>
          </p:nvSpPr>
          <p:spPr>
            <a:xfrm>
              <a:off x="5465313" y="1766462"/>
              <a:ext cx="87097" cy="102069"/>
            </a:xfrm>
            <a:custGeom>
              <a:avLst/>
              <a:gdLst/>
              <a:ahLst/>
              <a:cxnLst/>
              <a:rect l="l" t="t" r="r" b="b"/>
              <a:pathLst>
                <a:path w="4270" h="5004" extrusionOk="0">
                  <a:moveTo>
                    <a:pt x="2435" y="0"/>
                  </a:moveTo>
                  <a:cubicBezTo>
                    <a:pt x="2435" y="0"/>
                    <a:pt x="2035" y="2902"/>
                    <a:pt x="0" y="3803"/>
                  </a:cubicBezTo>
                  <a:lnTo>
                    <a:pt x="1601" y="5004"/>
                  </a:lnTo>
                  <a:cubicBezTo>
                    <a:pt x="1601" y="5004"/>
                    <a:pt x="3469" y="4137"/>
                    <a:pt x="4270" y="968"/>
                  </a:cubicBezTo>
                  <a:lnTo>
                    <a:pt x="2435"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277" name="Google Shape;1277;p52"/>
            <p:cNvSpPr/>
            <p:nvPr/>
          </p:nvSpPr>
          <p:spPr>
            <a:xfrm>
              <a:off x="3214642" y="3012892"/>
              <a:ext cx="87118" cy="102763"/>
            </a:xfrm>
            <a:custGeom>
              <a:avLst/>
              <a:gdLst/>
              <a:ahLst/>
              <a:cxnLst/>
              <a:rect l="l" t="t" r="r" b="b"/>
              <a:pathLst>
                <a:path w="4271" h="5038" extrusionOk="0">
                  <a:moveTo>
                    <a:pt x="2436" y="1"/>
                  </a:moveTo>
                  <a:cubicBezTo>
                    <a:pt x="2436" y="1"/>
                    <a:pt x="2002" y="2936"/>
                    <a:pt x="1" y="3803"/>
                  </a:cubicBezTo>
                  <a:lnTo>
                    <a:pt x="1602" y="5038"/>
                  </a:lnTo>
                  <a:cubicBezTo>
                    <a:pt x="1602" y="5038"/>
                    <a:pt x="3470" y="4137"/>
                    <a:pt x="4270" y="1001"/>
                  </a:cubicBezTo>
                  <a:lnTo>
                    <a:pt x="2436" y="1"/>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78" name="Google Shape;1278;p52"/>
            <p:cNvSpPr/>
            <p:nvPr/>
          </p:nvSpPr>
          <p:spPr>
            <a:xfrm>
              <a:off x="6095319" y="3821858"/>
              <a:ext cx="87118" cy="102763"/>
            </a:xfrm>
            <a:custGeom>
              <a:avLst/>
              <a:gdLst/>
              <a:ahLst/>
              <a:cxnLst/>
              <a:rect l="l" t="t" r="r" b="b"/>
              <a:pathLst>
                <a:path w="4271" h="5038" extrusionOk="0">
                  <a:moveTo>
                    <a:pt x="2436" y="0"/>
                  </a:moveTo>
                  <a:cubicBezTo>
                    <a:pt x="2436" y="0"/>
                    <a:pt x="2002" y="2936"/>
                    <a:pt x="1" y="3803"/>
                  </a:cubicBezTo>
                  <a:lnTo>
                    <a:pt x="1602" y="5037"/>
                  </a:lnTo>
                  <a:cubicBezTo>
                    <a:pt x="1602" y="5037"/>
                    <a:pt x="3470" y="4137"/>
                    <a:pt x="4271" y="968"/>
                  </a:cubicBezTo>
                  <a:lnTo>
                    <a:pt x="2436" y="0"/>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79" name="Google Shape;1279;p52"/>
            <p:cNvSpPr/>
            <p:nvPr/>
          </p:nvSpPr>
          <p:spPr>
            <a:xfrm>
              <a:off x="5887132" y="2012750"/>
              <a:ext cx="87791" cy="136337"/>
            </a:xfrm>
            <a:custGeom>
              <a:avLst/>
              <a:gdLst/>
              <a:ahLst/>
              <a:cxnLst/>
              <a:rect l="l" t="t" r="r" b="b"/>
              <a:pathLst>
                <a:path w="4304" h="6684" extrusionOk="0">
                  <a:moveTo>
                    <a:pt x="1535" y="1"/>
                  </a:moveTo>
                  <a:lnTo>
                    <a:pt x="1" y="1402"/>
                  </a:lnTo>
                  <a:cubicBezTo>
                    <a:pt x="1" y="1402"/>
                    <a:pt x="1869" y="5905"/>
                    <a:pt x="2035" y="6572"/>
                  </a:cubicBezTo>
                  <a:cubicBezTo>
                    <a:pt x="2056" y="6650"/>
                    <a:pt x="2105" y="6684"/>
                    <a:pt x="2176" y="6684"/>
                  </a:cubicBezTo>
                  <a:cubicBezTo>
                    <a:pt x="2686" y="6684"/>
                    <a:pt x="4304" y="4937"/>
                    <a:pt x="4304" y="4937"/>
                  </a:cubicBezTo>
                  <a:lnTo>
                    <a:pt x="1535" y="1"/>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280" name="Google Shape;1280;p52"/>
            <p:cNvSpPr/>
            <p:nvPr/>
          </p:nvSpPr>
          <p:spPr>
            <a:xfrm>
              <a:off x="3926316" y="1712024"/>
              <a:ext cx="87791" cy="136337"/>
            </a:xfrm>
            <a:custGeom>
              <a:avLst/>
              <a:gdLst/>
              <a:ahLst/>
              <a:cxnLst/>
              <a:rect l="l" t="t" r="r" b="b"/>
              <a:pathLst>
                <a:path w="4304" h="6684" extrusionOk="0">
                  <a:moveTo>
                    <a:pt x="1535" y="1"/>
                  </a:moveTo>
                  <a:lnTo>
                    <a:pt x="0" y="1402"/>
                  </a:lnTo>
                  <a:cubicBezTo>
                    <a:pt x="0" y="1402"/>
                    <a:pt x="1868" y="5938"/>
                    <a:pt x="2035" y="6572"/>
                  </a:cubicBezTo>
                  <a:cubicBezTo>
                    <a:pt x="2055" y="6650"/>
                    <a:pt x="2105" y="6684"/>
                    <a:pt x="2176" y="6684"/>
                  </a:cubicBezTo>
                  <a:cubicBezTo>
                    <a:pt x="2685" y="6684"/>
                    <a:pt x="4303" y="4938"/>
                    <a:pt x="4303" y="4938"/>
                  </a:cubicBezTo>
                  <a:lnTo>
                    <a:pt x="1535"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281" name="Google Shape;1281;p52"/>
            <p:cNvSpPr/>
            <p:nvPr/>
          </p:nvSpPr>
          <p:spPr>
            <a:xfrm>
              <a:off x="3046596" y="1750818"/>
              <a:ext cx="106842" cy="112288"/>
            </a:xfrm>
            <a:custGeom>
              <a:avLst/>
              <a:gdLst/>
              <a:ahLst/>
              <a:cxnLst/>
              <a:rect l="l" t="t" r="r" b="b"/>
              <a:pathLst>
                <a:path w="5238" h="5505" extrusionOk="0">
                  <a:moveTo>
                    <a:pt x="3303" y="0"/>
                  </a:moveTo>
                  <a:lnTo>
                    <a:pt x="0" y="4603"/>
                  </a:lnTo>
                  <a:lnTo>
                    <a:pt x="1602" y="5504"/>
                  </a:lnTo>
                  <a:lnTo>
                    <a:pt x="5238" y="234"/>
                  </a:lnTo>
                  <a:lnTo>
                    <a:pt x="3303"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282" name="Google Shape;1282;p52"/>
            <p:cNvSpPr/>
            <p:nvPr/>
          </p:nvSpPr>
          <p:spPr>
            <a:xfrm>
              <a:off x="5278195" y="1247330"/>
              <a:ext cx="80998" cy="118407"/>
            </a:xfrm>
            <a:custGeom>
              <a:avLst/>
              <a:gdLst/>
              <a:ahLst/>
              <a:cxnLst/>
              <a:rect l="l" t="t" r="r" b="b"/>
              <a:pathLst>
                <a:path w="3971" h="5805" extrusionOk="0">
                  <a:moveTo>
                    <a:pt x="3403" y="1"/>
                  </a:moveTo>
                  <a:lnTo>
                    <a:pt x="1602" y="401"/>
                  </a:lnTo>
                  <a:cubicBezTo>
                    <a:pt x="1602" y="401"/>
                    <a:pt x="2569" y="3303"/>
                    <a:pt x="1" y="5505"/>
                  </a:cubicBezTo>
                  <a:lnTo>
                    <a:pt x="2569" y="5805"/>
                  </a:lnTo>
                  <a:cubicBezTo>
                    <a:pt x="2569" y="5805"/>
                    <a:pt x="3970" y="4371"/>
                    <a:pt x="3403" y="1"/>
                  </a:cubicBezTo>
                  <a:close/>
                </a:path>
              </a:pathLst>
            </a:custGeom>
            <a:solidFill>
              <a:srgbClr val="E65955"/>
            </a:solidFill>
            <a:ln>
              <a:noFill/>
            </a:ln>
          </p:spPr>
          <p:txBody>
            <a:bodyPr spcFirstLastPara="1" wrap="square" lIns="121900" tIns="121900" rIns="121900" bIns="121900" anchor="ctr" anchorCtr="0">
              <a:noAutofit/>
            </a:bodyPr>
            <a:lstStyle/>
            <a:p>
              <a:endParaRPr sz="2400"/>
            </a:p>
          </p:txBody>
        </p:sp>
      </p:grpSp>
      <p:sp>
        <p:nvSpPr>
          <p:cNvPr id="1283" name="Google Shape;1283;p52"/>
          <p:cNvSpPr txBox="1"/>
          <p:nvPr/>
        </p:nvSpPr>
        <p:spPr>
          <a:xfrm>
            <a:off x="719333" y="2097600"/>
            <a:ext cx="2853600" cy="640000"/>
          </a:xfrm>
          <a:prstGeom prst="rect">
            <a:avLst/>
          </a:prstGeom>
          <a:noFill/>
          <a:ln>
            <a:noFill/>
          </a:ln>
        </p:spPr>
        <p:txBody>
          <a:bodyPr spcFirstLastPara="1" wrap="square" lIns="121900" tIns="121900" rIns="121900" bIns="121900" anchor="t" anchorCtr="0">
            <a:noAutofit/>
          </a:bodyPr>
          <a:lstStyle/>
          <a:p>
            <a:r>
              <a:rPr lang="en" sz="3333" b="1" dirty="0">
                <a:solidFill>
                  <a:schemeClr val="tx1">
                    <a:lumMod val="95000"/>
                    <a:lumOff val="5000"/>
                  </a:schemeClr>
                </a:solidFill>
                <a:latin typeface="Cabin"/>
                <a:ea typeface="Cabin"/>
                <a:cs typeface="Cabin"/>
                <a:sym typeface="Cabin"/>
              </a:rPr>
              <a:t>College Information</a:t>
            </a:r>
            <a:endParaRPr sz="3333" b="1" dirty="0">
              <a:solidFill>
                <a:schemeClr val="tx1">
                  <a:lumMod val="95000"/>
                  <a:lumOff val="5000"/>
                </a:schemeClr>
              </a:solidFill>
              <a:latin typeface="Cabin"/>
              <a:ea typeface="Cabin"/>
              <a:cs typeface="Cabin"/>
              <a:sym typeface="Cabin"/>
            </a:endParaRPr>
          </a:p>
        </p:txBody>
      </p:sp>
      <p:sp>
        <p:nvSpPr>
          <p:cNvPr id="1284" name="Google Shape;1284;p52"/>
          <p:cNvSpPr txBox="1"/>
          <p:nvPr/>
        </p:nvSpPr>
        <p:spPr>
          <a:xfrm>
            <a:off x="719333" y="3835604"/>
            <a:ext cx="2368800" cy="640000"/>
          </a:xfrm>
          <a:prstGeom prst="rect">
            <a:avLst/>
          </a:prstGeom>
          <a:noFill/>
          <a:ln>
            <a:noFill/>
          </a:ln>
        </p:spPr>
        <p:txBody>
          <a:bodyPr spcFirstLastPara="1" wrap="square" lIns="121900" tIns="121900" rIns="121900" bIns="121900" anchor="t" anchorCtr="0">
            <a:noAutofit/>
          </a:bodyPr>
          <a:lstStyle/>
          <a:p>
            <a:r>
              <a:rPr lang="en" sz="3333" b="1" dirty="0">
                <a:solidFill>
                  <a:schemeClr val="tx1">
                    <a:lumMod val="95000"/>
                    <a:lumOff val="5000"/>
                  </a:schemeClr>
                </a:solidFill>
                <a:latin typeface="Cabin"/>
                <a:ea typeface="Cabin"/>
                <a:cs typeface="Cabin"/>
                <a:sym typeface="Cabin"/>
              </a:rPr>
              <a:t>Mentor Availability</a:t>
            </a:r>
            <a:endParaRPr sz="3333" b="1" dirty="0">
              <a:solidFill>
                <a:schemeClr val="tx1">
                  <a:lumMod val="95000"/>
                  <a:lumOff val="5000"/>
                </a:schemeClr>
              </a:solidFill>
              <a:latin typeface="Cabin"/>
              <a:ea typeface="Cabin"/>
              <a:cs typeface="Cabin"/>
              <a:sym typeface="Cabin"/>
            </a:endParaRPr>
          </a:p>
        </p:txBody>
      </p:sp>
      <p:sp>
        <p:nvSpPr>
          <p:cNvPr id="1285" name="Google Shape;1285;p52"/>
          <p:cNvSpPr txBox="1"/>
          <p:nvPr/>
        </p:nvSpPr>
        <p:spPr>
          <a:xfrm>
            <a:off x="9103767" y="2097600"/>
            <a:ext cx="2368800" cy="640000"/>
          </a:xfrm>
          <a:prstGeom prst="rect">
            <a:avLst/>
          </a:prstGeom>
          <a:noFill/>
          <a:ln>
            <a:noFill/>
          </a:ln>
        </p:spPr>
        <p:txBody>
          <a:bodyPr spcFirstLastPara="1" wrap="square" lIns="121900" tIns="121900" rIns="121900" bIns="121900" anchor="t" anchorCtr="0">
            <a:noAutofit/>
          </a:bodyPr>
          <a:lstStyle/>
          <a:p>
            <a:pPr algn="r"/>
            <a:r>
              <a:rPr lang="en" sz="3333" b="1" dirty="0">
                <a:solidFill>
                  <a:schemeClr val="tx1">
                    <a:lumMod val="95000"/>
                    <a:lumOff val="5000"/>
                  </a:schemeClr>
                </a:solidFill>
                <a:latin typeface="Cabin"/>
                <a:ea typeface="Cabin"/>
                <a:cs typeface="Cabin"/>
                <a:sym typeface="Cabin"/>
              </a:rPr>
              <a:t>Admin Dashboard</a:t>
            </a:r>
            <a:endParaRPr sz="3333" b="1" dirty="0">
              <a:solidFill>
                <a:schemeClr val="tx1">
                  <a:lumMod val="95000"/>
                  <a:lumOff val="5000"/>
                </a:schemeClr>
              </a:solidFill>
              <a:latin typeface="Cabin"/>
              <a:ea typeface="Cabin"/>
              <a:cs typeface="Cabin"/>
              <a:sym typeface="Cabin"/>
            </a:endParaRPr>
          </a:p>
        </p:txBody>
      </p:sp>
      <p:sp>
        <p:nvSpPr>
          <p:cNvPr id="1286" name="Google Shape;1286;p52"/>
          <p:cNvSpPr txBox="1"/>
          <p:nvPr/>
        </p:nvSpPr>
        <p:spPr>
          <a:xfrm>
            <a:off x="9103767" y="3835604"/>
            <a:ext cx="2368800" cy="640000"/>
          </a:xfrm>
          <a:prstGeom prst="rect">
            <a:avLst/>
          </a:prstGeom>
          <a:noFill/>
          <a:ln>
            <a:noFill/>
          </a:ln>
        </p:spPr>
        <p:txBody>
          <a:bodyPr spcFirstLastPara="1" wrap="square" lIns="121900" tIns="121900" rIns="121900" bIns="121900" anchor="t" anchorCtr="0">
            <a:noAutofit/>
          </a:bodyPr>
          <a:lstStyle/>
          <a:p>
            <a:pPr algn="r"/>
            <a:r>
              <a:rPr lang="en" sz="3333" b="1" dirty="0">
                <a:solidFill>
                  <a:schemeClr val="tx1">
                    <a:lumMod val="95000"/>
                    <a:lumOff val="5000"/>
                  </a:schemeClr>
                </a:solidFill>
                <a:latin typeface="Cabin"/>
                <a:ea typeface="Cabin"/>
                <a:cs typeface="Cabin"/>
                <a:sym typeface="Cabin"/>
              </a:rPr>
              <a:t>User Dashboard</a:t>
            </a:r>
            <a:endParaRPr sz="3333" b="1" dirty="0">
              <a:solidFill>
                <a:schemeClr val="tx1">
                  <a:lumMod val="95000"/>
                  <a:lumOff val="5000"/>
                </a:schemeClr>
              </a:solidFill>
              <a:latin typeface="Cabin"/>
              <a:ea typeface="Cabin"/>
              <a:cs typeface="Cabin"/>
              <a:sym typeface="Cabin"/>
            </a:endParaRPr>
          </a:p>
        </p:txBody>
      </p:sp>
      <p:cxnSp>
        <p:nvCxnSpPr>
          <p:cNvPr id="1287" name="Google Shape;1287;p52"/>
          <p:cNvCxnSpPr>
            <a:stCxn id="1283" idx="3"/>
          </p:cNvCxnSpPr>
          <p:nvPr/>
        </p:nvCxnSpPr>
        <p:spPr>
          <a:xfrm>
            <a:off x="3572933" y="2417600"/>
            <a:ext cx="1286400" cy="210000"/>
          </a:xfrm>
          <a:prstGeom prst="curvedConnector3">
            <a:avLst>
              <a:gd name="adj1" fmla="val 50000"/>
            </a:avLst>
          </a:prstGeom>
          <a:noFill/>
          <a:ln w="9525" cap="flat" cmpd="sng">
            <a:solidFill>
              <a:schemeClr val="accent3"/>
            </a:solidFill>
            <a:prstDash val="solid"/>
            <a:round/>
            <a:headEnd type="none" w="med" len="med"/>
            <a:tailEnd type="none" w="med" len="med"/>
          </a:ln>
        </p:spPr>
      </p:cxnSp>
      <p:cxnSp>
        <p:nvCxnSpPr>
          <p:cNvPr id="1288" name="Google Shape;1288;p52"/>
          <p:cNvCxnSpPr>
            <a:stCxn id="1284" idx="3"/>
          </p:cNvCxnSpPr>
          <p:nvPr/>
        </p:nvCxnSpPr>
        <p:spPr>
          <a:xfrm>
            <a:off x="3088133" y="4155604"/>
            <a:ext cx="553200" cy="1985600"/>
          </a:xfrm>
          <a:prstGeom prst="curvedConnector2">
            <a:avLst/>
          </a:prstGeom>
          <a:noFill/>
          <a:ln w="9525" cap="flat" cmpd="sng">
            <a:solidFill>
              <a:schemeClr val="accent3"/>
            </a:solidFill>
            <a:prstDash val="solid"/>
            <a:round/>
            <a:headEnd type="none" w="med" len="med"/>
            <a:tailEnd type="none" w="med" len="med"/>
          </a:ln>
        </p:spPr>
      </p:cxnSp>
      <p:cxnSp>
        <p:nvCxnSpPr>
          <p:cNvPr id="1289" name="Google Shape;1289;p52"/>
          <p:cNvCxnSpPr>
            <a:stCxn id="1285" idx="1"/>
          </p:cNvCxnSpPr>
          <p:nvPr/>
        </p:nvCxnSpPr>
        <p:spPr>
          <a:xfrm flipH="1">
            <a:off x="6429367" y="2417600"/>
            <a:ext cx="2674400" cy="1020000"/>
          </a:xfrm>
          <a:prstGeom prst="curvedConnector3">
            <a:avLst>
              <a:gd name="adj1" fmla="val 50000"/>
            </a:avLst>
          </a:prstGeom>
          <a:noFill/>
          <a:ln w="9525" cap="flat" cmpd="sng">
            <a:solidFill>
              <a:schemeClr val="accent3"/>
            </a:solidFill>
            <a:prstDash val="solid"/>
            <a:round/>
            <a:headEnd type="none" w="med" len="med"/>
            <a:tailEnd type="none" w="med" len="med"/>
          </a:ln>
        </p:spPr>
      </p:cxnSp>
      <p:cxnSp>
        <p:nvCxnSpPr>
          <p:cNvPr id="1290" name="Google Shape;1290;p52"/>
          <p:cNvCxnSpPr>
            <a:stCxn id="1286" idx="1"/>
          </p:cNvCxnSpPr>
          <p:nvPr/>
        </p:nvCxnSpPr>
        <p:spPr>
          <a:xfrm flipH="1">
            <a:off x="6888967" y="4155604"/>
            <a:ext cx="2214800" cy="1535600"/>
          </a:xfrm>
          <a:prstGeom prst="curvedConnector3">
            <a:avLst>
              <a:gd name="adj1" fmla="val 50000"/>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54"/>
          <p:cNvSpPr txBox="1">
            <a:spLocks noGrp="1"/>
          </p:cNvSpPr>
          <p:nvPr>
            <p:ph type="title"/>
          </p:nvPr>
        </p:nvSpPr>
        <p:spPr>
          <a:xfrm>
            <a:off x="968400" y="950967"/>
            <a:ext cx="10255200" cy="643200"/>
          </a:xfrm>
          <a:prstGeom prst="rect">
            <a:avLst/>
          </a:prstGeom>
        </p:spPr>
        <p:txBody>
          <a:bodyPr spcFirstLastPara="1" vert="horz" wrap="square" lIns="121900" tIns="121900" rIns="121900" bIns="121900" rtlCol="0" anchor="b" anchorCtr="0">
            <a:noAutofit/>
          </a:bodyPr>
          <a:lstStyle/>
          <a:p>
            <a:pPr algn="ctr"/>
            <a:r>
              <a:rPr lang="en" dirty="0"/>
              <a:t>Technology Used</a:t>
            </a:r>
            <a:endParaRPr dirty="0">
              <a:solidFill>
                <a:schemeClr val="accent3"/>
              </a:solidFill>
            </a:endParaRPr>
          </a:p>
        </p:txBody>
      </p:sp>
      <p:sp>
        <p:nvSpPr>
          <p:cNvPr id="1341" name="Google Shape;1341;p54"/>
          <p:cNvSpPr txBox="1"/>
          <p:nvPr/>
        </p:nvSpPr>
        <p:spPr>
          <a:xfrm>
            <a:off x="792033" y="2571767"/>
            <a:ext cx="2054400" cy="5952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4000" b="1">
                <a:solidFill>
                  <a:schemeClr val="accent3"/>
                </a:solidFill>
                <a:latin typeface="Cabin"/>
                <a:ea typeface="Cabin"/>
                <a:cs typeface="Cabin"/>
                <a:sym typeface="Cabin"/>
              </a:rPr>
              <a:t>React js</a:t>
            </a:r>
            <a:endParaRPr sz="4000" b="1">
              <a:solidFill>
                <a:schemeClr val="accent3"/>
              </a:solidFill>
              <a:latin typeface="Cabin"/>
              <a:ea typeface="Cabin"/>
              <a:cs typeface="Cabin"/>
              <a:sym typeface="Cabin"/>
            </a:endParaRPr>
          </a:p>
        </p:txBody>
      </p:sp>
      <p:sp>
        <p:nvSpPr>
          <p:cNvPr id="1342" name="Google Shape;1342;p54"/>
          <p:cNvSpPr txBox="1"/>
          <p:nvPr/>
        </p:nvSpPr>
        <p:spPr>
          <a:xfrm>
            <a:off x="792633" y="3446300"/>
            <a:ext cx="2278800" cy="595200"/>
          </a:xfrm>
          <a:prstGeom prst="rect">
            <a:avLst/>
          </a:prstGeom>
          <a:noFill/>
          <a:ln>
            <a:noFill/>
          </a:ln>
        </p:spPr>
        <p:txBody>
          <a:bodyPr spcFirstLastPara="1" wrap="square" lIns="121900" tIns="121900" rIns="121900" bIns="121900" anchor="b" anchorCtr="0">
            <a:noAutofit/>
          </a:bodyPr>
          <a:lstStyle/>
          <a:p>
            <a:pPr algn="ctr"/>
            <a:r>
              <a:rPr lang="en" sz="3333" b="1" dirty="0">
                <a:solidFill>
                  <a:schemeClr val="tx1">
                    <a:lumMod val="95000"/>
                    <a:lumOff val="5000"/>
                  </a:schemeClr>
                </a:solidFill>
                <a:latin typeface="Cabin"/>
                <a:ea typeface="Cabin"/>
                <a:cs typeface="Cabin"/>
                <a:sym typeface="Cabin"/>
              </a:rPr>
              <a:t>Frontend</a:t>
            </a:r>
            <a:endParaRPr sz="3333" b="1" dirty="0">
              <a:solidFill>
                <a:schemeClr val="tx1">
                  <a:lumMod val="95000"/>
                  <a:lumOff val="5000"/>
                </a:schemeClr>
              </a:solidFill>
              <a:latin typeface="Cabin"/>
              <a:ea typeface="Cabin"/>
              <a:cs typeface="Cabin"/>
              <a:sym typeface="Cabin"/>
            </a:endParaRPr>
          </a:p>
        </p:txBody>
      </p:sp>
      <p:sp>
        <p:nvSpPr>
          <p:cNvPr id="1343" name="Google Shape;1343;p54"/>
          <p:cNvSpPr txBox="1"/>
          <p:nvPr/>
        </p:nvSpPr>
        <p:spPr>
          <a:xfrm>
            <a:off x="3599217" y="3446300"/>
            <a:ext cx="2278800" cy="595200"/>
          </a:xfrm>
          <a:prstGeom prst="rect">
            <a:avLst/>
          </a:prstGeom>
          <a:noFill/>
          <a:ln>
            <a:noFill/>
          </a:ln>
        </p:spPr>
        <p:txBody>
          <a:bodyPr spcFirstLastPara="1" wrap="square" lIns="121900" tIns="121900" rIns="121900" bIns="121900" anchor="b" anchorCtr="0">
            <a:noAutofit/>
          </a:bodyPr>
          <a:lstStyle/>
          <a:p>
            <a:pPr algn="ctr"/>
            <a:r>
              <a:rPr lang="en" sz="3333" b="1" dirty="0">
                <a:solidFill>
                  <a:schemeClr val="tx1">
                    <a:lumMod val="95000"/>
                    <a:lumOff val="5000"/>
                  </a:schemeClr>
                </a:solidFill>
                <a:latin typeface="Cabin"/>
                <a:ea typeface="Cabin"/>
                <a:cs typeface="Cabin"/>
                <a:sym typeface="Cabin"/>
              </a:rPr>
              <a:t>Backend</a:t>
            </a:r>
            <a:endParaRPr sz="3333" b="1" dirty="0">
              <a:solidFill>
                <a:schemeClr val="tx1">
                  <a:lumMod val="95000"/>
                  <a:lumOff val="5000"/>
                </a:schemeClr>
              </a:solidFill>
              <a:latin typeface="Cabin"/>
              <a:ea typeface="Cabin"/>
              <a:cs typeface="Cabin"/>
              <a:sym typeface="Cabin"/>
            </a:endParaRPr>
          </a:p>
        </p:txBody>
      </p:sp>
      <p:sp>
        <p:nvSpPr>
          <p:cNvPr id="1344" name="Google Shape;1344;p54"/>
          <p:cNvSpPr txBox="1"/>
          <p:nvPr/>
        </p:nvSpPr>
        <p:spPr>
          <a:xfrm>
            <a:off x="3354200" y="2571767"/>
            <a:ext cx="2524400" cy="5952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4000" b="1">
                <a:solidFill>
                  <a:schemeClr val="accent3"/>
                </a:solidFill>
                <a:latin typeface="Cabin"/>
                <a:ea typeface="Cabin"/>
                <a:cs typeface="Cabin"/>
                <a:sym typeface="Cabin"/>
              </a:rPr>
              <a:t>Express js</a:t>
            </a:r>
            <a:endParaRPr sz="4000" b="1">
              <a:solidFill>
                <a:schemeClr val="accent3"/>
              </a:solidFill>
              <a:latin typeface="Cabin"/>
              <a:ea typeface="Cabin"/>
              <a:cs typeface="Cabin"/>
              <a:sym typeface="Cabin"/>
            </a:endParaRPr>
          </a:p>
        </p:txBody>
      </p:sp>
      <p:sp>
        <p:nvSpPr>
          <p:cNvPr id="1345" name="Google Shape;1345;p54"/>
          <p:cNvSpPr txBox="1"/>
          <p:nvPr/>
        </p:nvSpPr>
        <p:spPr>
          <a:xfrm>
            <a:off x="6043200" y="3446300"/>
            <a:ext cx="2784000" cy="595200"/>
          </a:xfrm>
          <a:prstGeom prst="rect">
            <a:avLst/>
          </a:prstGeom>
          <a:noFill/>
          <a:ln>
            <a:noFill/>
          </a:ln>
        </p:spPr>
        <p:txBody>
          <a:bodyPr spcFirstLastPara="1" wrap="square" lIns="121900" tIns="121900" rIns="121900" bIns="121900" anchor="b" anchorCtr="0">
            <a:noAutofit/>
          </a:bodyPr>
          <a:lstStyle/>
          <a:p>
            <a:pPr algn="ctr"/>
            <a:r>
              <a:rPr lang="en" sz="3333" b="1" dirty="0">
                <a:solidFill>
                  <a:schemeClr val="tx1">
                    <a:lumMod val="95000"/>
                    <a:lumOff val="5000"/>
                  </a:schemeClr>
                </a:solidFill>
                <a:latin typeface="Cabin"/>
                <a:ea typeface="Cabin"/>
                <a:cs typeface="Cabin"/>
                <a:sym typeface="Cabin"/>
              </a:rPr>
              <a:t>Deployment</a:t>
            </a:r>
            <a:endParaRPr sz="3333" b="1" dirty="0">
              <a:solidFill>
                <a:schemeClr val="tx1">
                  <a:lumMod val="95000"/>
                  <a:lumOff val="5000"/>
                </a:schemeClr>
              </a:solidFill>
              <a:latin typeface="Cabin"/>
              <a:ea typeface="Cabin"/>
              <a:cs typeface="Cabin"/>
              <a:sym typeface="Cabin"/>
            </a:endParaRPr>
          </a:p>
        </p:txBody>
      </p:sp>
      <p:sp>
        <p:nvSpPr>
          <p:cNvPr id="1346" name="Google Shape;1346;p54"/>
          <p:cNvSpPr txBox="1"/>
          <p:nvPr/>
        </p:nvSpPr>
        <p:spPr>
          <a:xfrm>
            <a:off x="6173000" y="2571767"/>
            <a:ext cx="2524400" cy="5952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4000" b="1" dirty="0">
                <a:solidFill>
                  <a:schemeClr val="accent3"/>
                </a:solidFill>
                <a:latin typeface="Cabin"/>
                <a:ea typeface="Cabin"/>
                <a:cs typeface="Cabin"/>
                <a:sym typeface="Cabin"/>
              </a:rPr>
              <a:t>Dockerize</a:t>
            </a:r>
            <a:endParaRPr sz="4000" b="1" dirty="0">
              <a:solidFill>
                <a:schemeClr val="accent3"/>
              </a:solidFill>
              <a:latin typeface="Cabin"/>
              <a:ea typeface="Cabin"/>
              <a:cs typeface="Cabin"/>
              <a:sym typeface="Cabin"/>
            </a:endParaRPr>
          </a:p>
        </p:txBody>
      </p:sp>
      <p:sp>
        <p:nvSpPr>
          <p:cNvPr id="1347" name="Google Shape;1347;p54"/>
          <p:cNvSpPr txBox="1"/>
          <p:nvPr/>
        </p:nvSpPr>
        <p:spPr>
          <a:xfrm>
            <a:off x="9151167" y="3446300"/>
            <a:ext cx="2278800" cy="595200"/>
          </a:xfrm>
          <a:prstGeom prst="rect">
            <a:avLst/>
          </a:prstGeom>
          <a:noFill/>
          <a:ln>
            <a:noFill/>
          </a:ln>
        </p:spPr>
        <p:txBody>
          <a:bodyPr spcFirstLastPara="1" wrap="square" lIns="121900" tIns="121900" rIns="121900" bIns="121900" anchor="b" anchorCtr="0">
            <a:noAutofit/>
          </a:bodyPr>
          <a:lstStyle/>
          <a:p>
            <a:pPr algn="ctr"/>
            <a:r>
              <a:rPr lang="en" sz="3333" b="1" dirty="0">
                <a:solidFill>
                  <a:schemeClr val="tx1">
                    <a:lumMod val="95000"/>
                    <a:lumOff val="5000"/>
                  </a:schemeClr>
                </a:solidFill>
                <a:latin typeface="Cabin"/>
                <a:ea typeface="Cabin"/>
                <a:cs typeface="Cabin"/>
                <a:sym typeface="Cabin"/>
              </a:rPr>
              <a:t>Scalability</a:t>
            </a:r>
            <a:endParaRPr sz="3333" b="1" dirty="0">
              <a:solidFill>
                <a:schemeClr val="tx1">
                  <a:lumMod val="95000"/>
                  <a:lumOff val="5000"/>
                </a:schemeClr>
              </a:solidFill>
              <a:latin typeface="Cabin"/>
              <a:ea typeface="Cabin"/>
              <a:cs typeface="Cabin"/>
              <a:sym typeface="Cabin"/>
            </a:endParaRPr>
          </a:p>
        </p:txBody>
      </p:sp>
      <p:sp>
        <p:nvSpPr>
          <p:cNvPr id="1348" name="Google Shape;1348;p54"/>
          <p:cNvSpPr txBox="1"/>
          <p:nvPr/>
        </p:nvSpPr>
        <p:spPr>
          <a:xfrm>
            <a:off x="9376167" y="2571757"/>
            <a:ext cx="1828800" cy="595200"/>
          </a:xfrm>
          <a:prstGeom prst="rect">
            <a:avLst/>
          </a:prstGeom>
          <a:noFill/>
          <a:ln>
            <a:noFill/>
          </a:ln>
        </p:spPr>
        <p:txBody>
          <a:bodyPr spcFirstLastPara="1" wrap="square" lIns="121900" tIns="121900" rIns="121900" bIns="121900" anchor="t" anchorCtr="0">
            <a:noAutofit/>
          </a:bodyPr>
          <a:lstStyle/>
          <a:p>
            <a:pPr algn="ctr">
              <a:spcAft>
                <a:spcPts val="2133"/>
              </a:spcAft>
            </a:pPr>
            <a:r>
              <a:rPr lang="en" sz="4000" b="1">
                <a:solidFill>
                  <a:schemeClr val="accent3"/>
                </a:solidFill>
                <a:latin typeface="Cabin"/>
                <a:ea typeface="Cabin"/>
                <a:cs typeface="Cabin"/>
                <a:sym typeface="Cabin"/>
              </a:rPr>
              <a:t>Final</a:t>
            </a:r>
            <a:endParaRPr sz="4000" b="1">
              <a:solidFill>
                <a:schemeClr val="accent3"/>
              </a:solidFill>
              <a:latin typeface="Cabin"/>
              <a:ea typeface="Cabin"/>
              <a:cs typeface="Cabin"/>
              <a:sym typeface="Cabin"/>
            </a:endParaRPr>
          </a:p>
        </p:txBody>
      </p:sp>
      <p:sp>
        <p:nvSpPr>
          <p:cNvPr id="1349" name="Google Shape;1349;p54"/>
          <p:cNvSpPr/>
          <p:nvPr/>
        </p:nvSpPr>
        <p:spPr>
          <a:xfrm rot="-1798248">
            <a:off x="2899089" y="2791654"/>
            <a:ext cx="352311" cy="304831"/>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350" name="Google Shape;1350;p54"/>
          <p:cNvSpPr/>
          <p:nvPr/>
        </p:nvSpPr>
        <p:spPr>
          <a:xfrm rot="-1798248">
            <a:off x="5787006" y="2791654"/>
            <a:ext cx="352311" cy="304831"/>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351" name="Google Shape;1351;p54"/>
          <p:cNvSpPr/>
          <p:nvPr/>
        </p:nvSpPr>
        <p:spPr>
          <a:xfrm rot="-1798248">
            <a:off x="8674922" y="2791654"/>
            <a:ext cx="352311" cy="304831"/>
          </a:xfrm>
          <a:prstGeom prst="triangl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57"/>
          <p:cNvSpPr txBox="1">
            <a:spLocks noGrp="1"/>
          </p:cNvSpPr>
          <p:nvPr>
            <p:ph type="title"/>
          </p:nvPr>
        </p:nvSpPr>
        <p:spPr>
          <a:xfrm>
            <a:off x="827500" y="0"/>
            <a:ext cx="10255200" cy="643200"/>
          </a:xfrm>
          <a:prstGeom prst="rect">
            <a:avLst/>
          </a:prstGeom>
        </p:spPr>
        <p:txBody>
          <a:bodyPr spcFirstLastPara="1" vert="horz" wrap="square" lIns="121900" tIns="121900" rIns="121900" bIns="121900" rtlCol="0" anchor="b" anchorCtr="0">
            <a:noAutofit/>
          </a:bodyPr>
          <a:lstStyle/>
          <a:p>
            <a:r>
              <a:rPr lang="en" dirty="0"/>
              <a:t>ER </a:t>
            </a:r>
            <a:r>
              <a:rPr lang="en" dirty="0">
                <a:solidFill>
                  <a:schemeClr val="accent3"/>
                </a:solidFill>
              </a:rPr>
              <a:t>Diagram </a:t>
            </a:r>
            <a:endParaRPr dirty="0">
              <a:solidFill>
                <a:schemeClr val="accent3"/>
              </a:solidFill>
            </a:endParaRPr>
          </a:p>
        </p:txBody>
      </p:sp>
      <p:pic>
        <p:nvPicPr>
          <p:cNvPr id="4" name="Picture 3">
            <a:extLst>
              <a:ext uri="{FF2B5EF4-FFF2-40B4-BE49-F238E27FC236}">
                <a16:creationId xmlns:a16="http://schemas.microsoft.com/office/drawing/2014/main" id="{81BCD7C8-4C11-F410-CB7D-2E540519D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387" y="828675"/>
            <a:ext cx="5991225" cy="5200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Patent Status</a:t>
            </a:r>
          </a:p>
        </p:txBody>
      </p:sp>
      <p:sp>
        <p:nvSpPr>
          <p:cNvPr id="3" name="Content Placeholder 2"/>
          <p:cNvSpPr>
            <a:spLocks noGrp="1"/>
          </p:cNvSpPr>
          <p:nvPr>
            <p:ph idx="1"/>
          </p:nvPr>
        </p:nvSpPr>
        <p:spPr/>
        <p:txBody>
          <a:bodyPr/>
          <a:lstStyle/>
          <a:p>
            <a:r>
              <a:rPr lang="en-IN" dirty="0"/>
              <a:t>Soft copy proof of submission/ publication.</a:t>
            </a:r>
          </a:p>
        </p:txBody>
      </p:sp>
      <p:pic>
        <p:nvPicPr>
          <p:cNvPr id="5" name="Picture 4">
            <a:extLst>
              <a:ext uri="{FF2B5EF4-FFF2-40B4-BE49-F238E27FC236}">
                <a16:creationId xmlns:a16="http://schemas.microsoft.com/office/drawing/2014/main" id="{56D2521E-F7ED-D71C-B876-24748D7DC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35" y="2921107"/>
            <a:ext cx="10676965" cy="12040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FFBAE6-9D05-27C8-330B-120B56B4EC33}"/>
              </a:ext>
            </a:extLst>
          </p:cNvPr>
          <p:cNvSpPr txBox="1"/>
          <p:nvPr/>
        </p:nvSpPr>
        <p:spPr>
          <a:xfrm>
            <a:off x="3519769" y="1625734"/>
            <a:ext cx="6098240" cy="1754326"/>
          </a:xfrm>
          <a:prstGeom prst="rect">
            <a:avLst/>
          </a:prstGeom>
          <a:noFill/>
        </p:spPr>
        <p:txBody>
          <a:bodyPr wrap="square">
            <a:spAutoFit/>
          </a:bodyPr>
          <a:lstStyle/>
          <a:p>
            <a:r>
              <a:rPr lang="en" sz="10800" dirty="0"/>
              <a:t>Thanks!</a:t>
            </a:r>
            <a:endParaRPr lang="en-IN" sz="10800" dirty="0"/>
          </a:p>
        </p:txBody>
      </p:sp>
      <p:sp>
        <p:nvSpPr>
          <p:cNvPr id="5" name="TextBox 4">
            <a:extLst>
              <a:ext uri="{FF2B5EF4-FFF2-40B4-BE49-F238E27FC236}">
                <a16:creationId xmlns:a16="http://schemas.microsoft.com/office/drawing/2014/main" id="{F32808B2-4A89-2301-D7BF-9EB1FAA3CB13}"/>
              </a:ext>
            </a:extLst>
          </p:cNvPr>
          <p:cNvSpPr txBox="1"/>
          <p:nvPr/>
        </p:nvSpPr>
        <p:spPr>
          <a:xfrm>
            <a:off x="4501402" y="4355103"/>
            <a:ext cx="6098240" cy="1477328"/>
          </a:xfrm>
          <a:prstGeom prst="rect">
            <a:avLst/>
          </a:prstGeom>
          <a:noFill/>
        </p:spPr>
        <p:txBody>
          <a:bodyPr wrap="square">
            <a:spAutoFit/>
          </a:bodyPr>
          <a:lstStyle/>
          <a:p>
            <a:pPr marL="0" indent="0">
              <a:buClr>
                <a:srgbClr val="E86C5E"/>
              </a:buClr>
              <a:buSzPts val="1100"/>
            </a:pPr>
            <a:r>
              <a:rPr lang="en-US" dirty="0"/>
              <a:t>Do you have any questions?</a:t>
            </a:r>
          </a:p>
          <a:p>
            <a:pPr marL="0" indent="0">
              <a:buClr>
                <a:srgbClr val="E86C5E"/>
              </a:buClr>
              <a:buSzPts val="1100"/>
            </a:pPr>
            <a:endParaRPr lang="en-US" dirty="0"/>
          </a:p>
          <a:p>
            <a:pPr marL="0" indent="0">
              <a:buClr>
                <a:srgbClr val="E86C5E"/>
              </a:buClr>
              <a:buSzPts val="1100"/>
            </a:pPr>
            <a:r>
              <a:rPr lang="en-US" dirty="0"/>
              <a:t>theprabhatsehrawat@gmail.com </a:t>
            </a:r>
          </a:p>
          <a:p>
            <a:pPr marL="0" indent="0">
              <a:buClr>
                <a:srgbClr val="E86C5E"/>
              </a:buClr>
              <a:buSzPts val="1100"/>
            </a:pPr>
            <a:r>
              <a:rPr lang="en-US" dirty="0"/>
              <a:t>+91  9084539879</a:t>
            </a:r>
          </a:p>
          <a:p>
            <a:pPr marL="0" indent="0"/>
            <a:r>
              <a:rPr lang="en-US" dirty="0"/>
              <a:t>collegeSearch.com</a:t>
            </a:r>
          </a:p>
        </p:txBody>
      </p:sp>
    </p:spTree>
    <p:extLst>
      <p:ext uri="{BB962C8B-B14F-4D97-AF65-F5344CB8AC3E}">
        <p14:creationId xmlns:p14="http://schemas.microsoft.com/office/powerpoint/2010/main" val="164884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2"/>
          <p:cNvSpPr/>
          <p:nvPr/>
        </p:nvSpPr>
        <p:spPr>
          <a:xfrm>
            <a:off x="8771700" y="503200"/>
            <a:ext cx="1672000" cy="5244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algn="ctr"/>
            <a:endParaRPr sz="2400"/>
          </a:p>
        </p:txBody>
      </p:sp>
      <p:sp>
        <p:nvSpPr>
          <p:cNvPr id="681" name="Google Shape;681;p42"/>
          <p:cNvSpPr txBox="1"/>
          <p:nvPr/>
        </p:nvSpPr>
        <p:spPr>
          <a:xfrm>
            <a:off x="8771700" y="518801"/>
            <a:ext cx="1849600" cy="508753"/>
          </a:xfrm>
          <a:prstGeom prst="rect">
            <a:avLst/>
          </a:prstGeom>
          <a:noFill/>
          <a:ln>
            <a:noFill/>
          </a:ln>
        </p:spPr>
        <p:txBody>
          <a:bodyPr spcFirstLastPara="1" wrap="square" lIns="121900" tIns="121900" rIns="121900" bIns="121900" anchor="t" anchorCtr="0">
            <a:spAutoFit/>
          </a:bodyPr>
          <a:lstStyle/>
          <a:p>
            <a:pPr algn="ctr">
              <a:lnSpc>
                <a:spcPct val="80000"/>
              </a:lnSpc>
            </a:pPr>
            <a:r>
              <a:rPr lang="en" sz="2133" b="1" dirty="0">
                <a:solidFill>
                  <a:schemeClr val="accent4"/>
                </a:solidFill>
                <a:latin typeface="Livvic"/>
                <a:ea typeface="Livvic"/>
                <a:cs typeface="Livvic"/>
                <a:sym typeface="Livvic"/>
              </a:rPr>
              <a:t>B.tech(C.S)</a:t>
            </a:r>
            <a:endParaRPr sz="2133" b="1" dirty="0">
              <a:solidFill>
                <a:schemeClr val="accent4"/>
              </a:solidFill>
              <a:latin typeface="Livvic"/>
              <a:ea typeface="Livvic"/>
              <a:cs typeface="Livvic"/>
              <a:sym typeface="Livvic"/>
            </a:endParaRPr>
          </a:p>
        </p:txBody>
      </p:sp>
      <p:sp>
        <p:nvSpPr>
          <p:cNvPr id="682" name="Google Shape;682;p42"/>
          <p:cNvSpPr txBox="1">
            <a:spLocks noGrp="1"/>
          </p:cNvSpPr>
          <p:nvPr>
            <p:ph type="ctrTitle"/>
          </p:nvPr>
        </p:nvSpPr>
        <p:spPr>
          <a:xfrm>
            <a:off x="5522867" y="1349933"/>
            <a:ext cx="5585600" cy="3682000"/>
          </a:xfrm>
          <a:prstGeom prst="rect">
            <a:avLst/>
          </a:prstGeom>
        </p:spPr>
        <p:txBody>
          <a:bodyPr spcFirstLastPara="1" vert="horz" wrap="square" lIns="121900" tIns="121900" rIns="121900" bIns="121900" rtlCol="0" anchor="ctr" anchorCtr="0">
            <a:noAutofit/>
          </a:bodyPr>
          <a:lstStyle/>
          <a:p>
            <a:pPr algn="l">
              <a:spcBef>
                <a:spcPts val="0"/>
              </a:spcBef>
            </a:pPr>
            <a:r>
              <a:rPr lang="en" dirty="0"/>
              <a:t>Integrated Information Platform for </a:t>
            </a:r>
            <a:r>
              <a:rPr lang="en" dirty="0">
                <a:solidFill>
                  <a:schemeClr val="accent3"/>
                </a:solidFill>
              </a:rPr>
              <a:t>Indian University</a:t>
            </a:r>
            <a:endParaRPr dirty="0">
              <a:solidFill>
                <a:schemeClr val="accent3"/>
              </a:solidFill>
            </a:endParaRPr>
          </a:p>
        </p:txBody>
      </p:sp>
      <p:grpSp>
        <p:nvGrpSpPr>
          <p:cNvPr id="683" name="Google Shape;683;p42"/>
          <p:cNvGrpSpPr/>
          <p:nvPr/>
        </p:nvGrpSpPr>
        <p:grpSpPr>
          <a:xfrm>
            <a:off x="1458901" y="1113834"/>
            <a:ext cx="3553300" cy="4630300"/>
            <a:chOff x="775350" y="1096050"/>
            <a:chExt cx="2664975" cy="3472725"/>
          </a:xfrm>
        </p:grpSpPr>
        <p:sp>
          <p:nvSpPr>
            <p:cNvPr id="684" name="Google Shape;684;p42"/>
            <p:cNvSpPr/>
            <p:nvPr/>
          </p:nvSpPr>
          <p:spPr>
            <a:xfrm>
              <a:off x="1024600" y="1096050"/>
              <a:ext cx="2415725" cy="1870125"/>
            </a:xfrm>
            <a:custGeom>
              <a:avLst/>
              <a:gdLst/>
              <a:ahLst/>
              <a:cxnLst/>
              <a:rect l="l" t="t" r="r" b="b"/>
              <a:pathLst>
                <a:path w="96629" h="74805" extrusionOk="0">
                  <a:moveTo>
                    <a:pt x="1460" y="1"/>
                  </a:moveTo>
                  <a:cubicBezTo>
                    <a:pt x="669" y="1"/>
                    <a:pt x="1" y="669"/>
                    <a:pt x="1" y="1460"/>
                  </a:cubicBezTo>
                  <a:lnTo>
                    <a:pt x="1" y="73345"/>
                  </a:lnTo>
                  <a:cubicBezTo>
                    <a:pt x="1" y="74166"/>
                    <a:pt x="669" y="74804"/>
                    <a:pt x="1460" y="74804"/>
                  </a:cubicBezTo>
                  <a:lnTo>
                    <a:pt x="95170" y="74804"/>
                  </a:lnTo>
                  <a:cubicBezTo>
                    <a:pt x="95990" y="74804"/>
                    <a:pt x="96628" y="74166"/>
                    <a:pt x="96628" y="73345"/>
                  </a:cubicBezTo>
                  <a:lnTo>
                    <a:pt x="96628" y="1460"/>
                  </a:lnTo>
                  <a:cubicBezTo>
                    <a:pt x="96628" y="669"/>
                    <a:pt x="95990" y="1"/>
                    <a:pt x="95170" y="1"/>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85" name="Google Shape;685;p42"/>
            <p:cNvSpPr/>
            <p:nvPr/>
          </p:nvSpPr>
          <p:spPr>
            <a:xfrm>
              <a:off x="1083875" y="1154575"/>
              <a:ext cx="2297175" cy="1762950"/>
            </a:xfrm>
            <a:custGeom>
              <a:avLst/>
              <a:gdLst/>
              <a:ahLst/>
              <a:cxnLst/>
              <a:rect l="l" t="t" r="r" b="b"/>
              <a:pathLst>
                <a:path w="91887" h="70518" extrusionOk="0">
                  <a:moveTo>
                    <a:pt x="0" y="0"/>
                  </a:moveTo>
                  <a:lnTo>
                    <a:pt x="0" y="70518"/>
                  </a:lnTo>
                  <a:lnTo>
                    <a:pt x="91887" y="70518"/>
                  </a:lnTo>
                  <a:lnTo>
                    <a:pt x="91887" y="0"/>
                  </a:ln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686" name="Google Shape;686;p42"/>
            <p:cNvSpPr/>
            <p:nvPr/>
          </p:nvSpPr>
          <p:spPr>
            <a:xfrm>
              <a:off x="1742700" y="1257150"/>
              <a:ext cx="106400" cy="843500"/>
            </a:xfrm>
            <a:custGeom>
              <a:avLst/>
              <a:gdLst/>
              <a:ahLst/>
              <a:cxnLst/>
              <a:rect l="l" t="t" r="r" b="b"/>
              <a:pathLst>
                <a:path w="4256" h="33740" extrusionOk="0">
                  <a:moveTo>
                    <a:pt x="0" y="0"/>
                  </a:moveTo>
                  <a:lnTo>
                    <a:pt x="0" y="33740"/>
                  </a:lnTo>
                  <a:lnTo>
                    <a:pt x="4256" y="33740"/>
                  </a:lnTo>
                  <a:lnTo>
                    <a:pt x="4256"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687" name="Google Shape;687;p42"/>
            <p:cNvSpPr/>
            <p:nvPr/>
          </p:nvSpPr>
          <p:spPr>
            <a:xfrm>
              <a:off x="3350625" y="1154575"/>
              <a:ext cx="30425" cy="1762950"/>
            </a:xfrm>
            <a:custGeom>
              <a:avLst/>
              <a:gdLst/>
              <a:ahLst/>
              <a:cxnLst/>
              <a:rect l="l" t="t" r="r" b="b"/>
              <a:pathLst>
                <a:path w="1217" h="70518" extrusionOk="0">
                  <a:moveTo>
                    <a:pt x="1" y="0"/>
                  </a:moveTo>
                  <a:lnTo>
                    <a:pt x="1" y="70518"/>
                  </a:lnTo>
                  <a:lnTo>
                    <a:pt x="1217" y="70518"/>
                  </a:lnTo>
                  <a:lnTo>
                    <a:pt x="1217" y="0"/>
                  </a:lnTo>
                  <a:close/>
                </a:path>
              </a:pathLst>
            </a:custGeom>
            <a:solidFill>
              <a:srgbClr val="53606D"/>
            </a:solidFill>
            <a:ln>
              <a:noFill/>
            </a:ln>
          </p:spPr>
          <p:txBody>
            <a:bodyPr spcFirstLastPara="1" wrap="square" lIns="121900" tIns="121900" rIns="121900" bIns="121900" anchor="ctr" anchorCtr="0">
              <a:noAutofit/>
            </a:bodyPr>
            <a:lstStyle/>
            <a:p>
              <a:endParaRPr sz="2400"/>
            </a:p>
          </p:txBody>
        </p:sp>
        <p:sp>
          <p:nvSpPr>
            <p:cNvPr id="688" name="Google Shape;688;p42"/>
            <p:cNvSpPr/>
            <p:nvPr/>
          </p:nvSpPr>
          <p:spPr>
            <a:xfrm>
              <a:off x="1083875" y="2888625"/>
              <a:ext cx="2297175" cy="28900"/>
            </a:xfrm>
            <a:custGeom>
              <a:avLst/>
              <a:gdLst/>
              <a:ahLst/>
              <a:cxnLst/>
              <a:rect l="l" t="t" r="r" b="b"/>
              <a:pathLst>
                <a:path w="91887" h="1156" extrusionOk="0">
                  <a:moveTo>
                    <a:pt x="0" y="1"/>
                  </a:moveTo>
                  <a:lnTo>
                    <a:pt x="0" y="1156"/>
                  </a:lnTo>
                  <a:lnTo>
                    <a:pt x="91887" y="1156"/>
                  </a:lnTo>
                  <a:lnTo>
                    <a:pt x="91887" y="1"/>
                  </a:lnTo>
                  <a:close/>
                </a:path>
              </a:pathLst>
            </a:custGeom>
            <a:solidFill>
              <a:srgbClr val="53606D"/>
            </a:solidFill>
            <a:ln>
              <a:noFill/>
            </a:ln>
          </p:spPr>
          <p:txBody>
            <a:bodyPr spcFirstLastPara="1" wrap="square" lIns="121900" tIns="121900" rIns="121900" bIns="121900" anchor="ctr" anchorCtr="0">
              <a:noAutofit/>
            </a:bodyPr>
            <a:lstStyle/>
            <a:p>
              <a:endParaRPr sz="2400"/>
            </a:p>
          </p:txBody>
        </p:sp>
        <p:sp>
          <p:nvSpPr>
            <p:cNvPr id="689" name="Google Shape;689;p42"/>
            <p:cNvSpPr/>
            <p:nvPr/>
          </p:nvSpPr>
          <p:spPr>
            <a:xfrm>
              <a:off x="1182650" y="1352900"/>
              <a:ext cx="106425" cy="747750"/>
            </a:xfrm>
            <a:custGeom>
              <a:avLst/>
              <a:gdLst/>
              <a:ahLst/>
              <a:cxnLst/>
              <a:rect l="l" t="t" r="r" b="b"/>
              <a:pathLst>
                <a:path w="4257" h="29910" extrusionOk="0">
                  <a:moveTo>
                    <a:pt x="1" y="0"/>
                  </a:moveTo>
                  <a:lnTo>
                    <a:pt x="1" y="29910"/>
                  </a:lnTo>
                  <a:lnTo>
                    <a:pt x="4256" y="29910"/>
                  </a:lnTo>
                  <a:lnTo>
                    <a:pt x="4256"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90" name="Google Shape;690;p42"/>
            <p:cNvSpPr/>
            <p:nvPr/>
          </p:nvSpPr>
          <p:spPr>
            <a:xfrm>
              <a:off x="1530700" y="1469150"/>
              <a:ext cx="105650" cy="631500"/>
            </a:xfrm>
            <a:custGeom>
              <a:avLst/>
              <a:gdLst/>
              <a:ahLst/>
              <a:cxnLst/>
              <a:rect l="l" t="t" r="r" b="b"/>
              <a:pathLst>
                <a:path w="4226" h="25260" extrusionOk="0">
                  <a:moveTo>
                    <a:pt x="0" y="1"/>
                  </a:moveTo>
                  <a:lnTo>
                    <a:pt x="0" y="25260"/>
                  </a:lnTo>
                  <a:lnTo>
                    <a:pt x="4225" y="25260"/>
                  </a:lnTo>
                  <a:lnTo>
                    <a:pt x="4225" y="1"/>
                  </a:lnTo>
                  <a:close/>
                </a:path>
              </a:pathLst>
            </a:custGeom>
            <a:solidFill>
              <a:srgbClr val="DEF5FC"/>
            </a:solidFill>
            <a:ln>
              <a:noFill/>
            </a:ln>
          </p:spPr>
          <p:txBody>
            <a:bodyPr spcFirstLastPara="1" wrap="square" lIns="121900" tIns="121900" rIns="121900" bIns="121900" anchor="ctr" anchorCtr="0">
              <a:noAutofit/>
            </a:bodyPr>
            <a:lstStyle/>
            <a:p>
              <a:endParaRPr sz="2400"/>
            </a:p>
          </p:txBody>
        </p:sp>
        <p:sp>
          <p:nvSpPr>
            <p:cNvPr id="691" name="Google Shape;691;p42"/>
            <p:cNvSpPr/>
            <p:nvPr/>
          </p:nvSpPr>
          <p:spPr>
            <a:xfrm>
              <a:off x="1358950" y="1615050"/>
              <a:ext cx="105650" cy="485600"/>
            </a:xfrm>
            <a:custGeom>
              <a:avLst/>
              <a:gdLst/>
              <a:ahLst/>
              <a:cxnLst/>
              <a:rect l="l" t="t" r="r" b="b"/>
              <a:pathLst>
                <a:path w="4226" h="19424" extrusionOk="0">
                  <a:moveTo>
                    <a:pt x="1" y="1"/>
                  </a:moveTo>
                  <a:lnTo>
                    <a:pt x="1" y="19424"/>
                  </a:lnTo>
                  <a:lnTo>
                    <a:pt x="4226" y="19424"/>
                  </a:lnTo>
                  <a:lnTo>
                    <a:pt x="4226" y="1"/>
                  </a:lnTo>
                  <a:close/>
                </a:path>
              </a:pathLst>
            </a:custGeom>
            <a:solidFill>
              <a:srgbClr val="ED7B6E"/>
            </a:solidFill>
            <a:ln>
              <a:noFill/>
            </a:ln>
          </p:spPr>
          <p:txBody>
            <a:bodyPr spcFirstLastPara="1" wrap="square" lIns="121900" tIns="121900" rIns="121900" bIns="121900" anchor="ctr" anchorCtr="0">
              <a:noAutofit/>
            </a:bodyPr>
            <a:lstStyle/>
            <a:p>
              <a:endParaRPr sz="2400"/>
            </a:p>
          </p:txBody>
        </p:sp>
        <p:sp>
          <p:nvSpPr>
            <p:cNvPr id="692" name="Google Shape;692;p42"/>
            <p:cNvSpPr/>
            <p:nvPr/>
          </p:nvSpPr>
          <p:spPr>
            <a:xfrm>
              <a:off x="1182650" y="2253375"/>
              <a:ext cx="665700" cy="565375"/>
            </a:xfrm>
            <a:custGeom>
              <a:avLst/>
              <a:gdLst/>
              <a:ahLst/>
              <a:cxnLst/>
              <a:rect l="l" t="t" r="r" b="b"/>
              <a:pathLst>
                <a:path w="26628" h="22615" extrusionOk="0">
                  <a:moveTo>
                    <a:pt x="1" y="0"/>
                  </a:moveTo>
                  <a:lnTo>
                    <a:pt x="1" y="22614"/>
                  </a:lnTo>
                  <a:lnTo>
                    <a:pt x="26627" y="22614"/>
                  </a:lnTo>
                  <a:lnTo>
                    <a:pt x="26627"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93" name="Google Shape;693;p42"/>
            <p:cNvSpPr/>
            <p:nvPr/>
          </p:nvSpPr>
          <p:spPr>
            <a:xfrm>
              <a:off x="1985100" y="1257150"/>
              <a:ext cx="1273600" cy="31950"/>
            </a:xfrm>
            <a:custGeom>
              <a:avLst/>
              <a:gdLst/>
              <a:ahLst/>
              <a:cxnLst/>
              <a:rect l="l" t="t" r="r" b="b"/>
              <a:pathLst>
                <a:path w="50944" h="1278" extrusionOk="0">
                  <a:moveTo>
                    <a:pt x="1" y="0"/>
                  </a:moveTo>
                  <a:lnTo>
                    <a:pt x="1" y="1277"/>
                  </a:lnTo>
                  <a:lnTo>
                    <a:pt x="50944" y="1277"/>
                  </a:lnTo>
                  <a:lnTo>
                    <a:pt x="50944"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94" name="Google Shape;694;p42"/>
            <p:cNvSpPr/>
            <p:nvPr/>
          </p:nvSpPr>
          <p:spPr>
            <a:xfrm>
              <a:off x="1985100" y="1449400"/>
              <a:ext cx="1273600" cy="32700"/>
            </a:xfrm>
            <a:custGeom>
              <a:avLst/>
              <a:gdLst/>
              <a:ahLst/>
              <a:cxnLst/>
              <a:rect l="l" t="t" r="r" b="b"/>
              <a:pathLst>
                <a:path w="50944" h="1308" extrusionOk="0">
                  <a:moveTo>
                    <a:pt x="1" y="1"/>
                  </a:moveTo>
                  <a:lnTo>
                    <a:pt x="1" y="1308"/>
                  </a:lnTo>
                  <a:lnTo>
                    <a:pt x="50944" y="1308"/>
                  </a:lnTo>
                  <a:lnTo>
                    <a:pt x="50944"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95" name="Google Shape;695;p42"/>
            <p:cNvSpPr/>
            <p:nvPr/>
          </p:nvSpPr>
          <p:spPr>
            <a:xfrm>
              <a:off x="1985100" y="1353650"/>
              <a:ext cx="670250" cy="31950"/>
            </a:xfrm>
            <a:custGeom>
              <a:avLst/>
              <a:gdLst/>
              <a:ahLst/>
              <a:cxnLst/>
              <a:rect l="l" t="t" r="r" b="b"/>
              <a:pathLst>
                <a:path w="26810" h="1278" extrusionOk="0">
                  <a:moveTo>
                    <a:pt x="1" y="1"/>
                  </a:moveTo>
                  <a:lnTo>
                    <a:pt x="1" y="1277"/>
                  </a:lnTo>
                  <a:lnTo>
                    <a:pt x="26810" y="1277"/>
                  </a:lnTo>
                  <a:lnTo>
                    <a:pt x="26810"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96" name="Google Shape;696;p42"/>
            <p:cNvSpPr/>
            <p:nvPr/>
          </p:nvSpPr>
          <p:spPr>
            <a:xfrm>
              <a:off x="1985100" y="1545900"/>
              <a:ext cx="386050" cy="32700"/>
            </a:xfrm>
            <a:custGeom>
              <a:avLst/>
              <a:gdLst/>
              <a:ahLst/>
              <a:cxnLst/>
              <a:rect l="l" t="t" r="r" b="b"/>
              <a:pathLst>
                <a:path w="15442" h="1308" extrusionOk="0">
                  <a:moveTo>
                    <a:pt x="1" y="1"/>
                  </a:moveTo>
                  <a:lnTo>
                    <a:pt x="1" y="1308"/>
                  </a:lnTo>
                  <a:lnTo>
                    <a:pt x="15442" y="1308"/>
                  </a:lnTo>
                  <a:lnTo>
                    <a:pt x="15442"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697" name="Google Shape;697;p42"/>
            <p:cNvSpPr/>
            <p:nvPr/>
          </p:nvSpPr>
          <p:spPr>
            <a:xfrm>
              <a:off x="1998775" y="4478325"/>
              <a:ext cx="1216625" cy="90450"/>
            </a:xfrm>
            <a:custGeom>
              <a:avLst/>
              <a:gdLst/>
              <a:ahLst/>
              <a:cxnLst/>
              <a:rect l="l" t="t" r="r" b="b"/>
              <a:pathLst>
                <a:path w="48665" h="3618" extrusionOk="0">
                  <a:moveTo>
                    <a:pt x="24348" y="0"/>
                  </a:moveTo>
                  <a:cubicBezTo>
                    <a:pt x="10913" y="0"/>
                    <a:pt x="1" y="821"/>
                    <a:pt x="1" y="1794"/>
                  </a:cubicBezTo>
                  <a:cubicBezTo>
                    <a:pt x="1" y="2797"/>
                    <a:pt x="10913" y="3617"/>
                    <a:pt x="24348" y="3617"/>
                  </a:cubicBezTo>
                  <a:cubicBezTo>
                    <a:pt x="37783" y="3617"/>
                    <a:pt x="48664" y="2797"/>
                    <a:pt x="48664" y="1794"/>
                  </a:cubicBezTo>
                  <a:cubicBezTo>
                    <a:pt x="48664" y="821"/>
                    <a:pt x="37783" y="0"/>
                    <a:pt x="24348"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698" name="Google Shape;698;p42"/>
            <p:cNvSpPr/>
            <p:nvPr/>
          </p:nvSpPr>
          <p:spPr>
            <a:xfrm>
              <a:off x="2819475" y="1892500"/>
              <a:ext cx="431625" cy="789900"/>
            </a:xfrm>
            <a:custGeom>
              <a:avLst/>
              <a:gdLst/>
              <a:ahLst/>
              <a:cxnLst/>
              <a:rect l="l" t="t" r="r" b="b"/>
              <a:pathLst>
                <a:path w="17265" h="31596" extrusionOk="0">
                  <a:moveTo>
                    <a:pt x="13527" y="1"/>
                  </a:moveTo>
                  <a:cubicBezTo>
                    <a:pt x="13069" y="1"/>
                    <a:pt x="12657" y="287"/>
                    <a:pt x="12554" y="727"/>
                  </a:cubicBezTo>
                  <a:lnTo>
                    <a:pt x="7356" y="20332"/>
                  </a:lnTo>
                  <a:lnTo>
                    <a:pt x="5471" y="12581"/>
                  </a:lnTo>
                  <a:cubicBezTo>
                    <a:pt x="4833" y="10028"/>
                    <a:pt x="3496" y="7687"/>
                    <a:pt x="1581" y="5894"/>
                  </a:cubicBezTo>
                  <a:lnTo>
                    <a:pt x="1550" y="5863"/>
                  </a:lnTo>
                  <a:lnTo>
                    <a:pt x="0" y="25590"/>
                  </a:lnTo>
                  <a:lnTo>
                    <a:pt x="4620" y="30362"/>
                  </a:lnTo>
                  <a:cubicBezTo>
                    <a:pt x="5441" y="31206"/>
                    <a:pt x="6488" y="31596"/>
                    <a:pt x="7522" y="31596"/>
                  </a:cubicBezTo>
                  <a:cubicBezTo>
                    <a:pt x="9248" y="31596"/>
                    <a:pt x="10939" y="30511"/>
                    <a:pt x="11490" y="28630"/>
                  </a:cubicBezTo>
                  <a:lnTo>
                    <a:pt x="16931" y="9693"/>
                  </a:lnTo>
                  <a:cubicBezTo>
                    <a:pt x="17265" y="8538"/>
                    <a:pt x="16779" y="7292"/>
                    <a:pt x="15715" y="6684"/>
                  </a:cubicBezTo>
                  <a:lnTo>
                    <a:pt x="13557" y="5468"/>
                  </a:lnTo>
                  <a:lnTo>
                    <a:pt x="14499" y="1213"/>
                  </a:lnTo>
                  <a:cubicBezTo>
                    <a:pt x="14590" y="696"/>
                    <a:pt x="14286" y="179"/>
                    <a:pt x="13769" y="28"/>
                  </a:cubicBezTo>
                  <a:cubicBezTo>
                    <a:pt x="13688" y="9"/>
                    <a:pt x="13607" y="1"/>
                    <a:pt x="13527"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699" name="Google Shape;699;p42"/>
            <p:cNvSpPr/>
            <p:nvPr/>
          </p:nvSpPr>
          <p:spPr>
            <a:xfrm>
              <a:off x="2624925" y="3010225"/>
              <a:ext cx="269800" cy="1422525"/>
            </a:xfrm>
            <a:custGeom>
              <a:avLst/>
              <a:gdLst/>
              <a:ahLst/>
              <a:cxnLst/>
              <a:rect l="l" t="t" r="r" b="b"/>
              <a:pathLst>
                <a:path w="10792" h="56901" extrusionOk="0">
                  <a:moveTo>
                    <a:pt x="1217" y="0"/>
                  </a:moveTo>
                  <a:lnTo>
                    <a:pt x="1" y="56901"/>
                  </a:lnTo>
                  <a:lnTo>
                    <a:pt x="9332" y="56901"/>
                  </a:lnTo>
                  <a:lnTo>
                    <a:pt x="10791" y="517"/>
                  </a:lnTo>
                  <a:lnTo>
                    <a:pt x="1217"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00" name="Google Shape;700;p42"/>
            <p:cNvSpPr/>
            <p:nvPr/>
          </p:nvSpPr>
          <p:spPr>
            <a:xfrm>
              <a:off x="2273875" y="2994000"/>
              <a:ext cx="392125" cy="1438750"/>
            </a:xfrm>
            <a:custGeom>
              <a:avLst/>
              <a:gdLst/>
              <a:ahLst/>
              <a:cxnLst/>
              <a:rect l="l" t="t" r="r" b="b"/>
              <a:pathLst>
                <a:path w="15685" h="57550" extrusionOk="0">
                  <a:moveTo>
                    <a:pt x="8303" y="1"/>
                  </a:moveTo>
                  <a:cubicBezTo>
                    <a:pt x="4151" y="1"/>
                    <a:pt x="1246" y="649"/>
                    <a:pt x="1246" y="649"/>
                  </a:cubicBezTo>
                  <a:lnTo>
                    <a:pt x="0" y="57550"/>
                  </a:lnTo>
                  <a:lnTo>
                    <a:pt x="14043" y="57550"/>
                  </a:lnTo>
                  <a:cubicBezTo>
                    <a:pt x="14043" y="57550"/>
                    <a:pt x="15684" y="10832"/>
                    <a:pt x="15259" y="649"/>
                  </a:cubicBezTo>
                  <a:cubicBezTo>
                    <a:pt x="12766" y="163"/>
                    <a:pt x="10379" y="1"/>
                    <a:pt x="8303"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01" name="Google Shape;701;p42"/>
            <p:cNvSpPr/>
            <p:nvPr/>
          </p:nvSpPr>
          <p:spPr>
            <a:xfrm>
              <a:off x="2655325" y="3004125"/>
              <a:ext cx="66150" cy="276625"/>
            </a:xfrm>
            <a:custGeom>
              <a:avLst/>
              <a:gdLst/>
              <a:ahLst/>
              <a:cxnLst/>
              <a:rect l="l" t="t" r="r" b="b"/>
              <a:pathLst>
                <a:path w="2646" h="11065" extrusionOk="0">
                  <a:moveTo>
                    <a:pt x="2645" y="1"/>
                  </a:moveTo>
                  <a:lnTo>
                    <a:pt x="1" y="153"/>
                  </a:lnTo>
                  <a:lnTo>
                    <a:pt x="1" y="11065"/>
                  </a:lnTo>
                  <a:cubicBezTo>
                    <a:pt x="2584" y="9636"/>
                    <a:pt x="2645" y="1"/>
                    <a:pt x="2645"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702" name="Google Shape;702;p42"/>
            <p:cNvSpPr/>
            <p:nvPr/>
          </p:nvSpPr>
          <p:spPr>
            <a:xfrm>
              <a:off x="2302750" y="2934225"/>
              <a:ext cx="591975" cy="198875"/>
            </a:xfrm>
            <a:custGeom>
              <a:avLst/>
              <a:gdLst/>
              <a:ahLst/>
              <a:cxnLst/>
              <a:rect l="l" t="t" r="r" b="b"/>
              <a:pathLst>
                <a:path w="23679" h="7955" extrusionOk="0">
                  <a:moveTo>
                    <a:pt x="213" y="0"/>
                  </a:moveTo>
                  <a:lnTo>
                    <a:pt x="0" y="7812"/>
                  </a:lnTo>
                  <a:cubicBezTo>
                    <a:pt x="203" y="7910"/>
                    <a:pt x="471" y="7955"/>
                    <a:pt x="797" y="7955"/>
                  </a:cubicBezTo>
                  <a:cubicBezTo>
                    <a:pt x="3100" y="7955"/>
                    <a:pt x="8306" y="5717"/>
                    <a:pt x="14165" y="4225"/>
                  </a:cubicBezTo>
                  <a:cubicBezTo>
                    <a:pt x="15008" y="4763"/>
                    <a:pt x="16096" y="4958"/>
                    <a:pt x="17234" y="4958"/>
                  </a:cubicBezTo>
                  <a:cubicBezTo>
                    <a:pt x="20279" y="4958"/>
                    <a:pt x="23678" y="3557"/>
                    <a:pt x="23678" y="3557"/>
                  </a:cubicBezTo>
                  <a:lnTo>
                    <a:pt x="213" y="0"/>
                  </a:lnTo>
                  <a:close/>
                </a:path>
              </a:pathLst>
            </a:custGeom>
            <a:solidFill>
              <a:srgbClr val="342442"/>
            </a:solidFill>
            <a:ln>
              <a:noFill/>
            </a:ln>
          </p:spPr>
          <p:txBody>
            <a:bodyPr spcFirstLastPara="1" wrap="square" lIns="121900" tIns="121900" rIns="121900" bIns="121900" anchor="ctr" anchorCtr="0">
              <a:noAutofit/>
            </a:bodyPr>
            <a:lstStyle/>
            <a:p>
              <a:endParaRPr sz="2400"/>
            </a:p>
          </p:txBody>
        </p:sp>
        <p:sp>
          <p:nvSpPr>
            <p:cNvPr id="703" name="Google Shape;703;p42"/>
            <p:cNvSpPr/>
            <p:nvPr/>
          </p:nvSpPr>
          <p:spPr>
            <a:xfrm>
              <a:off x="2485125" y="4432725"/>
              <a:ext cx="477225" cy="90450"/>
            </a:xfrm>
            <a:custGeom>
              <a:avLst/>
              <a:gdLst/>
              <a:ahLst/>
              <a:cxnLst/>
              <a:rect l="l" t="t" r="r" b="b"/>
              <a:pathLst>
                <a:path w="19089" h="3618" extrusionOk="0">
                  <a:moveTo>
                    <a:pt x="243" y="1"/>
                  </a:moveTo>
                  <a:lnTo>
                    <a:pt x="0" y="3618"/>
                  </a:lnTo>
                  <a:lnTo>
                    <a:pt x="18602" y="3618"/>
                  </a:lnTo>
                  <a:cubicBezTo>
                    <a:pt x="18602" y="3618"/>
                    <a:pt x="19089" y="1"/>
                    <a:pt x="14286" y="1"/>
                  </a:cubicBezTo>
                  <a:close/>
                </a:path>
              </a:pathLst>
            </a:custGeom>
            <a:solidFill>
              <a:srgbClr val="342442"/>
            </a:solidFill>
            <a:ln>
              <a:noFill/>
            </a:ln>
          </p:spPr>
          <p:txBody>
            <a:bodyPr spcFirstLastPara="1" wrap="square" lIns="121900" tIns="121900" rIns="121900" bIns="121900" anchor="ctr" anchorCtr="0">
              <a:noAutofit/>
            </a:bodyPr>
            <a:lstStyle/>
            <a:p>
              <a:endParaRPr sz="2400"/>
            </a:p>
          </p:txBody>
        </p:sp>
        <p:sp>
          <p:nvSpPr>
            <p:cNvPr id="704" name="Google Shape;704;p42"/>
            <p:cNvSpPr/>
            <p:nvPr/>
          </p:nvSpPr>
          <p:spPr>
            <a:xfrm>
              <a:off x="2255625" y="1883300"/>
              <a:ext cx="646700" cy="1157000"/>
            </a:xfrm>
            <a:custGeom>
              <a:avLst/>
              <a:gdLst/>
              <a:ahLst/>
              <a:cxnLst/>
              <a:rect l="l" t="t" r="r" b="b"/>
              <a:pathLst>
                <a:path w="25868" h="46280" extrusionOk="0">
                  <a:moveTo>
                    <a:pt x="9970" y="0"/>
                  </a:moveTo>
                  <a:lnTo>
                    <a:pt x="1" y="6991"/>
                  </a:lnTo>
                  <a:lnTo>
                    <a:pt x="1976" y="45077"/>
                  </a:lnTo>
                  <a:cubicBezTo>
                    <a:pt x="1976" y="45077"/>
                    <a:pt x="4840" y="46279"/>
                    <a:pt x="8992" y="46279"/>
                  </a:cubicBezTo>
                  <a:cubicBezTo>
                    <a:pt x="11068" y="46279"/>
                    <a:pt x="13466" y="45979"/>
                    <a:pt x="15989" y="45077"/>
                  </a:cubicBezTo>
                  <a:cubicBezTo>
                    <a:pt x="20105" y="45651"/>
                    <a:pt x="22461" y="45806"/>
                    <a:pt x="23805" y="45806"/>
                  </a:cubicBezTo>
                  <a:cubicBezTo>
                    <a:pt x="25378" y="45806"/>
                    <a:pt x="25563" y="45594"/>
                    <a:pt x="25563" y="45594"/>
                  </a:cubicBezTo>
                  <a:cubicBezTo>
                    <a:pt x="25563" y="45594"/>
                    <a:pt x="25867" y="11216"/>
                    <a:pt x="24104" y="6231"/>
                  </a:cubicBezTo>
                  <a:lnTo>
                    <a:pt x="15502" y="213"/>
                  </a:lnTo>
                  <a:lnTo>
                    <a:pt x="9970"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05" name="Google Shape;705;p42"/>
            <p:cNvSpPr/>
            <p:nvPr/>
          </p:nvSpPr>
          <p:spPr>
            <a:xfrm>
              <a:off x="2402275" y="1883300"/>
              <a:ext cx="236375" cy="538775"/>
            </a:xfrm>
            <a:custGeom>
              <a:avLst/>
              <a:gdLst/>
              <a:ahLst/>
              <a:cxnLst/>
              <a:rect l="l" t="t" r="r" b="b"/>
              <a:pathLst>
                <a:path w="9455" h="21551" extrusionOk="0">
                  <a:moveTo>
                    <a:pt x="4104" y="0"/>
                  </a:moveTo>
                  <a:lnTo>
                    <a:pt x="1" y="2888"/>
                  </a:lnTo>
                  <a:cubicBezTo>
                    <a:pt x="457" y="8086"/>
                    <a:pt x="2250" y="17599"/>
                    <a:pt x="9454" y="21551"/>
                  </a:cubicBezTo>
                  <a:cubicBezTo>
                    <a:pt x="6171" y="6171"/>
                    <a:pt x="5168" y="1459"/>
                    <a:pt x="4864" y="31"/>
                  </a:cubicBezTo>
                  <a:lnTo>
                    <a:pt x="4104"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06" name="Google Shape;706;p42"/>
            <p:cNvSpPr/>
            <p:nvPr/>
          </p:nvSpPr>
          <p:spPr>
            <a:xfrm>
              <a:off x="2608975" y="1887100"/>
              <a:ext cx="158850" cy="534975"/>
            </a:xfrm>
            <a:custGeom>
              <a:avLst/>
              <a:gdLst/>
              <a:ahLst/>
              <a:cxnLst/>
              <a:rect l="l" t="t" r="r" b="b"/>
              <a:pathLst>
                <a:path w="6354" h="21399" extrusionOk="0">
                  <a:moveTo>
                    <a:pt x="1" y="0"/>
                  </a:moveTo>
                  <a:lnTo>
                    <a:pt x="1" y="0"/>
                  </a:lnTo>
                  <a:cubicBezTo>
                    <a:pt x="122" y="2341"/>
                    <a:pt x="426" y="7964"/>
                    <a:pt x="1186" y="21399"/>
                  </a:cubicBezTo>
                  <a:cubicBezTo>
                    <a:pt x="5837" y="18998"/>
                    <a:pt x="6353" y="8298"/>
                    <a:pt x="5837" y="3192"/>
                  </a:cubicBezTo>
                  <a:cubicBezTo>
                    <a:pt x="1368" y="61"/>
                    <a:pt x="1368" y="61"/>
                    <a:pt x="1368" y="61"/>
                  </a:cubicBezTo>
                  <a:lnTo>
                    <a:pt x="1"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07" name="Google Shape;707;p42"/>
            <p:cNvSpPr/>
            <p:nvPr/>
          </p:nvSpPr>
          <p:spPr>
            <a:xfrm>
              <a:off x="2504875" y="1883300"/>
              <a:ext cx="171750" cy="538775"/>
            </a:xfrm>
            <a:custGeom>
              <a:avLst/>
              <a:gdLst/>
              <a:ahLst/>
              <a:cxnLst/>
              <a:rect l="l" t="t" r="r" b="b"/>
              <a:pathLst>
                <a:path w="6870" h="21551" extrusionOk="0">
                  <a:moveTo>
                    <a:pt x="0" y="0"/>
                  </a:moveTo>
                  <a:cubicBezTo>
                    <a:pt x="0" y="0"/>
                    <a:pt x="1338" y="16931"/>
                    <a:pt x="5350" y="21551"/>
                  </a:cubicBezTo>
                  <a:cubicBezTo>
                    <a:pt x="6870" y="10912"/>
                    <a:pt x="5532" y="213"/>
                    <a:pt x="5532" y="213"/>
                  </a:cubicBezTo>
                  <a:lnTo>
                    <a:pt x="0" y="0"/>
                  </a:ln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08" name="Google Shape;708;p42"/>
            <p:cNvSpPr/>
            <p:nvPr/>
          </p:nvSpPr>
          <p:spPr>
            <a:xfrm>
              <a:off x="2504875" y="1883300"/>
              <a:ext cx="84375" cy="109450"/>
            </a:xfrm>
            <a:custGeom>
              <a:avLst/>
              <a:gdLst/>
              <a:ahLst/>
              <a:cxnLst/>
              <a:rect l="l" t="t" r="r" b="b"/>
              <a:pathLst>
                <a:path w="3375" h="4378" extrusionOk="0">
                  <a:moveTo>
                    <a:pt x="0" y="0"/>
                  </a:moveTo>
                  <a:cubicBezTo>
                    <a:pt x="0" y="1"/>
                    <a:pt x="152" y="1794"/>
                    <a:pt x="487" y="4377"/>
                  </a:cubicBezTo>
                  <a:lnTo>
                    <a:pt x="3374" y="2067"/>
                  </a:lnTo>
                  <a:lnTo>
                    <a:pt x="0" y="0"/>
                  </a:lnTo>
                  <a:close/>
                </a:path>
              </a:pathLst>
            </a:custGeom>
            <a:solidFill>
              <a:srgbClr val="DEF5FC"/>
            </a:solidFill>
            <a:ln>
              <a:noFill/>
            </a:ln>
          </p:spPr>
          <p:txBody>
            <a:bodyPr spcFirstLastPara="1" wrap="square" lIns="121900" tIns="121900" rIns="121900" bIns="121900" anchor="ctr" anchorCtr="0">
              <a:noAutofit/>
            </a:bodyPr>
            <a:lstStyle/>
            <a:p>
              <a:endParaRPr sz="2400"/>
            </a:p>
          </p:txBody>
        </p:sp>
        <p:sp>
          <p:nvSpPr>
            <p:cNvPr id="709" name="Google Shape;709;p42"/>
            <p:cNvSpPr/>
            <p:nvPr/>
          </p:nvSpPr>
          <p:spPr>
            <a:xfrm>
              <a:off x="2589225" y="1888625"/>
              <a:ext cx="60800" cy="77525"/>
            </a:xfrm>
            <a:custGeom>
              <a:avLst/>
              <a:gdLst/>
              <a:ahLst/>
              <a:cxnLst/>
              <a:rect l="l" t="t" r="r" b="b"/>
              <a:pathLst>
                <a:path w="2432" h="3101" extrusionOk="0">
                  <a:moveTo>
                    <a:pt x="2158" y="0"/>
                  </a:moveTo>
                  <a:lnTo>
                    <a:pt x="0" y="1854"/>
                  </a:lnTo>
                  <a:lnTo>
                    <a:pt x="2432" y="3100"/>
                  </a:lnTo>
                  <a:cubicBezTo>
                    <a:pt x="2310" y="1155"/>
                    <a:pt x="2158" y="0"/>
                    <a:pt x="2158" y="0"/>
                  </a:cubicBezTo>
                  <a:close/>
                </a:path>
              </a:pathLst>
            </a:custGeom>
            <a:solidFill>
              <a:srgbClr val="DEF5FC"/>
            </a:solidFill>
            <a:ln>
              <a:noFill/>
            </a:ln>
          </p:spPr>
          <p:txBody>
            <a:bodyPr spcFirstLastPara="1" wrap="square" lIns="121900" tIns="121900" rIns="121900" bIns="121900" anchor="ctr" anchorCtr="0">
              <a:noAutofit/>
            </a:bodyPr>
            <a:lstStyle/>
            <a:p>
              <a:endParaRPr sz="2400"/>
            </a:p>
          </p:txBody>
        </p:sp>
        <p:sp>
          <p:nvSpPr>
            <p:cNvPr id="710" name="Google Shape;710;p42"/>
            <p:cNvSpPr/>
            <p:nvPr/>
          </p:nvSpPr>
          <p:spPr>
            <a:xfrm>
              <a:off x="2551975" y="1934975"/>
              <a:ext cx="104150" cy="487100"/>
            </a:xfrm>
            <a:custGeom>
              <a:avLst/>
              <a:gdLst/>
              <a:ahLst/>
              <a:cxnLst/>
              <a:rect l="l" t="t" r="r" b="b"/>
              <a:pathLst>
                <a:path w="4166" h="19484" extrusionOk="0">
                  <a:moveTo>
                    <a:pt x="1490" y="0"/>
                  </a:moveTo>
                  <a:lnTo>
                    <a:pt x="1" y="1186"/>
                  </a:lnTo>
                  <a:lnTo>
                    <a:pt x="1156" y="3253"/>
                  </a:lnTo>
                  <a:lnTo>
                    <a:pt x="609" y="13040"/>
                  </a:lnTo>
                  <a:cubicBezTo>
                    <a:pt x="1338" y="15745"/>
                    <a:pt x="2281" y="18146"/>
                    <a:pt x="3466" y="19484"/>
                  </a:cubicBezTo>
                  <a:cubicBezTo>
                    <a:pt x="3892" y="16475"/>
                    <a:pt x="4104" y="13466"/>
                    <a:pt x="4165" y="10700"/>
                  </a:cubicBezTo>
                  <a:lnTo>
                    <a:pt x="2250" y="3161"/>
                  </a:lnTo>
                  <a:lnTo>
                    <a:pt x="3223" y="882"/>
                  </a:lnTo>
                  <a:lnTo>
                    <a:pt x="1490" y="0"/>
                  </a:lnTo>
                  <a:close/>
                </a:path>
              </a:pathLst>
            </a:custGeom>
            <a:solidFill>
              <a:srgbClr val="ED7B6E"/>
            </a:solidFill>
            <a:ln>
              <a:noFill/>
            </a:ln>
          </p:spPr>
          <p:txBody>
            <a:bodyPr spcFirstLastPara="1" wrap="square" lIns="121900" tIns="121900" rIns="121900" bIns="121900" anchor="ctr" anchorCtr="0">
              <a:noAutofit/>
            </a:bodyPr>
            <a:lstStyle/>
            <a:p>
              <a:endParaRPr sz="2400"/>
            </a:p>
          </p:txBody>
        </p:sp>
        <p:sp>
          <p:nvSpPr>
            <p:cNvPr id="711" name="Google Shape;711;p42"/>
            <p:cNvSpPr/>
            <p:nvPr/>
          </p:nvSpPr>
          <p:spPr>
            <a:xfrm>
              <a:off x="2547425" y="2675850"/>
              <a:ext cx="56250" cy="57025"/>
            </a:xfrm>
            <a:custGeom>
              <a:avLst/>
              <a:gdLst/>
              <a:ahLst/>
              <a:cxnLst/>
              <a:rect l="l" t="t" r="r" b="b"/>
              <a:pathLst>
                <a:path w="2250" h="2281" extrusionOk="0">
                  <a:moveTo>
                    <a:pt x="1125" y="1"/>
                  </a:moveTo>
                  <a:cubicBezTo>
                    <a:pt x="487" y="1"/>
                    <a:pt x="1" y="518"/>
                    <a:pt x="1" y="1156"/>
                  </a:cubicBezTo>
                  <a:cubicBezTo>
                    <a:pt x="1" y="1764"/>
                    <a:pt x="487" y="2281"/>
                    <a:pt x="1125" y="2281"/>
                  </a:cubicBezTo>
                  <a:cubicBezTo>
                    <a:pt x="1763" y="2281"/>
                    <a:pt x="2250" y="1764"/>
                    <a:pt x="2250" y="1156"/>
                  </a:cubicBezTo>
                  <a:cubicBezTo>
                    <a:pt x="2250" y="518"/>
                    <a:pt x="1763" y="1"/>
                    <a:pt x="1125"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712" name="Google Shape;712;p42"/>
            <p:cNvSpPr/>
            <p:nvPr/>
          </p:nvSpPr>
          <p:spPr>
            <a:xfrm>
              <a:off x="2267775" y="4432725"/>
              <a:ext cx="477250" cy="90450"/>
            </a:xfrm>
            <a:custGeom>
              <a:avLst/>
              <a:gdLst/>
              <a:ahLst/>
              <a:cxnLst/>
              <a:rect l="l" t="t" r="r" b="b"/>
              <a:pathLst>
                <a:path w="19090" h="3618" extrusionOk="0">
                  <a:moveTo>
                    <a:pt x="244" y="1"/>
                  </a:moveTo>
                  <a:lnTo>
                    <a:pt x="1" y="3618"/>
                  </a:lnTo>
                  <a:lnTo>
                    <a:pt x="18603" y="3618"/>
                  </a:lnTo>
                  <a:cubicBezTo>
                    <a:pt x="18603" y="3618"/>
                    <a:pt x="19089" y="1"/>
                    <a:pt x="14287"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713" name="Google Shape;713;p42"/>
            <p:cNvSpPr/>
            <p:nvPr/>
          </p:nvSpPr>
          <p:spPr>
            <a:xfrm>
              <a:off x="2638625" y="2422050"/>
              <a:ext cx="16725" cy="588200"/>
            </a:xfrm>
            <a:custGeom>
              <a:avLst/>
              <a:gdLst/>
              <a:ahLst/>
              <a:cxnLst/>
              <a:rect l="l" t="t" r="r" b="b"/>
              <a:pathLst>
                <a:path w="669" h="23528" fill="none" extrusionOk="0">
                  <a:moveTo>
                    <a:pt x="0" y="1"/>
                  </a:moveTo>
                  <a:cubicBezTo>
                    <a:pt x="0" y="1"/>
                    <a:pt x="638" y="13770"/>
                    <a:pt x="669" y="23527"/>
                  </a:cubicBez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14" name="Google Shape;714;p42"/>
            <p:cNvSpPr/>
            <p:nvPr/>
          </p:nvSpPr>
          <p:spPr>
            <a:xfrm>
              <a:off x="2793625" y="3039850"/>
              <a:ext cx="50950" cy="1392900"/>
            </a:xfrm>
            <a:custGeom>
              <a:avLst/>
              <a:gdLst/>
              <a:ahLst/>
              <a:cxnLst/>
              <a:rect l="l" t="t" r="r" b="b"/>
              <a:pathLst>
                <a:path w="2038" h="55716" fill="none" extrusionOk="0">
                  <a:moveTo>
                    <a:pt x="2037" y="0"/>
                  </a:moveTo>
                  <a:lnTo>
                    <a:pt x="1" y="55716"/>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15" name="Google Shape;715;p42"/>
            <p:cNvSpPr/>
            <p:nvPr/>
          </p:nvSpPr>
          <p:spPr>
            <a:xfrm>
              <a:off x="2553500" y="3067975"/>
              <a:ext cx="22075" cy="1364775"/>
            </a:xfrm>
            <a:custGeom>
              <a:avLst/>
              <a:gdLst/>
              <a:ahLst/>
              <a:cxnLst/>
              <a:rect l="l" t="t" r="r" b="b"/>
              <a:pathLst>
                <a:path w="883" h="54591" fill="none" extrusionOk="0">
                  <a:moveTo>
                    <a:pt x="882" y="0"/>
                  </a:moveTo>
                  <a:lnTo>
                    <a:pt x="1" y="54591"/>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16" name="Google Shape;716;p42"/>
            <p:cNvSpPr/>
            <p:nvPr/>
          </p:nvSpPr>
          <p:spPr>
            <a:xfrm>
              <a:off x="3064150" y="1892500"/>
              <a:ext cx="186950" cy="357850"/>
            </a:xfrm>
            <a:custGeom>
              <a:avLst/>
              <a:gdLst/>
              <a:ahLst/>
              <a:cxnLst/>
              <a:rect l="l" t="t" r="r" b="b"/>
              <a:pathLst>
                <a:path w="7478" h="14314" extrusionOk="0">
                  <a:moveTo>
                    <a:pt x="3740" y="1"/>
                  </a:moveTo>
                  <a:cubicBezTo>
                    <a:pt x="3282" y="1"/>
                    <a:pt x="2870" y="287"/>
                    <a:pt x="2767" y="727"/>
                  </a:cubicBezTo>
                  <a:lnTo>
                    <a:pt x="1" y="11152"/>
                  </a:lnTo>
                  <a:cubicBezTo>
                    <a:pt x="1125" y="12095"/>
                    <a:pt x="3344" y="13706"/>
                    <a:pt x="5837" y="14313"/>
                  </a:cubicBezTo>
                  <a:lnTo>
                    <a:pt x="7144" y="9693"/>
                  </a:lnTo>
                  <a:cubicBezTo>
                    <a:pt x="7478" y="8538"/>
                    <a:pt x="6992" y="7292"/>
                    <a:pt x="5928" y="6684"/>
                  </a:cubicBezTo>
                  <a:lnTo>
                    <a:pt x="3770" y="5468"/>
                  </a:lnTo>
                  <a:lnTo>
                    <a:pt x="4712" y="1213"/>
                  </a:lnTo>
                  <a:cubicBezTo>
                    <a:pt x="4803" y="696"/>
                    <a:pt x="4499" y="179"/>
                    <a:pt x="3982" y="28"/>
                  </a:cubicBezTo>
                  <a:cubicBezTo>
                    <a:pt x="3901" y="9"/>
                    <a:pt x="3820" y="1"/>
                    <a:pt x="3740"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717" name="Google Shape;717;p42"/>
            <p:cNvSpPr/>
            <p:nvPr/>
          </p:nvSpPr>
          <p:spPr>
            <a:xfrm>
              <a:off x="3140150" y="2029200"/>
              <a:ext cx="90450" cy="149725"/>
            </a:xfrm>
            <a:custGeom>
              <a:avLst/>
              <a:gdLst/>
              <a:ahLst/>
              <a:cxnLst/>
              <a:rect l="l" t="t" r="r" b="b"/>
              <a:pathLst>
                <a:path w="3618" h="5989" fill="none" extrusionOk="0">
                  <a:moveTo>
                    <a:pt x="730" y="0"/>
                  </a:moveTo>
                  <a:lnTo>
                    <a:pt x="0" y="3526"/>
                  </a:lnTo>
                  <a:lnTo>
                    <a:pt x="3617" y="5988"/>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18" name="Google Shape;718;p42"/>
            <p:cNvSpPr/>
            <p:nvPr/>
          </p:nvSpPr>
          <p:spPr>
            <a:xfrm>
              <a:off x="3172050" y="2048950"/>
              <a:ext cx="21300" cy="89700"/>
            </a:xfrm>
            <a:custGeom>
              <a:avLst/>
              <a:gdLst/>
              <a:ahLst/>
              <a:cxnLst/>
              <a:rect l="l" t="t" r="r" b="b"/>
              <a:pathLst>
                <a:path w="852" h="3588" fill="none" extrusionOk="0">
                  <a:moveTo>
                    <a:pt x="1" y="3587"/>
                  </a:moveTo>
                  <a:lnTo>
                    <a:pt x="852" y="1"/>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19" name="Google Shape;719;p42"/>
            <p:cNvSpPr/>
            <p:nvPr/>
          </p:nvSpPr>
          <p:spPr>
            <a:xfrm>
              <a:off x="3205500" y="2071000"/>
              <a:ext cx="22050" cy="91200"/>
            </a:xfrm>
            <a:custGeom>
              <a:avLst/>
              <a:gdLst/>
              <a:ahLst/>
              <a:cxnLst/>
              <a:rect l="l" t="t" r="r" b="b"/>
              <a:pathLst>
                <a:path w="882" h="3648" fill="none" extrusionOk="0">
                  <a:moveTo>
                    <a:pt x="0" y="3648"/>
                  </a:moveTo>
                  <a:lnTo>
                    <a:pt x="882" y="0"/>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20" name="Google Shape;720;p42"/>
            <p:cNvSpPr/>
            <p:nvPr/>
          </p:nvSpPr>
          <p:spPr>
            <a:xfrm>
              <a:off x="2060325" y="2058075"/>
              <a:ext cx="363275" cy="848050"/>
            </a:xfrm>
            <a:custGeom>
              <a:avLst/>
              <a:gdLst/>
              <a:ahLst/>
              <a:cxnLst/>
              <a:rect l="l" t="t" r="r" b="b"/>
              <a:pathLst>
                <a:path w="14531" h="33922" extrusionOk="0">
                  <a:moveTo>
                    <a:pt x="7813" y="0"/>
                  </a:moveTo>
                  <a:cubicBezTo>
                    <a:pt x="7813" y="0"/>
                    <a:pt x="6627" y="2128"/>
                    <a:pt x="4803" y="9180"/>
                  </a:cubicBezTo>
                  <a:cubicBezTo>
                    <a:pt x="2980" y="16201"/>
                    <a:pt x="1" y="30396"/>
                    <a:pt x="1" y="30396"/>
                  </a:cubicBezTo>
                  <a:lnTo>
                    <a:pt x="7296" y="33922"/>
                  </a:lnTo>
                  <a:lnTo>
                    <a:pt x="12281" y="8906"/>
                  </a:lnTo>
                  <a:cubicBezTo>
                    <a:pt x="12281" y="8906"/>
                    <a:pt x="14530" y="1277"/>
                    <a:pt x="7813"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721" name="Google Shape;721;p42"/>
            <p:cNvSpPr/>
            <p:nvPr/>
          </p:nvSpPr>
          <p:spPr>
            <a:xfrm>
              <a:off x="1937225" y="2060775"/>
              <a:ext cx="305500" cy="873725"/>
            </a:xfrm>
            <a:custGeom>
              <a:avLst/>
              <a:gdLst/>
              <a:ahLst/>
              <a:cxnLst/>
              <a:rect l="l" t="t" r="r" b="b"/>
              <a:pathLst>
                <a:path w="12220" h="34949" extrusionOk="0">
                  <a:moveTo>
                    <a:pt x="4654" y="0"/>
                  </a:moveTo>
                  <a:cubicBezTo>
                    <a:pt x="4593" y="0"/>
                    <a:pt x="4531" y="5"/>
                    <a:pt x="4469" y="14"/>
                  </a:cubicBezTo>
                  <a:lnTo>
                    <a:pt x="4469" y="44"/>
                  </a:lnTo>
                  <a:cubicBezTo>
                    <a:pt x="3891" y="136"/>
                    <a:pt x="3527" y="683"/>
                    <a:pt x="3587" y="1260"/>
                  </a:cubicBezTo>
                  <a:lnTo>
                    <a:pt x="4287" y="5971"/>
                  </a:lnTo>
                  <a:lnTo>
                    <a:pt x="1825" y="7157"/>
                  </a:lnTo>
                  <a:cubicBezTo>
                    <a:pt x="639" y="7734"/>
                    <a:pt x="1" y="9041"/>
                    <a:pt x="274" y="10348"/>
                  </a:cubicBezTo>
                  <a:lnTo>
                    <a:pt x="4834" y="31413"/>
                  </a:lnTo>
                  <a:cubicBezTo>
                    <a:pt x="5314" y="33616"/>
                    <a:pt x="7247" y="34948"/>
                    <a:pt x="9249" y="34948"/>
                  </a:cubicBezTo>
                  <a:cubicBezTo>
                    <a:pt x="10284" y="34948"/>
                    <a:pt x="11339" y="34591"/>
                    <a:pt x="12220" y="33814"/>
                  </a:cubicBezTo>
                  <a:lnTo>
                    <a:pt x="5746" y="865"/>
                  </a:lnTo>
                  <a:cubicBezTo>
                    <a:pt x="5637" y="347"/>
                    <a:pt x="5185" y="0"/>
                    <a:pt x="4654"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22" name="Google Shape;722;p42"/>
            <p:cNvSpPr/>
            <p:nvPr/>
          </p:nvSpPr>
          <p:spPr>
            <a:xfrm>
              <a:off x="1937225" y="2060775"/>
              <a:ext cx="199875" cy="386375"/>
            </a:xfrm>
            <a:custGeom>
              <a:avLst/>
              <a:gdLst/>
              <a:ahLst/>
              <a:cxnLst/>
              <a:rect l="l" t="t" r="r" b="b"/>
              <a:pathLst>
                <a:path w="7995" h="15455" extrusionOk="0">
                  <a:moveTo>
                    <a:pt x="4654" y="0"/>
                  </a:moveTo>
                  <a:cubicBezTo>
                    <a:pt x="4593" y="0"/>
                    <a:pt x="4531" y="5"/>
                    <a:pt x="4469" y="14"/>
                  </a:cubicBezTo>
                  <a:lnTo>
                    <a:pt x="4469" y="44"/>
                  </a:lnTo>
                  <a:cubicBezTo>
                    <a:pt x="3891" y="136"/>
                    <a:pt x="3527" y="683"/>
                    <a:pt x="3587" y="1260"/>
                  </a:cubicBezTo>
                  <a:lnTo>
                    <a:pt x="4287" y="5971"/>
                  </a:lnTo>
                  <a:lnTo>
                    <a:pt x="1825" y="7157"/>
                  </a:lnTo>
                  <a:cubicBezTo>
                    <a:pt x="639" y="7734"/>
                    <a:pt x="1" y="9041"/>
                    <a:pt x="274" y="10348"/>
                  </a:cubicBezTo>
                  <a:lnTo>
                    <a:pt x="1399" y="15455"/>
                  </a:lnTo>
                  <a:cubicBezTo>
                    <a:pt x="4165" y="14999"/>
                    <a:pt x="6688" y="13418"/>
                    <a:pt x="7995" y="12446"/>
                  </a:cubicBezTo>
                  <a:lnTo>
                    <a:pt x="5746" y="865"/>
                  </a:lnTo>
                  <a:cubicBezTo>
                    <a:pt x="5637" y="347"/>
                    <a:pt x="5185" y="0"/>
                    <a:pt x="4654" y="0"/>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723" name="Google Shape;723;p42"/>
            <p:cNvSpPr/>
            <p:nvPr/>
          </p:nvSpPr>
          <p:spPr>
            <a:xfrm>
              <a:off x="1954700" y="2210050"/>
              <a:ext cx="103375" cy="158075"/>
            </a:xfrm>
            <a:custGeom>
              <a:avLst/>
              <a:gdLst/>
              <a:ahLst/>
              <a:cxnLst/>
              <a:rect l="l" t="t" r="r" b="b"/>
              <a:pathLst>
                <a:path w="4135" h="6323" fill="none" extrusionOk="0">
                  <a:moveTo>
                    <a:pt x="3588" y="0"/>
                  </a:moveTo>
                  <a:lnTo>
                    <a:pt x="4135" y="3891"/>
                  </a:lnTo>
                  <a:lnTo>
                    <a:pt x="1" y="6323"/>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24" name="Google Shape;724;p42"/>
            <p:cNvSpPr/>
            <p:nvPr/>
          </p:nvSpPr>
          <p:spPr>
            <a:xfrm>
              <a:off x="2004875" y="2229050"/>
              <a:ext cx="16725" cy="99575"/>
            </a:xfrm>
            <a:custGeom>
              <a:avLst/>
              <a:gdLst/>
              <a:ahLst/>
              <a:cxnLst/>
              <a:rect l="l" t="t" r="r" b="b"/>
              <a:pathLst>
                <a:path w="669" h="3983" fill="none" extrusionOk="0">
                  <a:moveTo>
                    <a:pt x="669" y="3982"/>
                  </a:moveTo>
                  <a:lnTo>
                    <a:pt x="0" y="0"/>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25" name="Google Shape;725;p42"/>
            <p:cNvSpPr/>
            <p:nvPr/>
          </p:nvSpPr>
          <p:spPr>
            <a:xfrm>
              <a:off x="1966100" y="2251075"/>
              <a:ext cx="16750" cy="100350"/>
            </a:xfrm>
            <a:custGeom>
              <a:avLst/>
              <a:gdLst/>
              <a:ahLst/>
              <a:cxnLst/>
              <a:rect l="l" t="t" r="r" b="b"/>
              <a:pathLst>
                <a:path w="670" h="4014" fill="none" extrusionOk="0">
                  <a:moveTo>
                    <a:pt x="670" y="4013"/>
                  </a:moveTo>
                  <a:lnTo>
                    <a:pt x="1" y="1"/>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26" name="Google Shape;726;p42"/>
            <p:cNvSpPr/>
            <p:nvPr/>
          </p:nvSpPr>
          <p:spPr>
            <a:xfrm>
              <a:off x="2287550" y="2280725"/>
              <a:ext cx="79800" cy="495475"/>
            </a:xfrm>
            <a:custGeom>
              <a:avLst/>
              <a:gdLst/>
              <a:ahLst/>
              <a:cxnLst/>
              <a:rect l="l" t="t" r="r" b="b"/>
              <a:pathLst>
                <a:path w="3192" h="19819" extrusionOk="0">
                  <a:moveTo>
                    <a:pt x="3192" y="0"/>
                  </a:moveTo>
                  <a:lnTo>
                    <a:pt x="0" y="15806"/>
                  </a:lnTo>
                  <a:lnTo>
                    <a:pt x="213" y="19818"/>
                  </a:lnTo>
                  <a:lnTo>
                    <a:pt x="3192" y="0"/>
                  </a:lnTo>
                  <a:close/>
                </a:path>
              </a:pathLst>
            </a:custGeom>
            <a:solidFill>
              <a:srgbClr val="342442"/>
            </a:solidFill>
            <a:ln>
              <a:noFill/>
            </a:ln>
          </p:spPr>
          <p:txBody>
            <a:bodyPr spcFirstLastPara="1" wrap="square" lIns="121900" tIns="121900" rIns="121900" bIns="121900" anchor="ctr" anchorCtr="0">
              <a:noAutofit/>
            </a:bodyPr>
            <a:lstStyle/>
            <a:p>
              <a:endParaRPr sz="2400"/>
            </a:p>
          </p:txBody>
        </p:sp>
        <p:sp>
          <p:nvSpPr>
            <p:cNvPr id="727" name="Google Shape;727;p42"/>
            <p:cNvSpPr/>
            <p:nvPr/>
          </p:nvSpPr>
          <p:spPr>
            <a:xfrm>
              <a:off x="2970675" y="2400775"/>
              <a:ext cx="32700" cy="96525"/>
            </a:xfrm>
            <a:custGeom>
              <a:avLst/>
              <a:gdLst/>
              <a:ahLst/>
              <a:cxnLst/>
              <a:rect l="l" t="t" r="r" b="b"/>
              <a:pathLst>
                <a:path w="1308" h="3861" fill="none" extrusionOk="0">
                  <a:moveTo>
                    <a:pt x="1308" y="1"/>
                  </a:moveTo>
                  <a:lnTo>
                    <a:pt x="1" y="3861"/>
                  </a:lnTo>
                </a:path>
              </a:pathLst>
            </a:custGeom>
            <a:noFill/>
            <a:ln w="9125" cap="flat" cmpd="sng">
              <a:solidFill>
                <a:srgbClr val="383A56"/>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28" name="Google Shape;728;p42"/>
            <p:cNvSpPr/>
            <p:nvPr/>
          </p:nvSpPr>
          <p:spPr>
            <a:xfrm>
              <a:off x="2147725" y="2422050"/>
              <a:ext cx="70700" cy="361750"/>
            </a:xfrm>
            <a:custGeom>
              <a:avLst/>
              <a:gdLst/>
              <a:ahLst/>
              <a:cxnLst/>
              <a:rect l="l" t="t" r="r" b="b"/>
              <a:pathLst>
                <a:path w="2828" h="14470" fill="none" extrusionOk="0">
                  <a:moveTo>
                    <a:pt x="0" y="1"/>
                  </a:moveTo>
                  <a:lnTo>
                    <a:pt x="2827" y="14469"/>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29" name="Google Shape;729;p42"/>
            <p:cNvSpPr/>
            <p:nvPr/>
          </p:nvSpPr>
          <p:spPr>
            <a:xfrm>
              <a:off x="2970675" y="2581625"/>
              <a:ext cx="137575" cy="100250"/>
            </a:xfrm>
            <a:custGeom>
              <a:avLst/>
              <a:gdLst/>
              <a:ahLst/>
              <a:cxnLst/>
              <a:rect l="l" t="t" r="r" b="b"/>
              <a:pathLst>
                <a:path w="5503" h="4010" extrusionOk="0">
                  <a:moveTo>
                    <a:pt x="3405" y="1"/>
                  </a:moveTo>
                  <a:cubicBezTo>
                    <a:pt x="1521" y="1"/>
                    <a:pt x="1" y="1521"/>
                    <a:pt x="1" y="3375"/>
                  </a:cubicBezTo>
                  <a:cubicBezTo>
                    <a:pt x="1" y="3527"/>
                    <a:pt x="31" y="3648"/>
                    <a:pt x="31" y="3740"/>
                  </a:cubicBezTo>
                  <a:cubicBezTo>
                    <a:pt x="504" y="3922"/>
                    <a:pt x="999" y="4010"/>
                    <a:pt x="1491" y="4010"/>
                  </a:cubicBezTo>
                  <a:cubicBezTo>
                    <a:pt x="3214" y="4010"/>
                    <a:pt x="4898" y="2933"/>
                    <a:pt x="5442" y="1065"/>
                  </a:cubicBezTo>
                  <a:lnTo>
                    <a:pt x="5503" y="761"/>
                  </a:lnTo>
                  <a:cubicBezTo>
                    <a:pt x="4925" y="305"/>
                    <a:pt x="4196" y="1"/>
                    <a:pt x="3405"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30" name="Google Shape;730;p42"/>
            <p:cNvSpPr/>
            <p:nvPr/>
          </p:nvSpPr>
          <p:spPr>
            <a:xfrm>
              <a:off x="2061850" y="2846825"/>
              <a:ext cx="152775" cy="87550"/>
            </a:xfrm>
            <a:custGeom>
              <a:avLst/>
              <a:gdLst/>
              <a:ahLst/>
              <a:cxnLst/>
              <a:rect l="l" t="t" r="r" b="b"/>
              <a:pathLst>
                <a:path w="6111" h="3502" extrusionOk="0">
                  <a:moveTo>
                    <a:pt x="2007" y="1"/>
                  </a:moveTo>
                  <a:cubicBezTo>
                    <a:pt x="1277" y="1"/>
                    <a:pt x="609" y="183"/>
                    <a:pt x="1" y="518"/>
                  </a:cubicBezTo>
                  <a:cubicBezTo>
                    <a:pt x="658" y="2398"/>
                    <a:pt x="2429" y="3501"/>
                    <a:pt x="4257" y="3501"/>
                  </a:cubicBezTo>
                  <a:cubicBezTo>
                    <a:pt x="4882" y="3501"/>
                    <a:pt x="5514" y="3372"/>
                    <a:pt x="6110" y="3101"/>
                  </a:cubicBezTo>
                  <a:cubicBezTo>
                    <a:pt x="5593" y="1308"/>
                    <a:pt x="3952" y="1"/>
                    <a:pt x="2007"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31" name="Google Shape;731;p42"/>
            <p:cNvSpPr/>
            <p:nvPr/>
          </p:nvSpPr>
          <p:spPr>
            <a:xfrm>
              <a:off x="2629500" y="1683450"/>
              <a:ext cx="68400" cy="67650"/>
            </a:xfrm>
            <a:custGeom>
              <a:avLst/>
              <a:gdLst/>
              <a:ahLst/>
              <a:cxnLst/>
              <a:rect l="l" t="t" r="r" b="b"/>
              <a:pathLst>
                <a:path w="2736" h="2706" extrusionOk="0">
                  <a:moveTo>
                    <a:pt x="1368" y="0"/>
                  </a:moveTo>
                  <a:cubicBezTo>
                    <a:pt x="608" y="0"/>
                    <a:pt x="0" y="608"/>
                    <a:pt x="0" y="1368"/>
                  </a:cubicBezTo>
                  <a:cubicBezTo>
                    <a:pt x="0" y="2098"/>
                    <a:pt x="608" y="2706"/>
                    <a:pt x="1368" y="2706"/>
                  </a:cubicBezTo>
                  <a:cubicBezTo>
                    <a:pt x="2128" y="2706"/>
                    <a:pt x="2736" y="2098"/>
                    <a:pt x="2736" y="1368"/>
                  </a:cubicBezTo>
                  <a:cubicBezTo>
                    <a:pt x="2736" y="608"/>
                    <a:pt x="2128" y="0"/>
                    <a:pt x="1368" y="0"/>
                  </a:cubicBezTo>
                  <a:close/>
                </a:path>
              </a:pathLst>
            </a:custGeom>
            <a:solidFill>
              <a:srgbClr val="ED7B6E"/>
            </a:solidFill>
            <a:ln>
              <a:noFill/>
            </a:ln>
          </p:spPr>
          <p:txBody>
            <a:bodyPr spcFirstLastPara="1" wrap="square" lIns="121900" tIns="121900" rIns="121900" bIns="121900" anchor="ctr" anchorCtr="0">
              <a:noAutofit/>
            </a:bodyPr>
            <a:lstStyle/>
            <a:p>
              <a:endParaRPr sz="2400"/>
            </a:p>
          </p:txBody>
        </p:sp>
        <p:sp>
          <p:nvSpPr>
            <p:cNvPr id="732" name="Google Shape;732;p42"/>
            <p:cNvSpPr/>
            <p:nvPr/>
          </p:nvSpPr>
          <p:spPr>
            <a:xfrm>
              <a:off x="2504875" y="1751825"/>
              <a:ext cx="138325" cy="183175"/>
            </a:xfrm>
            <a:custGeom>
              <a:avLst/>
              <a:gdLst/>
              <a:ahLst/>
              <a:cxnLst/>
              <a:rect l="l" t="t" r="r" b="b"/>
              <a:pathLst>
                <a:path w="5533" h="7327" extrusionOk="0">
                  <a:moveTo>
                    <a:pt x="0" y="1"/>
                  </a:moveTo>
                  <a:lnTo>
                    <a:pt x="0" y="5259"/>
                  </a:lnTo>
                  <a:lnTo>
                    <a:pt x="3374" y="7326"/>
                  </a:lnTo>
                  <a:lnTo>
                    <a:pt x="5532" y="5472"/>
                  </a:lnTo>
                  <a:lnTo>
                    <a:pt x="5198" y="2858"/>
                  </a:lnTo>
                  <a:lnTo>
                    <a:pt x="0" y="1"/>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733" name="Google Shape;733;p42"/>
            <p:cNvSpPr/>
            <p:nvPr/>
          </p:nvSpPr>
          <p:spPr>
            <a:xfrm>
              <a:off x="2504875" y="1752600"/>
              <a:ext cx="138325" cy="146675"/>
            </a:xfrm>
            <a:custGeom>
              <a:avLst/>
              <a:gdLst/>
              <a:ahLst/>
              <a:cxnLst/>
              <a:rect l="l" t="t" r="r" b="b"/>
              <a:pathLst>
                <a:path w="5533" h="5867" extrusionOk="0">
                  <a:moveTo>
                    <a:pt x="31" y="0"/>
                  </a:moveTo>
                  <a:lnTo>
                    <a:pt x="0" y="244"/>
                  </a:lnTo>
                  <a:cubicBezTo>
                    <a:pt x="0" y="244"/>
                    <a:pt x="92" y="4681"/>
                    <a:pt x="5016" y="5867"/>
                  </a:cubicBezTo>
                  <a:lnTo>
                    <a:pt x="5532" y="5441"/>
                  </a:lnTo>
                  <a:lnTo>
                    <a:pt x="5198" y="2827"/>
                  </a:lnTo>
                  <a:lnTo>
                    <a:pt x="31" y="0"/>
                  </a:lnTo>
                  <a:close/>
                </a:path>
              </a:pathLst>
            </a:custGeom>
            <a:solidFill>
              <a:srgbClr val="3A1414"/>
            </a:solidFill>
            <a:ln>
              <a:noFill/>
            </a:ln>
          </p:spPr>
          <p:txBody>
            <a:bodyPr spcFirstLastPara="1" wrap="square" lIns="121900" tIns="121900" rIns="121900" bIns="121900" anchor="ctr" anchorCtr="0">
              <a:noAutofit/>
            </a:bodyPr>
            <a:lstStyle/>
            <a:p>
              <a:endParaRPr sz="2400"/>
            </a:p>
          </p:txBody>
        </p:sp>
        <p:sp>
          <p:nvSpPr>
            <p:cNvPr id="734" name="Google Shape;734;p42"/>
            <p:cNvSpPr/>
            <p:nvPr/>
          </p:nvSpPr>
          <p:spPr>
            <a:xfrm>
              <a:off x="2504875" y="1624550"/>
              <a:ext cx="174025" cy="241300"/>
            </a:xfrm>
            <a:custGeom>
              <a:avLst/>
              <a:gdLst/>
              <a:ahLst/>
              <a:cxnLst/>
              <a:rect l="l" t="t" r="r" b="b"/>
              <a:pathLst>
                <a:path w="6961" h="9652" extrusionOk="0">
                  <a:moveTo>
                    <a:pt x="3311" y="0"/>
                  </a:moveTo>
                  <a:cubicBezTo>
                    <a:pt x="1574" y="0"/>
                    <a:pt x="0" y="289"/>
                    <a:pt x="0" y="289"/>
                  </a:cubicBezTo>
                  <a:lnTo>
                    <a:pt x="0" y="5122"/>
                  </a:lnTo>
                  <a:cubicBezTo>
                    <a:pt x="851" y="8770"/>
                    <a:pt x="2827" y="9651"/>
                    <a:pt x="5593" y="9651"/>
                  </a:cubicBezTo>
                  <a:cubicBezTo>
                    <a:pt x="6201" y="9651"/>
                    <a:pt x="6718" y="9195"/>
                    <a:pt x="6779" y="8587"/>
                  </a:cubicBezTo>
                  <a:cubicBezTo>
                    <a:pt x="6961" y="5821"/>
                    <a:pt x="6657" y="593"/>
                    <a:pt x="6657" y="593"/>
                  </a:cubicBezTo>
                  <a:cubicBezTo>
                    <a:pt x="5767" y="136"/>
                    <a:pt x="4501" y="0"/>
                    <a:pt x="3311" y="0"/>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735" name="Google Shape;735;p42"/>
            <p:cNvSpPr/>
            <p:nvPr/>
          </p:nvSpPr>
          <p:spPr>
            <a:xfrm>
              <a:off x="2583900" y="1700175"/>
              <a:ext cx="11425" cy="28900"/>
            </a:xfrm>
            <a:custGeom>
              <a:avLst/>
              <a:gdLst/>
              <a:ahLst/>
              <a:cxnLst/>
              <a:rect l="l" t="t" r="r" b="b"/>
              <a:pathLst>
                <a:path w="457" h="1156" extrusionOk="0">
                  <a:moveTo>
                    <a:pt x="213" y="0"/>
                  </a:moveTo>
                  <a:cubicBezTo>
                    <a:pt x="92" y="0"/>
                    <a:pt x="1" y="91"/>
                    <a:pt x="1" y="213"/>
                  </a:cubicBezTo>
                  <a:lnTo>
                    <a:pt x="1" y="942"/>
                  </a:lnTo>
                  <a:cubicBezTo>
                    <a:pt x="1" y="1064"/>
                    <a:pt x="92" y="1155"/>
                    <a:pt x="213" y="1155"/>
                  </a:cubicBezTo>
                  <a:cubicBezTo>
                    <a:pt x="335" y="1155"/>
                    <a:pt x="456" y="1064"/>
                    <a:pt x="456" y="942"/>
                  </a:cubicBezTo>
                  <a:lnTo>
                    <a:pt x="456" y="213"/>
                  </a:lnTo>
                  <a:cubicBezTo>
                    <a:pt x="456" y="91"/>
                    <a:pt x="335" y="0"/>
                    <a:pt x="213" y="0"/>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736" name="Google Shape;736;p42"/>
            <p:cNvSpPr/>
            <p:nvPr/>
          </p:nvSpPr>
          <p:spPr>
            <a:xfrm>
              <a:off x="2644700" y="1700175"/>
              <a:ext cx="11425" cy="28900"/>
            </a:xfrm>
            <a:custGeom>
              <a:avLst/>
              <a:gdLst/>
              <a:ahLst/>
              <a:cxnLst/>
              <a:rect l="l" t="t" r="r" b="b"/>
              <a:pathLst>
                <a:path w="457" h="1156" extrusionOk="0">
                  <a:moveTo>
                    <a:pt x="243" y="0"/>
                  </a:moveTo>
                  <a:cubicBezTo>
                    <a:pt x="122" y="0"/>
                    <a:pt x="0" y="91"/>
                    <a:pt x="0" y="213"/>
                  </a:cubicBezTo>
                  <a:lnTo>
                    <a:pt x="0" y="942"/>
                  </a:lnTo>
                  <a:cubicBezTo>
                    <a:pt x="0" y="1064"/>
                    <a:pt x="122" y="1155"/>
                    <a:pt x="243" y="1155"/>
                  </a:cubicBezTo>
                  <a:cubicBezTo>
                    <a:pt x="365" y="1155"/>
                    <a:pt x="456" y="1064"/>
                    <a:pt x="456" y="942"/>
                  </a:cubicBezTo>
                  <a:lnTo>
                    <a:pt x="456" y="213"/>
                  </a:lnTo>
                  <a:cubicBezTo>
                    <a:pt x="456" y="91"/>
                    <a:pt x="365" y="0"/>
                    <a:pt x="243" y="0"/>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737" name="Google Shape;737;p42"/>
            <p:cNvSpPr/>
            <p:nvPr/>
          </p:nvSpPr>
          <p:spPr>
            <a:xfrm>
              <a:off x="2621900" y="1724475"/>
              <a:ext cx="21300" cy="44875"/>
            </a:xfrm>
            <a:custGeom>
              <a:avLst/>
              <a:gdLst/>
              <a:ahLst/>
              <a:cxnLst/>
              <a:rect l="l" t="t" r="r" b="b"/>
              <a:pathLst>
                <a:path w="852" h="1795" extrusionOk="0">
                  <a:moveTo>
                    <a:pt x="335" y="1"/>
                  </a:moveTo>
                  <a:lnTo>
                    <a:pt x="0" y="1794"/>
                  </a:lnTo>
                  <a:lnTo>
                    <a:pt x="851" y="1794"/>
                  </a:lnTo>
                  <a:lnTo>
                    <a:pt x="335" y="1"/>
                  </a:lnTo>
                  <a:close/>
                </a:path>
              </a:pathLst>
            </a:custGeom>
            <a:solidFill>
              <a:srgbClr val="AF5858"/>
            </a:solidFill>
            <a:ln>
              <a:noFill/>
            </a:ln>
          </p:spPr>
          <p:txBody>
            <a:bodyPr spcFirstLastPara="1" wrap="square" lIns="121900" tIns="121900" rIns="121900" bIns="121900" anchor="ctr" anchorCtr="0">
              <a:noAutofit/>
            </a:bodyPr>
            <a:lstStyle/>
            <a:p>
              <a:endParaRPr sz="2400"/>
            </a:p>
          </p:txBody>
        </p:sp>
        <p:sp>
          <p:nvSpPr>
            <p:cNvPr id="738" name="Google Shape;738;p42"/>
            <p:cNvSpPr/>
            <p:nvPr/>
          </p:nvSpPr>
          <p:spPr>
            <a:xfrm>
              <a:off x="2621900" y="1724475"/>
              <a:ext cx="21300" cy="44875"/>
            </a:xfrm>
            <a:custGeom>
              <a:avLst/>
              <a:gdLst/>
              <a:ahLst/>
              <a:cxnLst/>
              <a:rect l="l" t="t" r="r" b="b"/>
              <a:pathLst>
                <a:path w="852" h="1795" fill="none" extrusionOk="0">
                  <a:moveTo>
                    <a:pt x="335" y="1"/>
                  </a:moveTo>
                  <a:lnTo>
                    <a:pt x="851" y="1794"/>
                  </a:lnTo>
                  <a:lnTo>
                    <a:pt x="0" y="1794"/>
                  </a:lnTo>
                </a:path>
              </a:pathLst>
            </a:custGeom>
            <a:noFill/>
            <a:ln w="760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39" name="Google Shape;739;p42"/>
            <p:cNvSpPr/>
            <p:nvPr/>
          </p:nvSpPr>
          <p:spPr>
            <a:xfrm>
              <a:off x="2562625" y="1662925"/>
              <a:ext cx="40300" cy="12950"/>
            </a:xfrm>
            <a:custGeom>
              <a:avLst/>
              <a:gdLst/>
              <a:ahLst/>
              <a:cxnLst/>
              <a:rect l="l" t="t" r="r" b="b"/>
              <a:pathLst>
                <a:path w="1612" h="518" fill="none" extrusionOk="0">
                  <a:moveTo>
                    <a:pt x="1611" y="517"/>
                  </a:moveTo>
                  <a:cubicBezTo>
                    <a:pt x="1611" y="517"/>
                    <a:pt x="943" y="1"/>
                    <a:pt x="0" y="517"/>
                  </a:cubicBezTo>
                </a:path>
              </a:pathLst>
            </a:custGeom>
            <a:noFill/>
            <a:ln w="10650" cap="rnd" cmpd="sng">
              <a:solidFill>
                <a:srgbClr val="6D2929"/>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40" name="Google Shape;740;p42"/>
            <p:cNvSpPr/>
            <p:nvPr/>
          </p:nvSpPr>
          <p:spPr>
            <a:xfrm>
              <a:off x="2643175" y="1669775"/>
              <a:ext cx="29650" cy="6100"/>
            </a:xfrm>
            <a:custGeom>
              <a:avLst/>
              <a:gdLst/>
              <a:ahLst/>
              <a:cxnLst/>
              <a:rect l="l" t="t" r="r" b="b"/>
              <a:pathLst>
                <a:path w="1186" h="244" fill="none" extrusionOk="0">
                  <a:moveTo>
                    <a:pt x="1186" y="61"/>
                  </a:moveTo>
                  <a:cubicBezTo>
                    <a:pt x="882" y="0"/>
                    <a:pt x="487" y="0"/>
                    <a:pt x="0" y="243"/>
                  </a:cubicBezTo>
                </a:path>
              </a:pathLst>
            </a:custGeom>
            <a:noFill/>
            <a:ln w="10650" cap="rnd" cmpd="sng">
              <a:solidFill>
                <a:srgbClr val="6D2929"/>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41" name="Google Shape;741;p42"/>
            <p:cNvSpPr/>
            <p:nvPr/>
          </p:nvSpPr>
          <p:spPr>
            <a:xfrm>
              <a:off x="2451675" y="1543775"/>
              <a:ext cx="236350" cy="210375"/>
            </a:xfrm>
            <a:custGeom>
              <a:avLst/>
              <a:gdLst/>
              <a:ahLst/>
              <a:cxnLst/>
              <a:rect l="l" t="t" r="r" b="b"/>
              <a:pathLst>
                <a:path w="9454" h="8415" extrusionOk="0">
                  <a:moveTo>
                    <a:pt x="5892" y="1"/>
                  </a:moveTo>
                  <a:cubicBezTo>
                    <a:pt x="3809" y="1"/>
                    <a:pt x="2706" y="1362"/>
                    <a:pt x="2706" y="1362"/>
                  </a:cubicBezTo>
                  <a:cubicBezTo>
                    <a:pt x="2706" y="1362"/>
                    <a:pt x="1" y="2031"/>
                    <a:pt x="913" y="5648"/>
                  </a:cubicBezTo>
                  <a:cubicBezTo>
                    <a:pt x="1946" y="7289"/>
                    <a:pt x="2128" y="7289"/>
                    <a:pt x="2128" y="7289"/>
                  </a:cubicBezTo>
                  <a:cubicBezTo>
                    <a:pt x="2128" y="7289"/>
                    <a:pt x="2068" y="7745"/>
                    <a:pt x="2159" y="8414"/>
                  </a:cubicBezTo>
                  <a:cubicBezTo>
                    <a:pt x="3162" y="8323"/>
                    <a:pt x="3283" y="7776"/>
                    <a:pt x="3223" y="7381"/>
                  </a:cubicBezTo>
                  <a:cubicBezTo>
                    <a:pt x="3162" y="7198"/>
                    <a:pt x="3101" y="7016"/>
                    <a:pt x="3040" y="6834"/>
                  </a:cubicBezTo>
                  <a:cubicBezTo>
                    <a:pt x="2979" y="6560"/>
                    <a:pt x="2919" y="6286"/>
                    <a:pt x="2919" y="5982"/>
                  </a:cubicBezTo>
                  <a:cubicBezTo>
                    <a:pt x="2797" y="3672"/>
                    <a:pt x="4256" y="3429"/>
                    <a:pt x="4256" y="3429"/>
                  </a:cubicBezTo>
                  <a:cubicBezTo>
                    <a:pt x="4256" y="3429"/>
                    <a:pt x="4948" y="3330"/>
                    <a:pt x="5859" y="3330"/>
                  </a:cubicBezTo>
                  <a:cubicBezTo>
                    <a:pt x="6771" y="3330"/>
                    <a:pt x="7904" y="3429"/>
                    <a:pt x="8785" y="3824"/>
                  </a:cubicBezTo>
                  <a:cubicBezTo>
                    <a:pt x="9302" y="2882"/>
                    <a:pt x="9454" y="602"/>
                    <a:pt x="6809" y="86"/>
                  </a:cubicBezTo>
                  <a:cubicBezTo>
                    <a:pt x="6485" y="27"/>
                    <a:pt x="6179" y="1"/>
                    <a:pt x="5892" y="1"/>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742" name="Google Shape;742;p42"/>
            <p:cNvSpPr/>
            <p:nvPr/>
          </p:nvSpPr>
          <p:spPr>
            <a:xfrm>
              <a:off x="2602900" y="1789075"/>
              <a:ext cx="47900" cy="13925"/>
            </a:xfrm>
            <a:custGeom>
              <a:avLst/>
              <a:gdLst/>
              <a:ahLst/>
              <a:cxnLst/>
              <a:rect l="l" t="t" r="r" b="b"/>
              <a:pathLst>
                <a:path w="1916" h="557" extrusionOk="0">
                  <a:moveTo>
                    <a:pt x="0" y="0"/>
                  </a:moveTo>
                  <a:lnTo>
                    <a:pt x="0" y="0"/>
                  </a:lnTo>
                  <a:cubicBezTo>
                    <a:pt x="0" y="0"/>
                    <a:pt x="464" y="556"/>
                    <a:pt x="1093" y="556"/>
                  </a:cubicBezTo>
                  <a:cubicBezTo>
                    <a:pt x="1347" y="556"/>
                    <a:pt x="1627" y="466"/>
                    <a:pt x="1915" y="213"/>
                  </a:cubicBezTo>
                  <a:lnTo>
                    <a:pt x="0" y="0"/>
                  </a:ln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43" name="Google Shape;743;p42"/>
            <p:cNvSpPr/>
            <p:nvPr/>
          </p:nvSpPr>
          <p:spPr>
            <a:xfrm>
              <a:off x="2444075" y="1689525"/>
              <a:ext cx="70700" cy="70700"/>
            </a:xfrm>
            <a:custGeom>
              <a:avLst/>
              <a:gdLst/>
              <a:ahLst/>
              <a:cxnLst/>
              <a:rect l="l" t="t" r="r" b="b"/>
              <a:pathLst>
                <a:path w="2828" h="2828" extrusionOk="0">
                  <a:moveTo>
                    <a:pt x="1429" y="1"/>
                  </a:moveTo>
                  <a:cubicBezTo>
                    <a:pt x="639" y="1"/>
                    <a:pt x="1" y="639"/>
                    <a:pt x="1" y="1399"/>
                  </a:cubicBezTo>
                  <a:cubicBezTo>
                    <a:pt x="1" y="2189"/>
                    <a:pt x="639" y="2827"/>
                    <a:pt x="1429" y="2827"/>
                  </a:cubicBezTo>
                  <a:cubicBezTo>
                    <a:pt x="2189" y="2827"/>
                    <a:pt x="2828" y="2189"/>
                    <a:pt x="2828" y="1399"/>
                  </a:cubicBezTo>
                  <a:cubicBezTo>
                    <a:pt x="2828" y="639"/>
                    <a:pt x="2189" y="1"/>
                    <a:pt x="1429"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744" name="Google Shape;744;p42"/>
            <p:cNvSpPr/>
            <p:nvPr/>
          </p:nvSpPr>
          <p:spPr>
            <a:xfrm>
              <a:off x="2476000" y="1714600"/>
              <a:ext cx="29650" cy="34225"/>
            </a:xfrm>
            <a:custGeom>
              <a:avLst/>
              <a:gdLst/>
              <a:ahLst/>
              <a:cxnLst/>
              <a:rect l="l" t="t" r="r" b="b"/>
              <a:pathLst>
                <a:path w="1186" h="1369" extrusionOk="0">
                  <a:moveTo>
                    <a:pt x="1186" y="1368"/>
                  </a:moveTo>
                  <a:lnTo>
                    <a:pt x="0" y="1"/>
                  </a:lnTo>
                </a:path>
              </a:pathLst>
            </a:custGeom>
            <a:solidFill>
              <a:srgbClr val="AF5858"/>
            </a:solidFill>
            <a:ln>
              <a:noFill/>
            </a:ln>
          </p:spPr>
          <p:txBody>
            <a:bodyPr spcFirstLastPara="1" wrap="square" lIns="121900" tIns="121900" rIns="121900" bIns="121900" anchor="ctr" anchorCtr="0">
              <a:noAutofit/>
            </a:bodyPr>
            <a:lstStyle/>
            <a:p>
              <a:endParaRPr sz="2400"/>
            </a:p>
          </p:txBody>
        </p:sp>
        <p:sp>
          <p:nvSpPr>
            <p:cNvPr id="745" name="Google Shape;745;p42"/>
            <p:cNvSpPr/>
            <p:nvPr/>
          </p:nvSpPr>
          <p:spPr>
            <a:xfrm>
              <a:off x="2476000" y="1714600"/>
              <a:ext cx="29650" cy="34225"/>
            </a:xfrm>
            <a:custGeom>
              <a:avLst/>
              <a:gdLst/>
              <a:ahLst/>
              <a:cxnLst/>
              <a:rect l="l" t="t" r="r" b="b"/>
              <a:pathLst>
                <a:path w="1186" h="1369" fill="none" extrusionOk="0">
                  <a:moveTo>
                    <a:pt x="1186" y="1368"/>
                  </a:moveTo>
                  <a:lnTo>
                    <a:pt x="0" y="1"/>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46" name="Google Shape;746;p42"/>
            <p:cNvSpPr/>
            <p:nvPr/>
          </p:nvSpPr>
          <p:spPr>
            <a:xfrm>
              <a:off x="2583150" y="1544100"/>
              <a:ext cx="104875" cy="95300"/>
            </a:xfrm>
            <a:custGeom>
              <a:avLst/>
              <a:gdLst/>
              <a:ahLst/>
              <a:cxnLst/>
              <a:rect l="l" t="t" r="r" b="b"/>
              <a:pathLst>
                <a:path w="4195" h="3812" extrusionOk="0">
                  <a:moveTo>
                    <a:pt x="568" y="0"/>
                  </a:moveTo>
                  <a:cubicBezTo>
                    <a:pt x="457" y="0"/>
                    <a:pt x="349" y="4"/>
                    <a:pt x="243" y="12"/>
                  </a:cubicBezTo>
                  <a:cubicBezTo>
                    <a:pt x="1398" y="954"/>
                    <a:pt x="517" y="2565"/>
                    <a:pt x="0" y="3325"/>
                  </a:cubicBezTo>
                  <a:cubicBezTo>
                    <a:pt x="154" y="3320"/>
                    <a:pt x="323" y="3317"/>
                    <a:pt x="501" y="3317"/>
                  </a:cubicBezTo>
                  <a:cubicBezTo>
                    <a:pt x="1418" y="3317"/>
                    <a:pt x="2611" y="3404"/>
                    <a:pt x="3526" y="3811"/>
                  </a:cubicBezTo>
                  <a:cubicBezTo>
                    <a:pt x="4043" y="2869"/>
                    <a:pt x="4195" y="589"/>
                    <a:pt x="1550" y="73"/>
                  </a:cubicBezTo>
                  <a:cubicBezTo>
                    <a:pt x="1194" y="28"/>
                    <a:pt x="871" y="0"/>
                    <a:pt x="568" y="0"/>
                  </a:cubicBezTo>
                  <a:close/>
                </a:path>
              </a:pathLst>
            </a:custGeom>
            <a:solidFill>
              <a:srgbClr val="CE6961"/>
            </a:solidFill>
            <a:ln>
              <a:noFill/>
            </a:ln>
          </p:spPr>
          <p:txBody>
            <a:bodyPr spcFirstLastPara="1" wrap="square" lIns="121900" tIns="121900" rIns="121900" bIns="121900" anchor="ctr" anchorCtr="0">
              <a:noAutofit/>
            </a:bodyPr>
            <a:lstStyle/>
            <a:p>
              <a:endParaRPr sz="2400"/>
            </a:p>
          </p:txBody>
        </p:sp>
        <p:sp>
          <p:nvSpPr>
            <p:cNvPr id="747" name="Google Shape;747;p42"/>
            <p:cNvSpPr/>
            <p:nvPr/>
          </p:nvSpPr>
          <p:spPr>
            <a:xfrm>
              <a:off x="775350" y="4404600"/>
              <a:ext cx="1256125" cy="69950"/>
            </a:xfrm>
            <a:custGeom>
              <a:avLst/>
              <a:gdLst/>
              <a:ahLst/>
              <a:cxnLst/>
              <a:rect l="l" t="t" r="r" b="b"/>
              <a:pathLst>
                <a:path w="50245" h="2798" extrusionOk="0">
                  <a:moveTo>
                    <a:pt x="25108" y="1"/>
                  </a:moveTo>
                  <a:cubicBezTo>
                    <a:pt x="11247" y="1"/>
                    <a:pt x="1" y="639"/>
                    <a:pt x="1" y="1399"/>
                  </a:cubicBezTo>
                  <a:cubicBezTo>
                    <a:pt x="1" y="2189"/>
                    <a:pt x="11247" y="2797"/>
                    <a:pt x="25108" y="2797"/>
                  </a:cubicBezTo>
                  <a:cubicBezTo>
                    <a:pt x="38998" y="2797"/>
                    <a:pt x="50245" y="2189"/>
                    <a:pt x="50245" y="1399"/>
                  </a:cubicBezTo>
                  <a:cubicBezTo>
                    <a:pt x="50245" y="639"/>
                    <a:pt x="38998" y="1"/>
                    <a:pt x="25108"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748" name="Google Shape;748;p42"/>
            <p:cNvSpPr/>
            <p:nvPr/>
          </p:nvSpPr>
          <p:spPr>
            <a:xfrm>
              <a:off x="1252575" y="3302775"/>
              <a:ext cx="604900" cy="1132250"/>
            </a:xfrm>
            <a:custGeom>
              <a:avLst/>
              <a:gdLst/>
              <a:ahLst/>
              <a:cxnLst/>
              <a:rect l="l" t="t" r="r" b="b"/>
              <a:pathLst>
                <a:path w="24196" h="45290" extrusionOk="0">
                  <a:moveTo>
                    <a:pt x="0" y="0"/>
                  </a:moveTo>
                  <a:lnTo>
                    <a:pt x="0" y="45290"/>
                  </a:lnTo>
                  <a:lnTo>
                    <a:pt x="24195" y="45290"/>
                  </a:lnTo>
                  <a:lnTo>
                    <a:pt x="24195" y="1946"/>
                  </a:lnTo>
                  <a:cubicBezTo>
                    <a:pt x="24195" y="882"/>
                    <a:pt x="23314" y="0"/>
                    <a:pt x="22220" y="0"/>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749" name="Google Shape;749;p42"/>
            <p:cNvSpPr/>
            <p:nvPr/>
          </p:nvSpPr>
          <p:spPr>
            <a:xfrm>
              <a:off x="957725" y="3302775"/>
              <a:ext cx="294875" cy="1132250"/>
            </a:xfrm>
            <a:custGeom>
              <a:avLst/>
              <a:gdLst/>
              <a:ahLst/>
              <a:cxnLst/>
              <a:rect l="l" t="t" r="r" b="b"/>
              <a:pathLst>
                <a:path w="11795" h="45290" extrusionOk="0">
                  <a:moveTo>
                    <a:pt x="1916" y="0"/>
                  </a:moveTo>
                  <a:cubicBezTo>
                    <a:pt x="852" y="0"/>
                    <a:pt x="1" y="851"/>
                    <a:pt x="1" y="1915"/>
                  </a:cubicBezTo>
                  <a:lnTo>
                    <a:pt x="1" y="45290"/>
                  </a:lnTo>
                  <a:lnTo>
                    <a:pt x="11794" y="45290"/>
                  </a:lnTo>
                  <a:lnTo>
                    <a:pt x="11794"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50" name="Google Shape;750;p42"/>
            <p:cNvSpPr/>
            <p:nvPr/>
          </p:nvSpPr>
          <p:spPr>
            <a:xfrm>
              <a:off x="1252575" y="3520850"/>
              <a:ext cx="604900" cy="25"/>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51" name="Google Shape;751;p42"/>
            <p:cNvSpPr/>
            <p:nvPr/>
          </p:nvSpPr>
          <p:spPr>
            <a:xfrm>
              <a:off x="1252575" y="3520850"/>
              <a:ext cx="604900" cy="25"/>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52" name="Google Shape;752;p42"/>
            <p:cNvSpPr/>
            <p:nvPr/>
          </p:nvSpPr>
          <p:spPr>
            <a:xfrm>
              <a:off x="1252575" y="3751100"/>
              <a:ext cx="604900" cy="25"/>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53" name="Google Shape;753;p42"/>
            <p:cNvSpPr/>
            <p:nvPr/>
          </p:nvSpPr>
          <p:spPr>
            <a:xfrm>
              <a:off x="1252575" y="3751100"/>
              <a:ext cx="604900" cy="25"/>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54" name="Google Shape;754;p42"/>
            <p:cNvSpPr/>
            <p:nvPr/>
          </p:nvSpPr>
          <p:spPr>
            <a:xfrm>
              <a:off x="1252575" y="3982100"/>
              <a:ext cx="604900" cy="25"/>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55" name="Google Shape;755;p42"/>
            <p:cNvSpPr/>
            <p:nvPr/>
          </p:nvSpPr>
          <p:spPr>
            <a:xfrm>
              <a:off x="1252575" y="3982100"/>
              <a:ext cx="604900" cy="25"/>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56" name="Google Shape;756;p42"/>
            <p:cNvSpPr/>
            <p:nvPr/>
          </p:nvSpPr>
          <p:spPr>
            <a:xfrm>
              <a:off x="1252575" y="4213125"/>
              <a:ext cx="604900" cy="25"/>
            </a:xfrm>
            <a:custGeom>
              <a:avLst/>
              <a:gdLst/>
              <a:ahLst/>
              <a:cxnLst/>
              <a:rect l="l" t="t" r="r" b="b"/>
              <a:pathLst>
                <a:path w="24196" h="1" extrusionOk="0">
                  <a:moveTo>
                    <a:pt x="0" y="0"/>
                  </a:moveTo>
                  <a:lnTo>
                    <a:pt x="24195" y="0"/>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57" name="Google Shape;757;p42"/>
            <p:cNvSpPr/>
            <p:nvPr/>
          </p:nvSpPr>
          <p:spPr>
            <a:xfrm>
              <a:off x="1252575" y="4213125"/>
              <a:ext cx="604900" cy="25"/>
            </a:xfrm>
            <a:custGeom>
              <a:avLst/>
              <a:gdLst/>
              <a:ahLst/>
              <a:cxnLst/>
              <a:rect l="l" t="t" r="r" b="b"/>
              <a:pathLst>
                <a:path w="24196" h="1" fill="none" extrusionOk="0">
                  <a:moveTo>
                    <a:pt x="0" y="0"/>
                  </a:moveTo>
                  <a:lnTo>
                    <a:pt x="24195" y="0"/>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58" name="Google Shape;758;p42"/>
            <p:cNvSpPr/>
            <p:nvPr/>
          </p:nvSpPr>
          <p:spPr>
            <a:xfrm>
              <a:off x="1482825" y="3393950"/>
              <a:ext cx="185425" cy="24350"/>
            </a:xfrm>
            <a:custGeom>
              <a:avLst/>
              <a:gdLst/>
              <a:ahLst/>
              <a:cxnLst/>
              <a:rect l="l" t="t" r="r" b="b"/>
              <a:pathLst>
                <a:path w="7417" h="974" extrusionOk="0">
                  <a:moveTo>
                    <a:pt x="486" y="1"/>
                  </a:moveTo>
                  <a:cubicBezTo>
                    <a:pt x="213" y="1"/>
                    <a:pt x="0" y="214"/>
                    <a:pt x="0" y="487"/>
                  </a:cubicBezTo>
                  <a:cubicBezTo>
                    <a:pt x="0" y="761"/>
                    <a:pt x="213" y="973"/>
                    <a:pt x="486" y="973"/>
                  </a:cubicBezTo>
                  <a:lnTo>
                    <a:pt x="6900" y="973"/>
                  </a:lnTo>
                  <a:cubicBezTo>
                    <a:pt x="7174" y="973"/>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59" name="Google Shape;759;p42"/>
            <p:cNvSpPr/>
            <p:nvPr/>
          </p:nvSpPr>
          <p:spPr>
            <a:xfrm>
              <a:off x="1482825" y="3622675"/>
              <a:ext cx="185425" cy="24350"/>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60" name="Google Shape;760;p42"/>
            <p:cNvSpPr/>
            <p:nvPr/>
          </p:nvSpPr>
          <p:spPr>
            <a:xfrm>
              <a:off x="1482825" y="3851400"/>
              <a:ext cx="185425" cy="24350"/>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61" name="Google Shape;761;p42"/>
            <p:cNvSpPr/>
            <p:nvPr/>
          </p:nvSpPr>
          <p:spPr>
            <a:xfrm>
              <a:off x="1482825" y="4080125"/>
              <a:ext cx="185425" cy="24350"/>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62" name="Google Shape;762;p42"/>
            <p:cNvSpPr/>
            <p:nvPr/>
          </p:nvSpPr>
          <p:spPr>
            <a:xfrm>
              <a:off x="1482825" y="4308875"/>
              <a:ext cx="185425" cy="24325"/>
            </a:xfrm>
            <a:custGeom>
              <a:avLst/>
              <a:gdLst/>
              <a:ahLst/>
              <a:cxnLst/>
              <a:rect l="l" t="t" r="r" b="b"/>
              <a:pathLst>
                <a:path w="7417" h="973" extrusionOk="0">
                  <a:moveTo>
                    <a:pt x="486" y="0"/>
                  </a:moveTo>
                  <a:cubicBezTo>
                    <a:pt x="213" y="0"/>
                    <a:pt x="0" y="213"/>
                    <a:pt x="0" y="486"/>
                  </a:cubicBezTo>
                  <a:cubicBezTo>
                    <a:pt x="0" y="760"/>
                    <a:pt x="213" y="973"/>
                    <a:pt x="486" y="973"/>
                  </a:cubicBezTo>
                  <a:lnTo>
                    <a:pt x="6900" y="973"/>
                  </a:lnTo>
                  <a:cubicBezTo>
                    <a:pt x="7174" y="973"/>
                    <a:pt x="7417" y="760"/>
                    <a:pt x="7417" y="486"/>
                  </a:cubicBezTo>
                  <a:cubicBezTo>
                    <a:pt x="7417" y="213"/>
                    <a:pt x="7174" y="0"/>
                    <a:pt x="6900" y="0"/>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43"/>
          <p:cNvSpPr txBox="1">
            <a:spLocks noGrp="1"/>
          </p:cNvSpPr>
          <p:nvPr>
            <p:ph type="title" idx="15"/>
          </p:nvPr>
        </p:nvSpPr>
        <p:spPr>
          <a:xfrm>
            <a:off x="968400" y="950967"/>
            <a:ext cx="10255200" cy="643200"/>
          </a:xfrm>
          <a:prstGeom prst="rect">
            <a:avLst/>
          </a:prstGeom>
        </p:spPr>
        <p:txBody>
          <a:bodyPr spcFirstLastPara="1" vert="horz" wrap="square" lIns="121900" tIns="121900" rIns="121900" bIns="121900" rtlCol="0" anchor="b" anchorCtr="0">
            <a:noAutofit/>
          </a:bodyPr>
          <a:lstStyle/>
          <a:p>
            <a:pPr algn="ctr"/>
            <a:r>
              <a:rPr lang="en"/>
              <a:t>Table of </a:t>
            </a:r>
            <a:r>
              <a:rPr lang="en">
                <a:solidFill>
                  <a:schemeClr val="accent3"/>
                </a:solidFill>
              </a:rPr>
              <a:t>contents</a:t>
            </a:r>
            <a:endParaRPr>
              <a:solidFill>
                <a:schemeClr val="accent3"/>
              </a:solidFill>
            </a:endParaRPr>
          </a:p>
        </p:txBody>
      </p:sp>
      <p:sp>
        <p:nvSpPr>
          <p:cNvPr id="768" name="Google Shape;768;p43"/>
          <p:cNvSpPr txBox="1">
            <a:spLocks noGrp="1"/>
          </p:cNvSpPr>
          <p:nvPr>
            <p:ph type="subTitle" idx="3"/>
          </p:nvPr>
        </p:nvSpPr>
        <p:spPr>
          <a:xfrm>
            <a:off x="719333" y="4682433"/>
            <a:ext cx="3312400" cy="529200"/>
          </a:xfrm>
          <a:prstGeom prst="rect">
            <a:avLst/>
          </a:prstGeom>
        </p:spPr>
        <p:txBody>
          <a:bodyPr spcFirstLastPara="1" vert="horz" wrap="square" lIns="121900" tIns="121900" rIns="121900" bIns="121900" rtlCol="0" anchor="ctr" anchorCtr="0">
            <a:noAutofit/>
          </a:bodyPr>
          <a:lstStyle/>
          <a:p>
            <a:pPr marL="0" indent="0"/>
            <a:r>
              <a:rPr lang="en" dirty="0">
                <a:solidFill>
                  <a:schemeClr val="tx1">
                    <a:lumMod val="95000"/>
                    <a:lumOff val="5000"/>
                  </a:schemeClr>
                </a:solidFill>
              </a:rPr>
              <a:t>Objectives</a:t>
            </a:r>
            <a:endParaRPr dirty="0">
              <a:solidFill>
                <a:schemeClr val="tx1">
                  <a:lumMod val="95000"/>
                  <a:lumOff val="5000"/>
                </a:schemeClr>
              </a:solidFill>
            </a:endParaRPr>
          </a:p>
        </p:txBody>
      </p:sp>
      <p:sp>
        <p:nvSpPr>
          <p:cNvPr id="769" name="Google Shape;769;p43"/>
          <p:cNvSpPr txBox="1">
            <a:spLocks noGrp="1"/>
          </p:cNvSpPr>
          <p:nvPr>
            <p:ph type="subTitle" idx="1"/>
          </p:nvPr>
        </p:nvSpPr>
        <p:spPr>
          <a:xfrm>
            <a:off x="719333" y="2546900"/>
            <a:ext cx="3312400" cy="529200"/>
          </a:xfrm>
          <a:prstGeom prst="rect">
            <a:avLst/>
          </a:prstGeom>
        </p:spPr>
        <p:txBody>
          <a:bodyPr spcFirstLastPara="1" vert="horz" wrap="square" lIns="121900" tIns="121900" rIns="121900" bIns="121900" rtlCol="0" anchor="ctr" anchorCtr="0">
            <a:noAutofit/>
          </a:bodyPr>
          <a:lstStyle/>
          <a:p>
            <a:pPr marL="0" indent="0"/>
            <a:r>
              <a:rPr lang="en" dirty="0">
                <a:solidFill>
                  <a:schemeClr val="tx1">
                    <a:lumMod val="95000"/>
                    <a:lumOff val="5000"/>
                  </a:schemeClr>
                </a:solidFill>
              </a:rPr>
              <a:t>Introduction</a:t>
            </a:r>
            <a:endParaRPr dirty="0">
              <a:solidFill>
                <a:schemeClr val="tx1">
                  <a:lumMod val="95000"/>
                  <a:lumOff val="5000"/>
                </a:schemeClr>
              </a:solidFill>
            </a:endParaRPr>
          </a:p>
        </p:txBody>
      </p:sp>
      <p:sp>
        <p:nvSpPr>
          <p:cNvPr id="770" name="Google Shape;770;p43"/>
          <p:cNvSpPr txBox="1">
            <a:spLocks noGrp="1"/>
          </p:cNvSpPr>
          <p:nvPr>
            <p:ph type="subTitle" idx="5"/>
          </p:nvPr>
        </p:nvSpPr>
        <p:spPr>
          <a:xfrm>
            <a:off x="8175393" y="2546900"/>
            <a:ext cx="3312400" cy="529200"/>
          </a:xfrm>
          <a:prstGeom prst="rect">
            <a:avLst/>
          </a:prstGeom>
        </p:spPr>
        <p:txBody>
          <a:bodyPr spcFirstLastPara="1" vert="horz" wrap="square" lIns="121900" tIns="121900" rIns="121900" bIns="121900" rtlCol="0" anchor="ctr" anchorCtr="0">
            <a:noAutofit/>
          </a:bodyPr>
          <a:lstStyle/>
          <a:p>
            <a:pPr marL="0" indent="0"/>
            <a:r>
              <a:rPr lang="en" dirty="0">
                <a:solidFill>
                  <a:schemeClr val="tx1">
                    <a:lumMod val="95000"/>
                    <a:lumOff val="5000"/>
                  </a:schemeClr>
                </a:solidFill>
              </a:rPr>
              <a:t>Administrations</a:t>
            </a:r>
            <a:endParaRPr dirty="0">
              <a:solidFill>
                <a:schemeClr val="tx1">
                  <a:lumMod val="95000"/>
                  <a:lumOff val="5000"/>
                </a:schemeClr>
              </a:solidFill>
            </a:endParaRPr>
          </a:p>
        </p:txBody>
      </p:sp>
      <p:sp>
        <p:nvSpPr>
          <p:cNvPr id="771" name="Google Shape;771;p43"/>
          <p:cNvSpPr txBox="1">
            <a:spLocks noGrp="1"/>
          </p:cNvSpPr>
          <p:nvPr>
            <p:ph type="subTitle" idx="7"/>
          </p:nvPr>
        </p:nvSpPr>
        <p:spPr>
          <a:xfrm>
            <a:off x="8175393" y="4682433"/>
            <a:ext cx="3312400" cy="529200"/>
          </a:xfrm>
          <a:prstGeom prst="rect">
            <a:avLst/>
          </a:prstGeom>
        </p:spPr>
        <p:txBody>
          <a:bodyPr spcFirstLastPara="1" vert="horz" wrap="square" lIns="121900" tIns="121900" rIns="121900" bIns="121900" rtlCol="0" anchor="ctr" anchorCtr="0">
            <a:noAutofit/>
          </a:bodyPr>
          <a:lstStyle/>
          <a:p>
            <a:pPr marL="0" indent="0"/>
            <a:r>
              <a:rPr lang="en" dirty="0">
                <a:solidFill>
                  <a:schemeClr val="tx1">
                    <a:lumMod val="95000"/>
                    <a:lumOff val="5000"/>
                  </a:schemeClr>
                </a:solidFill>
              </a:rPr>
              <a:t>Resources</a:t>
            </a:r>
            <a:endParaRPr dirty="0">
              <a:solidFill>
                <a:schemeClr val="tx1">
                  <a:lumMod val="95000"/>
                  <a:lumOff val="5000"/>
                </a:schemeClr>
              </a:solidFill>
            </a:endParaRPr>
          </a:p>
        </p:txBody>
      </p:sp>
      <p:sp>
        <p:nvSpPr>
          <p:cNvPr id="772" name="Google Shape;772;p43"/>
          <p:cNvSpPr txBox="1">
            <a:spLocks noGrp="1"/>
          </p:cNvSpPr>
          <p:nvPr>
            <p:ph type="title"/>
          </p:nvPr>
        </p:nvSpPr>
        <p:spPr>
          <a:xfrm>
            <a:off x="2812539" y="1787800"/>
            <a:ext cx="1219200" cy="7636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773" name="Google Shape;773;p43"/>
          <p:cNvSpPr txBox="1">
            <a:spLocks noGrp="1"/>
          </p:cNvSpPr>
          <p:nvPr>
            <p:ph type="title" idx="9"/>
          </p:nvPr>
        </p:nvSpPr>
        <p:spPr>
          <a:xfrm>
            <a:off x="2812539" y="3918823"/>
            <a:ext cx="1219200" cy="7636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774" name="Google Shape;774;p43"/>
          <p:cNvSpPr txBox="1">
            <a:spLocks noGrp="1"/>
          </p:cNvSpPr>
          <p:nvPr>
            <p:ph type="title" idx="13"/>
          </p:nvPr>
        </p:nvSpPr>
        <p:spPr>
          <a:xfrm>
            <a:off x="8175393" y="1787800"/>
            <a:ext cx="1219200" cy="7636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775" name="Google Shape;775;p43"/>
          <p:cNvSpPr txBox="1">
            <a:spLocks noGrp="1"/>
          </p:cNvSpPr>
          <p:nvPr>
            <p:ph type="title" idx="14"/>
          </p:nvPr>
        </p:nvSpPr>
        <p:spPr>
          <a:xfrm>
            <a:off x="8175393" y="3918823"/>
            <a:ext cx="1219200" cy="763600"/>
          </a:xfrm>
          <a:prstGeom prst="rect">
            <a:avLst/>
          </a:prstGeom>
        </p:spPr>
        <p:txBody>
          <a:bodyPr spcFirstLastPara="1" vert="horz" wrap="square" lIns="121900" tIns="121900" rIns="121900" bIns="121900" rtlCol="0" anchor="ctr" anchorCtr="0">
            <a:noAutofit/>
          </a:bodyPr>
          <a:lstStyle/>
          <a:p>
            <a:r>
              <a:rPr lang="en"/>
              <a:t>04</a:t>
            </a:r>
            <a:endParaRPr/>
          </a:p>
        </p:txBody>
      </p:sp>
      <p:grpSp>
        <p:nvGrpSpPr>
          <p:cNvPr id="776" name="Google Shape;776;p43"/>
          <p:cNvGrpSpPr/>
          <p:nvPr/>
        </p:nvGrpSpPr>
        <p:grpSpPr>
          <a:xfrm>
            <a:off x="4568100" y="2048130"/>
            <a:ext cx="3055801" cy="3845423"/>
            <a:chOff x="3426096" y="1536097"/>
            <a:chExt cx="2291851" cy="2884067"/>
          </a:xfrm>
        </p:grpSpPr>
        <p:sp>
          <p:nvSpPr>
            <p:cNvPr id="777" name="Google Shape;777;p43"/>
            <p:cNvSpPr/>
            <p:nvPr/>
          </p:nvSpPr>
          <p:spPr>
            <a:xfrm>
              <a:off x="4177146" y="1536097"/>
              <a:ext cx="1540801" cy="2884067"/>
            </a:xfrm>
            <a:custGeom>
              <a:avLst/>
              <a:gdLst/>
              <a:ahLst/>
              <a:cxnLst/>
              <a:rect l="l" t="t" r="r" b="b"/>
              <a:pathLst>
                <a:path w="24196" h="45290" extrusionOk="0">
                  <a:moveTo>
                    <a:pt x="0" y="0"/>
                  </a:moveTo>
                  <a:lnTo>
                    <a:pt x="0" y="45290"/>
                  </a:lnTo>
                  <a:lnTo>
                    <a:pt x="24195" y="45290"/>
                  </a:lnTo>
                  <a:lnTo>
                    <a:pt x="24195" y="1946"/>
                  </a:lnTo>
                  <a:cubicBezTo>
                    <a:pt x="24195" y="882"/>
                    <a:pt x="23314" y="0"/>
                    <a:pt x="22220" y="0"/>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778" name="Google Shape;778;p43"/>
            <p:cNvSpPr/>
            <p:nvPr/>
          </p:nvSpPr>
          <p:spPr>
            <a:xfrm>
              <a:off x="3426096" y="1536097"/>
              <a:ext cx="751106" cy="2884067"/>
            </a:xfrm>
            <a:custGeom>
              <a:avLst/>
              <a:gdLst/>
              <a:ahLst/>
              <a:cxnLst/>
              <a:rect l="l" t="t" r="r" b="b"/>
              <a:pathLst>
                <a:path w="11795" h="45290" extrusionOk="0">
                  <a:moveTo>
                    <a:pt x="1916" y="0"/>
                  </a:moveTo>
                  <a:cubicBezTo>
                    <a:pt x="852" y="0"/>
                    <a:pt x="1" y="851"/>
                    <a:pt x="1" y="1915"/>
                  </a:cubicBezTo>
                  <a:lnTo>
                    <a:pt x="1" y="45290"/>
                  </a:lnTo>
                  <a:lnTo>
                    <a:pt x="11794" y="45290"/>
                  </a:lnTo>
                  <a:lnTo>
                    <a:pt x="11794"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79" name="Google Shape;779;p43"/>
            <p:cNvSpPr/>
            <p:nvPr/>
          </p:nvSpPr>
          <p:spPr>
            <a:xfrm>
              <a:off x="4177146" y="2091585"/>
              <a:ext cx="1540801" cy="64"/>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80" name="Google Shape;780;p43"/>
            <p:cNvSpPr/>
            <p:nvPr/>
          </p:nvSpPr>
          <p:spPr>
            <a:xfrm>
              <a:off x="4177146" y="2091585"/>
              <a:ext cx="1540801" cy="64"/>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81" name="Google Shape;781;p43"/>
            <p:cNvSpPr/>
            <p:nvPr/>
          </p:nvSpPr>
          <p:spPr>
            <a:xfrm>
              <a:off x="4177146" y="2678086"/>
              <a:ext cx="1540801" cy="64"/>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82" name="Google Shape;782;p43"/>
            <p:cNvSpPr/>
            <p:nvPr/>
          </p:nvSpPr>
          <p:spPr>
            <a:xfrm>
              <a:off x="4177146" y="2678086"/>
              <a:ext cx="1540801" cy="64"/>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83" name="Google Shape;783;p43"/>
            <p:cNvSpPr/>
            <p:nvPr/>
          </p:nvSpPr>
          <p:spPr>
            <a:xfrm>
              <a:off x="4177146" y="3266496"/>
              <a:ext cx="1540801" cy="64"/>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84" name="Google Shape;784;p43"/>
            <p:cNvSpPr/>
            <p:nvPr/>
          </p:nvSpPr>
          <p:spPr>
            <a:xfrm>
              <a:off x="4177146" y="3266496"/>
              <a:ext cx="1540801" cy="64"/>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85" name="Google Shape;785;p43"/>
            <p:cNvSpPr/>
            <p:nvPr/>
          </p:nvSpPr>
          <p:spPr>
            <a:xfrm>
              <a:off x="4177146" y="3854971"/>
              <a:ext cx="1540801" cy="64"/>
            </a:xfrm>
            <a:custGeom>
              <a:avLst/>
              <a:gdLst/>
              <a:ahLst/>
              <a:cxnLst/>
              <a:rect l="l" t="t" r="r" b="b"/>
              <a:pathLst>
                <a:path w="24196" h="1" extrusionOk="0">
                  <a:moveTo>
                    <a:pt x="0" y="0"/>
                  </a:moveTo>
                  <a:lnTo>
                    <a:pt x="24195" y="0"/>
                  </a:lnTo>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786" name="Google Shape;786;p43"/>
            <p:cNvSpPr/>
            <p:nvPr/>
          </p:nvSpPr>
          <p:spPr>
            <a:xfrm>
              <a:off x="4177146" y="3854971"/>
              <a:ext cx="1540801" cy="64"/>
            </a:xfrm>
            <a:custGeom>
              <a:avLst/>
              <a:gdLst/>
              <a:ahLst/>
              <a:cxnLst/>
              <a:rect l="l" t="t" r="r" b="b"/>
              <a:pathLst>
                <a:path w="24196" h="1" fill="none" extrusionOk="0">
                  <a:moveTo>
                    <a:pt x="0" y="0"/>
                  </a:moveTo>
                  <a:lnTo>
                    <a:pt x="24195" y="0"/>
                  </a:lnTo>
                </a:path>
              </a:pathLst>
            </a:custGeom>
            <a:noFill/>
            <a:ln w="8350"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787" name="Google Shape;787;p43"/>
            <p:cNvSpPr/>
            <p:nvPr/>
          </p:nvSpPr>
          <p:spPr>
            <a:xfrm>
              <a:off x="4763645" y="1768341"/>
              <a:ext cx="472315" cy="62024"/>
            </a:xfrm>
            <a:custGeom>
              <a:avLst/>
              <a:gdLst/>
              <a:ahLst/>
              <a:cxnLst/>
              <a:rect l="l" t="t" r="r" b="b"/>
              <a:pathLst>
                <a:path w="7417" h="974" extrusionOk="0">
                  <a:moveTo>
                    <a:pt x="486" y="1"/>
                  </a:moveTo>
                  <a:cubicBezTo>
                    <a:pt x="213" y="1"/>
                    <a:pt x="0" y="214"/>
                    <a:pt x="0" y="487"/>
                  </a:cubicBezTo>
                  <a:cubicBezTo>
                    <a:pt x="0" y="761"/>
                    <a:pt x="213" y="973"/>
                    <a:pt x="486" y="973"/>
                  </a:cubicBezTo>
                  <a:lnTo>
                    <a:pt x="6900" y="973"/>
                  </a:lnTo>
                  <a:cubicBezTo>
                    <a:pt x="7174" y="973"/>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88" name="Google Shape;788;p43"/>
            <p:cNvSpPr/>
            <p:nvPr/>
          </p:nvSpPr>
          <p:spPr>
            <a:xfrm>
              <a:off x="4763645" y="2350957"/>
              <a:ext cx="472315" cy="62024"/>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89" name="Google Shape;789;p43"/>
            <p:cNvSpPr/>
            <p:nvPr/>
          </p:nvSpPr>
          <p:spPr>
            <a:xfrm>
              <a:off x="4763645" y="2933573"/>
              <a:ext cx="472315" cy="62024"/>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90" name="Google Shape;790;p43"/>
            <p:cNvSpPr/>
            <p:nvPr/>
          </p:nvSpPr>
          <p:spPr>
            <a:xfrm>
              <a:off x="4763645" y="3516189"/>
              <a:ext cx="472315" cy="62024"/>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791" name="Google Shape;791;p43"/>
            <p:cNvSpPr/>
            <p:nvPr/>
          </p:nvSpPr>
          <p:spPr>
            <a:xfrm>
              <a:off x="4763645" y="4098868"/>
              <a:ext cx="472315" cy="61961"/>
            </a:xfrm>
            <a:custGeom>
              <a:avLst/>
              <a:gdLst/>
              <a:ahLst/>
              <a:cxnLst/>
              <a:rect l="l" t="t" r="r" b="b"/>
              <a:pathLst>
                <a:path w="7417" h="973" extrusionOk="0">
                  <a:moveTo>
                    <a:pt x="486" y="0"/>
                  </a:moveTo>
                  <a:cubicBezTo>
                    <a:pt x="213" y="0"/>
                    <a:pt x="0" y="213"/>
                    <a:pt x="0" y="486"/>
                  </a:cubicBezTo>
                  <a:cubicBezTo>
                    <a:pt x="0" y="760"/>
                    <a:pt x="213" y="973"/>
                    <a:pt x="486" y="973"/>
                  </a:cubicBezTo>
                  <a:lnTo>
                    <a:pt x="6900" y="973"/>
                  </a:lnTo>
                  <a:cubicBezTo>
                    <a:pt x="7174" y="973"/>
                    <a:pt x="7417" y="760"/>
                    <a:pt x="7417" y="486"/>
                  </a:cubicBezTo>
                  <a:cubicBezTo>
                    <a:pt x="7417" y="213"/>
                    <a:pt x="7174" y="0"/>
                    <a:pt x="6900" y="0"/>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4"/>
          <p:cNvSpPr txBox="1">
            <a:spLocks noGrp="1"/>
          </p:cNvSpPr>
          <p:nvPr>
            <p:ph type="title"/>
          </p:nvPr>
        </p:nvSpPr>
        <p:spPr>
          <a:xfrm>
            <a:off x="5062600" y="481084"/>
            <a:ext cx="4848000" cy="858800"/>
          </a:xfrm>
          <a:prstGeom prst="rect">
            <a:avLst/>
          </a:prstGeom>
        </p:spPr>
        <p:txBody>
          <a:bodyPr spcFirstLastPara="1" vert="horz" wrap="square" lIns="121900" tIns="121900" rIns="121900" bIns="121900" rtlCol="0" anchor="t" anchorCtr="0">
            <a:noAutofit/>
          </a:bodyPr>
          <a:lstStyle/>
          <a:p>
            <a:r>
              <a:rPr lang="en" dirty="0"/>
              <a:t>Introduction</a:t>
            </a:r>
            <a:endParaRPr dirty="0"/>
          </a:p>
        </p:txBody>
      </p:sp>
      <p:sp>
        <p:nvSpPr>
          <p:cNvPr id="797" name="Google Shape;797;p44"/>
          <p:cNvSpPr txBox="1">
            <a:spLocks noGrp="1"/>
          </p:cNvSpPr>
          <p:nvPr>
            <p:ph type="subTitle" idx="1"/>
          </p:nvPr>
        </p:nvSpPr>
        <p:spPr>
          <a:xfrm>
            <a:off x="5295367" y="1863566"/>
            <a:ext cx="6670400" cy="3500913"/>
          </a:xfrm>
          <a:prstGeom prst="rect">
            <a:avLst/>
          </a:prstGeom>
        </p:spPr>
        <p:txBody>
          <a:bodyPr spcFirstLastPara="1" vert="horz" wrap="square" lIns="121900" tIns="121900" rIns="121900" bIns="121900" rtlCol="0" anchor="t" anchorCtr="0">
            <a:noAutofit/>
          </a:bodyPr>
          <a:lstStyle/>
          <a:p>
            <a:r>
              <a:rPr lang="en-US" b="0" i="0" dirty="0">
                <a:effectLst/>
                <a:latin typeface="SegoeUIVariable"/>
              </a:rPr>
              <a:t>	Our platform is designed to help students. Here’s a simpler explanation:</a:t>
            </a:r>
          </a:p>
          <a:p>
            <a:r>
              <a:rPr lang="en-US" b="0" i="0" dirty="0">
                <a:effectLst/>
                <a:latin typeface="SegoeUIVariable"/>
              </a:rPr>
              <a:t>	“Our website helps students find the right colleges by providing information about placement rates and other important factors. You can explore colleges, compare them, and make informed decisions, it will also help in finding the right course fo</a:t>
            </a:r>
            <a:r>
              <a:rPr lang="en-US" dirty="0">
                <a:latin typeface="SegoeUIVariable"/>
              </a:rPr>
              <a:t>r skill enhancement</a:t>
            </a:r>
            <a:r>
              <a:rPr lang="en-US" b="0" i="0" dirty="0">
                <a:effectLst/>
                <a:latin typeface="SegoeUIVariable"/>
              </a:rPr>
              <a:t>.”</a:t>
            </a:r>
          </a:p>
          <a:p>
            <a:pPr marL="0" indent="0"/>
            <a:r>
              <a:rPr lang="en-US" dirty="0"/>
              <a:t>.</a:t>
            </a:r>
          </a:p>
        </p:txBody>
      </p:sp>
      <p:grpSp>
        <p:nvGrpSpPr>
          <p:cNvPr id="798" name="Google Shape;798;p44"/>
          <p:cNvGrpSpPr/>
          <p:nvPr/>
        </p:nvGrpSpPr>
        <p:grpSpPr>
          <a:xfrm>
            <a:off x="825044" y="1863564"/>
            <a:ext cx="4318152" cy="3130896"/>
            <a:chOff x="1391700" y="1727388"/>
            <a:chExt cx="2329100" cy="1688725"/>
          </a:xfrm>
        </p:grpSpPr>
        <p:sp>
          <p:nvSpPr>
            <p:cNvPr id="799" name="Google Shape;799;p44"/>
            <p:cNvSpPr/>
            <p:nvPr/>
          </p:nvSpPr>
          <p:spPr>
            <a:xfrm>
              <a:off x="2596125" y="1837788"/>
              <a:ext cx="1036525" cy="819200"/>
            </a:xfrm>
            <a:custGeom>
              <a:avLst/>
              <a:gdLst/>
              <a:ahLst/>
              <a:cxnLst/>
              <a:rect l="l" t="t" r="r" b="b"/>
              <a:pathLst>
                <a:path w="41461" h="32768" extrusionOk="0">
                  <a:moveTo>
                    <a:pt x="1" y="1"/>
                  </a:moveTo>
                  <a:lnTo>
                    <a:pt x="1" y="32767"/>
                  </a:lnTo>
                  <a:lnTo>
                    <a:pt x="41460" y="32767"/>
                  </a:lnTo>
                  <a:lnTo>
                    <a:pt x="41460"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00" name="Google Shape;800;p44"/>
            <p:cNvSpPr/>
            <p:nvPr/>
          </p:nvSpPr>
          <p:spPr>
            <a:xfrm>
              <a:off x="2596125" y="1837788"/>
              <a:ext cx="77525" cy="819200"/>
            </a:xfrm>
            <a:custGeom>
              <a:avLst/>
              <a:gdLst/>
              <a:ahLst/>
              <a:cxnLst/>
              <a:rect l="l" t="t" r="r" b="b"/>
              <a:pathLst>
                <a:path w="3101" h="32768" extrusionOk="0">
                  <a:moveTo>
                    <a:pt x="1" y="1"/>
                  </a:moveTo>
                  <a:lnTo>
                    <a:pt x="1" y="32767"/>
                  </a:lnTo>
                  <a:lnTo>
                    <a:pt x="3101" y="32767"/>
                  </a:lnTo>
                  <a:lnTo>
                    <a:pt x="3101"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01" name="Google Shape;801;p44"/>
            <p:cNvSpPr/>
            <p:nvPr/>
          </p:nvSpPr>
          <p:spPr>
            <a:xfrm>
              <a:off x="2878800" y="2030813"/>
              <a:ext cx="654300" cy="411875"/>
            </a:xfrm>
            <a:custGeom>
              <a:avLst/>
              <a:gdLst/>
              <a:ahLst/>
              <a:cxnLst/>
              <a:rect l="l" t="t" r="r" b="b"/>
              <a:pathLst>
                <a:path w="26172" h="16475" extrusionOk="0">
                  <a:moveTo>
                    <a:pt x="1" y="0"/>
                  </a:moveTo>
                  <a:lnTo>
                    <a:pt x="1" y="16475"/>
                  </a:lnTo>
                  <a:lnTo>
                    <a:pt x="26171" y="16475"/>
                  </a:lnTo>
                  <a:lnTo>
                    <a:pt x="26171"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02" name="Google Shape;802;p44"/>
            <p:cNvSpPr/>
            <p:nvPr/>
          </p:nvSpPr>
          <p:spPr>
            <a:xfrm>
              <a:off x="2826375" y="2030813"/>
              <a:ext cx="52450" cy="411875"/>
            </a:xfrm>
            <a:custGeom>
              <a:avLst/>
              <a:gdLst/>
              <a:ahLst/>
              <a:cxnLst/>
              <a:rect l="l" t="t" r="r" b="b"/>
              <a:pathLst>
                <a:path w="2098" h="16475" extrusionOk="0">
                  <a:moveTo>
                    <a:pt x="0" y="0"/>
                  </a:moveTo>
                  <a:lnTo>
                    <a:pt x="0" y="16475"/>
                  </a:lnTo>
                  <a:lnTo>
                    <a:pt x="2098" y="16475"/>
                  </a:lnTo>
                  <a:lnTo>
                    <a:pt x="2098" y="0"/>
                  </a:lnTo>
                  <a:close/>
                </a:path>
              </a:pathLst>
            </a:custGeom>
            <a:solidFill>
              <a:srgbClr val="526E89"/>
            </a:solidFill>
            <a:ln>
              <a:noFill/>
            </a:ln>
          </p:spPr>
          <p:txBody>
            <a:bodyPr spcFirstLastPara="1" wrap="square" lIns="121900" tIns="121900" rIns="121900" bIns="121900" anchor="ctr" anchorCtr="0">
              <a:noAutofit/>
            </a:bodyPr>
            <a:lstStyle/>
            <a:p>
              <a:endParaRPr sz="2400"/>
            </a:p>
          </p:txBody>
        </p:sp>
        <p:sp>
          <p:nvSpPr>
            <p:cNvPr id="803" name="Google Shape;803;p44"/>
            <p:cNvSpPr/>
            <p:nvPr/>
          </p:nvSpPr>
          <p:spPr>
            <a:xfrm>
              <a:off x="3144000" y="2442663"/>
              <a:ext cx="209000" cy="849575"/>
            </a:xfrm>
            <a:custGeom>
              <a:avLst/>
              <a:gdLst/>
              <a:ahLst/>
              <a:cxnLst/>
              <a:rect l="l" t="t" r="r" b="b"/>
              <a:pathLst>
                <a:path w="8360" h="33983" extrusionOk="0">
                  <a:moveTo>
                    <a:pt x="1" y="1"/>
                  </a:moveTo>
                  <a:lnTo>
                    <a:pt x="1" y="33983"/>
                  </a:lnTo>
                  <a:lnTo>
                    <a:pt x="8360" y="33983"/>
                  </a:lnTo>
                  <a:lnTo>
                    <a:pt x="8360" y="1"/>
                  </a:lnTo>
                  <a:close/>
                </a:path>
              </a:pathLst>
            </a:custGeom>
            <a:solidFill>
              <a:srgbClr val="526E89"/>
            </a:solidFill>
            <a:ln>
              <a:noFill/>
            </a:ln>
          </p:spPr>
          <p:txBody>
            <a:bodyPr spcFirstLastPara="1" wrap="square" lIns="121900" tIns="121900" rIns="121900" bIns="121900" anchor="ctr" anchorCtr="0">
              <a:noAutofit/>
            </a:bodyPr>
            <a:lstStyle/>
            <a:p>
              <a:endParaRPr sz="2400"/>
            </a:p>
          </p:txBody>
        </p:sp>
        <p:sp>
          <p:nvSpPr>
            <p:cNvPr id="804" name="Google Shape;804;p44"/>
            <p:cNvSpPr/>
            <p:nvPr/>
          </p:nvSpPr>
          <p:spPr>
            <a:xfrm>
              <a:off x="3144000" y="2442663"/>
              <a:ext cx="209000" cy="56250"/>
            </a:xfrm>
            <a:custGeom>
              <a:avLst/>
              <a:gdLst/>
              <a:ahLst/>
              <a:cxnLst/>
              <a:rect l="l" t="t" r="r" b="b"/>
              <a:pathLst>
                <a:path w="8360" h="2250" extrusionOk="0">
                  <a:moveTo>
                    <a:pt x="1" y="1"/>
                  </a:moveTo>
                  <a:lnTo>
                    <a:pt x="1" y="2250"/>
                  </a:lnTo>
                  <a:lnTo>
                    <a:pt x="8360" y="2250"/>
                  </a:lnTo>
                  <a:lnTo>
                    <a:pt x="8360" y="1"/>
                  </a:ln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805" name="Google Shape;805;p44"/>
            <p:cNvSpPr/>
            <p:nvPr/>
          </p:nvSpPr>
          <p:spPr>
            <a:xfrm>
              <a:off x="2916050" y="3200263"/>
              <a:ext cx="591225" cy="91975"/>
            </a:xfrm>
            <a:custGeom>
              <a:avLst/>
              <a:gdLst/>
              <a:ahLst/>
              <a:cxnLst/>
              <a:rect l="l" t="t" r="r" b="b"/>
              <a:pathLst>
                <a:path w="23649" h="3679" extrusionOk="0">
                  <a:moveTo>
                    <a:pt x="0" y="1"/>
                  </a:moveTo>
                  <a:lnTo>
                    <a:pt x="0" y="3679"/>
                  </a:lnTo>
                  <a:lnTo>
                    <a:pt x="23648" y="3679"/>
                  </a:lnTo>
                  <a:lnTo>
                    <a:pt x="23648" y="1"/>
                  </a:ln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806" name="Google Shape;806;p44"/>
            <p:cNvSpPr/>
            <p:nvPr/>
          </p:nvSpPr>
          <p:spPr>
            <a:xfrm>
              <a:off x="3144000" y="2442663"/>
              <a:ext cx="29675" cy="757625"/>
            </a:xfrm>
            <a:custGeom>
              <a:avLst/>
              <a:gdLst/>
              <a:ahLst/>
              <a:cxnLst/>
              <a:rect l="l" t="t" r="r" b="b"/>
              <a:pathLst>
                <a:path w="1187" h="30305" extrusionOk="0">
                  <a:moveTo>
                    <a:pt x="1" y="1"/>
                  </a:moveTo>
                  <a:lnTo>
                    <a:pt x="1" y="30305"/>
                  </a:lnTo>
                  <a:lnTo>
                    <a:pt x="1186" y="30305"/>
                  </a:lnTo>
                  <a:lnTo>
                    <a:pt x="1186" y="1"/>
                  </a:lnTo>
                  <a:close/>
                </a:path>
              </a:pathLst>
            </a:custGeom>
            <a:solidFill>
              <a:srgbClr val="374B5B"/>
            </a:solidFill>
            <a:ln>
              <a:noFill/>
            </a:ln>
          </p:spPr>
          <p:txBody>
            <a:bodyPr spcFirstLastPara="1" wrap="square" lIns="121900" tIns="121900" rIns="121900" bIns="121900" anchor="ctr" anchorCtr="0">
              <a:noAutofit/>
            </a:bodyPr>
            <a:lstStyle/>
            <a:p>
              <a:endParaRPr sz="2400"/>
            </a:p>
          </p:txBody>
        </p:sp>
        <p:sp>
          <p:nvSpPr>
            <p:cNvPr id="807" name="Google Shape;807;p44"/>
            <p:cNvSpPr/>
            <p:nvPr/>
          </p:nvSpPr>
          <p:spPr>
            <a:xfrm>
              <a:off x="2673625" y="1837788"/>
              <a:ext cx="25" cy="819200"/>
            </a:xfrm>
            <a:custGeom>
              <a:avLst/>
              <a:gdLst/>
              <a:ahLst/>
              <a:cxnLst/>
              <a:rect l="l" t="t" r="r" b="b"/>
              <a:pathLst>
                <a:path w="1" h="32768" fill="none" extrusionOk="0">
                  <a:moveTo>
                    <a:pt x="1" y="1"/>
                  </a:moveTo>
                  <a:lnTo>
                    <a:pt x="1" y="32767"/>
                  </a:lnTo>
                </a:path>
              </a:pathLst>
            </a:custGeom>
            <a:noFill/>
            <a:ln w="9875" cap="flat" cmpd="sng">
              <a:solidFill>
                <a:srgbClr val="374B5B"/>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08" name="Google Shape;808;p44"/>
            <p:cNvSpPr/>
            <p:nvPr/>
          </p:nvSpPr>
          <p:spPr>
            <a:xfrm>
              <a:off x="2978350" y="2270163"/>
              <a:ext cx="490150" cy="90450"/>
            </a:xfrm>
            <a:custGeom>
              <a:avLst/>
              <a:gdLst/>
              <a:ahLst/>
              <a:cxnLst/>
              <a:rect l="l" t="t" r="r" b="b"/>
              <a:pathLst>
                <a:path w="19606" h="3618" extrusionOk="0">
                  <a:moveTo>
                    <a:pt x="1" y="1"/>
                  </a:moveTo>
                  <a:lnTo>
                    <a:pt x="1" y="3618"/>
                  </a:lnTo>
                  <a:lnTo>
                    <a:pt x="19606" y="3618"/>
                  </a:lnTo>
                  <a:lnTo>
                    <a:pt x="19606"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09" name="Google Shape;809;p44"/>
            <p:cNvSpPr/>
            <p:nvPr/>
          </p:nvSpPr>
          <p:spPr>
            <a:xfrm>
              <a:off x="2764075" y="1893263"/>
              <a:ext cx="822975" cy="42575"/>
            </a:xfrm>
            <a:custGeom>
              <a:avLst/>
              <a:gdLst/>
              <a:ahLst/>
              <a:cxnLst/>
              <a:rect l="l" t="t" r="r" b="b"/>
              <a:pathLst>
                <a:path w="32919" h="1703" extrusionOk="0">
                  <a:moveTo>
                    <a:pt x="0" y="1"/>
                  </a:moveTo>
                  <a:lnTo>
                    <a:pt x="0" y="1703"/>
                  </a:lnTo>
                  <a:lnTo>
                    <a:pt x="32919" y="1703"/>
                  </a:lnTo>
                  <a:lnTo>
                    <a:pt x="32919"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10" name="Google Shape;810;p44"/>
            <p:cNvSpPr/>
            <p:nvPr/>
          </p:nvSpPr>
          <p:spPr>
            <a:xfrm>
              <a:off x="1465400" y="2021688"/>
              <a:ext cx="474200" cy="1270550"/>
            </a:xfrm>
            <a:custGeom>
              <a:avLst/>
              <a:gdLst/>
              <a:ahLst/>
              <a:cxnLst/>
              <a:rect l="l" t="t" r="r" b="b"/>
              <a:pathLst>
                <a:path w="18968" h="50822" extrusionOk="0">
                  <a:moveTo>
                    <a:pt x="3496" y="0"/>
                  </a:moveTo>
                  <a:cubicBezTo>
                    <a:pt x="1551" y="0"/>
                    <a:pt x="1" y="1581"/>
                    <a:pt x="1" y="3496"/>
                  </a:cubicBezTo>
                  <a:lnTo>
                    <a:pt x="1" y="50822"/>
                  </a:lnTo>
                  <a:lnTo>
                    <a:pt x="18968" y="50822"/>
                  </a:lnTo>
                  <a:lnTo>
                    <a:pt x="18968"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11" name="Google Shape;811;p44"/>
            <p:cNvSpPr/>
            <p:nvPr/>
          </p:nvSpPr>
          <p:spPr>
            <a:xfrm>
              <a:off x="1598400" y="2021688"/>
              <a:ext cx="474175" cy="1270550"/>
            </a:xfrm>
            <a:custGeom>
              <a:avLst/>
              <a:gdLst/>
              <a:ahLst/>
              <a:cxnLst/>
              <a:rect l="l" t="t" r="r" b="b"/>
              <a:pathLst>
                <a:path w="18967" h="50822" extrusionOk="0">
                  <a:moveTo>
                    <a:pt x="3496" y="0"/>
                  </a:moveTo>
                  <a:cubicBezTo>
                    <a:pt x="1550" y="0"/>
                    <a:pt x="0" y="1581"/>
                    <a:pt x="0" y="3496"/>
                  </a:cubicBezTo>
                  <a:lnTo>
                    <a:pt x="0" y="50822"/>
                  </a:lnTo>
                  <a:lnTo>
                    <a:pt x="18967" y="50822"/>
                  </a:lnTo>
                  <a:lnTo>
                    <a:pt x="18967"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12" name="Google Shape;812;p44"/>
            <p:cNvSpPr/>
            <p:nvPr/>
          </p:nvSpPr>
          <p:spPr>
            <a:xfrm>
              <a:off x="1554325" y="3292213"/>
              <a:ext cx="2166475" cy="123900"/>
            </a:xfrm>
            <a:custGeom>
              <a:avLst/>
              <a:gdLst/>
              <a:ahLst/>
              <a:cxnLst/>
              <a:rect l="l" t="t" r="r" b="b"/>
              <a:pathLst>
                <a:path w="86659" h="4956" extrusionOk="0">
                  <a:moveTo>
                    <a:pt x="2037" y="1"/>
                  </a:moveTo>
                  <a:cubicBezTo>
                    <a:pt x="912" y="1"/>
                    <a:pt x="0" y="913"/>
                    <a:pt x="0" y="2037"/>
                  </a:cubicBezTo>
                  <a:lnTo>
                    <a:pt x="0" y="2919"/>
                  </a:lnTo>
                  <a:cubicBezTo>
                    <a:pt x="0" y="4043"/>
                    <a:pt x="912" y="4955"/>
                    <a:pt x="2037" y="4955"/>
                  </a:cubicBezTo>
                  <a:lnTo>
                    <a:pt x="84591" y="4955"/>
                  </a:lnTo>
                  <a:cubicBezTo>
                    <a:pt x="85746" y="4955"/>
                    <a:pt x="86658" y="4043"/>
                    <a:pt x="86658" y="2919"/>
                  </a:cubicBezTo>
                  <a:lnTo>
                    <a:pt x="86658" y="2037"/>
                  </a:lnTo>
                  <a:cubicBezTo>
                    <a:pt x="86658" y="913"/>
                    <a:pt x="85746" y="1"/>
                    <a:pt x="84591" y="1"/>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13" name="Google Shape;813;p44"/>
            <p:cNvSpPr/>
            <p:nvPr/>
          </p:nvSpPr>
          <p:spPr>
            <a:xfrm>
              <a:off x="2079400" y="2270163"/>
              <a:ext cx="766750" cy="1026650"/>
            </a:xfrm>
            <a:custGeom>
              <a:avLst/>
              <a:gdLst/>
              <a:ahLst/>
              <a:cxnLst/>
              <a:rect l="l" t="t" r="r" b="b"/>
              <a:pathLst>
                <a:path w="30670" h="41066" extrusionOk="0">
                  <a:moveTo>
                    <a:pt x="1855" y="1"/>
                  </a:moveTo>
                  <a:lnTo>
                    <a:pt x="1" y="16840"/>
                  </a:lnTo>
                  <a:lnTo>
                    <a:pt x="4894" y="41065"/>
                  </a:lnTo>
                  <a:lnTo>
                    <a:pt x="30670" y="41065"/>
                  </a:lnTo>
                  <a:cubicBezTo>
                    <a:pt x="30670" y="40913"/>
                    <a:pt x="30670" y="40761"/>
                    <a:pt x="30670" y="40609"/>
                  </a:cubicBezTo>
                  <a:cubicBezTo>
                    <a:pt x="30487" y="37479"/>
                    <a:pt x="27782" y="35077"/>
                    <a:pt x="24621" y="35077"/>
                  </a:cubicBezTo>
                  <a:lnTo>
                    <a:pt x="12706" y="35077"/>
                  </a:lnTo>
                  <a:cubicBezTo>
                    <a:pt x="12706" y="35077"/>
                    <a:pt x="9788" y="18421"/>
                    <a:pt x="8451" y="10366"/>
                  </a:cubicBezTo>
                  <a:cubicBezTo>
                    <a:pt x="7143" y="2280"/>
                    <a:pt x="1855" y="1"/>
                    <a:pt x="1855" y="1"/>
                  </a:cubicBez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814" name="Google Shape;814;p44"/>
            <p:cNvSpPr/>
            <p:nvPr/>
          </p:nvSpPr>
          <p:spPr>
            <a:xfrm>
              <a:off x="1706300" y="1727388"/>
              <a:ext cx="459750" cy="657550"/>
            </a:xfrm>
            <a:custGeom>
              <a:avLst/>
              <a:gdLst/>
              <a:ahLst/>
              <a:cxnLst/>
              <a:rect l="l" t="t" r="r" b="b"/>
              <a:pathLst>
                <a:path w="18390" h="26302" extrusionOk="0">
                  <a:moveTo>
                    <a:pt x="10682" y="0"/>
                  </a:moveTo>
                  <a:cubicBezTo>
                    <a:pt x="7792" y="0"/>
                    <a:pt x="4686" y="1341"/>
                    <a:pt x="2827" y="5177"/>
                  </a:cubicBezTo>
                  <a:cubicBezTo>
                    <a:pt x="0" y="11043"/>
                    <a:pt x="1520" y="26302"/>
                    <a:pt x="1520" y="26302"/>
                  </a:cubicBezTo>
                  <a:lnTo>
                    <a:pt x="17903" y="26302"/>
                  </a:lnTo>
                  <a:cubicBezTo>
                    <a:pt x="17903" y="26302"/>
                    <a:pt x="16292" y="15815"/>
                    <a:pt x="15897" y="14022"/>
                  </a:cubicBezTo>
                  <a:cubicBezTo>
                    <a:pt x="15502" y="12228"/>
                    <a:pt x="17873" y="9341"/>
                    <a:pt x="17873" y="9341"/>
                  </a:cubicBezTo>
                  <a:cubicBezTo>
                    <a:pt x="17873" y="9341"/>
                    <a:pt x="18390" y="2715"/>
                    <a:pt x="14925" y="982"/>
                  </a:cubicBezTo>
                  <a:cubicBezTo>
                    <a:pt x="13724" y="387"/>
                    <a:pt x="12234" y="0"/>
                    <a:pt x="10682" y="0"/>
                  </a:cubicBez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815" name="Google Shape;815;p44"/>
            <p:cNvSpPr/>
            <p:nvPr/>
          </p:nvSpPr>
          <p:spPr>
            <a:xfrm>
              <a:off x="2079400" y="2270163"/>
              <a:ext cx="246225" cy="600350"/>
            </a:xfrm>
            <a:custGeom>
              <a:avLst/>
              <a:gdLst/>
              <a:ahLst/>
              <a:cxnLst/>
              <a:rect l="l" t="t" r="r" b="b"/>
              <a:pathLst>
                <a:path w="9849" h="24014" extrusionOk="0">
                  <a:moveTo>
                    <a:pt x="1855" y="1"/>
                  </a:moveTo>
                  <a:lnTo>
                    <a:pt x="1" y="16840"/>
                  </a:lnTo>
                  <a:lnTo>
                    <a:pt x="1460" y="24013"/>
                  </a:lnTo>
                  <a:cubicBezTo>
                    <a:pt x="1794" y="23922"/>
                    <a:pt x="2128" y="23709"/>
                    <a:pt x="2371" y="23345"/>
                  </a:cubicBezTo>
                  <a:cubicBezTo>
                    <a:pt x="4013" y="21065"/>
                    <a:pt x="7539" y="19454"/>
                    <a:pt x="9849" y="18603"/>
                  </a:cubicBezTo>
                  <a:cubicBezTo>
                    <a:pt x="9332" y="15563"/>
                    <a:pt x="8846" y="12615"/>
                    <a:pt x="8451" y="10366"/>
                  </a:cubicBezTo>
                  <a:cubicBezTo>
                    <a:pt x="7143" y="2280"/>
                    <a:pt x="1855" y="1"/>
                    <a:pt x="1855"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816" name="Google Shape;816;p44"/>
            <p:cNvSpPr/>
            <p:nvPr/>
          </p:nvSpPr>
          <p:spPr>
            <a:xfrm>
              <a:off x="2277725" y="3266388"/>
              <a:ext cx="509150" cy="30425"/>
            </a:xfrm>
            <a:custGeom>
              <a:avLst/>
              <a:gdLst/>
              <a:ahLst/>
              <a:cxnLst/>
              <a:rect l="l" t="t" r="r" b="b"/>
              <a:pathLst>
                <a:path w="20366" h="1217" extrusionOk="0">
                  <a:moveTo>
                    <a:pt x="1" y="0"/>
                  </a:moveTo>
                  <a:lnTo>
                    <a:pt x="1703" y="1216"/>
                  </a:lnTo>
                  <a:lnTo>
                    <a:pt x="20366" y="1216"/>
                  </a:lnTo>
                  <a:lnTo>
                    <a:pt x="20366"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817" name="Google Shape;817;p44"/>
            <p:cNvSpPr/>
            <p:nvPr/>
          </p:nvSpPr>
          <p:spPr>
            <a:xfrm>
              <a:off x="1672850" y="2214688"/>
              <a:ext cx="582875" cy="1082125"/>
            </a:xfrm>
            <a:custGeom>
              <a:avLst/>
              <a:gdLst/>
              <a:ahLst/>
              <a:cxnLst/>
              <a:rect l="l" t="t" r="r" b="b"/>
              <a:pathLst>
                <a:path w="23315" h="43285" extrusionOk="0">
                  <a:moveTo>
                    <a:pt x="9211" y="1"/>
                  </a:moveTo>
                  <a:lnTo>
                    <a:pt x="1" y="4317"/>
                  </a:lnTo>
                  <a:lnTo>
                    <a:pt x="1" y="11338"/>
                  </a:lnTo>
                  <a:lnTo>
                    <a:pt x="3861" y="43284"/>
                  </a:lnTo>
                  <a:lnTo>
                    <a:pt x="23314" y="43284"/>
                  </a:lnTo>
                  <a:lnTo>
                    <a:pt x="19849" y="23831"/>
                  </a:lnTo>
                  <a:cubicBezTo>
                    <a:pt x="19849" y="23831"/>
                    <a:pt x="22220" y="20579"/>
                    <a:pt x="21916" y="17600"/>
                  </a:cubicBezTo>
                  <a:cubicBezTo>
                    <a:pt x="21612" y="11734"/>
                    <a:pt x="18117" y="2220"/>
                    <a:pt x="18117" y="2220"/>
                  </a:cubicBezTo>
                  <a:lnTo>
                    <a:pt x="13071" y="153"/>
                  </a:lnTo>
                  <a:lnTo>
                    <a:pt x="9211" y="1"/>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818" name="Google Shape;818;p44"/>
            <p:cNvSpPr/>
            <p:nvPr/>
          </p:nvSpPr>
          <p:spPr>
            <a:xfrm>
              <a:off x="2008725" y="2299813"/>
              <a:ext cx="122375" cy="483300"/>
            </a:xfrm>
            <a:custGeom>
              <a:avLst/>
              <a:gdLst/>
              <a:ahLst/>
              <a:cxnLst/>
              <a:rect l="l" t="t" r="r" b="b"/>
              <a:pathLst>
                <a:path w="4895" h="19332" fill="none" extrusionOk="0">
                  <a:moveTo>
                    <a:pt x="1" y="0"/>
                  </a:moveTo>
                  <a:cubicBezTo>
                    <a:pt x="1" y="0"/>
                    <a:pt x="4894" y="11976"/>
                    <a:pt x="2280" y="19332"/>
                  </a:cubicBezTo>
                </a:path>
              </a:pathLst>
            </a:custGeom>
            <a:noFill/>
            <a:ln w="9875" cap="flat" cmpd="sng">
              <a:solidFill>
                <a:srgbClr val="FEFEF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19" name="Google Shape;819;p44"/>
            <p:cNvSpPr/>
            <p:nvPr/>
          </p:nvSpPr>
          <p:spPr>
            <a:xfrm>
              <a:off x="1892475" y="2030813"/>
              <a:ext cx="131250" cy="301275"/>
            </a:xfrm>
            <a:custGeom>
              <a:avLst/>
              <a:gdLst/>
              <a:ahLst/>
              <a:cxnLst/>
              <a:rect l="l" t="t" r="r" b="b"/>
              <a:pathLst>
                <a:path w="5250" h="12051" extrusionOk="0">
                  <a:moveTo>
                    <a:pt x="0" y="0"/>
                  </a:moveTo>
                  <a:lnTo>
                    <a:pt x="426" y="7356"/>
                  </a:lnTo>
                  <a:lnTo>
                    <a:pt x="4620" y="11946"/>
                  </a:lnTo>
                  <a:cubicBezTo>
                    <a:pt x="4693" y="12019"/>
                    <a:pt x="4780" y="12050"/>
                    <a:pt x="4864" y="12050"/>
                  </a:cubicBezTo>
                  <a:cubicBezTo>
                    <a:pt x="5062" y="12050"/>
                    <a:pt x="5250" y="11876"/>
                    <a:pt x="5228" y="11642"/>
                  </a:cubicBezTo>
                  <a:lnTo>
                    <a:pt x="4651" y="8085"/>
                  </a:lnTo>
                  <a:lnTo>
                    <a:pt x="4651" y="3009"/>
                  </a:lnTo>
                  <a:lnTo>
                    <a:pt x="0"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20" name="Google Shape;820;p44"/>
            <p:cNvSpPr/>
            <p:nvPr/>
          </p:nvSpPr>
          <p:spPr>
            <a:xfrm>
              <a:off x="1892475" y="2030813"/>
              <a:ext cx="116275" cy="164925"/>
            </a:xfrm>
            <a:custGeom>
              <a:avLst/>
              <a:gdLst/>
              <a:ahLst/>
              <a:cxnLst/>
              <a:rect l="l" t="t" r="r" b="b"/>
              <a:pathLst>
                <a:path w="4651" h="6597" extrusionOk="0">
                  <a:moveTo>
                    <a:pt x="0" y="0"/>
                  </a:moveTo>
                  <a:cubicBezTo>
                    <a:pt x="0" y="1"/>
                    <a:pt x="1794" y="4924"/>
                    <a:pt x="4651" y="6596"/>
                  </a:cubicBezTo>
                  <a:lnTo>
                    <a:pt x="4651" y="3009"/>
                  </a:lnTo>
                  <a:lnTo>
                    <a:pt x="0" y="0"/>
                  </a:lnTo>
                  <a:close/>
                </a:path>
              </a:pathLst>
            </a:custGeom>
            <a:solidFill>
              <a:srgbClr val="3A1414"/>
            </a:solidFill>
            <a:ln>
              <a:noFill/>
            </a:ln>
          </p:spPr>
          <p:txBody>
            <a:bodyPr spcFirstLastPara="1" wrap="square" lIns="121900" tIns="121900" rIns="121900" bIns="121900" anchor="ctr" anchorCtr="0">
              <a:noAutofit/>
            </a:bodyPr>
            <a:lstStyle/>
            <a:p>
              <a:endParaRPr sz="2400"/>
            </a:p>
          </p:txBody>
        </p:sp>
        <p:sp>
          <p:nvSpPr>
            <p:cNvPr id="821" name="Google Shape;821;p44"/>
            <p:cNvSpPr/>
            <p:nvPr/>
          </p:nvSpPr>
          <p:spPr>
            <a:xfrm>
              <a:off x="1878800" y="1789913"/>
              <a:ext cx="261425" cy="376975"/>
            </a:xfrm>
            <a:custGeom>
              <a:avLst/>
              <a:gdLst/>
              <a:ahLst/>
              <a:cxnLst/>
              <a:rect l="l" t="t" r="r" b="b"/>
              <a:pathLst>
                <a:path w="10457" h="15079" extrusionOk="0">
                  <a:moveTo>
                    <a:pt x="7994" y="1"/>
                  </a:moveTo>
                  <a:cubicBezTo>
                    <a:pt x="7994" y="1"/>
                    <a:pt x="6414" y="2676"/>
                    <a:pt x="5198" y="3436"/>
                  </a:cubicBezTo>
                  <a:cubicBezTo>
                    <a:pt x="4012" y="4226"/>
                    <a:pt x="1702" y="4834"/>
                    <a:pt x="0" y="6627"/>
                  </a:cubicBezTo>
                  <a:cubicBezTo>
                    <a:pt x="61" y="11885"/>
                    <a:pt x="4347" y="14955"/>
                    <a:pt x="6657" y="15077"/>
                  </a:cubicBezTo>
                  <a:cubicBezTo>
                    <a:pt x="6681" y="15078"/>
                    <a:pt x="6704" y="15078"/>
                    <a:pt x="6728" y="15078"/>
                  </a:cubicBezTo>
                  <a:cubicBezTo>
                    <a:pt x="8995" y="15078"/>
                    <a:pt x="10335" y="10776"/>
                    <a:pt x="10395" y="6414"/>
                  </a:cubicBezTo>
                  <a:cubicBezTo>
                    <a:pt x="10456" y="2007"/>
                    <a:pt x="7994" y="1"/>
                    <a:pt x="7994"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22" name="Google Shape;822;p44"/>
            <p:cNvSpPr/>
            <p:nvPr/>
          </p:nvSpPr>
          <p:spPr>
            <a:xfrm>
              <a:off x="1968450" y="1951788"/>
              <a:ext cx="67650" cy="16725"/>
            </a:xfrm>
            <a:custGeom>
              <a:avLst/>
              <a:gdLst/>
              <a:ahLst/>
              <a:cxnLst/>
              <a:rect l="l" t="t" r="r" b="b"/>
              <a:pathLst>
                <a:path w="2706" h="669" fill="none" extrusionOk="0">
                  <a:moveTo>
                    <a:pt x="2706" y="669"/>
                  </a:moveTo>
                  <a:cubicBezTo>
                    <a:pt x="2706" y="669"/>
                    <a:pt x="1703" y="0"/>
                    <a:pt x="1" y="669"/>
                  </a:cubicBezTo>
                </a:path>
              </a:pathLst>
            </a:custGeom>
            <a:noFill/>
            <a:ln w="98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23" name="Google Shape;823;p44"/>
            <p:cNvSpPr/>
            <p:nvPr/>
          </p:nvSpPr>
          <p:spPr>
            <a:xfrm>
              <a:off x="2112825" y="1960888"/>
              <a:ext cx="25875" cy="3825"/>
            </a:xfrm>
            <a:custGeom>
              <a:avLst/>
              <a:gdLst/>
              <a:ahLst/>
              <a:cxnLst/>
              <a:rect l="l" t="t" r="r" b="b"/>
              <a:pathLst>
                <a:path w="1035" h="153" fill="none" extrusionOk="0">
                  <a:moveTo>
                    <a:pt x="1" y="153"/>
                  </a:moveTo>
                  <a:cubicBezTo>
                    <a:pt x="1" y="153"/>
                    <a:pt x="426" y="1"/>
                    <a:pt x="1034" y="1"/>
                  </a:cubicBezTo>
                </a:path>
              </a:pathLst>
            </a:custGeom>
            <a:noFill/>
            <a:ln w="98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24" name="Google Shape;824;p44"/>
            <p:cNvSpPr/>
            <p:nvPr/>
          </p:nvSpPr>
          <p:spPr>
            <a:xfrm>
              <a:off x="1963125" y="1887188"/>
              <a:ext cx="72975" cy="22050"/>
            </a:xfrm>
            <a:custGeom>
              <a:avLst/>
              <a:gdLst/>
              <a:ahLst/>
              <a:cxnLst/>
              <a:rect l="l" t="t" r="r" b="b"/>
              <a:pathLst>
                <a:path w="2919" h="882" fill="none" extrusionOk="0">
                  <a:moveTo>
                    <a:pt x="2919" y="882"/>
                  </a:moveTo>
                  <a:cubicBezTo>
                    <a:pt x="2919" y="882"/>
                    <a:pt x="1551" y="0"/>
                    <a:pt x="1" y="882"/>
                  </a:cubicBezTo>
                </a:path>
              </a:pathLst>
            </a:custGeom>
            <a:noFill/>
            <a:ln w="9875" cap="flat" cmpd="sng">
              <a:solidFill>
                <a:srgbClr val="B55654"/>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25" name="Google Shape;825;p44"/>
            <p:cNvSpPr/>
            <p:nvPr/>
          </p:nvSpPr>
          <p:spPr>
            <a:xfrm>
              <a:off x="2100675" y="1891738"/>
              <a:ext cx="32700" cy="7625"/>
            </a:xfrm>
            <a:custGeom>
              <a:avLst/>
              <a:gdLst/>
              <a:ahLst/>
              <a:cxnLst/>
              <a:rect l="l" t="t" r="r" b="b"/>
              <a:pathLst>
                <a:path w="1308" h="305" fill="none" extrusionOk="0">
                  <a:moveTo>
                    <a:pt x="1" y="305"/>
                  </a:moveTo>
                  <a:cubicBezTo>
                    <a:pt x="1" y="305"/>
                    <a:pt x="609" y="1"/>
                    <a:pt x="1308" y="92"/>
                  </a:cubicBezTo>
                </a:path>
              </a:pathLst>
            </a:custGeom>
            <a:noFill/>
            <a:ln w="9875" cap="flat" cmpd="sng">
              <a:solidFill>
                <a:srgbClr val="B55654"/>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26" name="Google Shape;826;p44"/>
            <p:cNvSpPr/>
            <p:nvPr/>
          </p:nvSpPr>
          <p:spPr>
            <a:xfrm>
              <a:off x="2068750" y="2033088"/>
              <a:ext cx="25125" cy="6450"/>
            </a:xfrm>
            <a:custGeom>
              <a:avLst/>
              <a:gdLst/>
              <a:ahLst/>
              <a:cxnLst/>
              <a:rect l="l" t="t" r="r" b="b"/>
              <a:pathLst>
                <a:path w="1005" h="258" extrusionOk="0">
                  <a:moveTo>
                    <a:pt x="1" y="0"/>
                  </a:moveTo>
                  <a:cubicBezTo>
                    <a:pt x="214" y="193"/>
                    <a:pt x="396" y="257"/>
                    <a:pt x="545" y="257"/>
                  </a:cubicBezTo>
                  <a:cubicBezTo>
                    <a:pt x="842" y="257"/>
                    <a:pt x="1004" y="0"/>
                    <a:pt x="1004" y="0"/>
                  </a:cubicBezTo>
                  <a:close/>
                </a:path>
              </a:pathLst>
            </a:custGeom>
            <a:solidFill>
              <a:srgbClr val="AF5858"/>
            </a:solidFill>
            <a:ln>
              <a:noFill/>
            </a:ln>
          </p:spPr>
          <p:txBody>
            <a:bodyPr spcFirstLastPara="1" wrap="square" lIns="121900" tIns="121900" rIns="121900" bIns="121900" anchor="ctr" anchorCtr="0">
              <a:noAutofit/>
            </a:bodyPr>
            <a:lstStyle/>
            <a:p>
              <a:endParaRPr sz="2400"/>
            </a:p>
          </p:txBody>
        </p:sp>
        <p:sp>
          <p:nvSpPr>
            <p:cNvPr id="827" name="Google Shape;827;p44"/>
            <p:cNvSpPr/>
            <p:nvPr/>
          </p:nvSpPr>
          <p:spPr>
            <a:xfrm>
              <a:off x="2002650" y="2065763"/>
              <a:ext cx="98050" cy="25350"/>
            </a:xfrm>
            <a:custGeom>
              <a:avLst/>
              <a:gdLst/>
              <a:ahLst/>
              <a:cxnLst/>
              <a:rect l="l" t="t" r="r" b="b"/>
              <a:pathLst>
                <a:path w="3922" h="1014" extrusionOk="0">
                  <a:moveTo>
                    <a:pt x="1" y="0"/>
                  </a:moveTo>
                  <a:cubicBezTo>
                    <a:pt x="1" y="0"/>
                    <a:pt x="1257" y="1014"/>
                    <a:pt x="2419" y="1014"/>
                  </a:cubicBezTo>
                  <a:cubicBezTo>
                    <a:pt x="3000" y="1014"/>
                    <a:pt x="3557" y="760"/>
                    <a:pt x="3922" y="0"/>
                  </a:cubicBezTo>
                  <a:close/>
                </a:path>
              </a:pathLst>
            </a:custGeom>
            <a:solidFill>
              <a:srgbClr val="FEFEFE"/>
            </a:solidFill>
            <a:ln w="9875" cap="flat" cmpd="sng">
              <a:solidFill>
                <a:srgbClr val="E6595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28" name="Google Shape;828;p44"/>
            <p:cNvSpPr/>
            <p:nvPr/>
          </p:nvSpPr>
          <p:spPr>
            <a:xfrm>
              <a:off x="2093850" y="1919863"/>
              <a:ext cx="102600" cy="101850"/>
            </a:xfrm>
            <a:custGeom>
              <a:avLst/>
              <a:gdLst/>
              <a:ahLst/>
              <a:cxnLst/>
              <a:rect l="l" t="t" r="r" b="b"/>
              <a:pathLst>
                <a:path w="4104" h="4074" extrusionOk="0">
                  <a:moveTo>
                    <a:pt x="2067" y="0"/>
                  </a:moveTo>
                  <a:cubicBezTo>
                    <a:pt x="912" y="0"/>
                    <a:pt x="0" y="912"/>
                    <a:pt x="0" y="2037"/>
                  </a:cubicBezTo>
                  <a:cubicBezTo>
                    <a:pt x="0" y="3162"/>
                    <a:pt x="912" y="4073"/>
                    <a:pt x="2067" y="4073"/>
                  </a:cubicBezTo>
                  <a:cubicBezTo>
                    <a:pt x="3192" y="4073"/>
                    <a:pt x="4103" y="3162"/>
                    <a:pt x="4103" y="2037"/>
                  </a:cubicBezTo>
                  <a:cubicBezTo>
                    <a:pt x="4103" y="912"/>
                    <a:pt x="3192" y="0"/>
                    <a:pt x="2067" y="0"/>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29" name="Google Shape;829;p44"/>
            <p:cNvSpPr/>
            <p:nvPr/>
          </p:nvSpPr>
          <p:spPr>
            <a:xfrm>
              <a:off x="1948700" y="1910738"/>
              <a:ext cx="120075" cy="120100"/>
            </a:xfrm>
            <a:custGeom>
              <a:avLst/>
              <a:gdLst/>
              <a:ahLst/>
              <a:cxnLst/>
              <a:rect l="l" t="t" r="r" b="b"/>
              <a:pathLst>
                <a:path w="4803" h="4804" extrusionOk="0">
                  <a:moveTo>
                    <a:pt x="2402" y="1"/>
                  </a:moveTo>
                  <a:cubicBezTo>
                    <a:pt x="1064" y="1"/>
                    <a:pt x="0" y="1065"/>
                    <a:pt x="0" y="2402"/>
                  </a:cubicBezTo>
                  <a:cubicBezTo>
                    <a:pt x="0" y="3709"/>
                    <a:pt x="1064" y="4803"/>
                    <a:pt x="2402" y="4803"/>
                  </a:cubicBezTo>
                  <a:cubicBezTo>
                    <a:pt x="3709" y="4803"/>
                    <a:pt x="4803" y="3709"/>
                    <a:pt x="4803" y="2402"/>
                  </a:cubicBezTo>
                  <a:cubicBezTo>
                    <a:pt x="4803" y="1065"/>
                    <a:pt x="3709" y="1"/>
                    <a:pt x="2402" y="1"/>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30" name="Google Shape;830;p44"/>
            <p:cNvSpPr/>
            <p:nvPr/>
          </p:nvSpPr>
          <p:spPr>
            <a:xfrm>
              <a:off x="2093850" y="1919863"/>
              <a:ext cx="102600" cy="101850"/>
            </a:xfrm>
            <a:custGeom>
              <a:avLst/>
              <a:gdLst/>
              <a:ahLst/>
              <a:cxnLst/>
              <a:rect l="l" t="t" r="r" b="b"/>
              <a:pathLst>
                <a:path w="4104" h="4074" fill="none" extrusionOk="0">
                  <a:moveTo>
                    <a:pt x="4103" y="2037"/>
                  </a:moveTo>
                  <a:cubicBezTo>
                    <a:pt x="4103" y="3162"/>
                    <a:pt x="3192" y="4073"/>
                    <a:pt x="2067" y="4073"/>
                  </a:cubicBezTo>
                  <a:cubicBezTo>
                    <a:pt x="912" y="4073"/>
                    <a:pt x="0" y="3162"/>
                    <a:pt x="0" y="2037"/>
                  </a:cubicBezTo>
                  <a:cubicBezTo>
                    <a:pt x="0" y="912"/>
                    <a:pt x="912" y="0"/>
                    <a:pt x="2067" y="0"/>
                  </a:cubicBezTo>
                  <a:cubicBezTo>
                    <a:pt x="3192" y="0"/>
                    <a:pt x="4103" y="912"/>
                    <a:pt x="4103" y="2037"/>
                  </a:cubicBezTo>
                  <a:close/>
                </a:path>
              </a:pathLst>
            </a:custGeom>
            <a:noFill/>
            <a:ln w="9875" cap="flat" cmpd="sng">
              <a:solidFill>
                <a:srgbClr val="54476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31" name="Google Shape;831;p44"/>
            <p:cNvSpPr/>
            <p:nvPr/>
          </p:nvSpPr>
          <p:spPr>
            <a:xfrm>
              <a:off x="1948700" y="1910738"/>
              <a:ext cx="120075" cy="120100"/>
            </a:xfrm>
            <a:custGeom>
              <a:avLst/>
              <a:gdLst/>
              <a:ahLst/>
              <a:cxnLst/>
              <a:rect l="l" t="t" r="r" b="b"/>
              <a:pathLst>
                <a:path w="4803" h="4804" fill="none" extrusionOk="0">
                  <a:moveTo>
                    <a:pt x="4803" y="2402"/>
                  </a:moveTo>
                  <a:cubicBezTo>
                    <a:pt x="4803" y="3709"/>
                    <a:pt x="3709" y="4803"/>
                    <a:pt x="2402" y="4803"/>
                  </a:cubicBezTo>
                  <a:cubicBezTo>
                    <a:pt x="1064" y="4803"/>
                    <a:pt x="0" y="3709"/>
                    <a:pt x="0" y="2402"/>
                  </a:cubicBezTo>
                  <a:cubicBezTo>
                    <a:pt x="0" y="1065"/>
                    <a:pt x="1064" y="1"/>
                    <a:pt x="2402" y="1"/>
                  </a:cubicBezTo>
                  <a:cubicBezTo>
                    <a:pt x="3709" y="1"/>
                    <a:pt x="4803" y="1065"/>
                    <a:pt x="4803" y="2402"/>
                  </a:cubicBezTo>
                  <a:close/>
                </a:path>
              </a:pathLst>
            </a:custGeom>
            <a:noFill/>
            <a:ln w="9875" cap="flat" cmpd="sng">
              <a:solidFill>
                <a:srgbClr val="54476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32" name="Google Shape;832;p44"/>
            <p:cNvSpPr/>
            <p:nvPr/>
          </p:nvSpPr>
          <p:spPr>
            <a:xfrm>
              <a:off x="2068750" y="1970763"/>
              <a:ext cx="25125" cy="25"/>
            </a:xfrm>
            <a:custGeom>
              <a:avLst/>
              <a:gdLst/>
              <a:ahLst/>
              <a:cxnLst/>
              <a:rect l="l" t="t" r="r" b="b"/>
              <a:pathLst>
                <a:path w="1005" h="1" fill="none" extrusionOk="0">
                  <a:moveTo>
                    <a:pt x="1004" y="1"/>
                  </a:moveTo>
                  <a:lnTo>
                    <a:pt x="1" y="1"/>
                  </a:lnTo>
                </a:path>
              </a:pathLst>
            </a:custGeom>
            <a:noFill/>
            <a:ln w="9875" cap="flat" cmpd="sng">
              <a:solidFill>
                <a:srgbClr val="54476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33" name="Google Shape;833;p44"/>
            <p:cNvSpPr/>
            <p:nvPr/>
          </p:nvSpPr>
          <p:spPr>
            <a:xfrm>
              <a:off x="1878800" y="1970763"/>
              <a:ext cx="69925" cy="25"/>
            </a:xfrm>
            <a:custGeom>
              <a:avLst/>
              <a:gdLst/>
              <a:ahLst/>
              <a:cxnLst/>
              <a:rect l="l" t="t" r="r" b="b"/>
              <a:pathLst>
                <a:path w="2797" h="1" fill="none" extrusionOk="0">
                  <a:moveTo>
                    <a:pt x="2796" y="1"/>
                  </a:moveTo>
                  <a:lnTo>
                    <a:pt x="0" y="1"/>
                  </a:lnTo>
                </a:path>
              </a:pathLst>
            </a:custGeom>
            <a:noFill/>
            <a:ln w="9875" cap="flat" cmpd="sng">
              <a:solidFill>
                <a:srgbClr val="54476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34" name="Google Shape;834;p44"/>
            <p:cNvSpPr/>
            <p:nvPr/>
          </p:nvSpPr>
          <p:spPr>
            <a:xfrm>
              <a:off x="1801275" y="1964688"/>
              <a:ext cx="101850" cy="101850"/>
            </a:xfrm>
            <a:custGeom>
              <a:avLst/>
              <a:gdLst/>
              <a:ahLst/>
              <a:cxnLst/>
              <a:rect l="l" t="t" r="r" b="b"/>
              <a:pathLst>
                <a:path w="4074" h="4074" extrusionOk="0">
                  <a:moveTo>
                    <a:pt x="2037" y="1"/>
                  </a:moveTo>
                  <a:cubicBezTo>
                    <a:pt x="913" y="1"/>
                    <a:pt x="1" y="913"/>
                    <a:pt x="1" y="2037"/>
                  </a:cubicBezTo>
                  <a:cubicBezTo>
                    <a:pt x="1" y="3162"/>
                    <a:pt x="913" y="4074"/>
                    <a:pt x="2037" y="4074"/>
                  </a:cubicBezTo>
                  <a:cubicBezTo>
                    <a:pt x="3162" y="4074"/>
                    <a:pt x="4074" y="3162"/>
                    <a:pt x="4074" y="2037"/>
                  </a:cubicBezTo>
                  <a:cubicBezTo>
                    <a:pt x="4074" y="913"/>
                    <a:pt x="3162" y="1"/>
                    <a:pt x="2037"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35" name="Google Shape;835;p44"/>
            <p:cNvSpPr/>
            <p:nvPr/>
          </p:nvSpPr>
          <p:spPr>
            <a:xfrm>
              <a:off x="1841550" y="2039913"/>
              <a:ext cx="38775" cy="38025"/>
            </a:xfrm>
            <a:custGeom>
              <a:avLst/>
              <a:gdLst/>
              <a:ahLst/>
              <a:cxnLst/>
              <a:rect l="l" t="t" r="r" b="b"/>
              <a:pathLst>
                <a:path w="1551" h="1521" extrusionOk="0">
                  <a:moveTo>
                    <a:pt x="791" y="1"/>
                  </a:moveTo>
                  <a:cubicBezTo>
                    <a:pt x="365" y="1"/>
                    <a:pt x="1" y="335"/>
                    <a:pt x="1" y="761"/>
                  </a:cubicBezTo>
                  <a:cubicBezTo>
                    <a:pt x="1" y="1186"/>
                    <a:pt x="365" y="1521"/>
                    <a:pt x="791" y="1521"/>
                  </a:cubicBezTo>
                  <a:cubicBezTo>
                    <a:pt x="1216" y="1521"/>
                    <a:pt x="1551" y="1186"/>
                    <a:pt x="1551" y="761"/>
                  </a:cubicBezTo>
                  <a:cubicBezTo>
                    <a:pt x="1551" y="335"/>
                    <a:pt x="1216" y="1"/>
                    <a:pt x="791" y="1"/>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36" name="Google Shape;836;p44"/>
            <p:cNvSpPr/>
            <p:nvPr/>
          </p:nvSpPr>
          <p:spPr>
            <a:xfrm>
              <a:off x="1460850" y="2322613"/>
              <a:ext cx="859450" cy="974200"/>
            </a:xfrm>
            <a:custGeom>
              <a:avLst/>
              <a:gdLst/>
              <a:ahLst/>
              <a:cxnLst/>
              <a:rect l="l" t="t" r="r" b="b"/>
              <a:pathLst>
                <a:path w="34378" h="38968" extrusionOk="0">
                  <a:moveTo>
                    <a:pt x="8450" y="0"/>
                  </a:moveTo>
                  <a:cubicBezTo>
                    <a:pt x="6232" y="1246"/>
                    <a:pt x="4712" y="3465"/>
                    <a:pt x="4347" y="5988"/>
                  </a:cubicBezTo>
                  <a:lnTo>
                    <a:pt x="456" y="32706"/>
                  </a:lnTo>
                  <a:cubicBezTo>
                    <a:pt x="0" y="35988"/>
                    <a:pt x="2554" y="38967"/>
                    <a:pt x="5897" y="38967"/>
                  </a:cubicBezTo>
                  <a:lnTo>
                    <a:pt x="34378" y="38967"/>
                  </a:lnTo>
                  <a:cubicBezTo>
                    <a:pt x="34378" y="38967"/>
                    <a:pt x="32493" y="31125"/>
                    <a:pt x="23739" y="31125"/>
                  </a:cubicBezTo>
                  <a:lnTo>
                    <a:pt x="9788" y="31125"/>
                  </a:lnTo>
                  <a:lnTo>
                    <a:pt x="12584" y="8480"/>
                  </a:lnTo>
                  <a:cubicBezTo>
                    <a:pt x="12827" y="6383"/>
                    <a:pt x="12432" y="4255"/>
                    <a:pt x="11338" y="2493"/>
                  </a:cubicBezTo>
                  <a:cubicBezTo>
                    <a:pt x="10669" y="1398"/>
                    <a:pt x="9757" y="395"/>
                    <a:pt x="8481" y="0"/>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37" name="Google Shape;837;p44"/>
            <p:cNvSpPr/>
            <p:nvPr/>
          </p:nvSpPr>
          <p:spPr>
            <a:xfrm>
              <a:off x="1608275" y="3100738"/>
              <a:ext cx="97275" cy="25"/>
            </a:xfrm>
            <a:custGeom>
              <a:avLst/>
              <a:gdLst/>
              <a:ahLst/>
              <a:cxnLst/>
              <a:rect l="l" t="t" r="r" b="b"/>
              <a:pathLst>
                <a:path w="3891" h="1" fill="none" extrusionOk="0">
                  <a:moveTo>
                    <a:pt x="3891" y="0"/>
                  </a:moveTo>
                  <a:lnTo>
                    <a:pt x="0" y="0"/>
                  </a:lnTo>
                </a:path>
              </a:pathLst>
            </a:custGeom>
            <a:noFill/>
            <a:ln w="98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38" name="Google Shape;838;p44"/>
            <p:cNvSpPr/>
            <p:nvPr/>
          </p:nvSpPr>
          <p:spPr>
            <a:xfrm>
              <a:off x="2114350" y="3200263"/>
              <a:ext cx="111725" cy="96550"/>
            </a:xfrm>
            <a:custGeom>
              <a:avLst/>
              <a:gdLst/>
              <a:ahLst/>
              <a:cxnLst/>
              <a:rect l="l" t="t" r="r" b="b"/>
              <a:pathLst>
                <a:path w="4469" h="3862" fill="none" extrusionOk="0">
                  <a:moveTo>
                    <a:pt x="4469" y="3861"/>
                  </a:moveTo>
                  <a:cubicBezTo>
                    <a:pt x="4469" y="3861"/>
                    <a:pt x="3466" y="579"/>
                    <a:pt x="1" y="1"/>
                  </a:cubicBezTo>
                </a:path>
              </a:pathLst>
            </a:custGeom>
            <a:noFill/>
            <a:ln w="98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39" name="Google Shape;839;p44"/>
            <p:cNvSpPr/>
            <p:nvPr/>
          </p:nvSpPr>
          <p:spPr>
            <a:xfrm>
              <a:off x="2074850" y="2923663"/>
              <a:ext cx="151225" cy="234075"/>
            </a:xfrm>
            <a:custGeom>
              <a:avLst/>
              <a:gdLst/>
              <a:ahLst/>
              <a:cxnLst/>
              <a:rect l="l" t="t" r="r" b="b"/>
              <a:pathLst>
                <a:path w="6049" h="9363" extrusionOk="0">
                  <a:moveTo>
                    <a:pt x="1581" y="1"/>
                  </a:moveTo>
                  <a:lnTo>
                    <a:pt x="0" y="791"/>
                  </a:lnTo>
                  <a:lnTo>
                    <a:pt x="3496" y="7843"/>
                  </a:lnTo>
                  <a:lnTo>
                    <a:pt x="6049" y="9363"/>
                  </a:lnTo>
                  <a:lnTo>
                    <a:pt x="1581"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40" name="Google Shape;840;p44"/>
            <p:cNvSpPr/>
            <p:nvPr/>
          </p:nvSpPr>
          <p:spPr>
            <a:xfrm>
              <a:off x="1895500" y="2214688"/>
              <a:ext cx="93500" cy="354900"/>
            </a:xfrm>
            <a:custGeom>
              <a:avLst/>
              <a:gdLst/>
              <a:ahLst/>
              <a:cxnLst/>
              <a:rect l="l" t="t" r="r" b="b"/>
              <a:pathLst>
                <a:path w="3740" h="14196" extrusionOk="0">
                  <a:moveTo>
                    <a:pt x="305" y="1"/>
                  </a:moveTo>
                  <a:lnTo>
                    <a:pt x="1" y="14196"/>
                  </a:lnTo>
                  <a:lnTo>
                    <a:pt x="3739" y="3740"/>
                  </a:lnTo>
                  <a:lnTo>
                    <a:pt x="305"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41" name="Google Shape;841;p44"/>
            <p:cNvSpPr/>
            <p:nvPr/>
          </p:nvSpPr>
          <p:spPr>
            <a:xfrm>
              <a:off x="2008725" y="2222288"/>
              <a:ext cx="141375" cy="276625"/>
            </a:xfrm>
            <a:custGeom>
              <a:avLst/>
              <a:gdLst/>
              <a:ahLst/>
              <a:cxnLst/>
              <a:rect l="l" t="t" r="r" b="b"/>
              <a:pathLst>
                <a:path w="5655" h="11065" extrusionOk="0">
                  <a:moveTo>
                    <a:pt x="1" y="1"/>
                  </a:moveTo>
                  <a:lnTo>
                    <a:pt x="1" y="426"/>
                  </a:lnTo>
                  <a:lnTo>
                    <a:pt x="457" y="3344"/>
                  </a:lnTo>
                  <a:lnTo>
                    <a:pt x="5654" y="11065"/>
                  </a:lnTo>
                  <a:lnTo>
                    <a:pt x="1703" y="700"/>
                  </a:lnTo>
                  <a:lnTo>
                    <a:pt x="1"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42" name="Google Shape;842;p44"/>
            <p:cNvSpPr/>
            <p:nvPr/>
          </p:nvSpPr>
          <p:spPr>
            <a:xfrm>
              <a:off x="1464650" y="3147088"/>
              <a:ext cx="143650" cy="149725"/>
            </a:xfrm>
            <a:custGeom>
              <a:avLst/>
              <a:gdLst/>
              <a:ahLst/>
              <a:cxnLst/>
              <a:rect l="l" t="t" r="r" b="b"/>
              <a:pathLst>
                <a:path w="5746" h="5989" extrusionOk="0">
                  <a:moveTo>
                    <a:pt x="304" y="0"/>
                  </a:moveTo>
                  <a:lnTo>
                    <a:pt x="304" y="0"/>
                  </a:lnTo>
                  <a:cubicBezTo>
                    <a:pt x="0" y="3192"/>
                    <a:pt x="2493" y="5988"/>
                    <a:pt x="5745" y="5988"/>
                  </a:cubicBezTo>
                  <a:cubicBezTo>
                    <a:pt x="5745" y="5836"/>
                    <a:pt x="5745" y="5654"/>
                    <a:pt x="5745" y="5502"/>
                  </a:cubicBezTo>
                  <a:cubicBezTo>
                    <a:pt x="5745" y="2493"/>
                    <a:pt x="3314" y="31"/>
                    <a:pt x="304" y="0"/>
                  </a:cubicBez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843" name="Google Shape;843;p44"/>
            <p:cNvSpPr/>
            <p:nvPr/>
          </p:nvSpPr>
          <p:spPr>
            <a:xfrm>
              <a:off x="1515550" y="2322613"/>
              <a:ext cx="266000" cy="531175"/>
            </a:xfrm>
            <a:custGeom>
              <a:avLst/>
              <a:gdLst/>
              <a:ahLst/>
              <a:cxnLst/>
              <a:rect l="l" t="t" r="r" b="b"/>
              <a:pathLst>
                <a:path w="10640" h="21247" extrusionOk="0">
                  <a:moveTo>
                    <a:pt x="6262" y="0"/>
                  </a:moveTo>
                  <a:cubicBezTo>
                    <a:pt x="4044" y="1246"/>
                    <a:pt x="2524" y="3465"/>
                    <a:pt x="2159" y="5988"/>
                  </a:cubicBezTo>
                  <a:lnTo>
                    <a:pt x="1" y="20851"/>
                  </a:lnTo>
                  <a:cubicBezTo>
                    <a:pt x="1114" y="20601"/>
                    <a:pt x="2640" y="20342"/>
                    <a:pt x="4261" y="20342"/>
                  </a:cubicBezTo>
                  <a:cubicBezTo>
                    <a:pt x="5783" y="20342"/>
                    <a:pt x="7388" y="20570"/>
                    <a:pt x="8816" y="21247"/>
                  </a:cubicBezTo>
                  <a:lnTo>
                    <a:pt x="10396" y="8480"/>
                  </a:lnTo>
                  <a:cubicBezTo>
                    <a:pt x="10639" y="6383"/>
                    <a:pt x="10244" y="4255"/>
                    <a:pt x="9150" y="2493"/>
                  </a:cubicBezTo>
                  <a:cubicBezTo>
                    <a:pt x="8481" y="1398"/>
                    <a:pt x="7569" y="395"/>
                    <a:pt x="6293"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844" name="Google Shape;844;p44"/>
            <p:cNvSpPr/>
            <p:nvPr/>
          </p:nvSpPr>
          <p:spPr>
            <a:xfrm>
              <a:off x="2103725" y="3103738"/>
              <a:ext cx="213550" cy="85925"/>
            </a:xfrm>
            <a:custGeom>
              <a:avLst/>
              <a:gdLst/>
              <a:ahLst/>
              <a:cxnLst/>
              <a:rect l="l" t="t" r="r" b="b"/>
              <a:pathLst>
                <a:path w="8542" h="3437" extrusionOk="0">
                  <a:moveTo>
                    <a:pt x="914" y="1"/>
                  </a:moveTo>
                  <a:cubicBezTo>
                    <a:pt x="343" y="1"/>
                    <a:pt x="0" y="32"/>
                    <a:pt x="0" y="32"/>
                  </a:cubicBezTo>
                  <a:cubicBezTo>
                    <a:pt x="0" y="32"/>
                    <a:pt x="520" y="1738"/>
                    <a:pt x="2379" y="1738"/>
                  </a:cubicBezTo>
                  <a:cubicBezTo>
                    <a:pt x="2426" y="1738"/>
                    <a:pt x="2474" y="1737"/>
                    <a:pt x="2523" y="1734"/>
                  </a:cubicBezTo>
                  <a:cubicBezTo>
                    <a:pt x="2588" y="1730"/>
                    <a:pt x="2654" y="1728"/>
                    <a:pt x="2721" y="1728"/>
                  </a:cubicBezTo>
                  <a:cubicBezTo>
                    <a:pt x="4734" y="1728"/>
                    <a:pt x="7751" y="3436"/>
                    <a:pt x="7751" y="3436"/>
                  </a:cubicBezTo>
                  <a:lnTo>
                    <a:pt x="8541" y="2129"/>
                  </a:lnTo>
                  <a:cubicBezTo>
                    <a:pt x="5899" y="248"/>
                    <a:pt x="2513" y="1"/>
                    <a:pt x="914"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45" name="Google Shape;845;p44"/>
            <p:cNvSpPr/>
            <p:nvPr/>
          </p:nvSpPr>
          <p:spPr>
            <a:xfrm>
              <a:off x="1735175" y="2228388"/>
              <a:ext cx="4100" cy="19050"/>
            </a:xfrm>
            <a:custGeom>
              <a:avLst/>
              <a:gdLst/>
              <a:ahLst/>
              <a:cxnLst/>
              <a:rect l="l" t="t" r="r" b="b"/>
              <a:pathLst>
                <a:path w="164" h="762" extrusionOk="0">
                  <a:moveTo>
                    <a:pt x="0" y="0"/>
                  </a:moveTo>
                  <a:cubicBezTo>
                    <a:pt x="0" y="213"/>
                    <a:pt x="0" y="426"/>
                    <a:pt x="31" y="608"/>
                  </a:cubicBezTo>
                  <a:cubicBezTo>
                    <a:pt x="80" y="707"/>
                    <a:pt x="114" y="761"/>
                    <a:pt x="130" y="761"/>
                  </a:cubicBezTo>
                  <a:cubicBezTo>
                    <a:pt x="163" y="761"/>
                    <a:pt x="123" y="532"/>
                    <a:pt x="0" y="0"/>
                  </a:cubicBezTo>
                  <a:close/>
                </a:path>
              </a:pathLst>
            </a:custGeom>
            <a:solidFill>
              <a:srgbClr val="CE6961"/>
            </a:solidFill>
            <a:ln>
              <a:noFill/>
            </a:ln>
          </p:spPr>
          <p:txBody>
            <a:bodyPr spcFirstLastPara="1" wrap="square" lIns="121900" tIns="121900" rIns="121900" bIns="121900" anchor="ctr" anchorCtr="0">
              <a:noAutofit/>
            </a:bodyPr>
            <a:lstStyle/>
            <a:p>
              <a:endParaRPr sz="2400"/>
            </a:p>
          </p:txBody>
        </p:sp>
        <p:sp>
          <p:nvSpPr>
            <p:cNvPr id="846" name="Google Shape;846;p44"/>
            <p:cNvSpPr/>
            <p:nvPr/>
          </p:nvSpPr>
          <p:spPr>
            <a:xfrm>
              <a:off x="1734400" y="1727488"/>
              <a:ext cx="298675" cy="415800"/>
            </a:xfrm>
            <a:custGeom>
              <a:avLst/>
              <a:gdLst/>
              <a:ahLst/>
              <a:cxnLst/>
              <a:rect l="l" t="t" r="r" b="b"/>
              <a:pathLst>
                <a:path w="11947" h="16632" extrusionOk="0">
                  <a:moveTo>
                    <a:pt x="9542" y="0"/>
                  </a:moveTo>
                  <a:cubicBezTo>
                    <a:pt x="6659" y="0"/>
                    <a:pt x="3567" y="1350"/>
                    <a:pt x="1703" y="5173"/>
                  </a:cubicBezTo>
                  <a:cubicBezTo>
                    <a:pt x="426" y="7817"/>
                    <a:pt x="31" y="12407"/>
                    <a:pt x="1" y="16632"/>
                  </a:cubicBezTo>
                  <a:cubicBezTo>
                    <a:pt x="548" y="12650"/>
                    <a:pt x="2828" y="7604"/>
                    <a:pt x="5776" y="6632"/>
                  </a:cubicBezTo>
                  <a:cubicBezTo>
                    <a:pt x="9180" y="5537"/>
                    <a:pt x="11369" y="1434"/>
                    <a:pt x="11946" y="309"/>
                  </a:cubicBezTo>
                  <a:cubicBezTo>
                    <a:pt x="11185" y="112"/>
                    <a:pt x="10372" y="0"/>
                    <a:pt x="9542" y="0"/>
                  </a:cubicBezTo>
                  <a:close/>
                </a:path>
              </a:pathLst>
            </a:custGeom>
            <a:solidFill>
              <a:srgbClr val="CE6961"/>
            </a:solidFill>
            <a:ln>
              <a:noFill/>
            </a:ln>
          </p:spPr>
          <p:txBody>
            <a:bodyPr spcFirstLastPara="1" wrap="square" lIns="121900" tIns="121900" rIns="121900" bIns="121900" anchor="ctr" anchorCtr="0">
              <a:noAutofit/>
            </a:bodyPr>
            <a:lstStyle/>
            <a:p>
              <a:endParaRPr sz="2400"/>
            </a:p>
          </p:txBody>
        </p:sp>
        <p:sp>
          <p:nvSpPr>
            <p:cNvPr id="847" name="Google Shape;847;p44"/>
            <p:cNvSpPr/>
            <p:nvPr/>
          </p:nvSpPr>
          <p:spPr>
            <a:xfrm>
              <a:off x="1391700" y="3292213"/>
              <a:ext cx="939250" cy="123900"/>
            </a:xfrm>
            <a:custGeom>
              <a:avLst/>
              <a:gdLst/>
              <a:ahLst/>
              <a:cxnLst/>
              <a:rect l="l" t="t" r="r" b="b"/>
              <a:pathLst>
                <a:path w="37570" h="4956" extrusionOk="0">
                  <a:moveTo>
                    <a:pt x="2037" y="1"/>
                  </a:moveTo>
                  <a:cubicBezTo>
                    <a:pt x="912" y="1"/>
                    <a:pt x="0" y="913"/>
                    <a:pt x="0" y="2037"/>
                  </a:cubicBezTo>
                  <a:lnTo>
                    <a:pt x="0" y="2919"/>
                  </a:lnTo>
                  <a:cubicBezTo>
                    <a:pt x="0" y="4043"/>
                    <a:pt x="912" y="4955"/>
                    <a:pt x="2037" y="4955"/>
                  </a:cubicBezTo>
                  <a:lnTo>
                    <a:pt x="35533" y="4955"/>
                  </a:lnTo>
                  <a:cubicBezTo>
                    <a:pt x="36658" y="4955"/>
                    <a:pt x="37569" y="4043"/>
                    <a:pt x="37569" y="2919"/>
                  </a:cubicBezTo>
                  <a:lnTo>
                    <a:pt x="37569" y="2037"/>
                  </a:lnTo>
                  <a:cubicBezTo>
                    <a:pt x="37569" y="913"/>
                    <a:pt x="36658" y="1"/>
                    <a:pt x="35533"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5"/>
          <p:cNvSpPr txBox="1">
            <a:spLocks noGrp="1"/>
          </p:cNvSpPr>
          <p:nvPr>
            <p:ph type="title"/>
          </p:nvPr>
        </p:nvSpPr>
        <p:spPr>
          <a:xfrm>
            <a:off x="968400" y="950967"/>
            <a:ext cx="10255200" cy="643200"/>
          </a:xfrm>
          <a:prstGeom prst="rect">
            <a:avLst/>
          </a:prstGeom>
        </p:spPr>
        <p:txBody>
          <a:bodyPr spcFirstLastPara="1" vert="horz" wrap="square" lIns="121900" tIns="121900" rIns="121900" bIns="121900" rtlCol="0" anchor="b" anchorCtr="0">
            <a:noAutofit/>
          </a:bodyPr>
          <a:lstStyle/>
          <a:p>
            <a:pPr algn="ctr"/>
            <a:r>
              <a:rPr lang="en" dirty="0"/>
              <a:t>The two pillars of </a:t>
            </a:r>
            <a:r>
              <a:rPr lang="en" dirty="0">
                <a:solidFill>
                  <a:schemeClr val="tx1">
                    <a:lumMod val="95000"/>
                    <a:lumOff val="5000"/>
                  </a:schemeClr>
                </a:solidFill>
              </a:rPr>
              <a:t>Our WebApp</a:t>
            </a:r>
            <a:endParaRPr dirty="0">
              <a:solidFill>
                <a:schemeClr val="tx1">
                  <a:lumMod val="95000"/>
                  <a:lumOff val="5000"/>
                </a:schemeClr>
              </a:solidFill>
            </a:endParaRPr>
          </a:p>
        </p:txBody>
      </p:sp>
      <p:sp>
        <p:nvSpPr>
          <p:cNvPr id="854" name="Google Shape;854;p45"/>
          <p:cNvSpPr txBox="1">
            <a:spLocks noGrp="1"/>
          </p:cNvSpPr>
          <p:nvPr>
            <p:ph type="subTitle" idx="4"/>
          </p:nvPr>
        </p:nvSpPr>
        <p:spPr>
          <a:xfrm>
            <a:off x="5335542" y="2783054"/>
            <a:ext cx="3996334" cy="2961200"/>
          </a:xfrm>
          <a:prstGeom prst="rect">
            <a:avLst/>
          </a:prstGeom>
        </p:spPr>
        <p:txBody>
          <a:bodyPr spcFirstLastPara="1" vert="horz" wrap="square" lIns="121900" tIns="121900" rIns="121900" bIns="121900" rtlCol="0" anchor="t" anchorCtr="0">
            <a:noAutofit/>
          </a:bodyPr>
          <a:lstStyle/>
          <a:p>
            <a:pPr marL="0" indent="0"/>
            <a:r>
              <a:rPr lang="en" sz="2133" dirty="0"/>
              <a:t>With our user-friendly interface and extensive database, we aim to streamline the college selection process and enhance the educational experience for students across the globe.</a:t>
            </a:r>
            <a:endParaRPr sz="2133" dirty="0"/>
          </a:p>
          <a:p>
            <a:pPr marL="0" indent="0"/>
            <a:endParaRPr sz="2133" dirty="0"/>
          </a:p>
          <a:p>
            <a:pPr marL="0" indent="0"/>
            <a:endParaRPr sz="2133" dirty="0"/>
          </a:p>
          <a:p>
            <a:pPr marL="0" indent="0"/>
            <a:endParaRPr sz="2133" dirty="0"/>
          </a:p>
        </p:txBody>
      </p:sp>
      <p:sp>
        <p:nvSpPr>
          <p:cNvPr id="855" name="Google Shape;855;p45"/>
          <p:cNvSpPr/>
          <p:nvPr/>
        </p:nvSpPr>
        <p:spPr>
          <a:xfrm>
            <a:off x="-78534" y="3264101"/>
            <a:ext cx="1637867" cy="1093033"/>
          </a:xfrm>
          <a:custGeom>
            <a:avLst/>
            <a:gdLst/>
            <a:ahLst/>
            <a:cxnLst/>
            <a:rect l="l" t="t" r="r" b="b"/>
            <a:pathLst>
              <a:path w="49136" h="32791" extrusionOk="0">
                <a:moveTo>
                  <a:pt x="0" y="0"/>
                </a:moveTo>
                <a:lnTo>
                  <a:pt x="0" y="21882"/>
                </a:lnTo>
                <a:cubicBezTo>
                  <a:pt x="534" y="22083"/>
                  <a:pt x="1067" y="22249"/>
                  <a:pt x="1568" y="22449"/>
                </a:cubicBezTo>
                <a:cubicBezTo>
                  <a:pt x="11909" y="25952"/>
                  <a:pt x="22650" y="28354"/>
                  <a:pt x="33491" y="29555"/>
                </a:cubicBezTo>
                <a:cubicBezTo>
                  <a:pt x="34725" y="29688"/>
                  <a:pt x="35926" y="29821"/>
                  <a:pt x="37160" y="29921"/>
                </a:cubicBezTo>
                <a:cubicBezTo>
                  <a:pt x="38127" y="30755"/>
                  <a:pt x="39195" y="31356"/>
                  <a:pt x="40329" y="31823"/>
                </a:cubicBezTo>
                <a:cubicBezTo>
                  <a:pt x="41530" y="32323"/>
                  <a:pt x="42831" y="32623"/>
                  <a:pt x="44232" y="32790"/>
                </a:cubicBezTo>
                <a:cubicBezTo>
                  <a:pt x="45166" y="31356"/>
                  <a:pt x="46033" y="29855"/>
                  <a:pt x="46867" y="28354"/>
                </a:cubicBezTo>
                <a:cubicBezTo>
                  <a:pt x="47300" y="27520"/>
                  <a:pt x="47734" y="26686"/>
                  <a:pt x="48134" y="25852"/>
                </a:cubicBezTo>
                <a:cubicBezTo>
                  <a:pt x="48401" y="25318"/>
                  <a:pt x="48668" y="24751"/>
                  <a:pt x="48835" y="24184"/>
                </a:cubicBezTo>
                <a:cubicBezTo>
                  <a:pt x="48935" y="23884"/>
                  <a:pt x="49002" y="23617"/>
                  <a:pt x="49035" y="23317"/>
                </a:cubicBezTo>
                <a:cubicBezTo>
                  <a:pt x="49135" y="22416"/>
                  <a:pt x="47601" y="21249"/>
                  <a:pt x="47000" y="20548"/>
                </a:cubicBezTo>
                <a:cubicBezTo>
                  <a:pt x="46633" y="20448"/>
                  <a:pt x="46233" y="20348"/>
                  <a:pt x="45866" y="20248"/>
                </a:cubicBezTo>
                <a:cubicBezTo>
                  <a:pt x="44803" y="20007"/>
                  <a:pt x="43709" y="19886"/>
                  <a:pt x="42617" y="19886"/>
                </a:cubicBezTo>
                <a:cubicBezTo>
                  <a:pt x="41138" y="19886"/>
                  <a:pt x="39661" y="20107"/>
                  <a:pt x="38261" y="20548"/>
                </a:cubicBezTo>
                <a:cubicBezTo>
                  <a:pt x="37493" y="19981"/>
                  <a:pt x="36726" y="19381"/>
                  <a:pt x="35959" y="18814"/>
                </a:cubicBezTo>
                <a:cubicBezTo>
                  <a:pt x="25952" y="11341"/>
                  <a:pt x="15111" y="4470"/>
                  <a:pt x="3236" y="767"/>
                </a:cubicBezTo>
                <a:cubicBezTo>
                  <a:pt x="2202" y="434"/>
                  <a:pt x="1101" y="133"/>
                  <a:pt x="0" y="0"/>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56" name="Google Shape;856;p45"/>
          <p:cNvSpPr/>
          <p:nvPr/>
        </p:nvSpPr>
        <p:spPr>
          <a:xfrm>
            <a:off x="1220167" y="3763334"/>
            <a:ext cx="1344300" cy="1149733"/>
          </a:xfrm>
          <a:custGeom>
            <a:avLst/>
            <a:gdLst/>
            <a:ahLst/>
            <a:cxnLst/>
            <a:rect l="l" t="t" r="r" b="b"/>
            <a:pathLst>
              <a:path w="40329" h="34492" extrusionOk="0">
                <a:moveTo>
                  <a:pt x="9407" y="0"/>
                </a:moveTo>
                <a:lnTo>
                  <a:pt x="6905" y="5271"/>
                </a:lnTo>
                <a:lnTo>
                  <a:pt x="6471" y="6172"/>
                </a:lnTo>
                <a:lnTo>
                  <a:pt x="2802" y="13844"/>
                </a:lnTo>
                <a:lnTo>
                  <a:pt x="1368" y="16846"/>
                </a:lnTo>
                <a:lnTo>
                  <a:pt x="0" y="19715"/>
                </a:lnTo>
                <a:lnTo>
                  <a:pt x="30922" y="34492"/>
                </a:lnTo>
                <a:lnTo>
                  <a:pt x="40329" y="14778"/>
                </a:lnTo>
                <a:lnTo>
                  <a:pt x="9407"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57" name="Google Shape;857;p45"/>
          <p:cNvSpPr/>
          <p:nvPr/>
        </p:nvSpPr>
        <p:spPr>
          <a:xfrm>
            <a:off x="1180134" y="3948934"/>
            <a:ext cx="434767" cy="298567"/>
          </a:xfrm>
          <a:custGeom>
            <a:avLst/>
            <a:gdLst/>
            <a:ahLst/>
            <a:cxnLst/>
            <a:rect l="l" t="t" r="r" b="b"/>
            <a:pathLst>
              <a:path w="13043" h="8957" extrusionOk="0">
                <a:moveTo>
                  <a:pt x="5261" y="0"/>
                </a:moveTo>
                <a:cubicBezTo>
                  <a:pt x="3131" y="0"/>
                  <a:pt x="1065" y="1332"/>
                  <a:pt x="367" y="3606"/>
                </a:cubicBezTo>
                <a:cubicBezTo>
                  <a:pt x="0" y="4740"/>
                  <a:pt x="100" y="6074"/>
                  <a:pt x="834" y="7008"/>
                </a:cubicBezTo>
                <a:cubicBezTo>
                  <a:pt x="1485" y="7876"/>
                  <a:pt x="2625" y="8283"/>
                  <a:pt x="3746" y="8283"/>
                </a:cubicBezTo>
                <a:cubicBezTo>
                  <a:pt x="3832" y="8283"/>
                  <a:pt x="3918" y="8280"/>
                  <a:pt x="4003" y="8276"/>
                </a:cubicBezTo>
                <a:cubicBezTo>
                  <a:pt x="5204" y="8209"/>
                  <a:pt x="6305" y="7709"/>
                  <a:pt x="7339" y="7108"/>
                </a:cubicBezTo>
                <a:cubicBezTo>
                  <a:pt x="7472" y="7075"/>
                  <a:pt x="7572" y="7008"/>
                  <a:pt x="7672" y="6975"/>
                </a:cubicBezTo>
                <a:cubicBezTo>
                  <a:pt x="7695" y="6972"/>
                  <a:pt x="7717" y="6971"/>
                  <a:pt x="7739" y="6971"/>
                </a:cubicBezTo>
                <a:cubicBezTo>
                  <a:pt x="8007" y="6971"/>
                  <a:pt x="8221" y="7154"/>
                  <a:pt x="8406" y="7308"/>
                </a:cubicBezTo>
                <a:cubicBezTo>
                  <a:pt x="9207" y="7942"/>
                  <a:pt x="10108" y="8442"/>
                  <a:pt x="11042" y="8776"/>
                </a:cubicBezTo>
                <a:cubicBezTo>
                  <a:pt x="11317" y="8886"/>
                  <a:pt x="11644" y="8957"/>
                  <a:pt x="11951" y="8957"/>
                </a:cubicBezTo>
                <a:cubicBezTo>
                  <a:pt x="12388" y="8957"/>
                  <a:pt x="12786" y="8814"/>
                  <a:pt x="12943" y="8442"/>
                </a:cubicBezTo>
                <a:cubicBezTo>
                  <a:pt x="13043" y="8176"/>
                  <a:pt x="13010" y="7909"/>
                  <a:pt x="12976" y="7642"/>
                </a:cubicBezTo>
                <a:cubicBezTo>
                  <a:pt x="12509" y="4873"/>
                  <a:pt x="10508" y="2638"/>
                  <a:pt x="8240" y="970"/>
                </a:cubicBezTo>
                <a:cubicBezTo>
                  <a:pt x="7329" y="309"/>
                  <a:pt x="6287" y="0"/>
                  <a:pt x="5261" y="0"/>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858" name="Google Shape;858;p45"/>
          <p:cNvSpPr/>
          <p:nvPr/>
        </p:nvSpPr>
        <p:spPr>
          <a:xfrm>
            <a:off x="-155954" y="3147801"/>
            <a:ext cx="1202000" cy="1099700"/>
          </a:xfrm>
          <a:custGeom>
            <a:avLst/>
            <a:gdLst/>
            <a:ahLst/>
            <a:cxnLst/>
            <a:rect l="l" t="t" r="r" b="b"/>
            <a:pathLst>
              <a:path w="36060" h="32991" extrusionOk="0">
                <a:moveTo>
                  <a:pt x="0" y="0"/>
                </a:moveTo>
                <a:lnTo>
                  <a:pt x="0" y="25152"/>
                </a:lnTo>
                <a:cubicBezTo>
                  <a:pt x="7972" y="27553"/>
                  <a:pt x="16679" y="29588"/>
                  <a:pt x="23217" y="30989"/>
                </a:cubicBezTo>
                <a:cubicBezTo>
                  <a:pt x="29188" y="32257"/>
                  <a:pt x="33324" y="32991"/>
                  <a:pt x="33324" y="32991"/>
                </a:cubicBezTo>
                <a:lnTo>
                  <a:pt x="33491" y="32324"/>
                </a:lnTo>
                <a:lnTo>
                  <a:pt x="35959" y="21583"/>
                </a:lnTo>
                <a:lnTo>
                  <a:pt x="36059" y="21149"/>
                </a:lnTo>
                <a:cubicBezTo>
                  <a:pt x="28120" y="13176"/>
                  <a:pt x="12409" y="6038"/>
                  <a:pt x="0" y="0"/>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59" name="Google Shape;859;p45"/>
          <p:cNvSpPr/>
          <p:nvPr/>
        </p:nvSpPr>
        <p:spPr>
          <a:xfrm>
            <a:off x="947733" y="3751100"/>
            <a:ext cx="238000" cy="561533"/>
          </a:xfrm>
          <a:custGeom>
            <a:avLst/>
            <a:gdLst/>
            <a:ahLst/>
            <a:cxnLst/>
            <a:rect l="l" t="t" r="r" b="b"/>
            <a:pathLst>
              <a:path w="7140" h="16846" extrusionOk="0">
                <a:moveTo>
                  <a:pt x="2302" y="0"/>
                </a:moveTo>
                <a:lnTo>
                  <a:pt x="1" y="16446"/>
                </a:lnTo>
                <a:lnTo>
                  <a:pt x="2736" y="16846"/>
                </a:lnTo>
                <a:lnTo>
                  <a:pt x="7139" y="2969"/>
                </a:lnTo>
                <a:lnTo>
                  <a:pt x="2302" y="0"/>
                </a:ln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860" name="Google Shape;860;p45"/>
          <p:cNvSpPr/>
          <p:nvPr/>
        </p:nvSpPr>
        <p:spPr>
          <a:xfrm>
            <a:off x="-78533" y="3830034"/>
            <a:ext cx="773900" cy="374767"/>
          </a:xfrm>
          <a:custGeom>
            <a:avLst/>
            <a:gdLst/>
            <a:ahLst/>
            <a:cxnLst/>
            <a:rect l="l" t="t" r="r" b="b"/>
            <a:pathLst>
              <a:path w="23217" h="11243" extrusionOk="0">
                <a:moveTo>
                  <a:pt x="0" y="1"/>
                </a:moveTo>
                <a:lnTo>
                  <a:pt x="0" y="5405"/>
                </a:lnTo>
                <a:cubicBezTo>
                  <a:pt x="7972" y="7806"/>
                  <a:pt x="16679" y="9841"/>
                  <a:pt x="23217" y="11242"/>
                </a:cubicBezTo>
                <a:cubicBezTo>
                  <a:pt x="16245" y="7806"/>
                  <a:pt x="5270" y="2536"/>
                  <a:pt x="0" y="1"/>
                </a:cubicBezTo>
                <a:close/>
              </a:path>
            </a:pathLst>
          </a:custGeom>
          <a:solidFill>
            <a:srgbClr val="7590AA"/>
          </a:solidFill>
          <a:ln>
            <a:noFill/>
          </a:ln>
        </p:spPr>
        <p:txBody>
          <a:bodyPr spcFirstLastPara="1" wrap="square" lIns="121900" tIns="121900" rIns="121900" bIns="121900" anchor="ctr" anchorCtr="0">
            <a:noAutofit/>
          </a:bodyPr>
          <a:lstStyle/>
          <a:p>
            <a:endParaRPr sz="2400" dirty="0"/>
          </a:p>
        </p:txBody>
      </p:sp>
      <p:sp>
        <p:nvSpPr>
          <p:cNvPr id="861" name="Google Shape;861;p45"/>
          <p:cNvSpPr/>
          <p:nvPr/>
        </p:nvSpPr>
        <p:spPr>
          <a:xfrm>
            <a:off x="1046046" y="5143932"/>
            <a:ext cx="2780561" cy="551168"/>
          </a:xfrm>
          <a:custGeom>
            <a:avLst/>
            <a:gdLst/>
            <a:ahLst/>
            <a:cxnLst/>
            <a:rect l="l" t="t" r="r" b="b"/>
            <a:pathLst>
              <a:path w="108545" h="21516" extrusionOk="0">
                <a:moveTo>
                  <a:pt x="21515" y="0"/>
                </a:moveTo>
                <a:lnTo>
                  <a:pt x="0" y="21515"/>
                </a:lnTo>
                <a:lnTo>
                  <a:pt x="108544" y="21515"/>
                </a:lnTo>
                <a:lnTo>
                  <a:pt x="87029" y="0"/>
                </a:ln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862" name="Google Shape;862;p45"/>
          <p:cNvSpPr/>
          <p:nvPr/>
        </p:nvSpPr>
        <p:spPr>
          <a:xfrm>
            <a:off x="939217" y="5695109"/>
            <a:ext cx="2994179" cy="1210848"/>
          </a:xfrm>
          <a:custGeom>
            <a:avLst/>
            <a:gdLst/>
            <a:ahLst/>
            <a:cxnLst/>
            <a:rect l="l" t="t" r="r" b="b"/>
            <a:pathLst>
              <a:path w="116884" h="47268" extrusionOk="0">
                <a:moveTo>
                  <a:pt x="4170" y="0"/>
                </a:moveTo>
                <a:lnTo>
                  <a:pt x="3836" y="3836"/>
                </a:lnTo>
                <a:lnTo>
                  <a:pt x="3069" y="12443"/>
                </a:lnTo>
                <a:lnTo>
                  <a:pt x="0" y="47268"/>
                </a:lnTo>
                <a:lnTo>
                  <a:pt x="116884" y="47268"/>
                </a:lnTo>
                <a:lnTo>
                  <a:pt x="113048" y="3836"/>
                </a:lnTo>
                <a:lnTo>
                  <a:pt x="112714" y="0"/>
                </a:ln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863" name="Google Shape;863;p45"/>
          <p:cNvSpPr/>
          <p:nvPr/>
        </p:nvSpPr>
        <p:spPr>
          <a:xfrm>
            <a:off x="1037488" y="5695109"/>
            <a:ext cx="2797648" cy="98291"/>
          </a:xfrm>
          <a:custGeom>
            <a:avLst/>
            <a:gdLst/>
            <a:ahLst/>
            <a:cxnLst/>
            <a:rect l="l" t="t" r="r" b="b"/>
            <a:pathLst>
              <a:path w="109212" h="3837" extrusionOk="0">
                <a:moveTo>
                  <a:pt x="334" y="0"/>
                </a:moveTo>
                <a:lnTo>
                  <a:pt x="0" y="3836"/>
                </a:lnTo>
                <a:lnTo>
                  <a:pt x="109212" y="3836"/>
                </a:lnTo>
                <a:lnTo>
                  <a:pt x="108878" y="0"/>
                </a:lnTo>
                <a:close/>
              </a:path>
            </a:pathLst>
          </a:custGeom>
          <a:solidFill>
            <a:srgbClr val="7F403E"/>
          </a:solidFill>
          <a:ln>
            <a:noFill/>
          </a:ln>
        </p:spPr>
        <p:txBody>
          <a:bodyPr spcFirstLastPara="1" wrap="square" lIns="121900" tIns="121900" rIns="121900" bIns="121900" anchor="ctr" anchorCtr="0">
            <a:noAutofit/>
          </a:bodyPr>
          <a:lstStyle/>
          <a:p>
            <a:endParaRPr sz="2400"/>
          </a:p>
        </p:txBody>
      </p:sp>
      <p:sp>
        <p:nvSpPr>
          <p:cNvPr id="864" name="Google Shape;864;p45"/>
          <p:cNvSpPr/>
          <p:nvPr/>
        </p:nvSpPr>
        <p:spPr>
          <a:xfrm>
            <a:off x="1797174" y="5434470"/>
            <a:ext cx="1279220" cy="60685"/>
          </a:xfrm>
          <a:custGeom>
            <a:avLst/>
            <a:gdLst/>
            <a:ahLst/>
            <a:cxnLst/>
            <a:rect l="l" t="t" r="r" b="b"/>
            <a:pathLst>
              <a:path w="49937" h="2369" extrusionOk="0">
                <a:moveTo>
                  <a:pt x="3170" y="0"/>
                </a:moveTo>
                <a:lnTo>
                  <a:pt x="1" y="2369"/>
                </a:lnTo>
                <a:lnTo>
                  <a:pt x="49937" y="2369"/>
                </a:lnTo>
                <a:lnTo>
                  <a:pt x="46734" y="0"/>
                </a:ln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865" name="Google Shape;865;p45"/>
          <p:cNvSpPr/>
          <p:nvPr/>
        </p:nvSpPr>
        <p:spPr>
          <a:xfrm>
            <a:off x="1575011" y="6258251"/>
            <a:ext cx="1722695" cy="647743"/>
          </a:xfrm>
          <a:custGeom>
            <a:avLst/>
            <a:gdLst/>
            <a:ahLst/>
            <a:cxnLst/>
            <a:rect l="l" t="t" r="r" b="b"/>
            <a:pathLst>
              <a:path w="67249" h="25286" extrusionOk="0">
                <a:moveTo>
                  <a:pt x="1968" y="1"/>
                </a:moveTo>
                <a:lnTo>
                  <a:pt x="767" y="15345"/>
                </a:lnTo>
                <a:lnTo>
                  <a:pt x="0" y="25286"/>
                </a:lnTo>
                <a:lnTo>
                  <a:pt x="67248" y="25286"/>
                </a:lnTo>
                <a:lnTo>
                  <a:pt x="65280" y="1"/>
                </a:lnTo>
                <a:close/>
              </a:path>
            </a:pathLst>
          </a:custGeom>
          <a:solidFill>
            <a:srgbClr val="7F403E"/>
          </a:solidFill>
          <a:ln>
            <a:noFill/>
          </a:ln>
        </p:spPr>
        <p:txBody>
          <a:bodyPr spcFirstLastPara="1" wrap="square" lIns="121900" tIns="121900" rIns="121900" bIns="121900" anchor="ctr" anchorCtr="0">
            <a:noAutofit/>
          </a:bodyPr>
          <a:lstStyle/>
          <a:p>
            <a:endParaRPr sz="2400"/>
          </a:p>
        </p:txBody>
      </p:sp>
      <p:sp>
        <p:nvSpPr>
          <p:cNvPr id="866" name="Google Shape;866;p45"/>
          <p:cNvSpPr/>
          <p:nvPr/>
        </p:nvSpPr>
        <p:spPr>
          <a:xfrm>
            <a:off x="1594660" y="6258251"/>
            <a:ext cx="1627837" cy="647743"/>
          </a:xfrm>
          <a:custGeom>
            <a:avLst/>
            <a:gdLst/>
            <a:ahLst/>
            <a:cxnLst/>
            <a:rect l="l" t="t" r="r" b="b"/>
            <a:pathLst>
              <a:path w="63546" h="25286" extrusionOk="0">
                <a:moveTo>
                  <a:pt x="1201" y="1"/>
                </a:moveTo>
                <a:lnTo>
                  <a:pt x="0" y="15345"/>
                </a:lnTo>
                <a:lnTo>
                  <a:pt x="9941" y="25286"/>
                </a:lnTo>
                <a:lnTo>
                  <a:pt x="63546" y="25286"/>
                </a:lnTo>
                <a:lnTo>
                  <a:pt x="38261" y="1"/>
                </a:lnTo>
                <a:close/>
              </a:path>
            </a:pathLst>
          </a:custGeom>
          <a:solidFill>
            <a:srgbClr val="7F403E"/>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46"/>
          <p:cNvSpPr txBox="1">
            <a:spLocks noGrp="1"/>
          </p:cNvSpPr>
          <p:nvPr>
            <p:ph type="body" idx="1"/>
          </p:nvPr>
        </p:nvSpPr>
        <p:spPr>
          <a:xfrm>
            <a:off x="0" y="297500"/>
            <a:ext cx="7744800" cy="6341200"/>
          </a:xfrm>
          <a:prstGeom prst="rect">
            <a:avLst/>
          </a:prstGeom>
        </p:spPr>
        <p:txBody>
          <a:bodyPr spcFirstLastPara="1" vert="horz" wrap="square" lIns="121900" tIns="121900" rIns="121900" bIns="121900" rtlCol="0" anchor="ctr" anchorCtr="0">
            <a:noAutofit/>
          </a:bodyPr>
          <a:lstStyle/>
          <a:p>
            <a:pPr marL="0" indent="0" algn="l"/>
            <a:r>
              <a:rPr lang="en" sz="2267" dirty="0"/>
              <a:t>The current landscape presents a significant challenge for students navigating the higher education journey, as they are compelled to scour multiple disparate platforms for comprehensive college information. This fragmented approach not only consumes valuable time but also hampers informed decision-making. Moreover, the decentralized availability of online courses across numerous platforms adds another layer of complexity, hindering students' access to diverse learning opportunities conveniently. The lack of a centralized platform integrating college information and online courses exacerbates this issue, highlighting the pressing need for a unified solution to streamline the search process and enhance accessibility to educational resources.</a:t>
            </a:r>
            <a:endParaRPr sz="2267" dirty="0"/>
          </a:p>
          <a:p>
            <a:pPr marL="0" indent="0" algn="l"/>
            <a:endParaRPr sz="2267" dirty="0"/>
          </a:p>
        </p:txBody>
      </p:sp>
      <p:sp>
        <p:nvSpPr>
          <p:cNvPr id="872" name="Google Shape;872;p46"/>
          <p:cNvSpPr txBox="1">
            <a:spLocks noGrp="1"/>
          </p:cNvSpPr>
          <p:nvPr>
            <p:ph type="subTitle" idx="2"/>
          </p:nvPr>
        </p:nvSpPr>
        <p:spPr>
          <a:xfrm>
            <a:off x="8497767" y="1283933"/>
            <a:ext cx="4172400" cy="1236800"/>
          </a:xfrm>
          <a:prstGeom prst="rect">
            <a:avLst/>
          </a:prstGeom>
        </p:spPr>
        <p:txBody>
          <a:bodyPr spcFirstLastPara="1" vert="horz" wrap="square" lIns="121900" tIns="121900" rIns="121900" bIns="121900" rtlCol="0" anchor="ctr" anchorCtr="0">
            <a:noAutofit/>
          </a:bodyPr>
          <a:lstStyle/>
          <a:p>
            <a:pPr marL="0" indent="0" algn="l"/>
            <a:r>
              <a:rPr lang="en" dirty="0">
                <a:solidFill>
                  <a:schemeClr val="accent3"/>
                </a:solidFill>
              </a:rPr>
              <a:t>Problem </a:t>
            </a:r>
            <a:r>
              <a:rPr lang="en" dirty="0"/>
              <a:t>Statement</a:t>
            </a:r>
            <a:endParaRPr dirty="0"/>
          </a:p>
        </p:txBody>
      </p:sp>
      <p:grpSp>
        <p:nvGrpSpPr>
          <p:cNvPr id="873" name="Google Shape;873;p46"/>
          <p:cNvGrpSpPr/>
          <p:nvPr/>
        </p:nvGrpSpPr>
        <p:grpSpPr>
          <a:xfrm>
            <a:off x="7196635" y="2785463"/>
            <a:ext cx="4995371" cy="3367717"/>
            <a:chOff x="750275" y="3018800"/>
            <a:chExt cx="2914225" cy="1826575"/>
          </a:xfrm>
        </p:grpSpPr>
        <p:sp>
          <p:nvSpPr>
            <p:cNvPr id="874" name="Google Shape;874;p46"/>
            <p:cNvSpPr/>
            <p:nvPr/>
          </p:nvSpPr>
          <p:spPr>
            <a:xfrm>
              <a:off x="2494225" y="3512500"/>
              <a:ext cx="861750" cy="1209000"/>
            </a:xfrm>
            <a:custGeom>
              <a:avLst/>
              <a:gdLst/>
              <a:ahLst/>
              <a:cxnLst/>
              <a:rect l="l" t="t" r="r" b="b"/>
              <a:pathLst>
                <a:path w="34470" h="48360" extrusionOk="0">
                  <a:moveTo>
                    <a:pt x="4317" y="0"/>
                  </a:moveTo>
                  <a:cubicBezTo>
                    <a:pt x="1946" y="0"/>
                    <a:pt x="1" y="1946"/>
                    <a:pt x="1" y="4317"/>
                  </a:cubicBezTo>
                  <a:lnTo>
                    <a:pt x="1" y="48360"/>
                  </a:lnTo>
                  <a:lnTo>
                    <a:pt x="34470" y="48360"/>
                  </a:lnTo>
                  <a:lnTo>
                    <a:pt x="34470" y="4317"/>
                  </a:lnTo>
                  <a:cubicBezTo>
                    <a:pt x="34470" y="1946"/>
                    <a:pt x="32555" y="0"/>
                    <a:pt x="30153" y="0"/>
                  </a:cubicBezTo>
                  <a:close/>
                </a:path>
              </a:pathLst>
            </a:custGeom>
            <a:solidFill>
              <a:srgbClr val="7F403E"/>
            </a:solidFill>
            <a:ln>
              <a:noFill/>
            </a:ln>
          </p:spPr>
          <p:txBody>
            <a:bodyPr spcFirstLastPara="1" wrap="square" lIns="121900" tIns="121900" rIns="121900" bIns="121900" anchor="ctr" anchorCtr="0">
              <a:noAutofit/>
            </a:bodyPr>
            <a:lstStyle/>
            <a:p>
              <a:endParaRPr sz="2400"/>
            </a:p>
          </p:txBody>
        </p:sp>
        <p:sp>
          <p:nvSpPr>
            <p:cNvPr id="875" name="Google Shape;875;p46"/>
            <p:cNvSpPr/>
            <p:nvPr/>
          </p:nvSpPr>
          <p:spPr>
            <a:xfrm>
              <a:off x="2372650" y="3512500"/>
              <a:ext cx="861750" cy="1209000"/>
            </a:xfrm>
            <a:custGeom>
              <a:avLst/>
              <a:gdLst/>
              <a:ahLst/>
              <a:cxnLst/>
              <a:rect l="l" t="t" r="r" b="b"/>
              <a:pathLst>
                <a:path w="34470" h="48360" extrusionOk="0">
                  <a:moveTo>
                    <a:pt x="4317" y="0"/>
                  </a:moveTo>
                  <a:cubicBezTo>
                    <a:pt x="1915" y="0"/>
                    <a:pt x="1" y="1946"/>
                    <a:pt x="1" y="4317"/>
                  </a:cubicBezTo>
                  <a:lnTo>
                    <a:pt x="1" y="48360"/>
                  </a:lnTo>
                  <a:lnTo>
                    <a:pt x="34469" y="48360"/>
                  </a:lnTo>
                  <a:lnTo>
                    <a:pt x="34469" y="4317"/>
                  </a:lnTo>
                  <a:cubicBezTo>
                    <a:pt x="34469" y="1946"/>
                    <a:pt x="32524" y="0"/>
                    <a:pt x="30153" y="0"/>
                  </a:cubicBez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876" name="Google Shape;876;p46"/>
            <p:cNvSpPr/>
            <p:nvPr/>
          </p:nvSpPr>
          <p:spPr>
            <a:xfrm>
              <a:off x="1747250" y="3683475"/>
              <a:ext cx="681650" cy="1038025"/>
            </a:xfrm>
            <a:custGeom>
              <a:avLst/>
              <a:gdLst/>
              <a:ahLst/>
              <a:cxnLst/>
              <a:rect l="l" t="t" r="r" b="b"/>
              <a:pathLst>
                <a:path w="27266" h="41521" extrusionOk="0">
                  <a:moveTo>
                    <a:pt x="27266" y="0"/>
                  </a:moveTo>
                  <a:cubicBezTo>
                    <a:pt x="27266" y="0"/>
                    <a:pt x="22858" y="2250"/>
                    <a:pt x="21643" y="7204"/>
                  </a:cubicBezTo>
                  <a:cubicBezTo>
                    <a:pt x="20427" y="12159"/>
                    <a:pt x="15411" y="34803"/>
                    <a:pt x="15411" y="34803"/>
                  </a:cubicBezTo>
                  <a:lnTo>
                    <a:pt x="6658" y="34803"/>
                  </a:lnTo>
                  <a:cubicBezTo>
                    <a:pt x="2980" y="34803"/>
                    <a:pt x="1" y="37782"/>
                    <a:pt x="1" y="41460"/>
                  </a:cubicBezTo>
                  <a:lnTo>
                    <a:pt x="1" y="41521"/>
                  </a:lnTo>
                  <a:lnTo>
                    <a:pt x="20913" y="41521"/>
                  </a:lnTo>
                  <a:lnTo>
                    <a:pt x="27266" y="20761"/>
                  </a:lnTo>
                  <a:lnTo>
                    <a:pt x="27266"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77" name="Google Shape;877;p46"/>
            <p:cNvSpPr/>
            <p:nvPr/>
          </p:nvSpPr>
          <p:spPr>
            <a:xfrm>
              <a:off x="1747250" y="4553550"/>
              <a:ext cx="274350" cy="167950"/>
            </a:xfrm>
            <a:custGeom>
              <a:avLst/>
              <a:gdLst/>
              <a:ahLst/>
              <a:cxnLst/>
              <a:rect l="l" t="t" r="r" b="b"/>
              <a:pathLst>
                <a:path w="10974" h="6718" extrusionOk="0">
                  <a:moveTo>
                    <a:pt x="6658" y="0"/>
                  </a:moveTo>
                  <a:cubicBezTo>
                    <a:pt x="2980" y="0"/>
                    <a:pt x="1" y="2979"/>
                    <a:pt x="1" y="6657"/>
                  </a:cubicBezTo>
                  <a:lnTo>
                    <a:pt x="1" y="6718"/>
                  </a:lnTo>
                  <a:lnTo>
                    <a:pt x="10974" y="6718"/>
                  </a:lnTo>
                  <a:cubicBezTo>
                    <a:pt x="10609" y="3800"/>
                    <a:pt x="9576" y="1429"/>
                    <a:pt x="8816" y="0"/>
                  </a:cubicBez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878" name="Google Shape;878;p46"/>
            <p:cNvSpPr/>
            <p:nvPr/>
          </p:nvSpPr>
          <p:spPr>
            <a:xfrm>
              <a:off x="2132525" y="4553550"/>
              <a:ext cx="98800" cy="25"/>
            </a:xfrm>
            <a:custGeom>
              <a:avLst/>
              <a:gdLst/>
              <a:ahLst/>
              <a:cxnLst/>
              <a:rect l="l" t="t" r="r" b="b"/>
              <a:pathLst>
                <a:path w="3952" h="1" fill="none" extrusionOk="0">
                  <a:moveTo>
                    <a:pt x="0" y="0"/>
                  </a:moveTo>
                  <a:lnTo>
                    <a:pt x="3952" y="0"/>
                  </a:lnTo>
                </a:path>
              </a:pathLst>
            </a:custGeom>
            <a:noFill/>
            <a:ln w="9875" cap="flat" cmpd="sng">
              <a:solidFill>
                <a:srgbClr val="3E4D59"/>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79" name="Google Shape;879;p46"/>
            <p:cNvSpPr/>
            <p:nvPr/>
          </p:nvSpPr>
          <p:spPr>
            <a:xfrm>
              <a:off x="799675" y="3974525"/>
              <a:ext cx="1085900" cy="679350"/>
            </a:xfrm>
            <a:custGeom>
              <a:avLst/>
              <a:gdLst/>
              <a:ahLst/>
              <a:cxnLst/>
              <a:rect l="l" t="t" r="r" b="b"/>
              <a:pathLst>
                <a:path w="43436" h="27174" extrusionOk="0">
                  <a:moveTo>
                    <a:pt x="0" y="0"/>
                  </a:moveTo>
                  <a:lnTo>
                    <a:pt x="8268" y="27174"/>
                  </a:lnTo>
                  <a:lnTo>
                    <a:pt x="43436" y="27174"/>
                  </a:lnTo>
                  <a:lnTo>
                    <a:pt x="35168"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880" name="Google Shape;880;p46"/>
            <p:cNvSpPr/>
            <p:nvPr/>
          </p:nvSpPr>
          <p:spPr>
            <a:xfrm>
              <a:off x="2270075" y="3558850"/>
              <a:ext cx="1001550" cy="1162650"/>
            </a:xfrm>
            <a:custGeom>
              <a:avLst/>
              <a:gdLst/>
              <a:ahLst/>
              <a:cxnLst/>
              <a:rect l="l" t="t" r="r" b="b"/>
              <a:pathLst>
                <a:path w="40062" h="46506" extrusionOk="0">
                  <a:moveTo>
                    <a:pt x="17265" y="1"/>
                  </a:moveTo>
                  <a:lnTo>
                    <a:pt x="6353" y="4985"/>
                  </a:lnTo>
                  <a:lnTo>
                    <a:pt x="0" y="46506"/>
                  </a:lnTo>
                  <a:lnTo>
                    <a:pt x="37782" y="46506"/>
                  </a:lnTo>
                  <a:lnTo>
                    <a:pt x="40062" y="7326"/>
                  </a:lnTo>
                  <a:lnTo>
                    <a:pt x="27539"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81" name="Google Shape;881;p46"/>
            <p:cNvSpPr/>
            <p:nvPr/>
          </p:nvSpPr>
          <p:spPr>
            <a:xfrm>
              <a:off x="2658375" y="3703825"/>
              <a:ext cx="111725" cy="93650"/>
            </a:xfrm>
            <a:custGeom>
              <a:avLst/>
              <a:gdLst/>
              <a:ahLst/>
              <a:cxnLst/>
              <a:rect l="l" t="t" r="r" b="b"/>
              <a:pathLst>
                <a:path w="4469" h="3746" extrusionOk="0">
                  <a:moveTo>
                    <a:pt x="1092" y="1"/>
                  </a:moveTo>
                  <a:cubicBezTo>
                    <a:pt x="726" y="1"/>
                    <a:pt x="357" y="38"/>
                    <a:pt x="0" y="129"/>
                  </a:cubicBezTo>
                  <a:lnTo>
                    <a:pt x="699" y="3746"/>
                  </a:lnTo>
                  <a:lnTo>
                    <a:pt x="3101" y="3746"/>
                  </a:lnTo>
                  <a:lnTo>
                    <a:pt x="4468" y="828"/>
                  </a:lnTo>
                  <a:cubicBezTo>
                    <a:pt x="4468" y="828"/>
                    <a:pt x="2814" y="1"/>
                    <a:pt x="1092"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882" name="Google Shape;882;p46"/>
            <p:cNvSpPr/>
            <p:nvPr/>
          </p:nvSpPr>
          <p:spPr>
            <a:xfrm>
              <a:off x="2575550" y="3797450"/>
              <a:ext cx="174800" cy="880750"/>
            </a:xfrm>
            <a:custGeom>
              <a:avLst/>
              <a:gdLst/>
              <a:ahLst/>
              <a:cxnLst/>
              <a:rect l="l" t="t" r="r" b="b"/>
              <a:pathLst>
                <a:path w="6992" h="35230" extrusionOk="0">
                  <a:moveTo>
                    <a:pt x="4012" y="1"/>
                  </a:moveTo>
                  <a:lnTo>
                    <a:pt x="0" y="33132"/>
                  </a:lnTo>
                  <a:lnTo>
                    <a:pt x="2888" y="35229"/>
                  </a:lnTo>
                  <a:lnTo>
                    <a:pt x="6991" y="33527"/>
                  </a:lnTo>
                  <a:lnTo>
                    <a:pt x="6414" y="1"/>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883" name="Google Shape;883;p46"/>
            <p:cNvSpPr/>
            <p:nvPr/>
          </p:nvSpPr>
          <p:spPr>
            <a:xfrm>
              <a:off x="2482075" y="3741975"/>
              <a:ext cx="981050" cy="979525"/>
            </a:xfrm>
            <a:custGeom>
              <a:avLst/>
              <a:gdLst/>
              <a:ahLst/>
              <a:cxnLst/>
              <a:rect l="l" t="t" r="r" b="b"/>
              <a:pathLst>
                <a:path w="39242" h="39181" extrusionOk="0">
                  <a:moveTo>
                    <a:pt x="31582" y="1"/>
                  </a:moveTo>
                  <a:cubicBezTo>
                    <a:pt x="23740" y="700"/>
                    <a:pt x="22433" y="9819"/>
                    <a:pt x="22433" y="9819"/>
                  </a:cubicBezTo>
                  <a:lnTo>
                    <a:pt x="25351" y="29454"/>
                  </a:lnTo>
                  <a:lnTo>
                    <a:pt x="10700" y="29454"/>
                  </a:lnTo>
                  <a:cubicBezTo>
                    <a:pt x="1" y="29454"/>
                    <a:pt x="152" y="39181"/>
                    <a:pt x="152" y="39181"/>
                  </a:cubicBezTo>
                  <a:lnTo>
                    <a:pt x="33101" y="39181"/>
                  </a:lnTo>
                  <a:cubicBezTo>
                    <a:pt x="36597" y="39181"/>
                    <a:pt x="39241" y="36020"/>
                    <a:pt x="38633" y="32585"/>
                  </a:cubicBezTo>
                  <a:cubicBezTo>
                    <a:pt x="37296" y="24956"/>
                    <a:pt x="35229" y="12980"/>
                    <a:pt x="34804" y="9028"/>
                  </a:cubicBezTo>
                  <a:cubicBezTo>
                    <a:pt x="34135" y="3071"/>
                    <a:pt x="31582" y="1"/>
                    <a:pt x="31582" y="1"/>
                  </a:cubicBez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884" name="Google Shape;884;p46"/>
            <p:cNvSpPr/>
            <p:nvPr/>
          </p:nvSpPr>
          <p:spPr>
            <a:xfrm>
              <a:off x="2771600" y="3974525"/>
              <a:ext cx="196075" cy="53200"/>
            </a:xfrm>
            <a:custGeom>
              <a:avLst/>
              <a:gdLst/>
              <a:ahLst/>
              <a:cxnLst/>
              <a:rect l="l" t="t" r="r" b="b"/>
              <a:pathLst>
                <a:path w="7843" h="2128" extrusionOk="0">
                  <a:moveTo>
                    <a:pt x="0" y="0"/>
                  </a:moveTo>
                  <a:lnTo>
                    <a:pt x="0" y="2128"/>
                  </a:lnTo>
                  <a:lnTo>
                    <a:pt x="7842" y="2128"/>
                  </a:lnTo>
                  <a:lnTo>
                    <a:pt x="7842"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85" name="Google Shape;885;p46"/>
            <p:cNvSpPr/>
            <p:nvPr/>
          </p:nvSpPr>
          <p:spPr>
            <a:xfrm>
              <a:off x="2846075" y="3797450"/>
              <a:ext cx="36500" cy="177075"/>
            </a:xfrm>
            <a:custGeom>
              <a:avLst/>
              <a:gdLst/>
              <a:ahLst/>
              <a:cxnLst/>
              <a:rect l="l" t="t" r="r" b="b"/>
              <a:pathLst>
                <a:path w="1460" h="7083" extrusionOk="0">
                  <a:moveTo>
                    <a:pt x="730" y="1"/>
                  </a:moveTo>
                  <a:cubicBezTo>
                    <a:pt x="334" y="1"/>
                    <a:pt x="0" y="305"/>
                    <a:pt x="0" y="700"/>
                  </a:cubicBezTo>
                  <a:lnTo>
                    <a:pt x="0" y="7083"/>
                  </a:lnTo>
                  <a:lnTo>
                    <a:pt x="1459" y="7083"/>
                  </a:lnTo>
                  <a:lnTo>
                    <a:pt x="1459" y="700"/>
                  </a:lnTo>
                  <a:cubicBezTo>
                    <a:pt x="1459" y="305"/>
                    <a:pt x="1125" y="1"/>
                    <a:pt x="730" y="1"/>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86" name="Google Shape;886;p46"/>
            <p:cNvSpPr/>
            <p:nvPr/>
          </p:nvSpPr>
          <p:spPr>
            <a:xfrm>
              <a:off x="2846075" y="3797450"/>
              <a:ext cx="36500" cy="88950"/>
            </a:xfrm>
            <a:custGeom>
              <a:avLst/>
              <a:gdLst/>
              <a:ahLst/>
              <a:cxnLst/>
              <a:rect l="l" t="t" r="r" b="b"/>
              <a:pathLst>
                <a:path w="1460" h="3558" extrusionOk="0">
                  <a:moveTo>
                    <a:pt x="730" y="1"/>
                  </a:moveTo>
                  <a:cubicBezTo>
                    <a:pt x="334" y="1"/>
                    <a:pt x="0" y="305"/>
                    <a:pt x="0" y="700"/>
                  </a:cubicBezTo>
                  <a:lnTo>
                    <a:pt x="0" y="3557"/>
                  </a:lnTo>
                  <a:lnTo>
                    <a:pt x="1459" y="3557"/>
                  </a:lnTo>
                  <a:lnTo>
                    <a:pt x="1459" y="700"/>
                  </a:lnTo>
                  <a:cubicBezTo>
                    <a:pt x="1459" y="305"/>
                    <a:pt x="1125" y="1"/>
                    <a:pt x="730"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887" name="Google Shape;887;p46"/>
            <p:cNvSpPr/>
            <p:nvPr/>
          </p:nvSpPr>
          <p:spPr>
            <a:xfrm>
              <a:off x="3258675" y="4520875"/>
              <a:ext cx="204450" cy="200625"/>
            </a:xfrm>
            <a:custGeom>
              <a:avLst/>
              <a:gdLst/>
              <a:ahLst/>
              <a:cxnLst/>
              <a:rect l="l" t="t" r="r" b="b"/>
              <a:pathLst>
                <a:path w="8178" h="8025" extrusionOk="0">
                  <a:moveTo>
                    <a:pt x="6080" y="0"/>
                  </a:moveTo>
                  <a:cubicBezTo>
                    <a:pt x="2706" y="0"/>
                    <a:pt x="1" y="2706"/>
                    <a:pt x="1" y="6049"/>
                  </a:cubicBezTo>
                  <a:cubicBezTo>
                    <a:pt x="1" y="6748"/>
                    <a:pt x="123" y="7417"/>
                    <a:pt x="335" y="8025"/>
                  </a:cubicBezTo>
                  <a:lnTo>
                    <a:pt x="2037" y="8025"/>
                  </a:lnTo>
                  <a:cubicBezTo>
                    <a:pt x="5533" y="8025"/>
                    <a:pt x="8177" y="4864"/>
                    <a:pt x="7569" y="1429"/>
                  </a:cubicBezTo>
                  <a:cubicBezTo>
                    <a:pt x="7509" y="1003"/>
                    <a:pt x="7417" y="578"/>
                    <a:pt x="7357" y="122"/>
                  </a:cubicBezTo>
                  <a:cubicBezTo>
                    <a:pt x="6931" y="31"/>
                    <a:pt x="6506" y="0"/>
                    <a:pt x="6080" y="0"/>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88" name="Google Shape;888;p46"/>
            <p:cNvSpPr/>
            <p:nvPr/>
          </p:nvSpPr>
          <p:spPr>
            <a:xfrm>
              <a:off x="2339975" y="4585475"/>
              <a:ext cx="253075" cy="136025"/>
            </a:xfrm>
            <a:custGeom>
              <a:avLst/>
              <a:gdLst/>
              <a:ahLst/>
              <a:cxnLst/>
              <a:rect l="l" t="t" r="r" b="b"/>
              <a:pathLst>
                <a:path w="10123" h="5441" extrusionOk="0">
                  <a:moveTo>
                    <a:pt x="5350" y="0"/>
                  </a:moveTo>
                  <a:cubicBezTo>
                    <a:pt x="2402" y="0"/>
                    <a:pt x="1" y="2432"/>
                    <a:pt x="1" y="5380"/>
                  </a:cubicBezTo>
                  <a:lnTo>
                    <a:pt x="1" y="5441"/>
                  </a:lnTo>
                  <a:lnTo>
                    <a:pt x="10122" y="5441"/>
                  </a:lnTo>
                  <a:lnTo>
                    <a:pt x="10122" y="0"/>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889" name="Google Shape;889;p46"/>
            <p:cNvSpPr/>
            <p:nvPr/>
          </p:nvSpPr>
          <p:spPr>
            <a:xfrm>
              <a:off x="2746525" y="4478325"/>
              <a:ext cx="262175" cy="243175"/>
            </a:xfrm>
            <a:custGeom>
              <a:avLst/>
              <a:gdLst/>
              <a:ahLst/>
              <a:cxnLst/>
              <a:rect l="l" t="t" r="r" b="b"/>
              <a:pathLst>
                <a:path w="10487" h="9727" extrusionOk="0">
                  <a:moveTo>
                    <a:pt x="0" y="0"/>
                  </a:moveTo>
                  <a:lnTo>
                    <a:pt x="122" y="9727"/>
                  </a:lnTo>
                  <a:lnTo>
                    <a:pt x="9909" y="9727"/>
                  </a:lnTo>
                  <a:cubicBezTo>
                    <a:pt x="10487" y="5107"/>
                    <a:pt x="8815" y="1854"/>
                    <a:pt x="7417" y="0"/>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890" name="Google Shape;890;p46"/>
            <p:cNvSpPr/>
            <p:nvPr/>
          </p:nvSpPr>
          <p:spPr>
            <a:xfrm>
              <a:off x="2482075" y="4478325"/>
              <a:ext cx="427075" cy="243175"/>
            </a:xfrm>
            <a:custGeom>
              <a:avLst/>
              <a:gdLst/>
              <a:ahLst/>
              <a:cxnLst/>
              <a:rect l="l" t="t" r="r" b="b"/>
              <a:pathLst>
                <a:path w="17083" h="9727" extrusionOk="0">
                  <a:moveTo>
                    <a:pt x="10700" y="0"/>
                  </a:moveTo>
                  <a:cubicBezTo>
                    <a:pt x="1" y="0"/>
                    <a:pt x="152" y="9727"/>
                    <a:pt x="152" y="9727"/>
                  </a:cubicBezTo>
                  <a:lnTo>
                    <a:pt x="16171" y="9727"/>
                  </a:lnTo>
                  <a:cubicBezTo>
                    <a:pt x="17083" y="2645"/>
                    <a:pt x="12949" y="0"/>
                    <a:pt x="12949" y="0"/>
                  </a:cubicBez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891" name="Google Shape;891;p46"/>
            <p:cNvSpPr/>
            <p:nvPr/>
          </p:nvSpPr>
          <p:spPr>
            <a:xfrm>
              <a:off x="2551975" y="4585475"/>
              <a:ext cx="73750" cy="136025"/>
            </a:xfrm>
            <a:custGeom>
              <a:avLst/>
              <a:gdLst/>
              <a:ahLst/>
              <a:cxnLst/>
              <a:rect l="l" t="t" r="r" b="b"/>
              <a:pathLst>
                <a:path w="2950" h="5441" fill="none" extrusionOk="0">
                  <a:moveTo>
                    <a:pt x="335" y="5441"/>
                  </a:moveTo>
                  <a:cubicBezTo>
                    <a:pt x="335" y="5441"/>
                    <a:pt x="1" y="1915"/>
                    <a:pt x="2949" y="0"/>
                  </a:cubicBezTo>
                </a:path>
              </a:pathLst>
            </a:custGeom>
            <a:noFill/>
            <a:ln w="9875" cap="flat" cmpd="sng">
              <a:solidFill>
                <a:srgbClr val="59332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92" name="Google Shape;892;p46"/>
            <p:cNvSpPr/>
            <p:nvPr/>
          </p:nvSpPr>
          <p:spPr>
            <a:xfrm>
              <a:off x="2412925" y="4478325"/>
              <a:ext cx="336650" cy="75250"/>
            </a:xfrm>
            <a:custGeom>
              <a:avLst/>
              <a:gdLst/>
              <a:ahLst/>
              <a:cxnLst/>
              <a:rect l="l" t="t" r="r" b="b"/>
              <a:pathLst>
                <a:path w="13466" h="3010" extrusionOk="0">
                  <a:moveTo>
                    <a:pt x="1459" y="0"/>
                  </a:moveTo>
                  <a:cubicBezTo>
                    <a:pt x="639" y="0"/>
                    <a:pt x="1" y="669"/>
                    <a:pt x="1" y="1490"/>
                  </a:cubicBezTo>
                  <a:lnTo>
                    <a:pt x="1" y="1520"/>
                  </a:lnTo>
                  <a:cubicBezTo>
                    <a:pt x="1" y="2341"/>
                    <a:pt x="639" y="3009"/>
                    <a:pt x="1459" y="3009"/>
                  </a:cubicBezTo>
                  <a:lnTo>
                    <a:pt x="13466" y="3009"/>
                  </a:lnTo>
                  <a:lnTo>
                    <a:pt x="13466" y="0"/>
                  </a:ln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893" name="Google Shape;893;p46"/>
            <p:cNvSpPr/>
            <p:nvPr/>
          </p:nvSpPr>
          <p:spPr>
            <a:xfrm>
              <a:off x="1836175" y="4653850"/>
              <a:ext cx="433925" cy="67650"/>
            </a:xfrm>
            <a:custGeom>
              <a:avLst/>
              <a:gdLst/>
              <a:ahLst/>
              <a:cxnLst/>
              <a:rect l="l" t="t" r="r" b="b"/>
              <a:pathLst>
                <a:path w="17357" h="2706" extrusionOk="0">
                  <a:moveTo>
                    <a:pt x="0" y="1"/>
                  </a:moveTo>
                  <a:lnTo>
                    <a:pt x="0" y="2706"/>
                  </a:lnTo>
                  <a:lnTo>
                    <a:pt x="17356" y="2706"/>
                  </a:lnTo>
                  <a:lnTo>
                    <a:pt x="17356" y="1"/>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894" name="Google Shape;894;p46"/>
            <p:cNvSpPr/>
            <p:nvPr/>
          </p:nvSpPr>
          <p:spPr>
            <a:xfrm>
              <a:off x="956975" y="4653850"/>
              <a:ext cx="879225" cy="67650"/>
            </a:xfrm>
            <a:custGeom>
              <a:avLst/>
              <a:gdLst/>
              <a:ahLst/>
              <a:cxnLst/>
              <a:rect l="l" t="t" r="r" b="b"/>
              <a:pathLst>
                <a:path w="35169" h="2706" extrusionOk="0">
                  <a:moveTo>
                    <a:pt x="0" y="1"/>
                  </a:moveTo>
                  <a:lnTo>
                    <a:pt x="0" y="2706"/>
                  </a:lnTo>
                  <a:lnTo>
                    <a:pt x="35168" y="2706"/>
                  </a:lnTo>
                  <a:lnTo>
                    <a:pt x="35168" y="1"/>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895" name="Google Shape;895;p46"/>
            <p:cNvSpPr/>
            <p:nvPr/>
          </p:nvSpPr>
          <p:spPr>
            <a:xfrm>
              <a:off x="2900025" y="3628775"/>
              <a:ext cx="272050" cy="145900"/>
            </a:xfrm>
            <a:custGeom>
              <a:avLst/>
              <a:gdLst/>
              <a:ahLst/>
              <a:cxnLst/>
              <a:rect l="l" t="t" r="r" b="b"/>
              <a:pathLst>
                <a:path w="10882" h="5836" fill="none" extrusionOk="0">
                  <a:moveTo>
                    <a:pt x="0" y="0"/>
                  </a:moveTo>
                  <a:lnTo>
                    <a:pt x="10882" y="5836"/>
                  </a:lnTo>
                </a:path>
              </a:pathLst>
            </a:custGeom>
            <a:noFill/>
            <a:ln w="9875" cap="flat" cmpd="sng">
              <a:solidFill>
                <a:srgbClr val="7590AA"/>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96" name="Google Shape;896;p46"/>
            <p:cNvSpPr/>
            <p:nvPr/>
          </p:nvSpPr>
          <p:spPr>
            <a:xfrm>
              <a:off x="2412925" y="3628775"/>
              <a:ext cx="234825" cy="113225"/>
            </a:xfrm>
            <a:custGeom>
              <a:avLst/>
              <a:gdLst/>
              <a:ahLst/>
              <a:cxnLst/>
              <a:rect l="l" t="t" r="r" b="b"/>
              <a:pathLst>
                <a:path w="9393" h="4529" fill="none" extrusionOk="0">
                  <a:moveTo>
                    <a:pt x="9393" y="0"/>
                  </a:moveTo>
                  <a:lnTo>
                    <a:pt x="1" y="4529"/>
                  </a:lnTo>
                </a:path>
              </a:pathLst>
            </a:custGeom>
            <a:noFill/>
            <a:ln w="9875" cap="flat" cmpd="sng">
              <a:solidFill>
                <a:srgbClr val="7590AA"/>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897" name="Google Shape;897;p46"/>
            <p:cNvSpPr/>
            <p:nvPr/>
          </p:nvSpPr>
          <p:spPr>
            <a:xfrm>
              <a:off x="2912925" y="4621175"/>
              <a:ext cx="57025" cy="57025"/>
            </a:xfrm>
            <a:custGeom>
              <a:avLst/>
              <a:gdLst/>
              <a:ahLst/>
              <a:cxnLst/>
              <a:rect l="l" t="t" r="r" b="b"/>
              <a:pathLst>
                <a:path w="2281" h="2281" extrusionOk="0">
                  <a:moveTo>
                    <a:pt x="1126" y="1"/>
                  </a:moveTo>
                  <a:cubicBezTo>
                    <a:pt x="487" y="1"/>
                    <a:pt x="1" y="517"/>
                    <a:pt x="1" y="1156"/>
                  </a:cubicBezTo>
                  <a:cubicBezTo>
                    <a:pt x="1" y="1764"/>
                    <a:pt x="487" y="2280"/>
                    <a:pt x="1126" y="2280"/>
                  </a:cubicBezTo>
                  <a:cubicBezTo>
                    <a:pt x="1764" y="2280"/>
                    <a:pt x="2281" y="1764"/>
                    <a:pt x="2281" y="1156"/>
                  </a:cubicBezTo>
                  <a:cubicBezTo>
                    <a:pt x="2281" y="517"/>
                    <a:pt x="1764" y="1"/>
                    <a:pt x="1126" y="1"/>
                  </a:cubicBez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898" name="Google Shape;898;p46"/>
            <p:cNvSpPr/>
            <p:nvPr/>
          </p:nvSpPr>
          <p:spPr>
            <a:xfrm>
              <a:off x="750275" y="3974525"/>
              <a:ext cx="1085925" cy="679350"/>
            </a:xfrm>
            <a:custGeom>
              <a:avLst/>
              <a:gdLst/>
              <a:ahLst/>
              <a:cxnLst/>
              <a:rect l="l" t="t" r="r" b="b"/>
              <a:pathLst>
                <a:path w="43437" h="27174" extrusionOk="0">
                  <a:moveTo>
                    <a:pt x="1" y="0"/>
                  </a:moveTo>
                  <a:lnTo>
                    <a:pt x="8268" y="27174"/>
                  </a:lnTo>
                  <a:lnTo>
                    <a:pt x="43436" y="27174"/>
                  </a:lnTo>
                  <a:lnTo>
                    <a:pt x="35169"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899" name="Google Shape;899;p46"/>
            <p:cNvSpPr/>
            <p:nvPr/>
          </p:nvSpPr>
          <p:spPr>
            <a:xfrm>
              <a:off x="1157575" y="4276950"/>
              <a:ext cx="239400" cy="53975"/>
            </a:xfrm>
            <a:custGeom>
              <a:avLst/>
              <a:gdLst/>
              <a:ahLst/>
              <a:cxnLst/>
              <a:rect l="l" t="t" r="r" b="b"/>
              <a:pathLst>
                <a:path w="9576" h="2159" extrusionOk="0">
                  <a:moveTo>
                    <a:pt x="1065" y="0"/>
                  </a:moveTo>
                  <a:cubicBezTo>
                    <a:pt x="487" y="0"/>
                    <a:pt x="1" y="456"/>
                    <a:pt x="1" y="1064"/>
                  </a:cubicBezTo>
                  <a:cubicBezTo>
                    <a:pt x="1" y="1672"/>
                    <a:pt x="487" y="2159"/>
                    <a:pt x="1065" y="2159"/>
                  </a:cubicBezTo>
                  <a:lnTo>
                    <a:pt x="8512" y="2159"/>
                  </a:lnTo>
                  <a:cubicBezTo>
                    <a:pt x="9089" y="2159"/>
                    <a:pt x="9575" y="1672"/>
                    <a:pt x="9575" y="1064"/>
                  </a:cubicBezTo>
                  <a:cubicBezTo>
                    <a:pt x="9575" y="456"/>
                    <a:pt x="9089" y="0"/>
                    <a:pt x="8512" y="0"/>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900" name="Google Shape;900;p46"/>
            <p:cNvSpPr/>
            <p:nvPr/>
          </p:nvSpPr>
          <p:spPr>
            <a:xfrm>
              <a:off x="1042075" y="4678175"/>
              <a:ext cx="91975" cy="19775"/>
            </a:xfrm>
            <a:custGeom>
              <a:avLst/>
              <a:gdLst/>
              <a:ahLst/>
              <a:cxnLst/>
              <a:rect l="l" t="t" r="r" b="b"/>
              <a:pathLst>
                <a:path w="3679" h="791" extrusionOk="0">
                  <a:moveTo>
                    <a:pt x="1" y="0"/>
                  </a:moveTo>
                  <a:lnTo>
                    <a:pt x="1" y="791"/>
                  </a:lnTo>
                  <a:lnTo>
                    <a:pt x="3679" y="791"/>
                  </a:lnTo>
                  <a:lnTo>
                    <a:pt x="3679"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901" name="Google Shape;901;p46"/>
            <p:cNvSpPr/>
            <p:nvPr/>
          </p:nvSpPr>
          <p:spPr>
            <a:xfrm>
              <a:off x="1185700" y="4678175"/>
              <a:ext cx="91975" cy="19775"/>
            </a:xfrm>
            <a:custGeom>
              <a:avLst/>
              <a:gdLst/>
              <a:ahLst/>
              <a:cxnLst/>
              <a:rect l="l" t="t" r="r" b="b"/>
              <a:pathLst>
                <a:path w="3679" h="791" extrusionOk="0">
                  <a:moveTo>
                    <a:pt x="0" y="0"/>
                  </a:moveTo>
                  <a:lnTo>
                    <a:pt x="0" y="791"/>
                  </a:lnTo>
                  <a:lnTo>
                    <a:pt x="3678" y="791"/>
                  </a:lnTo>
                  <a:lnTo>
                    <a:pt x="3678"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902" name="Google Shape;902;p46"/>
            <p:cNvSpPr/>
            <p:nvPr/>
          </p:nvSpPr>
          <p:spPr>
            <a:xfrm>
              <a:off x="842975" y="4721475"/>
              <a:ext cx="2748575" cy="123900"/>
            </a:xfrm>
            <a:custGeom>
              <a:avLst/>
              <a:gdLst/>
              <a:ahLst/>
              <a:cxnLst/>
              <a:rect l="l" t="t" r="r" b="b"/>
              <a:pathLst>
                <a:path w="109943" h="4956" extrusionOk="0">
                  <a:moveTo>
                    <a:pt x="2037" y="1"/>
                  </a:moveTo>
                  <a:cubicBezTo>
                    <a:pt x="913" y="1"/>
                    <a:pt x="1" y="913"/>
                    <a:pt x="1" y="2007"/>
                  </a:cubicBezTo>
                  <a:lnTo>
                    <a:pt x="1" y="2919"/>
                  </a:lnTo>
                  <a:cubicBezTo>
                    <a:pt x="1" y="4043"/>
                    <a:pt x="913" y="4955"/>
                    <a:pt x="2037" y="4955"/>
                  </a:cubicBezTo>
                  <a:lnTo>
                    <a:pt x="107906" y="4955"/>
                  </a:lnTo>
                  <a:cubicBezTo>
                    <a:pt x="109030" y="4955"/>
                    <a:pt x="109942" y="4043"/>
                    <a:pt x="109942" y="2919"/>
                  </a:cubicBezTo>
                  <a:lnTo>
                    <a:pt x="109942" y="2007"/>
                  </a:lnTo>
                  <a:cubicBezTo>
                    <a:pt x="109942" y="913"/>
                    <a:pt x="109030" y="1"/>
                    <a:pt x="107906" y="1"/>
                  </a:cubicBezTo>
                  <a:close/>
                </a:path>
              </a:pathLst>
            </a:custGeom>
            <a:solidFill>
              <a:srgbClr val="F3766F"/>
            </a:solidFill>
            <a:ln>
              <a:noFill/>
            </a:ln>
          </p:spPr>
          <p:txBody>
            <a:bodyPr spcFirstLastPara="1" wrap="square" lIns="121900" tIns="121900" rIns="121900" bIns="121900" anchor="ctr" anchorCtr="0">
              <a:noAutofit/>
            </a:bodyPr>
            <a:lstStyle/>
            <a:p>
              <a:endParaRPr sz="2400"/>
            </a:p>
          </p:txBody>
        </p:sp>
        <p:sp>
          <p:nvSpPr>
            <p:cNvPr id="903" name="Google Shape;903;p46"/>
            <p:cNvSpPr/>
            <p:nvPr/>
          </p:nvSpPr>
          <p:spPr>
            <a:xfrm>
              <a:off x="2672050" y="4721475"/>
              <a:ext cx="992450" cy="123900"/>
            </a:xfrm>
            <a:custGeom>
              <a:avLst/>
              <a:gdLst/>
              <a:ahLst/>
              <a:cxnLst/>
              <a:rect l="l" t="t" r="r" b="b"/>
              <a:pathLst>
                <a:path w="39698" h="4956" extrusionOk="0">
                  <a:moveTo>
                    <a:pt x="1855" y="1"/>
                  </a:moveTo>
                  <a:cubicBezTo>
                    <a:pt x="821" y="1"/>
                    <a:pt x="0" y="822"/>
                    <a:pt x="0" y="1825"/>
                  </a:cubicBezTo>
                  <a:lnTo>
                    <a:pt x="0" y="3132"/>
                  </a:lnTo>
                  <a:cubicBezTo>
                    <a:pt x="0" y="4135"/>
                    <a:pt x="821" y="4955"/>
                    <a:pt x="1855" y="4955"/>
                  </a:cubicBezTo>
                  <a:lnTo>
                    <a:pt x="37843" y="4955"/>
                  </a:lnTo>
                  <a:cubicBezTo>
                    <a:pt x="38877" y="4955"/>
                    <a:pt x="39697" y="4135"/>
                    <a:pt x="39697" y="3132"/>
                  </a:cubicBezTo>
                  <a:lnTo>
                    <a:pt x="39697" y="1825"/>
                  </a:lnTo>
                  <a:cubicBezTo>
                    <a:pt x="39697" y="822"/>
                    <a:pt x="38877" y="1"/>
                    <a:pt x="37843" y="1"/>
                  </a:cubicBezTo>
                  <a:close/>
                </a:path>
              </a:pathLst>
            </a:custGeom>
            <a:solidFill>
              <a:srgbClr val="AF5954"/>
            </a:solidFill>
            <a:ln>
              <a:noFill/>
            </a:ln>
          </p:spPr>
          <p:txBody>
            <a:bodyPr spcFirstLastPara="1" wrap="square" lIns="121900" tIns="121900" rIns="121900" bIns="121900" anchor="ctr" anchorCtr="0">
              <a:noAutofit/>
            </a:bodyPr>
            <a:lstStyle/>
            <a:p>
              <a:endParaRPr sz="2400"/>
            </a:p>
          </p:txBody>
        </p:sp>
        <p:sp>
          <p:nvSpPr>
            <p:cNvPr id="904" name="Google Shape;904;p46"/>
            <p:cNvSpPr/>
            <p:nvPr/>
          </p:nvSpPr>
          <p:spPr>
            <a:xfrm>
              <a:off x="2882550" y="3841525"/>
              <a:ext cx="12175" cy="99575"/>
            </a:xfrm>
            <a:custGeom>
              <a:avLst/>
              <a:gdLst/>
              <a:ahLst/>
              <a:cxnLst/>
              <a:rect l="l" t="t" r="r" b="b"/>
              <a:pathLst>
                <a:path w="487" h="3983" extrusionOk="0">
                  <a:moveTo>
                    <a:pt x="0" y="1"/>
                  </a:moveTo>
                  <a:lnTo>
                    <a:pt x="0" y="3983"/>
                  </a:lnTo>
                  <a:lnTo>
                    <a:pt x="486" y="3983"/>
                  </a:lnTo>
                  <a:lnTo>
                    <a:pt x="486" y="1"/>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905" name="Google Shape;905;p46"/>
            <p:cNvSpPr/>
            <p:nvPr/>
          </p:nvSpPr>
          <p:spPr>
            <a:xfrm>
              <a:off x="2771600" y="4027700"/>
              <a:ext cx="196075" cy="143650"/>
            </a:xfrm>
            <a:custGeom>
              <a:avLst/>
              <a:gdLst/>
              <a:ahLst/>
              <a:cxnLst/>
              <a:rect l="l" t="t" r="r" b="b"/>
              <a:pathLst>
                <a:path w="7843" h="5746" extrusionOk="0">
                  <a:moveTo>
                    <a:pt x="0" y="1"/>
                  </a:moveTo>
                  <a:lnTo>
                    <a:pt x="0" y="5745"/>
                  </a:lnTo>
                  <a:lnTo>
                    <a:pt x="7842" y="5745"/>
                  </a:lnTo>
                  <a:lnTo>
                    <a:pt x="7842"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906" name="Google Shape;906;p46"/>
            <p:cNvSpPr/>
            <p:nvPr/>
          </p:nvSpPr>
          <p:spPr>
            <a:xfrm>
              <a:off x="2738925" y="3628775"/>
              <a:ext cx="94250" cy="95750"/>
            </a:xfrm>
            <a:custGeom>
              <a:avLst/>
              <a:gdLst/>
              <a:ahLst/>
              <a:cxnLst/>
              <a:rect l="l" t="t" r="r" b="b"/>
              <a:pathLst>
                <a:path w="3770" h="3830" extrusionOk="0">
                  <a:moveTo>
                    <a:pt x="2219" y="0"/>
                  </a:moveTo>
                  <a:lnTo>
                    <a:pt x="0" y="3344"/>
                  </a:lnTo>
                  <a:lnTo>
                    <a:pt x="1246" y="3830"/>
                  </a:lnTo>
                  <a:lnTo>
                    <a:pt x="3769"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907" name="Google Shape;907;p46"/>
            <p:cNvSpPr/>
            <p:nvPr/>
          </p:nvSpPr>
          <p:spPr>
            <a:xfrm>
              <a:off x="2658375" y="3613575"/>
              <a:ext cx="37250" cy="99550"/>
            </a:xfrm>
            <a:custGeom>
              <a:avLst/>
              <a:gdLst/>
              <a:ahLst/>
              <a:cxnLst/>
              <a:rect l="l" t="t" r="r" b="b"/>
              <a:pathLst>
                <a:path w="1490" h="3982" extrusionOk="0">
                  <a:moveTo>
                    <a:pt x="699" y="0"/>
                  </a:moveTo>
                  <a:lnTo>
                    <a:pt x="0" y="608"/>
                  </a:lnTo>
                  <a:lnTo>
                    <a:pt x="0" y="3739"/>
                  </a:lnTo>
                  <a:lnTo>
                    <a:pt x="1490" y="3982"/>
                  </a:lnTo>
                  <a:lnTo>
                    <a:pt x="699"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908" name="Google Shape;908;p46"/>
            <p:cNvSpPr/>
            <p:nvPr/>
          </p:nvSpPr>
          <p:spPr>
            <a:xfrm>
              <a:off x="2770075" y="3520100"/>
              <a:ext cx="188475" cy="163400"/>
            </a:xfrm>
            <a:custGeom>
              <a:avLst/>
              <a:gdLst/>
              <a:ahLst/>
              <a:cxnLst/>
              <a:rect l="l" t="t" r="r" b="b"/>
              <a:pathLst>
                <a:path w="7539" h="6536" extrusionOk="0">
                  <a:moveTo>
                    <a:pt x="4621" y="0"/>
                  </a:moveTo>
                  <a:lnTo>
                    <a:pt x="608" y="335"/>
                  </a:lnTo>
                  <a:lnTo>
                    <a:pt x="0" y="2645"/>
                  </a:lnTo>
                  <a:lnTo>
                    <a:pt x="1520" y="6535"/>
                  </a:lnTo>
                  <a:cubicBezTo>
                    <a:pt x="1520" y="6535"/>
                    <a:pt x="6110" y="4621"/>
                    <a:pt x="7539" y="1551"/>
                  </a:cubicBezTo>
                  <a:lnTo>
                    <a:pt x="4621" y="0"/>
                  </a:ln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909" name="Google Shape;909;p46"/>
            <p:cNvSpPr/>
            <p:nvPr/>
          </p:nvSpPr>
          <p:spPr>
            <a:xfrm>
              <a:off x="2647725" y="3558850"/>
              <a:ext cx="56275" cy="108700"/>
            </a:xfrm>
            <a:custGeom>
              <a:avLst/>
              <a:gdLst/>
              <a:ahLst/>
              <a:cxnLst/>
              <a:rect l="l" t="t" r="r" b="b"/>
              <a:pathLst>
                <a:path w="2251" h="4348" extrusionOk="0">
                  <a:moveTo>
                    <a:pt x="2250" y="1"/>
                  </a:moveTo>
                  <a:lnTo>
                    <a:pt x="426" y="791"/>
                  </a:lnTo>
                  <a:lnTo>
                    <a:pt x="1" y="4347"/>
                  </a:lnTo>
                  <a:lnTo>
                    <a:pt x="2250" y="1703"/>
                  </a:lnTo>
                  <a:lnTo>
                    <a:pt x="2250" y="1"/>
                  </a:ln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910" name="Google Shape;910;p46"/>
            <p:cNvSpPr/>
            <p:nvPr/>
          </p:nvSpPr>
          <p:spPr>
            <a:xfrm>
              <a:off x="956975" y="4653850"/>
              <a:ext cx="879225" cy="25"/>
            </a:xfrm>
            <a:custGeom>
              <a:avLst/>
              <a:gdLst/>
              <a:ahLst/>
              <a:cxnLst/>
              <a:rect l="l" t="t" r="r" b="b"/>
              <a:pathLst>
                <a:path w="35169" h="1" fill="none" extrusionOk="0">
                  <a:moveTo>
                    <a:pt x="0" y="1"/>
                  </a:moveTo>
                  <a:lnTo>
                    <a:pt x="35168" y="1"/>
                  </a:lnTo>
                </a:path>
              </a:pathLst>
            </a:custGeom>
            <a:noFill/>
            <a:ln w="9875" cap="flat" cmpd="sng">
              <a:solidFill>
                <a:srgbClr val="8372A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11" name="Google Shape;911;p46"/>
            <p:cNvSpPr/>
            <p:nvPr/>
          </p:nvSpPr>
          <p:spPr>
            <a:xfrm>
              <a:off x="2805800" y="4478325"/>
              <a:ext cx="465825" cy="25"/>
            </a:xfrm>
            <a:custGeom>
              <a:avLst/>
              <a:gdLst/>
              <a:ahLst/>
              <a:cxnLst/>
              <a:rect l="l" t="t" r="r" b="b"/>
              <a:pathLst>
                <a:path w="18633" h="1" fill="none" extrusionOk="0">
                  <a:moveTo>
                    <a:pt x="0" y="0"/>
                  </a:moveTo>
                  <a:lnTo>
                    <a:pt x="18633" y="0"/>
                  </a:lnTo>
                </a:path>
              </a:pathLst>
            </a:custGeom>
            <a:noFill/>
            <a:ln w="9875" cap="flat" cmpd="sng">
              <a:solidFill>
                <a:srgbClr val="7590AA"/>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12" name="Google Shape;912;p46"/>
            <p:cNvSpPr/>
            <p:nvPr/>
          </p:nvSpPr>
          <p:spPr>
            <a:xfrm>
              <a:off x="2625700" y="3018800"/>
              <a:ext cx="351100" cy="350100"/>
            </a:xfrm>
            <a:custGeom>
              <a:avLst/>
              <a:gdLst/>
              <a:ahLst/>
              <a:cxnLst/>
              <a:rect l="l" t="t" r="r" b="b"/>
              <a:pathLst>
                <a:path w="14044" h="14004" extrusionOk="0">
                  <a:moveTo>
                    <a:pt x="7436" y="1"/>
                  </a:moveTo>
                  <a:cubicBezTo>
                    <a:pt x="6467" y="1"/>
                    <a:pt x="5402" y="141"/>
                    <a:pt x="4256" y="417"/>
                  </a:cubicBezTo>
                  <a:cubicBezTo>
                    <a:pt x="91" y="1420"/>
                    <a:pt x="0" y="4946"/>
                    <a:pt x="0" y="4946"/>
                  </a:cubicBezTo>
                  <a:cubicBezTo>
                    <a:pt x="0" y="4946"/>
                    <a:pt x="5046" y="9596"/>
                    <a:pt x="8845" y="14004"/>
                  </a:cubicBezTo>
                  <a:cubicBezTo>
                    <a:pt x="14043" y="11268"/>
                    <a:pt x="14043" y="5767"/>
                    <a:pt x="12797" y="3001"/>
                  </a:cubicBezTo>
                  <a:cubicBezTo>
                    <a:pt x="11872" y="974"/>
                    <a:pt x="9988" y="1"/>
                    <a:pt x="7436" y="1"/>
                  </a:cubicBezTo>
                  <a:close/>
                </a:path>
              </a:pathLst>
            </a:custGeom>
            <a:solidFill>
              <a:srgbClr val="7A473D"/>
            </a:solidFill>
            <a:ln>
              <a:noFill/>
            </a:ln>
          </p:spPr>
          <p:txBody>
            <a:bodyPr spcFirstLastPara="1" wrap="square" lIns="121900" tIns="121900" rIns="121900" bIns="121900" anchor="ctr" anchorCtr="0">
              <a:noAutofit/>
            </a:bodyPr>
            <a:lstStyle/>
            <a:p>
              <a:endParaRPr sz="2400"/>
            </a:p>
          </p:txBody>
        </p:sp>
        <p:sp>
          <p:nvSpPr>
            <p:cNvPr id="913" name="Google Shape;913;p46"/>
            <p:cNvSpPr/>
            <p:nvPr/>
          </p:nvSpPr>
          <p:spPr>
            <a:xfrm>
              <a:off x="2695600" y="3294400"/>
              <a:ext cx="190000" cy="389100"/>
            </a:xfrm>
            <a:custGeom>
              <a:avLst/>
              <a:gdLst/>
              <a:ahLst/>
              <a:cxnLst/>
              <a:rect l="l" t="t" r="r" b="b"/>
              <a:pathLst>
                <a:path w="7600" h="15564" extrusionOk="0">
                  <a:moveTo>
                    <a:pt x="7356" y="1"/>
                  </a:moveTo>
                  <a:lnTo>
                    <a:pt x="1" y="5047"/>
                  </a:lnTo>
                  <a:lnTo>
                    <a:pt x="457" y="15563"/>
                  </a:lnTo>
                  <a:lnTo>
                    <a:pt x="2979" y="11673"/>
                  </a:lnTo>
                  <a:cubicBezTo>
                    <a:pt x="5016" y="11278"/>
                    <a:pt x="7600" y="9028"/>
                    <a:pt x="7600" y="9028"/>
                  </a:cubicBezTo>
                  <a:lnTo>
                    <a:pt x="7356" y="1"/>
                  </a:ln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914" name="Google Shape;914;p46"/>
            <p:cNvSpPr/>
            <p:nvPr/>
          </p:nvSpPr>
          <p:spPr>
            <a:xfrm>
              <a:off x="2695600" y="3365075"/>
              <a:ext cx="151250" cy="163400"/>
            </a:xfrm>
            <a:custGeom>
              <a:avLst/>
              <a:gdLst/>
              <a:ahLst/>
              <a:cxnLst/>
              <a:rect l="l" t="t" r="r" b="b"/>
              <a:pathLst>
                <a:path w="6050" h="6536" extrusionOk="0">
                  <a:moveTo>
                    <a:pt x="3223" y="1"/>
                  </a:moveTo>
                  <a:lnTo>
                    <a:pt x="1" y="2220"/>
                  </a:lnTo>
                  <a:lnTo>
                    <a:pt x="183" y="6536"/>
                  </a:lnTo>
                  <a:cubicBezTo>
                    <a:pt x="1855" y="5563"/>
                    <a:pt x="5168" y="3344"/>
                    <a:pt x="6049" y="153"/>
                  </a:cubicBezTo>
                  <a:cubicBezTo>
                    <a:pt x="5016" y="153"/>
                    <a:pt x="4074" y="92"/>
                    <a:pt x="3223" y="1"/>
                  </a:cubicBezTo>
                  <a:close/>
                </a:path>
              </a:pathLst>
            </a:custGeom>
            <a:solidFill>
              <a:srgbClr val="3A1414"/>
            </a:solidFill>
            <a:ln>
              <a:noFill/>
            </a:ln>
          </p:spPr>
          <p:txBody>
            <a:bodyPr spcFirstLastPara="1" wrap="square" lIns="121900" tIns="121900" rIns="121900" bIns="121900" anchor="ctr" anchorCtr="0">
              <a:noAutofit/>
            </a:bodyPr>
            <a:lstStyle/>
            <a:p>
              <a:endParaRPr sz="2400"/>
            </a:p>
          </p:txBody>
        </p:sp>
        <p:sp>
          <p:nvSpPr>
            <p:cNvPr id="915" name="Google Shape;915;p46"/>
            <p:cNvSpPr/>
            <p:nvPr/>
          </p:nvSpPr>
          <p:spPr>
            <a:xfrm>
              <a:off x="2596825" y="3078600"/>
              <a:ext cx="305225" cy="387400"/>
            </a:xfrm>
            <a:custGeom>
              <a:avLst/>
              <a:gdLst/>
              <a:ahLst/>
              <a:cxnLst/>
              <a:rect l="l" t="t" r="r" b="b"/>
              <a:pathLst>
                <a:path w="12209" h="15496" extrusionOk="0">
                  <a:moveTo>
                    <a:pt x="3952" y="1"/>
                  </a:moveTo>
                  <a:cubicBezTo>
                    <a:pt x="3951" y="1"/>
                    <a:pt x="0" y="943"/>
                    <a:pt x="122" y="7934"/>
                  </a:cubicBezTo>
                  <a:cubicBezTo>
                    <a:pt x="122" y="13373"/>
                    <a:pt x="617" y="15496"/>
                    <a:pt x="3252" y="15496"/>
                  </a:cubicBezTo>
                  <a:cubicBezTo>
                    <a:pt x="3945" y="15496"/>
                    <a:pt x="4787" y="15349"/>
                    <a:pt x="5806" y="15077"/>
                  </a:cubicBezTo>
                  <a:cubicBezTo>
                    <a:pt x="8572" y="14165"/>
                    <a:pt x="10821" y="12037"/>
                    <a:pt x="11216" y="6870"/>
                  </a:cubicBezTo>
                  <a:cubicBezTo>
                    <a:pt x="11611" y="1733"/>
                    <a:pt x="12007" y="1581"/>
                    <a:pt x="12159" y="791"/>
                  </a:cubicBezTo>
                  <a:cubicBezTo>
                    <a:pt x="12209" y="464"/>
                    <a:pt x="11560" y="272"/>
                    <a:pt x="10632" y="272"/>
                  </a:cubicBezTo>
                  <a:cubicBezTo>
                    <a:pt x="9320" y="272"/>
                    <a:pt x="7447" y="655"/>
                    <a:pt x="6201" y="1581"/>
                  </a:cubicBezTo>
                  <a:cubicBezTo>
                    <a:pt x="5595" y="2040"/>
                    <a:pt x="4982" y="2228"/>
                    <a:pt x="4463" y="2228"/>
                  </a:cubicBezTo>
                  <a:cubicBezTo>
                    <a:pt x="3160" y="2228"/>
                    <a:pt x="2452" y="1044"/>
                    <a:pt x="3952" y="1"/>
                  </a:cubicBez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916" name="Google Shape;916;p46"/>
            <p:cNvSpPr/>
            <p:nvPr/>
          </p:nvSpPr>
          <p:spPr>
            <a:xfrm>
              <a:off x="2841500" y="3235900"/>
              <a:ext cx="117050" cy="117050"/>
            </a:xfrm>
            <a:custGeom>
              <a:avLst/>
              <a:gdLst/>
              <a:ahLst/>
              <a:cxnLst/>
              <a:rect l="l" t="t" r="r" b="b"/>
              <a:pathLst>
                <a:path w="4682" h="4682" extrusionOk="0">
                  <a:moveTo>
                    <a:pt x="2341" y="1"/>
                  </a:moveTo>
                  <a:cubicBezTo>
                    <a:pt x="1034" y="1"/>
                    <a:pt x="1" y="1034"/>
                    <a:pt x="1" y="2341"/>
                  </a:cubicBezTo>
                  <a:cubicBezTo>
                    <a:pt x="1" y="3648"/>
                    <a:pt x="1034" y="4681"/>
                    <a:pt x="2341" y="4681"/>
                  </a:cubicBezTo>
                  <a:cubicBezTo>
                    <a:pt x="3618" y="4681"/>
                    <a:pt x="4682" y="3648"/>
                    <a:pt x="4682" y="2341"/>
                  </a:cubicBezTo>
                  <a:cubicBezTo>
                    <a:pt x="4682" y="1034"/>
                    <a:pt x="3618" y="1"/>
                    <a:pt x="2341" y="1"/>
                  </a:cubicBezTo>
                  <a:close/>
                </a:path>
              </a:pathLst>
            </a:custGeom>
            <a:solidFill>
              <a:srgbClr val="CC8175"/>
            </a:solidFill>
            <a:ln>
              <a:noFill/>
            </a:ln>
          </p:spPr>
          <p:txBody>
            <a:bodyPr spcFirstLastPara="1" wrap="square" lIns="121900" tIns="121900" rIns="121900" bIns="121900" anchor="ctr" anchorCtr="0">
              <a:noAutofit/>
            </a:bodyPr>
            <a:lstStyle/>
            <a:p>
              <a:endParaRPr sz="2400"/>
            </a:p>
          </p:txBody>
        </p:sp>
        <p:sp>
          <p:nvSpPr>
            <p:cNvPr id="917" name="Google Shape;917;p46"/>
            <p:cNvSpPr/>
            <p:nvPr/>
          </p:nvSpPr>
          <p:spPr>
            <a:xfrm>
              <a:off x="2880250" y="3272375"/>
              <a:ext cx="51700" cy="49425"/>
            </a:xfrm>
            <a:custGeom>
              <a:avLst/>
              <a:gdLst/>
              <a:ahLst/>
              <a:cxnLst/>
              <a:rect l="l" t="t" r="r" b="b"/>
              <a:pathLst>
                <a:path w="2068" h="1977" fill="none" extrusionOk="0">
                  <a:moveTo>
                    <a:pt x="2068" y="0"/>
                  </a:moveTo>
                  <a:lnTo>
                    <a:pt x="1" y="1976"/>
                  </a:lnTo>
                </a:path>
              </a:pathLst>
            </a:custGeom>
            <a:noFill/>
            <a:ln w="9875" cap="rnd" cmpd="sng">
              <a:solidFill>
                <a:srgbClr val="7A473D"/>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18" name="Google Shape;918;p46"/>
            <p:cNvSpPr/>
            <p:nvPr/>
          </p:nvSpPr>
          <p:spPr>
            <a:xfrm>
              <a:off x="2716875" y="3244250"/>
              <a:ext cx="68425" cy="9900"/>
            </a:xfrm>
            <a:custGeom>
              <a:avLst/>
              <a:gdLst/>
              <a:ahLst/>
              <a:cxnLst/>
              <a:rect l="l" t="t" r="r" b="b"/>
              <a:pathLst>
                <a:path w="2737" h="396" fill="none" extrusionOk="0">
                  <a:moveTo>
                    <a:pt x="1" y="396"/>
                  </a:moveTo>
                  <a:cubicBezTo>
                    <a:pt x="1" y="396"/>
                    <a:pt x="1733" y="1"/>
                    <a:pt x="2736" y="396"/>
                  </a:cubicBezTo>
                </a:path>
              </a:pathLst>
            </a:custGeom>
            <a:noFill/>
            <a:ln w="9875" cap="rnd" cmpd="sng">
              <a:solidFill>
                <a:srgbClr val="59332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19" name="Google Shape;919;p46"/>
            <p:cNvSpPr/>
            <p:nvPr/>
          </p:nvSpPr>
          <p:spPr>
            <a:xfrm>
              <a:off x="2716875" y="3178900"/>
              <a:ext cx="77550" cy="30425"/>
            </a:xfrm>
            <a:custGeom>
              <a:avLst/>
              <a:gdLst/>
              <a:ahLst/>
              <a:cxnLst/>
              <a:rect l="l" t="t" r="r" b="b"/>
              <a:pathLst>
                <a:path w="3102" h="1217" fill="none" extrusionOk="0">
                  <a:moveTo>
                    <a:pt x="1" y="609"/>
                  </a:moveTo>
                  <a:cubicBezTo>
                    <a:pt x="1" y="609"/>
                    <a:pt x="1551" y="1"/>
                    <a:pt x="3101" y="1217"/>
                  </a:cubicBezTo>
                </a:path>
              </a:pathLst>
            </a:custGeom>
            <a:noFill/>
            <a:ln w="19750" cap="rnd" cmpd="sng">
              <a:solidFill>
                <a:srgbClr val="7A473D"/>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20" name="Google Shape;920;p46"/>
            <p:cNvSpPr/>
            <p:nvPr/>
          </p:nvSpPr>
          <p:spPr>
            <a:xfrm>
              <a:off x="2640900" y="3265525"/>
              <a:ext cx="34975" cy="76775"/>
            </a:xfrm>
            <a:custGeom>
              <a:avLst/>
              <a:gdLst/>
              <a:ahLst/>
              <a:cxnLst/>
              <a:rect l="l" t="t" r="r" b="b"/>
              <a:pathLst>
                <a:path w="1399" h="3071" fill="none" extrusionOk="0">
                  <a:moveTo>
                    <a:pt x="487" y="1"/>
                  </a:moveTo>
                  <a:lnTo>
                    <a:pt x="0" y="3071"/>
                  </a:lnTo>
                  <a:lnTo>
                    <a:pt x="1398" y="3071"/>
                  </a:lnTo>
                </a:path>
              </a:pathLst>
            </a:custGeom>
            <a:noFill/>
            <a:ln w="9875" cap="flat" cmpd="sng">
              <a:solidFill>
                <a:srgbClr val="59332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21" name="Google Shape;921;p46"/>
            <p:cNvSpPr/>
            <p:nvPr/>
          </p:nvSpPr>
          <p:spPr>
            <a:xfrm>
              <a:off x="2647725" y="3368875"/>
              <a:ext cx="69175" cy="18275"/>
            </a:xfrm>
            <a:custGeom>
              <a:avLst/>
              <a:gdLst/>
              <a:ahLst/>
              <a:cxnLst/>
              <a:rect l="l" t="t" r="r" b="b"/>
              <a:pathLst>
                <a:path w="2767" h="731" fill="none" extrusionOk="0">
                  <a:moveTo>
                    <a:pt x="1" y="609"/>
                  </a:moveTo>
                  <a:cubicBezTo>
                    <a:pt x="1" y="609"/>
                    <a:pt x="1338" y="730"/>
                    <a:pt x="2767" y="1"/>
                  </a:cubicBezTo>
                </a:path>
              </a:pathLst>
            </a:custGeom>
            <a:noFill/>
            <a:ln w="9875" cap="flat" cmpd="sng">
              <a:solidFill>
                <a:srgbClr val="59332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22" name="Google Shape;922;p46"/>
            <p:cNvSpPr/>
            <p:nvPr/>
          </p:nvSpPr>
          <p:spPr>
            <a:xfrm>
              <a:off x="2599850" y="3248050"/>
              <a:ext cx="25875" cy="1550"/>
            </a:xfrm>
            <a:custGeom>
              <a:avLst/>
              <a:gdLst/>
              <a:ahLst/>
              <a:cxnLst/>
              <a:rect l="l" t="t" r="r" b="b"/>
              <a:pathLst>
                <a:path w="1035" h="62" fill="none" extrusionOk="0">
                  <a:moveTo>
                    <a:pt x="1034" y="62"/>
                  </a:moveTo>
                  <a:cubicBezTo>
                    <a:pt x="1034" y="62"/>
                    <a:pt x="366" y="1"/>
                    <a:pt x="1" y="62"/>
                  </a:cubicBezTo>
                </a:path>
              </a:pathLst>
            </a:custGeom>
            <a:noFill/>
            <a:ln w="9875" cap="rnd" cmpd="sng">
              <a:solidFill>
                <a:srgbClr val="59332E"/>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23" name="Google Shape;923;p46"/>
            <p:cNvSpPr/>
            <p:nvPr/>
          </p:nvSpPr>
          <p:spPr>
            <a:xfrm>
              <a:off x="2607450" y="3184975"/>
              <a:ext cx="40300" cy="9150"/>
            </a:xfrm>
            <a:custGeom>
              <a:avLst/>
              <a:gdLst/>
              <a:ahLst/>
              <a:cxnLst/>
              <a:rect l="l" t="t" r="r" b="b"/>
              <a:pathLst>
                <a:path w="1612" h="366" fill="none" extrusionOk="0">
                  <a:moveTo>
                    <a:pt x="1612" y="62"/>
                  </a:moveTo>
                  <a:cubicBezTo>
                    <a:pt x="1612" y="62"/>
                    <a:pt x="730" y="1"/>
                    <a:pt x="1" y="366"/>
                  </a:cubicBezTo>
                </a:path>
              </a:pathLst>
            </a:custGeom>
            <a:noFill/>
            <a:ln w="19750" cap="rnd" cmpd="sng">
              <a:solidFill>
                <a:srgbClr val="7A473D"/>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8"/>
          <p:cNvSpPr txBox="1">
            <a:spLocks noGrp="1"/>
          </p:cNvSpPr>
          <p:nvPr>
            <p:ph type="subTitle" idx="1"/>
          </p:nvPr>
        </p:nvSpPr>
        <p:spPr>
          <a:xfrm>
            <a:off x="1328128" y="2472667"/>
            <a:ext cx="6542000" cy="589600"/>
          </a:xfrm>
          <a:prstGeom prst="rect">
            <a:avLst/>
          </a:prstGeom>
        </p:spPr>
        <p:txBody>
          <a:bodyPr spcFirstLastPara="1" vert="horz" wrap="square" lIns="121900" tIns="121900" rIns="121900" bIns="121900" rtlCol="0" anchor="t" anchorCtr="0">
            <a:noAutofit/>
          </a:bodyPr>
          <a:lstStyle/>
          <a:p>
            <a:pPr marL="0" indent="0"/>
            <a:r>
              <a:rPr lang="en">
                <a:solidFill>
                  <a:schemeClr val="dk2"/>
                </a:solidFill>
              </a:rPr>
              <a:t>Our WebApp Poses some Objectives </a:t>
            </a:r>
            <a:r>
              <a:rPr lang="en">
                <a:solidFill>
                  <a:schemeClr val="accent3"/>
                </a:solidFill>
              </a:rPr>
              <a:t>here are some :-</a:t>
            </a:r>
            <a:endParaRPr/>
          </a:p>
        </p:txBody>
      </p:sp>
      <p:sp>
        <p:nvSpPr>
          <p:cNvPr id="968" name="Google Shape;968;p48"/>
          <p:cNvSpPr txBox="1">
            <a:spLocks noGrp="1"/>
          </p:cNvSpPr>
          <p:nvPr>
            <p:ph type="title"/>
          </p:nvPr>
        </p:nvSpPr>
        <p:spPr>
          <a:xfrm>
            <a:off x="1328133" y="1330617"/>
            <a:ext cx="6542000" cy="978800"/>
          </a:xfrm>
          <a:prstGeom prst="rect">
            <a:avLst/>
          </a:prstGeom>
        </p:spPr>
        <p:txBody>
          <a:bodyPr spcFirstLastPara="1" vert="horz" wrap="square" lIns="121900" tIns="121900" rIns="121900" bIns="121900" rtlCol="0" anchor="ctr" anchorCtr="0">
            <a:noAutofit/>
          </a:bodyPr>
          <a:lstStyle/>
          <a:p>
            <a:r>
              <a:rPr lang="en" dirty="0"/>
              <a:t>Objective</a:t>
            </a:r>
            <a:endParaRPr dirty="0"/>
          </a:p>
        </p:txBody>
      </p:sp>
      <p:sp>
        <p:nvSpPr>
          <p:cNvPr id="969" name="Google Shape;969;p48"/>
          <p:cNvSpPr txBox="1">
            <a:spLocks noGrp="1"/>
          </p:cNvSpPr>
          <p:nvPr>
            <p:ph type="title" idx="2"/>
          </p:nvPr>
        </p:nvSpPr>
        <p:spPr>
          <a:xfrm>
            <a:off x="1328133" y="3225467"/>
            <a:ext cx="2627200" cy="13876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970" name="Google Shape;970;p48"/>
          <p:cNvSpPr/>
          <p:nvPr/>
        </p:nvSpPr>
        <p:spPr>
          <a:xfrm flipH="1">
            <a:off x="9803267" y="5783434"/>
            <a:ext cx="910900" cy="138833"/>
          </a:xfrm>
          <a:custGeom>
            <a:avLst/>
            <a:gdLst/>
            <a:ahLst/>
            <a:cxnLst/>
            <a:rect l="l" t="t" r="r" b="b"/>
            <a:pathLst>
              <a:path w="27327" h="4165" extrusionOk="0">
                <a:moveTo>
                  <a:pt x="13679" y="0"/>
                </a:moveTo>
                <a:cubicBezTo>
                  <a:pt x="6140" y="0"/>
                  <a:pt x="1" y="942"/>
                  <a:pt x="1" y="2097"/>
                </a:cubicBezTo>
                <a:cubicBezTo>
                  <a:pt x="1" y="3253"/>
                  <a:pt x="6140" y="4164"/>
                  <a:pt x="13679" y="4164"/>
                </a:cubicBezTo>
                <a:cubicBezTo>
                  <a:pt x="21217" y="4164"/>
                  <a:pt x="27326" y="3253"/>
                  <a:pt x="27326" y="2097"/>
                </a:cubicBezTo>
                <a:cubicBezTo>
                  <a:pt x="27326" y="942"/>
                  <a:pt x="21217" y="0"/>
                  <a:pt x="13679" y="0"/>
                </a:cubicBezTo>
                <a:close/>
              </a:path>
            </a:pathLst>
          </a:custGeom>
          <a:solidFill>
            <a:srgbClr val="C2CEF2"/>
          </a:solidFill>
          <a:ln>
            <a:noFill/>
          </a:ln>
        </p:spPr>
        <p:txBody>
          <a:bodyPr spcFirstLastPara="1" wrap="square" lIns="121900" tIns="121900" rIns="121900" bIns="121900" anchor="ctr" anchorCtr="0">
            <a:noAutofit/>
          </a:bodyPr>
          <a:lstStyle/>
          <a:p>
            <a:endParaRPr sz="2400"/>
          </a:p>
        </p:txBody>
      </p:sp>
      <p:sp>
        <p:nvSpPr>
          <p:cNvPr id="971" name="Google Shape;971;p48"/>
          <p:cNvSpPr/>
          <p:nvPr/>
        </p:nvSpPr>
        <p:spPr>
          <a:xfrm flipH="1">
            <a:off x="9915733" y="4603067"/>
            <a:ext cx="694067" cy="48667"/>
          </a:xfrm>
          <a:custGeom>
            <a:avLst/>
            <a:gdLst/>
            <a:ahLst/>
            <a:cxnLst/>
            <a:rect l="l" t="t" r="r" b="b"/>
            <a:pathLst>
              <a:path w="20822" h="1460" extrusionOk="0">
                <a:moveTo>
                  <a:pt x="10396" y="0"/>
                </a:moveTo>
                <a:cubicBezTo>
                  <a:pt x="4651" y="0"/>
                  <a:pt x="0" y="335"/>
                  <a:pt x="0" y="730"/>
                </a:cubicBezTo>
                <a:cubicBezTo>
                  <a:pt x="0" y="1125"/>
                  <a:pt x="4651" y="1459"/>
                  <a:pt x="10396" y="1459"/>
                </a:cubicBezTo>
                <a:cubicBezTo>
                  <a:pt x="16171" y="1459"/>
                  <a:pt x="20821" y="1125"/>
                  <a:pt x="20821" y="730"/>
                </a:cubicBezTo>
                <a:cubicBezTo>
                  <a:pt x="20821" y="335"/>
                  <a:pt x="16171" y="0"/>
                  <a:pt x="10396" y="0"/>
                </a:cubicBez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972" name="Google Shape;972;p48"/>
          <p:cNvSpPr/>
          <p:nvPr/>
        </p:nvSpPr>
        <p:spPr>
          <a:xfrm flipH="1">
            <a:off x="9870134" y="3188667"/>
            <a:ext cx="358700" cy="1099333"/>
          </a:xfrm>
          <a:custGeom>
            <a:avLst/>
            <a:gdLst/>
            <a:ahLst/>
            <a:cxnLst/>
            <a:rect l="l" t="t" r="r" b="b"/>
            <a:pathLst>
              <a:path w="10761" h="32980" fill="none" extrusionOk="0">
                <a:moveTo>
                  <a:pt x="0" y="32979"/>
                </a:moveTo>
                <a:cubicBezTo>
                  <a:pt x="0" y="32979"/>
                  <a:pt x="8116" y="29605"/>
                  <a:pt x="10760" y="0"/>
                </a:cubicBezTo>
              </a:path>
            </a:pathLst>
          </a:custGeom>
          <a:noFill/>
          <a:ln w="6850" cap="flat" cmpd="sng">
            <a:solidFill>
              <a:srgbClr val="92C5F4"/>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73" name="Google Shape;973;p48"/>
          <p:cNvSpPr/>
          <p:nvPr/>
        </p:nvSpPr>
        <p:spPr>
          <a:xfrm flipH="1">
            <a:off x="9724000" y="3246333"/>
            <a:ext cx="174533" cy="150067"/>
          </a:xfrm>
          <a:custGeom>
            <a:avLst/>
            <a:gdLst/>
            <a:ahLst/>
            <a:cxnLst/>
            <a:rect l="l" t="t" r="r" b="b"/>
            <a:pathLst>
              <a:path w="5236" h="4502" extrusionOk="0">
                <a:moveTo>
                  <a:pt x="4359" y="0"/>
                </a:moveTo>
                <a:cubicBezTo>
                  <a:pt x="4266" y="0"/>
                  <a:pt x="4170" y="20"/>
                  <a:pt x="4073" y="63"/>
                </a:cubicBezTo>
                <a:cubicBezTo>
                  <a:pt x="578" y="1492"/>
                  <a:pt x="0" y="4501"/>
                  <a:pt x="0" y="4501"/>
                </a:cubicBezTo>
                <a:cubicBezTo>
                  <a:pt x="0" y="4501"/>
                  <a:pt x="3070" y="4319"/>
                  <a:pt x="4955" y="1036"/>
                </a:cubicBezTo>
                <a:cubicBezTo>
                  <a:pt x="5236" y="550"/>
                  <a:pt x="4851" y="0"/>
                  <a:pt x="4359"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74" name="Google Shape;974;p48"/>
          <p:cNvSpPr/>
          <p:nvPr/>
        </p:nvSpPr>
        <p:spPr>
          <a:xfrm flipH="1">
            <a:off x="9897500" y="3221101"/>
            <a:ext cx="145333" cy="175300"/>
          </a:xfrm>
          <a:custGeom>
            <a:avLst/>
            <a:gdLst/>
            <a:ahLst/>
            <a:cxnLst/>
            <a:rect l="l" t="t" r="r" b="b"/>
            <a:pathLst>
              <a:path w="4360" h="5259" extrusionOk="0">
                <a:moveTo>
                  <a:pt x="798" y="0"/>
                </a:moveTo>
                <a:cubicBezTo>
                  <a:pt x="360" y="0"/>
                  <a:pt x="1" y="420"/>
                  <a:pt x="165" y="912"/>
                </a:cubicBezTo>
                <a:cubicBezTo>
                  <a:pt x="1381" y="4498"/>
                  <a:pt x="4329" y="5258"/>
                  <a:pt x="4329" y="5258"/>
                </a:cubicBezTo>
                <a:cubicBezTo>
                  <a:pt x="4329" y="5258"/>
                  <a:pt x="4359" y="2188"/>
                  <a:pt x="1198" y="121"/>
                </a:cubicBezTo>
                <a:cubicBezTo>
                  <a:pt x="1066" y="38"/>
                  <a:pt x="928" y="0"/>
                  <a:pt x="798"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75" name="Google Shape;975;p48"/>
          <p:cNvSpPr/>
          <p:nvPr/>
        </p:nvSpPr>
        <p:spPr>
          <a:xfrm flipH="1">
            <a:off x="9748900" y="3498700"/>
            <a:ext cx="186133" cy="134800"/>
          </a:xfrm>
          <a:custGeom>
            <a:avLst/>
            <a:gdLst/>
            <a:ahLst/>
            <a:cxnLst/>
            <a:rect l="l" t="t" r="r" b="b"/>
            <a:pathLst>
              <a:path w="5584" h="4044" extrusionOk="0">
                <a:moveTo>
                  <a:pt x="4705" y="1"/>
                </a:moveTo>
                <a:cubicBezTo>
                  <a:pt x="4639" y="1"/>
                  <a:pt x="4570" y="10"/>
                  <a:pt x="4499" y="31"/>
                </a:cubicBezTo>
                <a:cubicBezTo>
                  <a:pt x="852" y="1125"/>
                  <a:pt x="1" y="4043"/>
                  <a:pt x="1" y="4043"/>
                </a:cubicBezTo>
                <a:cubicBezTo>
                  <a:pt x="1" y="4043"/>
                  <a:pt x="25" y="4044"/>
                  <a:pt x="71" y="4044"/>
                </a:cubicBezTo>
                <a:cubicBezTo>
                  <a:pt x="537" y="4044"/>
                  <a:pt x="3238" y="3918"/>
                  <a:pt x="5259" y="1094"/>
                </a:cubicBezTo>
                <a:cubicBezTo>
                  <a:pt x="5584" y="608"/>
                  <a:pt x="5235" y="1"/>
                  <a:pt x="4705"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76" name="Google Shape;976;p48"/>
          <p:cNvSpPr/>
          <p:nvPr/>
        </p:nvSpPr>
        <p:spPr>
          <a:xfrm flipH="1">
            <a:off x="9923834" y="3447167"/>
            <a:ext cx="139567" cy="186300"/>
          </a:xfrm>
          <a:custGeom>
            <a:avLst/>
            <a:gdLst/>
            <a:ahLst/>
            <a:cxnLst/>
            <a:rect l="l" t="t" r="r" b="b"/>
            <a:pathLst>
              <a:path w="4187" h="5589" extrusionOk="0">
                <a:moveTo>
                  <a:pt x="808" y="1"/>
                </a:moveTo>
                <a:cubicBezTo>
                  <a:pt x="389" y="1"/>
                  <a:pt x="0" y="374"/>
                  <a:pt x="113" y="847"/>
                </a:cubicBezTo>
                <a:cubicBezTo>
                  <a:pt x="964" y="4555"/>
                  <a:pt x="3852" y="5589"/>
                  <a:pt x="3852" y="5589"/>
                </a:cubicBezTo>
                <a:cubicBezTo>
                  <a:pt x="3852" y="5589"/>
                  <a:pt x="4186" y="2549"/>
                  <a:pt x="1238" y="148"/>
                </a:cubicBezTo>
                <a:cubicBezTo>
                  <a:pt x="1104" y="46"/>
                  <a:pt x="955" y="1"/>
                  <a:pt x="808"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77" name="Google Shape;977;p48"/>
          <p:cNvSpPr/>
          <p:nvPr/>
        </p:nvSpPr>
        <p:spPr>
          <a:xfrm flipH="1">
            <a:off x="9784034" y="3714067"/>
            <a:ext cx="195567" cy="123533"/>
          </a:xfrm>
          <a:custGeom>
            <a:avLst/>
            <a:gdLst/>
            <a:ahLst/>
            <a:cxnLst/>
            <a:rect l="l" t="t" r="r" b="b"/>
            <a:pathLst>
              <a:path w="5867" h="3706" extrusionOk="0">
                <a:moveTo>
                  <a:pt x="4914" y="0"/>
                </a:moveTo>
                <a:cubicBezTo>
                  <a:pt x="4868" y="0"/>
                  <a:pt x="4821" y="5"/>
                  <a:pt x="4773" y="13"/>
                </a:cubicBezTo>
                <a:cubicBezTo>
                  <a:pt x="1095" y="834"/>
                  <a:pt x="0" y="3691"/>
                  <a:pt x="0" y="3691"/>
                </a:cubicBezTo>
                <a:cubicBezTo>
                  <a:pt x="0" y="3691"/>
                  <a:pt x="122" y="3706"/>
                  <a:pt x="336" y="3706"/>
                </a:cubicBezTo>
                <a:cubicBezTo>
                  <a:pt x="1192" y="3706"/>
                  <a:pt x="3526" y="3472"/>
                  <a:pt x="5472" y="1138"/>
                </a:cubicBezTo>
                <a:cubicBezTo>
                  <a:pt x="5866" y="687"/>
                  <a:pt x="5503" y="0"/>
                  <a:pt x="4914"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78" name="Google Shape;978;p48"/>
          <p:cNvSpPr/>
          <p:nvPr/>
        </p:nvSpPr>
        <p:spPr>
          <a:xfrm flipH="1">
            <a:off x="9961333" y="3644133"/>
            <a:ext cx="132867" cy="193000"/>
          </a:xfrm>
          <a:custGeom>
            <a:avLst/>
            <a:gdLst/>
            <a:ahLst/>
            <a:cxnLst/>
            <a:rect l="l" t="t" r="r" b="b"/>
            <a:pathLst>
              <a:path w="3986" h="5790" extrusionOk="0">
                <a:moveTo>
                  <a:pt x="766" y="0"/>
                </a:moveTo>
                <a:cubicBezTo>
                  <a:pt x="371" y="0"/>
                  <a:pt x="0" y="335"/>
                  <a:pt x="64" y="804"/>
                </a:cubicBezTo>
                <a:cubicBezTo>
                  <a:pt x="642" y="4543"/>
                  <a:pt x="3438" y="5789"/>
                  <a:pt x="3438" y="5789"/>
                </a:cubicBezTo>
                <a:cubicBezTo>
                  <a:pt x="3438" y="5789"/>
                  <a:pt x="3986" y="2780"/>
                  <a:pt x="1250" y="196"/>
                </a:cubicBezTo>
                <a:cubicBezTo>
                  <a:pt x="1105" y="61"/>
                  <a:pt x="933" y="0"/>
                  <a:pt x="766"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79" name="Google Shape;979;p48"/>
          <p:cNvSpPr/>
          <p:nvPr/>
        </p:nvSpPr>
        <p:spPr>
          <a:xfrm flipH="1">
            <a:off x="9806301" y="2988801"/>
            <a:ext cx="125700" cy="215100"/>
          </a:xfrm>
          <a:custGeom>
            <a:avLst/>
            <a:gdLst/>
            <a:ahLst/>
            <a:cxnLst/>
            <a:rect l="l" t="t" r="r" b="b"/>
            <a:pathLst>
              <a:path w="3771" h="6453" extrusionOk="0">
                <a:moveTo>
                  <a:pt x="1995" y="0"/>
                </a:moveTo>
                <a:cubicBezTo>
                  <a:pt x="1728" y="0"/>
                  <a:pt x="1457" y="153"/>
                  <a:pt x="1338" y="464"/>
                </a:cubicBezTo>
                <a:cubicBezTo>
                  <a:pt x="1" y="3990"/>
                  <a:pt x="1794" y="6452"/>
                  <a:pt x="1794" y="6452"/>
                </a:cubicBezTo>
                <a:cubicBezTo>
                  <a:pt x="1794" y="6452"/>
                  <a:pt x="3770" y="4112"/>
                  <a:pt x="2645" y="495"/>
                </a:cubicBezTo>
                <a:cubicBezTo>
                  <a:pt x="2552" y="168"/>
                  <a:pt x="2276" y="0"/>
                  <a:pt x="1995"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80" name="Google Shape;980;p48"/>
          <p:cNvSpPr/>
          <p:nvPr/>
        </p:nvSpPr>
        <p:spPr>
          <a:xfrm flipH="1">
            <a:off x="10263267" y="3018433"/>
            <a:ext cx="566400" cy="1753867"/>
          </a:xfrm>
          <a:custGeom>
            <a:avLst/>
            <a:gdLst/>
            <a:ahLst/>
            <a:cxnLst/>
            <a:rect l="l" t="t" r="r" b="b"/>
            <a:pathLst>
              <a:path w="16992" h="52616" extrusionOk="0">
                <a:moveTo>
                  <a:pt x="16992" y="1"/>
                </a:moveTo>
                <a:cubicBezTo>
                  <a:pt x="0" y="30913"/>
                  <a:pt x="16992" y="52615"/>
                  <a:pt x="16992" y="52615"/>
                </a:cubicBezTo>
                <a:lnTo>
                  <a:pt x="16992" y="1"/>
                </a:lnTo>
                <a:close/>
              </a:path>
            </a:pathLst>
          </a:custGeom>
          <a:solidFill>
            <a:srgbClr val="F99393"/>
          </a:solidFill>
          <a:ln>
            <a:noFill/>
          </a:ln>
        </p:spPr>
        <p:txBody>
          <a:bodyPr spcFirstLastPara="1" wrap="square" lIns="121900" tIns="121900" rIns="121900" bIns="121900" anchor="ctr" anchorCtr="0">
            <a:noAutofit/>
          </a:bodyPr>
          <a:lstStyle/>
          <a:p>
            <a:endParaRPr sz="2400"/>
          </a:p>
        </p:txBody>
      </p:sp>
      <p:sp>
        <p:nvSpPr>
          <p:cNvPr id="981" name="Google Shape;981;p48"/>
          <p:cNvSpPr/>
          <p:nvPr/>
        </p:nvSpPr>
        <p:spPr>
          <a:xfrm flipH="1">
            <a:off x="9695868" y="3018433"/>
            <a:ext cx="567433" cy="1753867"/>
          </a:xfrm>
          <a:custGeom>
            <a:avLst/>
            <a:gdLst/>
            <a:ahLst/>
            <a:cxnLst/>
            <a:rect l="l" t="t" r="r" b="b"/>
            <a:pathLst>
              <a:path w="17023" h="52616" extrusionOk="0">
                <a:moveTo>
                  <a:pt x="1" y="1"/>
                </a:moveTo>
                <a:lnTo>
                  <a:pt x="1" y="52615"/>
                </a:lnTo>
                <a:cubicBezTo>
                  <a:pt x="1" y="52615"/>
                  <a:pt x="17022" y="30913"/>
                  <a:pt x="1" y="1"/>
                </a:cubicBez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982" name="Google Shape;982;p48"/>
          <p:cNvSpPr/>
          <p:nvPr/>
        </p:nvSpPr>
        <p:spPr>
          <a:xfrm flipH="1">
            <a:off x="9829634" y="3737801"/>
            <a:ext cx="533967" cy="1009167"/>
          </a:xfrm>
          <a:custGeom>
            <a:avLst/>
            <a:gdLst/>
            <a:ahLst/>
            <a:cxnLst/>
            <a:rect l="l" t="t" r="r" b="b"/>
            <a:pathLst>
              <a:path w="16019" h="30275" extrusionOk="0">
                <a:moveTo>
                  <a:pt x="16019" y="1"/>
                </a:moveTo>
                <a:lnTo>
                  <a:pt x="16019" y="1"/>
                </a:lnTo>
                <a:cubicBezTo>
                  <a:pt x="0" y="14347"/>
                  <a:pt x="5380" y="30275"/>
                  <a:pt x="5380" y="30275"/>
                </a:cubicBezTo>
                <a:lnTo>
                  <a:pt x="16019" y="1"/>
                </a:lnTo>
                <a:close/>
              </a:path>
            </a:pathLst>
          </a:custGeom>
          <a:solidFill>
            <a:srgbClr val="F99393"/>
          </a:solidFill>
          <a:ln>
            <a:noFill/>
          </a:ln>
        </p:spPr>
        <p:txBody>
          <a:bodyPr spcFirstLastPara="1" wrap="square" lIns="121900" tIns="121900" rIns="121900" bIns="121900" anchor="ctr" anchorCtr="0">
            <a:noAutofit/>
          </a:bodyPr>
          <a:lstStyle/>
          <a:p>
            <a:endParaRPr sz="2400"/>
          </a:p>
        </p:txBody>
      </p:sp>
      <p:sp>
        <p:nvSpPr>
          <p:cNvPr id="983" name="Google Shape;983;p48"/>
          <p:cNvSpPr/>
          <p:nvPr/>
        </p:nvSpPr>
        <p:spPr>
          <a:xfrm flipH="1">
            <a:off x="9712101" y="3737801"/>
            <a:ext cx="472167" cy="1009167"/>
          </a:xfrm>
          <a:custGeom>
            <a:avLst/>
            <a:gdLst/>
            <a:ahLst/>
            <a:cxnLst/>
            <a:rect l="l" t="t" r="r" b="b"/>
            <a:pathLst>
              <a:path w="14165" h="30275" extrusionOk="0">
                <a:moveTo>
                  <a:pt x="10639" y="1"/>
                </a:moveTo>
                <a:lnTo>
                  <a:pt x="0" y="30275"/>
                </a:lnTo>
                <a:cubicBezTo>
                  <a:pt x="0" y="30275"/>
                  <a:pt x="14165" y="21247"/>
                  <a:pt x="10639" y="1"/>
                </a:cubicBez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984" name="Google Shape;984;p48"/>
          <p:cNvSpPr/>
          <p:nvPr/>
        </p:nvSpPr>
        <p:spPr>
          <a:xfrm flipH="1">
            <a:off x="10042401" y="3780367"/>
            <a:ext cx="768033" cy="1219900"/>
          </a:xfrm>
          <a:custGeom>
            <a:avLst/>
            <a:gdLst/>
            <a:ahLst/>
            <a:cxnLst/>
            <a:rect l="l" t="t" r="r" b="b"/>
            <a:pathLst>
              <a:path w="23041" h="36597" fill="none" extrusionOk="0">
                <a:moveTo>
                  <a:pt x="23041" y="36596"/>
                </a:moveTo>
                <a:cubicBezTo>
                  <a:pt x="23041" y="36596"/>
                  <a:pt x="12159" y="34985"/>
                  <a:pt x="1" y="0"/>
                </a:cubicBezTo>
              </a:path>
            </a:pathLst>
          </a:custGeom>
          <a:noFill/>
          <a:ln w="9125" cap="flat" cmpd="sng">
            <a:solidFill>
              <a:srgbClr val="92C5F4"/>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85" name="Google Shape;985;p48"/>
          <p:cNvSpPr/>
          <p:nvPr/>
        </p:nvSpPr>
        <p:spPr>
          <a:xfrm flipH="1">
            <a:off x="10714134" y="3884367"/>
            <a:ext cx="251300" cy="140367"/>
          </a:xfrm>
          <a:custGeom>
            <a:avLst/>
            <a:gdLst/>
            <a:ahLst/>
            <a:cxnLst/>
            <a:rect l="l" t="t" r="r" b="b"/>
            <a:pathLst>
              <a:path w="7539" h="4211" extrusionOk="0">
                <a:moveTo>
                  <a:pt x="1142" y="1"/>
                </a:moveTo>
                <a:cubicBezTo>
                  <a:pt x="405" y="1"/>
                  <a:pt x="1" y="925"/>
                  <a:pt x="517" y="1470"/>
                </a:cubicBezTo>
                <a:cubicBezTo>
                  <a:pt x="2815" y="3853"/>
                  <a:pt x="5336" y="4210"/>
                  <a:pt x="6642" y="4210"/>
                </a:cubicBezTo>
                <a:cubicBezTo>
                  <a:pt x="7202" y="4210"/>
                  <a:pt x="7539" y="4145"/>
                  <a:pt x="7539" y="4145"/>
                </a:cubicBezTo>
                <a:cubicBezTo>
                  <a:pt x="7539" y="4145"/>
                  <a:pt x="5958" y="710"/>
                  <a:pt x="1277" y="11"/>
                </a:cubicBezTo>
                <a:cubicBezTo>
                  <a:pt x="1231" y="4"/>
                  <a:pt x="1186" y="1"/>
                  <a:pt x="1142"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86" name="Google Shape;986;p48"/>
          <p:cNvSpPr/>
          <p:nvPr/>
        </p:nvSpPr>
        <p:spPr>
          <a:xfrm flipH="1">
            <a:off x="10588134" y="3774067"/>
            <a:ext cx="157433" cy="248467"/>
          </a:xfrm>
          <a:custGeom>
            <a:avLst/>
            <a:gdLst/>
            <a:ahLst/>
            <a:cxnLst/>
            <a:rect l="l" t="t" r="r" b="b"/>
            <a:pathLst>
              <a:path w="4723" h="7454" extrusionOk="0">
                <a:moveTo>
                  <a:pt x="3806" y="1"/>
                </a:moveTo>
                <a:cubicBezTo>
                  <a:pt x="3588" y="1"/>
                  <a:pt x="3366" y="86"/>
                  <a:pt x="3192" y="280"/>
                </a:cubicBezTo>
                <a:cubicBezTo>
                  <a:pt x="0" y="3776"/>
                  <a:pt x="943" y="7454"/>
                  <a:pt x="943" y="7454"/>
                </a:cubicBezTo>
                <a:cubicBezTo>
                  <a:pt x="943" y="7454"/>
                  <a:pt x="4316" y="5660"/>
                  <a:pt x="4681" y="949"/>
                </a:cubicBezTo>
                <a:cubicBezTo>
                  <a:pt x="4723" y="390"/>
                  <a:pt x="4271" y="1"/>
                  <a:pt x="3806"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87" name="Google Shape;987;p48"/>
          <p:cNvSpPr/>
          <p:nvPr/>
        </p:nvSpPr>
        <p:spPr>
          <a:xfrm flipH="1">
            <a:off x="10596600" y="4182500"/>
            <a:ext cx="262867" cy="122000"/>
          </a:xfrm>
          <a:custGeom>
            <a:avLst/>
            <a:gdLst/>
            <a:ahLst/>
            <a:cxnLst/>
            <a:rect l="l" t="t" r="r" b="b"/>
            <a:pathLst>
              <a:path w="7886" h="3660" extrusionOk="0">
                <a:moveTo>
                  <a:pt x="1160" y="1"/>
                </a:moveTo>
                <a:cubicBezTo>
                  <a:pt x="385" y="1"/>
                  <a:pt x="1" y="991"/>
                  <a:pt x="621" y="1523"/>
                </a:cubicBezTo>
                <a:cubicBezTo>
                  <a:pt x="2724" y="3290"/>
                  <a:pt x="4837" y="3660"/>
                  <a:pt x="6238" y="3660"/>
                </a:cubicBezTo>
                <a:cubicBezTo>
                  <a:pt x="7246" y="3660"/>
                  <a:pt x="7885" y="3468"/>
                  <a:pt x="7885" y="3468"/>
                </a:cubicBezTo>
                <a:cubicBezTo>
                  <a:pt x="7885" y="3468"/>
                  <a:pt x="5940" y="186"/>
                  <a:pt x="1229" y="3"/>
                </a:cubicBezTo>
                <a:cubicBezTo>
                  <a:pt x="1205" y="1"/>
                  <a:pt x="1183" y="1"/>
                  <a:pt x="1160"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88" name="Google Shape;988;p48"/>
          <p:cNvSpPr/>
          <p:nvPr/>
        </p:nvSpPr>
        <p:spPr>
          <a:xfrm flipH="1">
            <a:off x="10491234" y="4041067"/>
            <a:ext cx="149967" cy="257067"/>
          </a:xfrm>
          <a:custGeom>
            <a:avLst/>
            <a:gdLst/>
            <a:ahLst/>
            <a:cxnLst/>
            <a:rect l="l" t="t" r="r" b="b"/>
            <a:pathLst>
              <a:path w="4499" h="7712" extrusionOk="0">
                <a:moveTo>
                  <a:pt x="3525" y="1"/>
                </a:moveTo>
                <a:cubicBezTo>
                  <a:pt x="3274" y="1"/>
                  <a:pt x="3016" y="111"/>
                  <a:pt x="2827" y="356"/>
                </a:cubicBezTo>
                <a:cubicBezTo>
                  <a:pt x="0" y="4155"/>
                  <a:pt x="1337" y="7711"/>
                  <a:pt x="1337" y="7711"/>
                </a:cubicBezTo>
                <a:cubicBezTo>
                  <a:pt x="1337" y="7711"/>
                  <a:pt x="4499" y="5584"/>
                  <a:pt x="4377" y="872"/>
                </a:cubicBezTo>
                <a:cubicBezTo>
                  <a:pt x="4377" y="332"/>
                  <a:pt x="3961" y="1"/>
                  <a:pt x="3525"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89" name="Google Shape;989;p48"/>
          <p:cNvSpPr/>
          <p:nvPr/>
        </p:nvSpPr>
        <p:spPr>
          <a:xfrm flipH="1">
            <a:off x="10481100" y="4431668"/>
            <a:ext cx="268533" cy="110633"/>
          </a:xfrm>
          <a:custGeom>
            <a:avLst/>
            <a:gdLst/>
            <a:ahLst/>
            <a:cxnLst/>
            <a:rect l="l" t="t" r="r" b="b"/>
            <a:pathLst>
              <a:path w="8056" h="3319" extrusionOk="0">
                <a:moveTo>
                  <a:pt x="1486" y="0"/>
                </a:moveTo>
                <a:cubicBezTo>
                  <a:pt x="1378" y="0"/>
                  <a:pt x="1267" y="2"/>
                  <a:pt x="1156" y="5"/>
                </a:cubicBezTo>
                <a:cubicBezTo>
                  <a:pt x="335" y="36"/>
                  <a:pt x="1" y="1069"/>
                  <a:pt x="669" y="1556"/>
                </a:cubicBezTo>
                <a:cubicBezTo>
                  <a:pt x="2605" y="2969"/>
                  <a:pt x="4471" y="3319"/>
                  <a:pt x="5844" y="3319"/>
                </a:cubicBezTo>
                <a:cubicBezTo>
                  <a:pt x="7186" y="3319"/>
                  <a:pt x="8056" y="2984"/>
                  <a:pt x="8056" y="2984"/>
                </a:cubicBezTo>
                <a:cubicBezTo>
                  <a:pt x="8056" y="2984"/>
                  <a:pt x="5970" y="0"/>
                  <a:pt x="1486"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90" name="Google Shape;990;p48"/>
          <p:cNvSpPr/>
          <p:nvPr/>
        </p:nvSpPr>
        <p:spPr>
          <a:xfrm flipH="1">
            <a:off x="10381801" y="4269300"/>
            <a:ext cx="152033" cy="261867"/>
          </a:xfrm>
          <a:custGeom>
            <a:avLst/>
            <a:gdLst/>
            <a:ahLst/>
            <a:cxnLst/>
            <a:rect l="l" t="t" r="r" b="b"/>
            <a:pathLst>
              <a:path w="4561" h="7856" extrusionOk="0">
                <a:moveTo>
                  <a:pt x="3258" y="0"/>
                </a:moveTo>
                <a:cubicBezTo>
                  <a:pt x="2985" y="0"/>
                  <a:pt x="2706" y="129"/>
                  <a:pt x="2524" y="408"/>
                </a:cubicBezTo>
                <a:cubicBezTo>
                  <a:pt x="1" y="4390"/>
                  <a:pt x="1582" y="7855"/>
                  <a:pt x="1582" y="7855"/>
                </a:cubicBezTo>
                <a:cubicBezTo>
                  <a:pt x="1582" y="7855"/>
                  <a:pt x="4560" y="5484"/>
                  <a:pt x="4104" y="803"/>
                </a:cubicBezTo>
                <a:cubicBezTo>
                  <a:pt x="4068" y="292"/>
                  <a:pt x="3669" y="0"/>
                  <a:pt x="3258" y="0"/>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91" name="Google Shape;991;p48"/>
          <p:cNvSpPr/>
          <p:nvPr/>
        </p:nvSpPr>
        <p:spPr>
          <a:xfrm flipH="1">
            <a:off x="10755667" y="3539401"/>
            <a:ext cx="151000" cy="259233"/>
          </a:xfrm>
          <a:custGeom>
            <a:avLst/>
            <a:gdLst/>
            <a:ahLst/>
            <a:cxnLst/>
            <a:rect l="l" t="t" r="r" b="b"/>
            <a:pathLst>
              <a:path w="4530" h="7777" extrusionOk="0">
                <a:moveTo>
                  <a:pt x="1092" y="1"/>
                </a:moveTo>
                <a:cubicBezTo>
                  <a:pt x="673" y="1"/>
                  <a:pt x="262" y="310"/>
                  <a:pt x="243" y="816"/>
                </a:cubicBezTo>
                <a:cubicBezTo>
                  <a:pt x="0" y="5557"/>
                  <a:pt x="3101" y="7776"/>
                  <a:pt x="3101" y="7776"/>
                </a:cubicBezTo>
                <a:cubicBezTo>
                  <a:pt x="3101" y="7776"/>
                  <a:pt x="4529" y="4250"/>
                  <a:pt x="1794" y="390"/>
                </a:cubicBezTo>
                <a:cubicBezTo>
                  <a:pt x="1618" y="121"/>
                  <a:pt x="1353" y="1"/>
                  <a:pt x="1092" y="1"/>
                </a:cubicBez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992" name="Google Shape;992;p48"/>
          <p:cNvSpPr/>
          <p:nvPr/>
        </p:nvSpPr>
        <p:spPr>
          <a:xfrm flipH="1">
            <a:off x="9915733" y="4627367"/>
            <a:ext cx="694067" cy="1211800"/>
          </a:xfrm>
          <a:custGeom>
            <a:avLst/>
            <a:gdLst/>
            <a:ahLst/>
            <a:cxnLst/>
            <a:rect l="l" t="t" r="r" b="b"/>
            <a:pathLst>
              <a:path w="20822" h="36354" extrusionOk="0">
                <a:moveTo>
                  <a:pt x="0" y="1"/>
                </a:moveTo>
                <a:cubicBezTo>
                  <a:pt x="0" y="16080"/>
                  <a:pt x="4864" y="35624"/>
                  <a:pt x="4864" y="35624"/>
                </a:cubicBezTo>
                <a:cubicBezTo>
                  <a:pt x="4864" y="36050"/>
                  <a:pt x="7356" y="36354"/>
                  <a:pt x="10396" y="36354"/>
                </a:cubicBezTo>
                <a:cubicBezTo>
                  <a:pt x="13466" y="36354"/>
                  <a:pt x="15958" y="36050"/>
                  <a:pt x="15958" y="35624"/>
                </a:cubicBezTo>
                <a:cubicBezTo>
                  <a:pt x="15958" y="35624"/>
                  <a:pt x="20821" y="16080"/>
                  <a:pt x="20821" y="1"/>
                </a:cubicBezTo>
                <a:lnTo>
                  <a:pt x="20821" y="1"/>
                </a:lnTo>
                <a:cubicBezTo>
                  <a:pt x="20821" y="396"/>
                  <a:pt x="16171" y="730"/>
                  <a:pt x="10396" y="730"/>
                </a:cubicBezTo>
                <a:cubicBezTo>
                  <a:pt x="4651" y="730"/>
                  <a:pt x="0" y="396"/>
                  <a:pt x="0" y="1"/>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993" name="Google Shape;993;p48"/>
          <p:cNvSpPr/>
          <p:nvPr/>
        </p:nvSpPr>
        <p:spPr>
          <a:xfrm flipH="1">
            <a:off x="9915734" y="4627367"/>
            <a:ext cx="373900" cy="1211800"/>
          </a:xfrm>
          <a:custGeom>
            <a:avLst/>
            <a:gdLst/>
            <a:ahLst/>
            <a:cxnLst/>
            <a:rect l="l" t="t" r="r" b="b"/>
            <a:pathLst>
              <a:path w="11217" h="36354" extrusionOk="0">
                <a:moveTo>
                  <a:pt x="11216" y="1"/>
                </a:moveTo>
                <a:cubicBezTo>
                  <a:pt x="11216" y="305"/>
                  <a:pt x="8420" y="578"/>
                  <a:pt x="4529" y="670"/>
                </a:cubicBezTo>
                <a:cubicBezTo>
                  <a:pt x="4317" y="4864"/>
                  <a:pt x="3405" y="18117"/>
                  <a:pt x="0" y="36354"/>
                </a:cubicBezTo>
                <a:lnTo>
                  <a:pt x="791" y="36354"/>
                </a:lnTo>
                <a:cubicBezTo>
                  <a:pt x="3861" y="36354"/>
                  <a:pt x="6353" y="36050"/>
                  <a:pt x="6353" y="35624"/>
                </a:cubicBezTo>
                <a:cubicBezTo>
                  <a:pt x="6353" y="35624"/>
                  <a:pt x="11216" y="16080"/>
                  <a:pt x="11216" y="1"/>
                </a:cubicBezTo>
                <a:close/>
              </a:path>
            </a:pathLst>
          </a:custGeom>
          <a:solidFill>
            <a:srgbClr val="708CC9"/>
          </a:solidFill>
          <a:ln>
            <a:noFill/>
          </a:ln>
        </p:spPr>
        <p:txBody>
          <a:bodyPr spcFirstLastPara="1" wrap="square" lIns="121900" tIns="121900" rIns="121900" bIns="121900" anchor="ctr" anchorCtr="0">
            <a:noAutofit/>
          </a:bodyPr>
          <a:lstStyle/>
          <a:p>
            <a:endParaRPr sz="2400"/>
          </a:p>
        </p:txBody>
      </p:sp>
      <p:sp>
        <p:nvSpPr>
          <p:cNvPr id="994" name="Google Shape;994;p48"/>
          <p:cNvSpPr/>
          <p:nvPr/>
        </p:nvSpPr>
        <p:spPr>
          <a:xfrm flipH="1">
            <a:off x="8699900" y="5021501"/>
            <a:ext cx="786267" cy="978767"/>
          </a:xfrm>
          <a:custGeom>
            <a:avLst/>
            <a:gdLst/>
            <a:ahLst/>
            <a:cxnLst/>
            <a:rect l="l" t="t" r="r" b="b"/>
            <a:pathLst>
              <a:path w="23588" h="29363" fill="none" extrusionOk="0">
                <a:moveTo>
                  <a:pt x="0" y="1"/>
                </a:moveTo>
                <a:lnTo>
                  <a:pt x="23587" y="1"/>
                </a:lnTo>
                <a:lnTo>
                  <a:pt x="23587" y="29363"/>
                </a:lnTo>
                <a:lnTo>
                  <a:pt x="0" y="29363"/>
                </a:lnTo>
                <a:close/>
              </a:path>
            </a:pathLst>
          </a:custGeom>
          <a:noFill/>
          <a:ln w="31150" cap="flat" cmpd="sng">
            <a:solidFill>
              <a:srgbClr val="7396C0"/>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95" name="Google Shape;995;p48"/>
          <p:cNvSpPr/>
          <p:nvPr/>
        </p:nvSpPr>
        <p:spPr>
          <a:xfrm flipH="1">
            <a:off x="8458088" y="5035845"/>
            <a:ext cx="786267" cy="978767"/>
          </a:xfrm>
          <a:custGeom>
            <a:avLst/>
            <a:gdLst/>
            <a:ahLst/>
            <a:cxnLst/>
            <a:rect l="l" t="t" r="r" b="b"/>
            <a:pathLst>
              <a:path w="23588" h="29363" fill="none" extrusionOk="0">
                <a:moveTo>
                  <a:pt x="1" y="1"/>
                </a:moveTo>
                <a:lnTo>
                  <a:pt x="23588" y="1"/>
                </a:lnTo>
                <a:lnTo>
                  <a:pt x="23588" y="29363"/>
                </a:lnTo>
                <a:lnTo>
                  <a:pt x="1" y="29363"/>
                </a:lnTo>
                <a:close/>
              </a:path>
            </a:pathLst>
          </a:custGeom>
          <a:noFill/>
          <a:ln w="31150" cap="flat" cmpd="sng">
            <a:solidFill>
              <a:srgbClr val="7396C0"/>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996" name="Google Shape;996;p48"/>
          <p:cNvSpPr/>
          <p:nvPr/>
        </p:nvSpPr>
        <p:spPr>
          <a:xfrm flipH="1">
            <a:off x="8437500" y="3381168"/>
            <a:ext cx="1544133" cy="1751833"/>
          </a:xfrm>
          <a:custGeom>
            <a:avLst/>
            <a:gdLst/>
            <a:ahLst/>
            <a:cxnLst/>
            <a:rect l="l" t="t" r="r" b="b"/>
            <a:pathLst>
              <a:path w="46324" h="52555" extrusionOk="0">
                <a:moveTo>
                  <a:pt x="4347" y="0"/>
                </a:moveTo>
                <a:cubicBezTo>
                  <a:pt x="1885" y="0"/>
                  <a:pt x="1" y="2189"/>
                  <a:pt x="365" y="4620"/>
                </a:cubicBezTo>
                <a:lnTo>
                  <a:pt x="6110" y="44378"/>
                </a:lnTo>
                <a:cubicBezTo>
                  <a:pt x="6809" y="49089"/>
                  <a:pt x="10821" y="52554"/>
                  <a:pt x="15594" y="52554"/>
                </a:cubicBezTo>
                <a:lnTo>
                  <a:pt x="45503" y="52554"/>
                </a:lnTo>
                <a:lnTo>
                  <a:pt x="46324" y="47387"/>
                </a:lnTo>
                <a:lnTo>
                  <a:pt x="27053" y="44165"/>
                </a:lnTo>
                <a:lnTo>
                  <a:pt x="22980"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997" name="Google Shape;997;p48"/>
          <p:cNvSpPr/>
          <p:nvPr/>
        </p:nvSpPr>
        <p:spPr>
          <a:xfrm flipH="1">
            <a:off x="8197367" y="5925267"/>
            <a:ext cx="683933" cy="129733"/>
          </a:xfrm>
          <a:custGeom>
            <a:avLst/>
            <a:gdLst/>
            <a:ahLst/>
            <a:cxnLst/>
            <a:rect l="l" t="t" r="r" b="b"/>
            <a:pathLst>
              <a:path w="20518" h="3892" extrusionOk="0">
                <a:moveTo>
                  <a:pt x="1307" y="1"/>
                </a:moveTo>
                <a:lnTo>
                  <a:pt x="0" y="3891"/>
                </a:lnTo>
                <a:lnTo>
                  <a:pt x="20305" y="3891"/>
                </a:lnTo>
                <a:cubicBezTo>
                  <a:pt x="20305" y="3891"/>
                  <a:pt x="20517" y="1368"/>
                  <a:pt x="17843" y="1"/>
                </a:cubicBez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998" name="Google Shape;998;p48"/>
          <p:cNvSpPr/>
          <p:nvPr/>
        </p:nvSpPr>
        <p:spPr>
          <a:xfrm flipH="1">
            <a:off x="8062601" y="4583801"/>
            <a:ext cx="1008167" cy="1341500"/>
          </a:xfrm>
          <a:custGeom>
            <a:avLst/>
            <a:gdLst/>
            <a:ahLst/>
            <a:cxnLst/>
            <a:rect l="l" t="t" r="r" b="b"/>
            <a:pathLst>
              <a:path w="30245" h="40245" extrusionOk="0">
                <a:moveTo>
                  <a:pt x="9028" y="1"/>
                </a:moveTo>
                <a:lnTo>
                  <a:pt x="0" y="8785"/>
                </a:lnTo>
                <a:lnTo>
                  <a:pt x="14621" y="12402"/>
                </a:lnTo>
                <a:lnTo>
                  <a:pt x="6991" y="40245"/>
                </a:lnTo>
                <a:lnTo>
                  <a:pt x="23527" y="40245"/>
                </a:lnTo>
                <a:lnTo>
                  <a:pt x="29727" y="8056"/>
                </a:lnTo>
                <a:cubicBezTo>
                  <a:pt x="30244" y="5350"/>
                  <a:pt x="28390" y="2736"/>
                  <a:pt x="25654" y="2372"/>
                </a:cubicBezTo>
                <a:lnTo>
                  <a:pt x="9028" y="1"/>
                </a:ln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999" name="Google Shape;999;p48"/>
          <p:cNvSpPr/>
          <p:nvPr/>
        </p:nvSpPr>
        <p:spPr>
          <a:xfrm flipH="1">
            <a:off x="7856934" y="4583801"/>
            <a:ext cx="1589733" cy="1341500"/>
          </a:xfrm>
          <a:custGeom>
            <a:avLst/>
            <a:gdLst/>
            <a:ahLst/>
            <a:cxnLst/>
            <a:rect l="l" t="t" r="r" b="b"/>
            <a:pathLst>
              <a:path w="47692" h="40245" extrusionOk="0">
                <a:moveTo>
                  <a:pt x="12919" y="1"/>
                </a:moveTo>
                <a:lnTo>
                  <a:pt x="1" y="6566"/>
                </a:lnTo>
                <a:cubicBezTo>
                  <a:pt x="1" y="6566"/>
                  <a:pt x="2402" y="15290"/>
                  <a:pt x="10122" y="15290"/>
                </a:cubicBezTo>
                <a:lnTo>
                  <a:pt x="25229" y="15290"/>
                </a:lnTo>
                <a:lnTo>
                  <a:pt x="32585" y="40245"/>
                </a:lnTo>
                <a:lnTo>
                  <a:pt x="47691" y="40245"/>
                </a:lnTo>
                <a:lnTo>
                  <a:pt x="36992" y="8846"/>
                </a:lnTo>
                <a:cubicBezTo>
                  <a:pt x="35776" y="5290"/>
                  <a:pt x="32706" y="2706"/>
                  <a:pt x="28998" y="2098"/>
                </a:cubicBezTo>
                <a:lnTo>
                  <a:pt x="22889" y="1095"/>
                </a:lnTo>
                <a:lnTo>
                  <a:pt x="12919" y="1"/>
                </a:lnTo>
                <a:close/>
              </a:path>
            </a:pathLst>
          </a:custGeom>
          <a:solidFill>
            <a:srgbClr val="5B5D8E"/>
          </a:solidFill>
          <a:ln>
            <a:noFill/>
          </a:ln>
        </p:spPr>
        <p:txBody>
          <a:bodyPr spcFirstLastPara="1" wrap="square" lIns="121900" tIns="121900" rIns="121900" bIns="121900" anchor="ctr" anchorCtr="0">
            <a:noAutofit/>
          </a:bodyPr>
          <a:lstStyle/>
          <a:p>
            <a:endParaRPr sz="2400"/>
          </a:p>
        </p:txBody>
      </p:sp>
      <p:sp>
        <p:nvSpPr>
          <p:cNvPr id="1000" name="Google Shape;1000;p48"/>
          <p:cNvSpPr/>
          <p:nvPr/>
        </p:nvSpPr>
        <p:spPr>
          <a:xfrm flipH="1">
            <a:off x="7680634" y="5925267"/>
            <a:ext cx="679900" cy="129733"/>
          </a:xfrm>
          <a:custGeom>
            <a:avLst/>
            <a:gdLst/>
            <a:ahLst/>
            <a:cxnLst/>
            <a:rect l="l" t="t" r="r" b="b"/>
            <a:pathLst>
              <a:path w="20397" h="3892" extrusionOk="0">
                <a:moveTo>
                  <a:pt x="1" y="1"/>
                </a:moveTo>
                <a:lnTo>
                  <a:pt x="1217" y="3891"/>
                </a:lnTo>
                <a:lnTo>
                  <a:pt x="20396" y="3891"/>
                </a:lnTo>
                <a:cubicBezTo>
                  <a:pt x="20396" y="3891"/>
                  <a:pt x="18573" y="1"/>
                  <a:pt x="15107" y="1"/>
                </a:cubicBez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1001" name="Google Shape;1001;p48"/>
          <p:cNvSpPr/>
          <p:nvPr/>
        </p:nvSpPr>
        <p:spPr>
          <a:xfrm flipH="1">
            <a:off x="8583401" y="3228167"/>
            <a:ext cx="912900" cy="1600867"/>
          </a:xfrm>
          <a:custGeom>
            <a:avLst/>
            <a:gdLst/>
            <a:ahLst/>
            <a:cxnLst/>
            <a:rect l="l" t="t" r="r" b="b"/>
            <a:pathLst>
              <a:path w="27387" h="48026" extrusionOk="0">
                <a:moveTo>
                  <a:pt x="11611" y="1"/>
                </a:moveTo>
                <a:lnTo>
                  <a:pt x="0" y="5563"/>
                </a:lnTo>
                <a:lnTo>
                  <a:pt x="1520" y="48026"/>
                </a:lnTo>
                <a:lnTo>
                  <a:pt x="14408" y="40670"/>
                </a:lnTo>
                <a:lnTo>
                  <a:pt x="24378" y="41764"/>
                </a:lnTo>
                <a:lnTo>
                  <a:pt x="27387" y="5563"/>
                </a:lnTo>
                <a:lnTo>
                  <a:pt x="18116" y="1216"/>
                </a:lnTo>
                <a:lnTo>
                  <a:pt x="11611" y="1"/>
                </a:lnTo>
                <a:close/>
              </a:path>
            </a:pathLst>
          </a:custGeom>
          <a:solidFill>
            <a:srgbClr val="708CC9"/>
          </a:solidFill>
          <a:ln>
            <a:noFill/>
          </a:ln>
        </p:spPr>
        <p:txBody>
          <a:bodyPr spcFirstLastPara="1" wrap="square" lIns="121900" tIns="121900" rIns="121900" bIns="121900" anchor="ctr" anchorCtr="0">
            <a:noAutofit/>
          </a:bodyPr>
          <a:lstStyle/>
          <a:p>
            <a:endParaRPr sz="2400"/>
          </a:p>
        </p:txBody>
      </p:sp>
      <p:sp>
        <p:nvSpPr>
          <p:cNvPr id="1002" name="Google Shape;1002;p48"/>
          <p:cNvSpPr/>
          <p:nvPr/>
        </p:nvSpPr>
        <p:spPr>
          <a:xfrm flipH="1">
            <a:off x="8722200" y="3268700"/>
            <a:ext cx="170267" cy="719400"/>
          </a:xfrm>
          <a:custGeom>
            <a:avLst/>
            <a:gdLst/>
            <a:ahLst/>
            <a:cxnLst/>
            <a:rect l="l" t="t" r="r" b="b"/>
            <a:pathLst>
              <a:path w="5108" h="21582" extrusionOk="0">
                <a:moveTo>
                  <a:pt x="1" y="0"/>
                </a:moveTo>
                <a:lnTo>
                  <a:pt x="1" y="21581"/>
                </a:lnTo>
                <a:cubicBezTo>
                  <a:pt x="1" y="21581"/>
                  <a:pt x="5107" y="17235"/>
                  <a:pt x="4652" y="2189"/>
                </a:cubicBezTo>
                <a:lnTo>
                  <a:pt x="1" y="0"/>
                </a:lnTo>
                <a:close/>
              </a:path>
            </a:pathLst>
          </a:custGeom>
          <a:solidFill>
            <a:srgbClr val="5B5D8E"/>
          </a:solidFill>
          <a:ln>
            <a:noFill/>
          </a:ln>
        </p:spPr>
        <p:txBody>
          <a:bodyPr spcFirstLastPara="1" wrap="square" lIns="121900" tIns="121900" rIns="121900" bIns="121900" anchor="ctr" anchorCtr="0">
            <a:noAutofit/>
          </a:bodyPr>
          <a:lstStyle/>
          <a:p>
            <a:endParaRPr sz="2400"/>
          </a:p>
        </p:txBody>
      </p:sp>
      <p:sp>
        <p:nvSpPr>
          <p:cNvPr id="1003" name="Google Shape;1003;p48"/>
          <p:cNvSpPr/>
          <p:nvPr/>
        </p:nvSpPr>
        <p:spPr>
          <a:xfrm flipH="1">
            <a:off x="8892434" y="3228167"/>
            <a:ext cx="393133" cy="759933"/>
          </a:xfrm>
          <a:custGeom>
            <a:avLst/>
            <a:gdLst/>
            <a:ahLst/>
            <a:cxnLst/>
            <a:rect l="l" t="t" r="r" b="b"/>
            <a:pathLst>
              <a:path w="11794" h="22798" extrusionOk="0">
                <a:moveTo>
                  <a:pt x="5289" y="1"/>
                </a:moveTo>
                <a:lnTo>
                  <a:pt x="0" y="2523"/>
                </a:lnTo>
                <a:cubicBezTo>
                  <a:pt x="335" y="16749"/>
                  <a:pt x="11794" y="22797"/>
                  <a:pt x="11794" y="22797"/>
                </a:cubicBezTo>
                <a:lnTo>
                  <a:pt x="5289" y="1"/>
                </a:lnTo>
                <a:close/>
              </a:path>
            </a:pathLst>
          </a:custGeom>
          <a:solidFill>
            <a:srgbClr val="5B5D8E"/>
          </a:solidFill>
          <a:ln>
            <a:noFill/>
          </a:ln>
        </p:spPr>
        <p:txBody>
          <a:bodyPr spcFirstLastPara="1" wrap="square" lIns="121900" tIns="121900" rIns="121900" bIns="121900" anchor="ctr" anchorCtr="0">
            <a:noAutofit/>
          </a:bodyPr>
          <a:lstStyle/>
          <a:p>
            <a:endParaRPr sz="2400"/>
          </a:p>
        </p:txBody>
      </p:sp>
      <p:sp>
        <p:nvSpPr>
          <p:cNvPr id="1004" name="Google Shape;1004;p48"/>
          <p:cNvSpPr/>
          <p:nvPr/>
        </p:nvSpPr>
        <p:spPr>
          <a:xfrm flipH="1">
            <a:off x="8841767" y="3228167"/>
            <a:ext cx="267500" cy="759933"/>
          </a:xfrm>
          <a:custGeom>
            <a:avLst/>
            <a:gdLst/>
            <a:ahLst/>
            <a:cxnLst/>
            <a:rect l="l" t="t" r="r" b="b"/>
            <a:pathLst>
              <a:path w="8025" h="22798" extrusionOk="0">
                <a:moveTo>
                  <a:pt x="0" y="1"/>
                </a:moveTo>
                <a:lnTo>
                  <a:pt x="639" y="6779"/>
                </a:lnTo>
                <a:cubicBezTo>
                  <a:pt x="639" y="6779"/>
                  <a:pt x="2280" y="18390"/>
                  <a:pt x="6505" y="22797"/>
                </a:cubicBezTo>
                <a:cubicBezTo>
                  <a:pt x="8025" y="12220"/>
                  <a:pt x="7690" y="5563"/>
                  <a:pt x="7690" y="5563"/>
                </a:cubicBezTo>
                <a:lnTo>
                  <a:pt x="6505" y="1216"/>
                </a:lnTo>
                <a:lnTo>
                  <a:pt x="0" y="1"/>
                </a:ln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005" name="Google Shape;1005;p48"/>
          <p:cNvSpPr/>
          <p:nvPr/>
        </p:nvSpPr>
        <p:spPr>
          <a:xfrm flipH="1">
            <a:off x="8892434" y="2993100"/>
            <a:ext cx="246233" cy="319200"/>
          </a:xfrm>
          <a:custGeom>
            <a:avLst/>
            <a:gdLst/>
            <a:ahLst/>
            <a:cxnLst/>
            <a:rect l="l" t="t" r="r" b="b"/>
            <a:pathLst>
              <a:path w="7387" h="9576" extrusionOk="0">
                <a:moveTo>
                  <a:pt x="1855" y="1"/>
                </a:moveTo>
                <a:lnTo>
                  <a:pt x="1" y="487"/>
                </a:lnTo>
                <a:lnTo>
                  <a:pt x="882" y="7053"/>
                </a:lnTo>
                <a:lnTo>
                  <a:pt x="5502" y="9575"/>
                </a:lnTo>
                <a:lnTo>
                  <a:pt x="7387" y="8268"/>
                </a:lnTo>
                <a:lnTo>
                  <a:pt x="6901" y="4894"/>
                </a:lnTo>
                <a:lnTo>
                  <a:pt x="1855" y="1"/>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006" name="Google Shape;1006;p48"/>
          <p:cNvSpPr/>
          <p:nvPr/>
        </p:nvSpPr>
        <p:spPr>
          <a:xfrm flipH="1">
            <a:off x="8892434" y="3063034"/>
            <a:ext cx="195567" cy="205700"/>
          </a:xfrm>
          <a:custGeom>
            <a:avLst/>
            <a:gdLst/>
            <a:ahLst/>
            <a:cxnLst/>
            <a:rect l="l" t="t" r="r" b="b"/>
            <a:pathLst>
              <a:path w="5867" h="6171" extrusionOk="0">
                <a:moveTo>
                  <a:pt x="2493" y="0"/>
                </a:moveTo>
                <a:lnTo>
                  <a:pt x="1" y="243"/>
                </a:lnTo>
                <a:cubicBezTo>
                  <a:pt x="1" y="243"/>
                  <a:pt x="791" y="4985"/>
                  <a:pt x="5867" y="6170"/>
                </a:cubicBezTo>
                <a:lnTo>
                  <a:pt x="5381" y="2796"/>
                </a:lnTo>
                <a:lnTo>
                  <a:pt x="2493" y="0"/>
                </a:lnTo>
                <a:close/>
              </a:path>
            </a:pathLst>
          </a:custGeom>
          <a:solidFill>
            <a:srgbClr val="6D3E3B"/>
          </a:solidFill>
          <a:ln>
            <a:noFill/>
          </a:ln>
        </p:spPr>
        <p:txBody>
          <a:bodyPr spcFirstLastPara="1" wrap="square" lIns="121900" tIns="121900" rIns="121900" bIns="121900" anchor="ctr" anchorCtr="0">
            <a:noAutofit/>
          </a:bodyPr>
          <a:lstStyle/>
          <a:p>
            <a:endParaRPr sz="2400"/>
          </a:p>
        </p:txBody>
      </p:sp>
      <p:sp>
        <p:nvSpPr>
          <p:cNvPr id="1007" name="Google Shape;1007;p48"/>
          <p:cNvSpPr/>
          <p:nvPr/>
        </p:nvSpPr>
        <p:spPr>
          <a:xfrm flipH="1">
            <a:off x="8836700" y="2682601"/>
            <a:ext cx="403267" cy="388567"/>
          </a:xfrm>
          <a:custGeom>
            <a:avLst/>
            <a:gdLst/>
            <a:ahLst/>
            <a:cxnLst/>
            <a:rect l="l" t="t" r="r" b="b"/>
            <a:pathLst>
              <a:path w="12098" h="11657" extrusionOk="0">
                <a:moveTo>
                  <a:pt x="9264" y="1"/>
                </a:moveTo>
                <a:cubicBezTo>
                  <a:pt x="8772" y="1"/>
                  <a:pt x="8259" y="125"/>
                  <a:pt x="7782" y="349"/>
                </a:cubicBezTo>
                <a:cubicBezTo>
                  <a:pt x="6171" y="1170"/>
                  <a:pt x="2371" y="2690"/>
                  <a:pt x="2006" y="2811"/>
                </a:cubicBezTo>
                <a:cubicBezTo>
                  <a:pt x="1095" y="3024"/>
                  <a:pt x="0" y="8738"/>
                  <a:pt x="4560" y="11656"/>
                </a:cubicBezTo>
                <a:cubicBezTo>
                  <a:pt x="4712" y="10197"/>
                  <a:pt x="5471" y="6185"/>
                  <a:pt x="5471" y="6185"/>
                </a:cubicBezTo>
                <a:lnTo>
                  <a:pt x="6231" y="4513"/>
                </a:lnTo>
                <a:lnTo>
                  <a:pt x="10852" y="4817"/>
                </a:lnTo>
                <a:cubicBezTo>
                  <a:pt x="10852" y="4817"/>
                  <a:pt x="12098" y="3875"/>
                  <a:pt x="11611" y="1899"/>
                </a:cubicBezTo>
                <a:cubicBezTo>
                  <a:pt x="11260" y="557"/>
                  <a:pt x="10307" y="1"/>
                  <a:pt x="9264" y="1"/>
                </a:cubicBez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1008" name="Google Shape;1008;p48"/>
          <p:cNvSpPr/>
          <p:nvPr/>
        </p:nvSpPr>
        <p:spPr>
          <a:xfrm flipH="1">
            <a:off x="9077834" y="2904967"/>
            <a:ext cx="122633" cy="121600"/>
          </a:xfrm>
          <a:custGeom>
            <a:avLst/>
            <a:gdLst/>
            <a:ahLst/>
            <a:cxnLst/>
            <a:rect l="l" t="t" r="r" b="b"/>
            <a:pathLst>
              <a:path w="3679" h="3648" extrusionOk="0">
                <a:moveTo>
                  <a:pt x="1855" y="0"/>
                </a:moveTo>
                <a:cubicBezTo>
                  <a:pt x="821" y="0"/>
                  <a:pt x="1" y="821"/>
                  <a:pt x="1" y="1824"/>
                </a:cubicBezTo>
                <a:cubicBezTo>
                  <a:pt x="1" y="2858"/>
                  <a:pt x="821" y="3648"/>
                  <a:pt x="1855" y="3648"/>
                </a:cubicBezTo>
                <a:cubicBezTo>
                  <a:pt x="2858" y="3648"/>
                  <a:pt x="3679" y="2858"/>
                  <a:pt x="3679" y="1824"/>
                </a:cubicBezTo>
                <a:cubicBezTo>
                  <a:pt x="3679" y="821"/>
                  <a:pt x="2858" y="0"/>
                  <a:pt x="1855" y="0"/>
                </a:cubicBezTo>
                <a:close/>
              </a:path>
            </a:pathLst>
          </a:custGeom>
          <a:solidFill>
            <a:srgbClr val="FF9588"/>
          </a:solidFill>
          <a:ln>
            <a:noFill/>
          </a:ln>
        </p:spPr>
        <p:txBody>
          <a:bodyPr spcFirstLastPara="1" wrap="square" lIns="121900" tIns="121900" rIns="121900" bIns="121900" anchor="ctr" anchorCtr="0">
            <a:noAutofit/>
          </a:bodyPr>
          <a:lstStyle/>
          <a:p>
            <a:endParaRPr sz="2400"/>
          </a:p>
        </p:txBody>
      </p:sp>
      <p:sp>
        <p:nvSpPr>
          <p:cNvPr id="1009" name="Google Shape;1009;p48"/>
          <p:cNvSpPr/>
          <p:nvPr/>
        </p:nvSpPr>
        <p:spPr>
          <a:xfrm flipH="1">
            <a:off x="8798200" y="2787933"/>
            <a:ext cx="330333" cy="410800"/>
          </a:xfrm>
          <a:custGeom>
            <a:avLst/>
            <a:gdLst/>
            <a:ahLst/>
            <a:cxnLst/>
            <a:rect l="l" t="t" r="r" b="b"/>
            <a:pathLst>
              <a:path w="9910" h="12324" extrusionOk="0">
                <a:moveTo>
                  <a:pt x="4716" y="1"/>
                </a:moveTo>
                <a:cubicBezTo>
                  <a:pt x="2643" y="1"/>
                  <a:pt x="1156" y="1323"/>
                  <a:pt x="1156" y="1323"/>
                </a:cubicBezTo>
                <a:lnTo>
                  <a:pt x="1" y="2144"/>
                </a:lnTo>
                <a:cubicBezTo>
                  <a:pt x="1" y="2144"/>
                  <a:pt x="1" y="6095"/>
                  <a:pt x="1855" y="10077"/>
                </a:cubicBezTo>
                <a:cubicBezTo>
                  <a:pt x="2694" y="11836"/>
                  <a:pt x="4382" y="12324"/>
                  <a:pt x="5998" y="12324"/>
                </a:cubicBezTo>
                <a:cubicBezTo>
                  <a:pt x="8011" y="12324"/>
                  <a:pt x="9910" y="11566"/>
                  <a:pt x="9910" y="11566"/>
                </a:cubicBezTo>
                <a:cubicBezTo>
                  <a:pt x="9910" y="11566"/>
                  <a:pt x="9697" y="2022"/>
                  <a:pt x="7113" y="624"/>
                </a:cubicBezTo>
                <a:cubicBezTo>
                  <a:pt x="6267" y="169"/>
                  <a:pt x="5454" y="1"/>
                  <a:pt x="4716" y="1"/>
                </a:cubicBezTo>
                <a:close/>
              </a:path>
            </a:pathLst>
          </a:custGeom>
          <a:solidFill>
            <a:srgbClr val="FF9588"/>
          </a:solidFill>
          <a:ln>
            <a:noFill/>
          </a:ln>
        </p:spPr>
        <p:txBody>
          <a:bodyPr spcFirstLastPara="1" wrap="square" lIns="121900" tIns="121900" rIns="121900" bIns="121900" anchor="ctr" anchorCtr="0">
            <a:noAutofit/>
          </a:bodyPr>
          <a:lstStyle/>
          <a:p>
            <a:endParaRPr sz="2400"/>
          </a:p>
        </p:txBody>
      </p:sp>
      <p:sp>
        <p:nvSpPr>
          <p:cNvPr id="1010" name="Google Shape;1010;p48"/>
          <p:cNvSpPr/>
          <p:nvPr/>
        </p:nvSpPr>
        <p:spPr>
          <a:xfrm flipH="1">
            <a:off x="8798200" y="2833034"/>
            <a:ext cx="330333" cy="365700"/>
          </a:xfrm>
          <a:custGeom>
            <a:avLst/>
            <a:gdLst/>
            <a:ahLst/>
            <a:cxnLst/>
            <a:rect l="l" t="t" r="r" b="b"/>
            <a:pathLst>
              <a:path w="9910" h="10971" extrusionOk="0">
                <a:moveTo>
                  <a:pt x="1125" y="0"/>
                </a:moveTo>
                <a:lnTo>
                  <a:pt x="1" y="791"/>
                </a:lnTo>
                <a:cubicBezTo>
                  <a:pt x="1" y="791"/>
                  <a:pt x="1" y="4742"/>
                  <a:pt x="1855" y="8724"/>
                </a:cubicBezTo>
                <a:cubicBezTo>
                  <a:pt x="2694" y="10483"/>
                  <a:pt x="4382" y="10971"/>
                  <a:pt x="5998" y="10971"/>
                </a:cubicBezTo>
                <a:cubicBezTo>
                  <a:pt x="8011" y="10971"/>
                  <a:pt x="9910" y="10213"/>
                  <a:pt x="9910" y="10213"/>
                </a:cubicBezTo>
                <a:cubicBezTo>
                  <a:pt x="9910" y="10213"/>
                  <a:pt x="9849" y="7782"/>
                  <a:pt x="9454" y="5168"/>
                </a:cubicBezTo>
                <a:cubicBezTo>
                  <a:pt x="9190" y="5150"/>
                  <a:pt x="8874" y="5137"/>
                  <a:pt x="8519" y="5137"/>
                </a:cubicBezTo>
                <a:cubicBezTo>
                  <a:pt x="7648" y="5137"/>
                  <a:pt x="6538" y="5212"/>
                  <a:pt x="5350" y="5471"/>
                </a:cubicBezTo>
                <a:cubicBezTo>
                  <a:pt x="5145" y="5512"/>
                  <a:pt x="4940" y="5531"/>
                  <a:pt x="4736" y="5531"/>
                </a:cubicBezTo>
                <a:cubicBezTo>
                  <a:pt x="3401" y="5531"/>
                  <a:pt x="2155" y="4693"/>
                  <a:pt x="1733" y="3374"/>
                </a:cubicBezTo>
                <a:cubicBezTo>
                  <a:pt x="1369" y="2341"/>
                  <a:pt x="1156" y="1246"/>
                  <a:pt x="1125" y="0"/>
                </a:cubicBez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1011" name="Google Shape;1011;p48"/>
          <p:cNvSpPr/>
          <p:nvPr/>
        </p:nvSpPr>
        <p:spPr>
          <a:xfrm flipH="1">
            <a:off x="8955233" y="2904967"/>
            <a:ext cx="28400" cy="42567"/>
          </a:xfrm>
          <a:custGeom>
            <a:avLst/>
            <a:gdLst/>
            <a:ahLst/>
            <a:cxnLst/>
            <a:rect l="l" t="t" r="r" b="b"/>
            <a:pathLst>
              <a:path w="852" h="1277" extrusionOk="0">
                <a:moveTo>
                  <a:pt x="426" y="0"/>
                </a:moveTo>
                <a:cubicBezTo>
                  <a:pt x="183" y="0"/>
                  <a:pt x="0" y="213"/>
                  <a:pt x="0" y="426"/>
                </a:cubicBezTo>
                <a:lnTo>
                  <a:pt x="0" y="851"/>
                </a:lnTo>
                <a:cubicBezTo>
                  <a:pt x="0" y="1064"/>
                  <a:pt x="183" y="1277"/>
                  <a:pt x="426" y="1277"/>
                </a:cubicBezTo>
                <a:cubicBezTo>
                  <a:pt x="669" y="1277"/>
                  <a:pt x="851" y="1064"/>
                  <a:pt x="851" y="851"/>
                </a:cubicBezTo>
                <a:lnTo>
                  <a:pt x="851" y="426"/>
                </a:lnTo>
                <a:cubicBezTo>
                  <a:pt x="851" y="213"/>
                  <a:pt x="669" y="0"/>
                  <a:pt x="426" y="0"/>
                </a:cubicBezTo>
                <a:close/>
              </a:path>
            </a:pathLst>
          </a:custGeom>
          <a:solidFill>
            <a:srgbClr val="091255"/>
          </a:solidFill>
          <a:ln>
            <a:noFill/>
          </a:ln>
        </p:spPr>
        <p:txBody>
          <a:bodyPr spcFirstLastPara="1" wrap="square" lIns="121900" tIns="121900" rIns="121900" bIns="121900" anchor="ctr" anchorCtr="0">
            <a:noAutofit/>
          </a:bodyPr>
          <a:lstStyle/>
          <a:p>
            <a:endParaRPr sz="2400"/>
          </a:p>
        </p:txBody>
      </p:sp>
      <p:sp>
        <p:nvSpPr>
          <p:cNvPr id="1012" name="Google Shape;1012;p48"/>
          <p:cNvSpPr/>
          <p:nvPr/>
        </p:nvSpPr>
        <p:spPr>
          <a:xfrm flipH="1">
            <a:off x="8837701" y="2904967"/>
            <a:ext cx="15233" cy="42567"/>
          </a:xfrm>
          <a:custGeom>
            <a:avLst/>
            <a:gdLst/>
            <a:ahLst/>
            <a:cxnLst/>
            <a:rect l="l" t="t" r="r" b="b"/>
            <a:pathLst>
              <a:path w="457" h="1277" extrusionOk="0">
                <a:moveTo>
                  <a:pt x="213" y="0"/>
                </a:moveTo>
                <a:cubicBezTo>
                  <a:pt x="92" y="0"/>
                  <a:pt x="0" y="122"/>
                  <a:pt x="0" y="244"/>
                </a:cubicBezTo>
                <a:lnTo>
                  <a:pt x="0" y="1034"/>
                </a:lnTo>
                <a:cubicBezTo>
                  <a:pt x="0" y="1155"/>
                  <a:pt x="92" y="1277"/>
                  <a:pt x="213" y="1277"/>
                </a:cubicBezTo>
                <a:cubicBezTo>
                  <a:pt x="335" y="1277"/>
                  <a:pt x="456" y="1155"/>
                  <a:pt x="456" y="1034"/>
                </a:cubicBezTo>
                <a:lnTo>
                  <a:pt x="456" y="244"/>
                </a:lnTo>
                <a:cubicBezTo>
                  <a:pt x="456" y="122"/>
                  <a:pt x="335" y="0"/>
                  <a:pt x="213" y="0"/>
                </a:cubicBezTo>
                <a:close/>
              </a:path>
            </a:pathLst>
          </a:custGeom>
          <a:solidFill>
            <a:srgbClr val="091255"/>
          </a:solidFill>
          <a:ln>
            <a:noFill/>
          </a:ln>
        </p:spPr>
        <p:txBody>
          <a:bodyPr spcFirstLastPara="1" wrap="square" lIns="121900" tIns="121900" rIns="121900" bIns="121900" anchor="ctr" anchorCtr="0">
            <a:noAutofit/>
          </a:bodyPr>
          <a:lstStyle/>
          <a:p>
            <a:endParaRPr sz="2400"/>
          </a:p>
        </p:txBody>
      </p:sp>
      <p:sp>
        <p:nvSpPr>
          <p:cNvPr id="1013" name="Google Shape;1013;p48"/>
          <p:cNvSpPr/>
          <p:nvPr/>
        </p:nvSpPr>
        <p:spPr>
          <a:xfrm flipH="1">
            <a:off x="8939034" y="2852267"/>
            <a:ext cx="82100" cy="36533"/>
          </a:xfrm>
          <a:custGeom>
            <a:avLst/>
            <a:gdLst/>
            <a:ahLst/>
            <a:cxnLst/>
            <a:rect l="l" t="t" r="r" b="b"/>
            <a:pathLst>
              <a:path w="2463" h="1096" fill="none" extrusionOk="0">
                <a:moveTo>
                  <a:pt x="2463" y="730"/>
                </a:moveTo>
                <a:cubicBezTo>
                  <a:pt x="2463" y="730"/>
                  <a:pt x="1065" y="1"/>
                  <a:pt x="1" y="1095"/>
                </a:cubicBezTo>
              </a:path>
            </a:pathLst>
          </a:custGeom>
          <a:noFill/>
          <a:ln w="11400" cap="rnd" cmpd="sng">
            <a:solidFill>
              <a:srgbClr val="09125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14" name="Google Shape;1014;p48"/>
          <p:cNvSpPr/>
          <p:nvPr/>
        </p:nvSpPr>
        <p:spPr>
          <a:xfrm flipH="1">
            <a:off x="8837701" y="2874567"/>
            <a:ext cx="29433" cy="4100"/>
          </a:xfrm>
          <a:custGeom>
            <a:avLst/>
            <a:gdLst/>
            <a:ahLst/>
            <a:cxnLst/>
            <a:rect l="l" t="t" r="r" b="b"/>
            <a:pathLst>
              <a:path w="883" h="123" fill="none" extrusionOk="0">
                <a:moveTo>
                  <a:pt x="1" y="122"/>
                </a:moveTo>
                <a:cubicBezTo>
                  <a:pt x="1" y="122"/>
                  <a:pt x="153" y="0"/>
                  <a:pt x="882" y="122"/>
                </a:cubicBezTo>
              </a:path>
            </a:pathLst>
          </a:custGeom>
          <a:noFill/>
          <a:ln w="11400" cap="rnd" cmpd="sng">
            <a:solidFill>
              <a:srgbClr val="09125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15" name="Google Shape;1015;p48"/>
          <p:cNvSpPr/>
          <p:nvPr/>
        </p:nvSpPr>
        <p:spPr>
          <a:xfrm flipH="1">
            <a:off x="8837701" y="3037700"/>
            <a:ext cx="87167" cy="26200"/>
          </a:xfrm>
          <a:custGeom>
            <a:avLst/>
            <a:gdLst/>
            <a:ahLst/>
            <a:cxnLst/>
            <a:rect l="l" t="t" r="r" b="b"/>
            <a:pathLst>
              <a:path w="2615" h="786" extrusionOk="0">
                <a:moveTo>
                  <a:pt x="2614" y="0"/>
                </a:moveTo>
                <a:lnTo>
                  <a:pt x="0" y="243"/>
                </a:lnTo>
                <a:cubicBezTo>
                  <a:pt x="0" y="243"/>
                  <a:pt x="771" y="785"/>
                  <a:pt x="1509" y="785"/>
                </a:cubicBezTo>
                <a:cubicBezTo>
                  <a:pt x="1943" y="785"/>
                  <a:pt x="2367" y="597"/>
                  <a:pt x="2614" y="0"/>
                </a:cubicBezTo>
                <a:close/>
              </a:path>
            </a:pathLst>
          </a:custGeom>
          <a:solidFill>
            <a:srgbClr val="FEFEFE"/>
          </a:solidFill>
          <a:ln>
            <a:noFill/>
          </a:ln>
        </p:spPr>
        <p:txBody>
          <a:bodyPr spcFirstLastPara="1" wrap="square" lIns="121900" tIns="121900" rIns="121900" bIns="121900" anchor="ctr" anchorCtr="0">
            <a:noAutofit/>
          </a:bodyPr>
          <a:lstStyle/>
          <a:p>
            <a:endParaRPr sz="2400"/>
          </a:p>
        </p:txBody>
      </p:sp>
      <p:sp>
        <p:nvSpPr>
          <p:cNvPr id="1016" name="Google Shape;1016;p48"/>
          <p:cNvSpPr/>
          <p:nvPr/>
        </p:nvSpPr>
        <p:spPr>
          <a:xfrm flipH="1">
            <a:off x="8955234" y="3228167"/>
            <a:ext cx="154033" cy="225967"/>
          </a:xfrm>
          <a:custGeom>
            <a:avLst/>
            <a:gdLst/>
            <a:ahLst/>
            <a:cxnLst/>
            <a:rect l="l" t="t" r="r" b="b"/>
            <a:pathLst>
              <a:path w="4621" h="6779" extrusionOk="0">
                <a:moveTo>
                  <a:pt x="0" y="1"/>
                </a:moveTo>
                <a:lnTo>
                  <a:pt x="639" y="6779"/>
                </a:lnTo>
                <a:lnTo>
                  <a:pt x="4620" y="2523"/>
                </a:lnTo>
                <a:lnTo>
                  <a:pt x="0" y="1"/>
                </a:ln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1017" name="Google Shape;1017;p48"/>
          <p:cNvSpPr/>
          <p:nvPr/>
        </p:nvSpPr>
        <p:spPr>
          <a:xfrm flipH="1">
            <a:off x="8852901" y="3268701"/>
            <a:ext cx="102367" cy="144900"/>
          </a:xfrm>
          <a:custGeom>
            <a:avLst/>
            <a:gdLst/>
            <a:ahLst/>
            <a:cxnLst/>
            <a:rect l="l" t="t" r="r" b="b"/>
            <a:pathLst>
              <a:path w="3071" h="4347" extrusionOk="0">
                <a:moveTo>
                  <a:pt x="1885" y="0"/>
                </a:moveTo>
                <a:lnTo>
                  <a:pt x="0" y="1307"/>
                </a:lnTo>
                <a:lnTo>
                  <a:pt x="3070" y="4347"/>
                </a:lnTo>
                <a:lnTo>
                  <a:pt x="3070" y="4347"/>
                </a:lnTo>
                <a:lnTo>
                  <a:pt x="1885" y="0"/>
                </a:lnTo>
                <a:close/>
              </a:path>
            </a:pathLst>
          </a:custGeom>
          <a:solidFill>
            <a:srgbClr val="BCDAF7"/>
          </a:solidFill>
          <a:ln>
            <a:noFill/>
          </a:ln>
        </p:spPr>
        <p:txBody>
          <a:bodyPr spcFirstLastPara="1" wrap="square" lIns="121900" tIns="121900" rIns="121900" bIns="121900" anchor="ctr" anchorCtr="0">
            <a:noAutofit/>
          </a:bodyPr>
          <a:lstStyle/>
          <a:p>
            <a:endParaRPr sz="2400"/>
          </a:p>
        </p:txBody>
      </p:sp>
      <p:sp>
        <p:nvSpPr>
          <p:cNvPr id="1018" name="Google Shape;1018;p48"/>
          <p:cNvSpPr/>
          <p:nvPr/>
        </p:nvSpPr>
        <p:spPr>
          <a:xfrm flipH="1">
            <a:off x="7767767" y="3413567"/>
            <a:ext cx="900767" cy="1034500"/>
          </a:xfrm>
          <a:custGeom>
            <a:avLst/>
            <a:gdLst/>
            <a:ahLst/>
            <a:cxnLst/>
            <a:rect l="l" t="t" r="r" b="b"/>
            <a:pathLst>
              <a:path w="27023" h="31035" extrusionOk="0">
                <a:moveTo>
                  <a:pt x="2554" y="1"/>
                </a:moveTo>
                <a:lnTo>
                  <a:pt x="0" y="31035"/>
                </a:lnTo>
                <a:lnTo>
                  <a:pt x="27022" y="31035"/>
                </a:lnTo>
                <a:lnTo>
                  <a:pt x="26141" y="29485"/>
                </a:lnTo>
                <a:cubicBezTo>
                  <a:pt x="24469" y="26597"/>
                  <a:pt x="21399" y="24804"/>
                  <a:pt x="18055" y="24804"/>
                </a:cubicBezTo>
                <a:lnTo>
                  <a:pt x="9241" y="24804"/>
                </a:lnTo>
                <a:cubicBezTo>
                  <a:pt x="9241" y="24804"/>
                  <a:pt x="6323" y="8451"/>
                  <a:pt x="5867" y="4651"/>
                </a:cubicBezTo>
                <a:cubicBezTo>
                  <a:pt x="5411" y="882"/>
                  <a:pt x="2554" y="1"/>
                  <a:pt x="2554" y="1"/>
                </a:cubicBezTo>
                <a:close/>
              </a:path>
            </a:pathLst>
          </a:custGeom>
          <a:solidFill>
            <a:srgbClr val="5B5D8E"/>
          </a:solidFill>
          <a:ln>
            <a:noFill/>
          </a:ln>
        </p:spPr>
        <p:txBody>
          <a:bodyPr spcFirstLastPara="1" wrap="square" lIns="121900" tIns="121900" rIns="121900" bIns="121900" anchor="ctr" anchorCtr="0">
            <a:noAutofit/>
          </a:bodyPr>
          <a:lstStyle/>
          <a:p>
            <a:endParaRPr sz="2400"/>
          </a:p>
        </p:txBody>
      </p:sp>
      <p:sp>
        <p:nvSpPr>
          <p:cNvPr id="1019" name="Google Shape;1019;p48"/>
          <p:cNvSpPr/>
          <p:nvPr/>
        </p:nvSpPr>
        <p:spPr>
          <a:xfrm flipH="1">
            <a:off x="8867101" y="3312268"/>
            <a:ext cx="148967" cy="675833"/>
          </a:xfrm>
          <a:custGeom>
            <a:avLst/>
            <a:gdLst/>
            <a:ahLst/>
            <a:cxnLst/>
            <a:rect l="l" t="t" r="r" b="b"/>
            <a:pathLst>
              <a:path w="4469" h="20275" extrusionOk="0">
                <a:moveTo>
                  <a:pt x="1824" y="0"/>
                </a:moveTo>
                <a:lnTo>
                  <a:pt x="1" y="1946"/>
                </a:lnTo>
                <a:lnTo>
                  <a:pt x="1065" y="3587"/>
                </a:lnTo>
                <a:lnTo>
                  <a:pt x="1065" y="16019"/>
                </a:lnTo>
                <a:cubicBezTo>
                  <a:pt x="1794" y="17691"/>
                  <a:pt x="2676" y="19180"/>
                  <a:pt x="3709" y="20274"/>
                </a:cubicBezTo>
                <a:cubicBezTo>
                  <a:pt x="4043" y="17934"/>
                  <a:pt x="4287" y="15806"/>
                  <a:pt x="4469" y="13891"/>
                </a:cubicBezTo>
                <a:lnTo>
                  <a:pt x="2736" y="3465"/>
                </a:lnTo>
                <a:lnTo>
                  <a:pt x="3344" y="1520"/>
                </a:lnTo>
                <a:lnTo>
                  <a:pt x="1824" y="0"/>
                </a:lnTo>
                <a:close/>
              </a:path>
            </a:pathLst>
          </a:custGeom>
          <a:solidFill>
            <a:srgbClr val="E65955"/>
          </a:solidFill>
          <a:ln>
            <a:noFill/>
          </a:ln>
        </p:spPr>
        <p:txBody>
          <a:bodyPr spcFirstLastPara="1" wrap="square" lIns="121900" tIns="121900" rIns="121900" bIns="121900" anchor="ctr" anchorCtr="0">
            <a:noAutofit/>
          </a:bodyPr>
          <a:lstStyle/>
          <a:p>
            <a:endParaRPr sz="2400"/>
          </a:p>
        </p:txBody>
      </p:sp>
      <p:sp>
        <p:nvSpPr>
          <p:cNvPr id="1020" name="Google Shape;1020;p48"/>
          <p:cNvSpPr/>
          <p:nvPr/>
        </p:nvSpPr>
        <p:spPr>
          <a:xfrm flipH="1">
            <a:off x="9109234" y="3919167"/>
            <a:ext cx="249300" cy="49667"/>
          </a:xfrm>
          <a:custGeom>
            <a:avLst/>
            <a:gdLst/>
            <a:ahLst/>
            <a:cxnLst/>
            <a:rect l="l" t="t" r="r" b="b"/>
            <a:pathLst>
              <a:path w="7479" h="1490" extrusionOk="0">
                <a:moveTo>
                  <a:pt x="1" y="0"/>
                </a:moveTo>
                <a:lnTo>
                  <a:pt x="1" y="1490"/>
                </a:lnTo>
                <a:lnTo>
                  <a:pt x="7478" y="1490"/>
                </a:lnTo>
                <a:lnTo>
                  <a:pt x="7478" y="0"/>
                </a:lnTo>
                <a:close/>
              </a:path>
            </a:pathLst>
          </a:custGeom>
          <a:solidFill>
            <a:srgbClr val="5B5D8E"/>
          </a:solidFill>
          <a:ln>
            <a:noFill/>
          </a:ln>
        </p:spPr>
        <p:txBody>
          <a:bodyPr spcFirstLastPara="1" wrap="square" lIns="121900" tIns="121900" rIns="121900" bIns="121900" anchor="ctr" anchorCtr="0">
            <a:noAutofit/>
          </a:bodyPr>
          <a:lstStyle/>
          <a:p>
            <a:endParaRPr sz="2400"/>
          </a:p>
        </p:txBody>
      </p:sp>
      <p:sp>
        <p:nvSpPr>
          <p:cNvPr id="1021" name="Google Shape;1021;p48"/>
          <p:cNvSpPr/>
          <p:nvPr/>
        </p:nvSpPr>
        <p:spPr>
          <a:xfrm flipH="1">
            <a:off x="8360500" y="4240334"/>
            <a:ext cx="182400" cy="33"/>
          </a:xfrm>
          <a:custGeom>
            <a:avLst/>
            <a:gdLst/>
            <a:ahLst/>
            <a:cxnLst/>
            <a:rect l="l" t="t" r="r" b="b"/>
            <a:pathLst>
              <a:path w="5472" h="1" fill="none" extrusionOk="0">
                <a:moveTo>
                  <a:pt x="5472" y="1"/>
                </a:moveTo>
                <a:lnTo>
                  <a:pt x="1" y="1"/>
                </a:lnTo>
              </a:path>
            </a:pathLst>
          </a:custGeom>
          <a:noFill/>
          <a:ln w="10650" cap="flat" cmpd="sng">
            <a:solidFill>
              <a:srgbClr val="09125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22" name="Google Shape;1022;p48"/>
          <p:cNvSpPr/>
          <p:nvPr/>
        </p:nvSpPr>
        <p:spPr>
          <a:xfrm flipH="1">
            <a:off x="7767767" y="4240334"/>
            <a:ext cx="419500" cy="207733"/>
          </a:xfrm>
          <a:custGeom>
            <a:avLst/>
            <a:gdLst/>
            <a:ahLst/>
            <a:cxnLst/>
            <a:rect l="l" t="t" r="r" b="b"/>
            <a:pathLst>
              <a:path w="12585" h="6232" extrusionOk="0">
                <a:moveTo>
                  <a:pt x="1095" y="1"/>
                </a:moveTo>
                <a:cubicBezTo>
                  <a:pt x="548" y="1338"/>
                  <a:pt x="0" y="3466"/>
                  <a:pt x="244" y="6232"/>
                </a:cubicBezTo>
                <a:lnTo>
                  <a:pt x="12584" y="6232"/>
                </a:lnTo>
                <a:lnTo>
                  <a:pt x="11703" y="4682"/>
                </a:lnTo>
                <a:cubicBezTo>
                  <a:pt x="10031" y="1794"/>
                  <a:pt x="6961" y="1"/>
                  <a:pt x="3617" y="1"/>
                </a:cubicBezTo>
                <a:close/>
              </a:path>
            </a:pathLst>
          </a:custGeom>
          <a:solidFill>
            <a:srgbClr val="FF9588"/>
          </a:solidFill>
          <a:ln>
            <a:noFill/>
          </a:ln>
        </p:spPr>
        <p:txBody>
          <a:bodyPr spcFirstLastPara="1" wrap="square" lIns="121900" tIns="121900" rIns="121900" bIns="121900" anchor="ctr" anchorCtr="0">
            <a:noAutofit/>
          </a:bodyPr>
          <a:lstStyle/>
          <a:p>
            <a:endParaRPr sz="2400"/>
          </a:p>
        </p:txBody>
      </p:sp>
      <p:sp>
        <p:nvSpPr>
          <p:cNvPr id="1023" name="Google Shape;1023;p48"/>
          <p:cNvSpPr/>
          <p:nvPr/>
        </p:nvSpPr>
        <p:spPr>
          <a:xfrm flipH="1">
            <a:off x="9117333" y="2958667"/>
            <a:ext cx="48667" cy="26367"/>
          </a:xfrm>
          <a:custGeom>
            <a:avLst/>
            <a:gdLst/>
            <a:ahLst/>
            <a:cxnLst/>
            <a:rect l="l" t="t" r="r" b="b"/>
            <a:pathLst>
              <a:path w="1460" h="791" fill="none" extrusionOk="0">
                <a:moveTo>
                  <a:pt x="0" y="0"/>
                </a:moveTo>
                <a:lnTo>
                  <a:pt x="1459" y="791"/>
                </a:lnTo>
              </a:path>
            </a:pathLst>
          </a:custGeom>
          <a:noFill/>
          <a:ln w="11400" cap="rnd" cmpd="sng">
            <a:solidFill>
              <a:srgbClr val="CE455F"/>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24" name="Google Shape;1024;p48"/>
          <p:cNvSpPr/>
          <p:nvPr/>
        </p:nvSpPr>
        <p:spPr>
          <a:xfrm flipH="1">
            <a:off x="9016034" y="4583800"/>
            <a:ext cx="429633" cy="385067"/>
          </a:xfrm>
          <a:custGeom>
            <a:avLst/>
            <a:gdLst/>
            <a:ahLst/>
            <a:cxnLst/>
            <a:rect l="l" t="t" r="r" b="b"/>
            <a:pathLst>
              <a:path w="12889" h="11552" extrusionOk="0">
                <a:moveTo>
                  <a:pt x="12889" y="1"/>
                </a:moveTo>
                <a:lnTo>
                  <a:pt x="1" y="7357"/>
                </a:lnTo>
                <a:cubicBezTo>
                  <a:pt x="1" y="7357"/>
                  <a:pt x="1764" y="10609"/>
                  <a:pt x="2615" y="11551"/>
                </a:cubicBezTo>
                <a:lnTo>
                  <a:pt x="12889" y="1"/>
                </a:ln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1025" name="Google Shape;1025;p48"/>
          <p:cNvSpPr/>
          <p:nvPr/>
        </p:nvSpPr>
        <p:spPr>
          <a:xfrm flipH="1">
            <a:off x="8181167" y="4644601"/>
            <a:ext cx="402267" cy="388100"/>
          </a:xfrm>
          <a:custGeom>
            <a:avLst/>
            <a:gdLst/>
            <a:ahLst/>
            <a:cxnLst/>
            <a:rect l="l" t="t" r="r" b="b"/>
            <a:pathLst>
              <a:path w="12068" h="11643" extrusionOk="0">
                <a:moveTo>
                  <a:pt x="1429" y="1"/>
                </a:moveTo>
                <a:cubicBezTo>
                  <a:pt x="548" y="1216"/>
                  <a:pt x="1" y="2706"/>
                  <a:pt x="1" y="4317"/>
                </a:cubicBezTo>
                <a:cubicBezTo>
                  <a:pt x="1" y="8359"/>
                  <a:pt x="3283" y="11642"/>
                  <a:pt x="7326" y="11642"/>
                </a:cubicBezTo>
                <a:cubicBezTo>
                  <a:pt x="9119" y="11642"/>
                  <a:pt x="10791" y="10973"/>
                  <a:pt x="12068" y="9879"/>
                </a:cubicBezTo>
                <a:lnTo>
                  <a:pt x="11095" y="7022"/>
                </a:lnTo>
                <a:cubicBezTo>
                  <a:pt x="9879" y="3466"/>
                  <a:pt x="6809" y="882"/>
                  <a:pt x="3101" y="274"/>
                </a:cubicBezTo>
                <a:lnTo>
                  <a:pt x="1429" y="1"/>
                </a:lnTo>
                <a:close/>
              </a:path>
            </a:pathLst>
          </a:custGeom>
          <a:solidFill>
            <a:srgbClr val="072847"/>
          </a:solidFill>
          <a:ln>
            <a:noFill/>
          </a:ln>
        </p:spPr>
        <p:txBody>
          <a:bodyPr spcFirstLastPara="1" wrap="square" lIns="121900" tIns="121900" rIns="121900" bIns="121900" anchor="ctr" anchorCtr="0">
            <a:noAutofit/>
          </a:bodyPr>
          <a:lstStyle/>
          <a:p>
            <a:endParaRPr sz="2400"/>
          </a:p>
        </p:txBody>
      </p:sp>
      <p:sp>
        <p:nvSpPr>
          <p:cNvPr id="1026" name="Google Shape;1026;p48"/>
          <p:cNvSpPr/>
          <p:nvPr/>
        </p:nvSpPr>
        <p:spPr>
          <a:xfrm flipH="1">
            <a:off x="8415200" y="4367001"/>
            <a:ext cx="416467" cy="84100"/>
          </a:xfrm>
          <a:custGeom>
            <a:avLst/>
            <a:gdLst/>
            <a:ahLst/>
            <a:cxnLst/>
            <a:rect l="l" t="t" r="r" b="b"/>
            <a:pathLst>
              <a:path w="12494" h="2523" extrusionOk="0">
                <a:moveTo>
                  <a:pt x="1" y="0"/>
                </a:moveTo>
                <a:lnTo>
                  <a:pt x="1" y="2523"/>
                </a:lnTo>
                <a:lnTo>
                  <a:pt x="12493" y="2523"/>
                </a:lnTo>
                <a:lnTo>
                  <a:pt x="1249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027" name="Google Shape;1027;p48"/>
          <p:cNvSpPr/>
          <p:nvPr/>
        </p:nvSpPr>
        <p:spPr>
          <a:xfrm flipH="1">
            <a:off x="7767767" y="4367001"/>
            <a:ext cx="647467" cy="84100"/>
          </a:xfrm>
          <a:custGeom>
            <a:avLst/>
            <a:gdLst/>
            <a:ahLst/>
            <a:cxnLst/>
            <a:rect l="l" t="t" r="r" b="b"/>
            <a:pathLst>
              <a:path w="19424" h="2523" extrusionOk="0">
                <a:moveTo>
                  <a:pt x="0" y="0"/>
                </a:moveTo>
                <a:lnTo>
                  <a:pt x="0" y="2523"/>
                </a:lnTo>
                <a:lnTo>
                  <a:pt x="19423" y="2523"/>
                </a:lnTo>
                <a:lnTo>
                  <a:pt x="19423"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028" name="Google Shape;1028;p48"/>
          <p:cNvSpPr/>
          <p:nvPr/>
        </p:nvSpPr>
        <p:spPr>
          <a:xfrm flipH="1">
            <a:off x="7530700" y="3781367"/>
            <a:ext cx="884533" cy="585667"/>
          </a:xfrm>
          <a:custGeom>
            <a:avLst/>
            <a:gdLst/>
            <a:ahLst/>
            <a:cxnLst/>
            <a:rect l="l" t="t" r="r" b="b"/>
            <a:pathLst>
              <a:path w="26536" h="17570" extrusionOk="0">
                <a:moveTo>
                  <a:pt x="7143" y="1"/>
                </a:moveTo>
                <a:lnTo>
                  <a:pt x="0" y="17569"/>
                </a:lnTo>
                <a:lnTo>
                  <a:pt x="19423" y="17569"/>
                </a:lnTo>
                <a:lnTo>
                  <a:pt x="26536"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029" name="Google Shape;1029;p48"/>
          <p:cNvSpPr/>
          <p:nvPr/>
        </p:nvSpPr>
        <p:spPr>
          <a:xfrm flipH="1">
            <a:off x="8177100" y="3781367"/>
            <a:ext cx="238133" cy="585667"/>
          </a:xfrm>
          <a:custGeom>
            <a:avLst/>
            <a:gdLst/>
            <a:ahLst/>
            <a:cxnLst/>
            <a:rect l="l" t="t" r="r" b="b"/>
            <a:pathLst>
              <a:path w="7144" h="17570" fill="none" extrusionOk="0">
                <a:moveTo>
                  <a:pt x="7143" y="1"/>
                </a:moveTo>
                <a:lnTo>
                  <a:pt x="0" y="17569"/>
                </a:lnTo>
              </a:path>
            </a:pathLst>
          </a:custGeom>
          <a:noFill/>
          <a:ln w="10650" cap="flat" cmpd="sng">
            <a:solidFill>
              <a:srgbClr val="09125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30" name="Google Shape;1030;p48"/>
          <p:cNvSpPr/>
          <p:nvPr/>
        </p:nvSpPr>
        <p:spPr>
          <a:xfrm flipH="1">
            <a:off x="7796134" y="3992434"/>
            <a:ext cx="187500" cy="164533"/>
          </a:xfrm>
          <a:custGeom>
            <a:avLst/>
            <a:gdLst/>
            <a:ahLst/>
            <a:cxnLst/>
            <a:rect l="l" t="t" r="r" b="b"/>
            <a:pathLst>
              <a:path w="5625" h="4936" extrusionOk="0">
                <a:moveTo>
                  <a:pt x="3824" y="0"/>
                </a:moveTo>
                <a:cubicBezTo>
                  <a:pt x="3081" y="0"/>
                  <a:pt x="2183" y="404"/>
                  <a:pt x="1460" y="1146"/>
                </a:cubicBezTo>
                <a:cubicBezTo>
                  <a:pt x="305" y="2270"/>
                  <a:pt x="1" y="3821"/>
                  <a:pt x="730" y="4550"/>
                </a:cubicBezTo>
                <a:cubicBezTo>
                  <a:pt x="1002" y="4811"/>
                  <a:pt x="1371" y="4936"/>
                  <a:pt x="1784" y="4936"/>
                </a:cubicBezTo>
                <a:cubicBezTo>
                  <a:pt x="2526" y="4936"/>
                  <a:pt x="3412" y="4532"/>
                  <a:pt x="4135" y="3790"/>
                </a:cubicBezTo>
                <a:cubicBezTo>
                  <a:pt x="5290" y="2666"/>
                  <a:pt x="5624" y="1115"/>
                  <a:pt x="4864" y="386"/>
                </a:cubicBezTo>
                <a:cubicBezTo>
                  <a:pt x="4603" y="125"/>
                  <a:pt x="4238" y="0"/>
                  <a:pt x="3824" y="0"/>
                </a:cubicBez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031" name="Google Shape;1031;p48"/>
          <p:cNvSpPr/>
          <p:nvPr/>
        </p:nvSpPr>
        <p:spPr>
          <a:xfrm flipH="1">
            <a:off x="8491200" y="4388267"/>
            <a:ext cx="156067" cy="37533"/>
          </a:xfrm>
          <a:custGeom>
            <a:avLst/>
            <a:gdLst/>
            <a:ahLst/>
            <a:cxnLst/>
            <a:rect l="l" t="t" r="r" b="b"/>
            <a:pathLst>
              <a:path w="4682" h="1126" extrusionOk="0">
                <a:moveTo>
                  <a:pt x="1" y="0"/>
                </a:moveTo>
                <a:lnTo>
                  <a:pt x="1" y="1125"/>
                </a:lnTo>
                <a:lnTo>
                  <a:pt x="4682" y="1125"/>
                </a:lnTo>
                <a:lnTo>
                  <a:pt x="4682"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032" name="Google Shape;1032;p48"/>
          <p:cNvSpPr/>
          <p:nvPr/>
        </p:nvSpPr>
        <p:spPr>
          <a:xfrm flipH="1">
            <a:off x="8754634" y="3413567"/>
            <a:ext cx="1025367" cy="1037533"/>
          </a:xfrm>
          <a:custGeom>
            <a:avLst/>
            <a:gdLst/>
            <a:ahLst/>
            <a:cxnLst/>
            <a:rect l="l" t="t" r="r" b="b"/>
            <a:pathLst>
              <a:path w="30761" h="31126" extrusionOk="0">
                <a:moveTo>
                  <a:pt x="8511" y="1"/>
                </a:moveTo>
                <a:cubicBezTo>
                  <a:pt x="8511" y="1"/>
                  <a:pt x="4469" y="1156"/>
                  <a:pt x="3131" y="7022"/>
                </a:cubicBezTo>
                <a:cubicBezTo>
                  <a:pt x="2189" y="11156"/>
                  <a:pt x="912" y="21430"/>
                  <a:pt x="244" y="27144"/>
                </a:cubicBezTo>
                <a:cubicBezTo>
                  <a:pt x="0" y="29241"/>
                  <a:pt x="1672" y="31126"/>
                  <a:pt x="3800" y="31126"/>
                </a:cubicBezTo>
                <a:lnTo>
                  <a:pt x="30761" y="31126"/>
                </a:lnTo>
                <a:cubicBezTo>
                  <a:pt x="30761" y="31126"/>
                  <a:pt x="28907" y="24804"/>
                  <a:pt x="22919" y="24804"/>
                </a:cubicBezTo>
                <a:lnTo>
                  <a:pt x="9362" y="24804"/>
                </a:lnTo>
                <a:lnTo>
                  <a:pt x="8511" y="1"/>
                </a:lnTo>
                <a:close/>
              </a:path>
            </a:pathLst>
          </a:custGeom>
          <a:solidFill>
            <a:srgbClr val="5B5D8E"/>
          </a:solidFill>
          <a:ln>
            <a:noFill/>
          </a:ln>
        </p:spPr>
        <p:txBody>
          <a:bodyPr spcFirstLastPara="1" wrap="square" lIns="121900" tIns="121900" rIns="121900" bIns="121900" anchor="ctr" anchorCtr="0">
            <a:noAutofit/>
          </a:bodyPr>
          <a:lstStyle/>
          <a:p>
            <a:endParaRPr sz="2400"/>
          </a:p>
        </p:txBody>
      </p:sp>
      <p:sp>
        <p:nvSpPr>
          <p:cNvPr id="1033" name="Google Shape;1033;p48"/>
          <p:cNvSpPr/>
          <p:nvPr/>
        </p:nvSpPr>
        <p:spPr>
          <a:xfrm flipH="1">
            <a:off x="8754634" y="4240334"/>
            <a:ext cx="454933" cy="210767"/>
          </a:xfrm>
          <a:custGeom>
            <a:avLst/>
            <a:gdLst/>
            <a:ahLst/>
            <a:cxnLst/>
            <a:rect l="l" t="t" r="r" b="b"/>
            <a:pathLst>
              <a:path w="13648" h="6323" extrusionOk="0">
                <a:moveTo>
                  <a:pt x="3009" y="1"/>
                </a:moveTo>
                <a:cubicBezTo>
                  <a:pt x="3009" y="1"/>
                  <a:pt x="517" y="1308"/>
                  <a:pt x="0" y="6323"/>
                </a:cubicBezTo>
                <a:lnTo>
                  <a:pt x="13648" y="6323"/>
                </a:lnTo>
                <a:cubicBezTo>
                  <a:pt x="13648" y="6323"/>
                  <a:pt x="11794" y="1"/>
                  <a:pt x="5806" y="1"/>
                </a:cubicBezTo>
                <a:close/>
              </a:path>
            </a:pathLst>
          </a:custGeom>
          <a:solidFill>
            <a:srgbClr val="FF9588"/>
          </a:solidFill>
          <a:ln>
            <a:noFill/>
          </a:ln>
        </p:spPr>
        <p:txBody>
          <a:bodyPr spcFirstLastPara="1" wrap="square" lIns="121900" tIns="121900" rIns="121900" bIns="121900" anchor="ctr" anchorCtr="0">
            <a:noAutofit/>
          </a:bodyPr>
          <a:lstStyle/>
          <a:p>
            <a:endParaRPr sz="2400"/>
          </a:p>
        </p:txBody>
      </p:sp>
      <p:sp>
        <p:nvSpPr>
          <p:cNvPr id="1034" name="Google Shape;1034;p48"/>
          <p:cNvSpPr/>
          <p:nvPr/>
        </p:nvSpPr>
        <p:spPr>
          <a:xfrm flipH="1">
            <a:off x="9467901" y="4240334"/>
            <a:ext cx="147967" cy="33"/>
          </a:xfrm>
          <a:custGeom>
            <a:avLst/>
            <a:gdLst/>
            <a:ahLst/>
            <a:cxnLst/>
            <a:rect l="l" t="t" r="r" b="b"/>
            <a:pathLst>
              <a:path w="4439" h="1" fill="none" extrusionOk="0">
                <a:moveTo>
                  <a:pt x="4438" y="1"/>
                </a:moveTo>
                <a:lnTo>
                  <a:pt x="0" y="1"/>
                </a:lnTo>
              </a:path>
            </a:pathLst>
          </a:custGeom>
          <a:noFill/>
          <a:ln w="10650" cap="flat" cmpd="sng">
            <a:solidFill>
              <a:srgbClr val="091255"/>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35" name="Google Shape;1035;p48"/>
          <p:cNvSpPr/>
          <p:nvPr/>
        </p:nvSpPr>
        <p:spPr>
          <a:xfrm flipH="1">
            <a:off x="8892433" y="4331534"/>
            <a:ext cx="97267" cy="119567"/>
          </a:xfrm>
          <a:custGeom>
            <a:avLst/>
            <a:gdLst/>
            <a:ahLst/>
            <a:cxnLst/>
            <a:rect l="l" t="t" r="r" b="b"/>
            <a:pathLst>
              <a:path w="2918" h="3587" fill="none" extrusionOk="0">
                <a:moveTo>
                  <a:pt x="0" y="0"/>
                </a:moveTo>
                <a:cubicBezTo>
                  <a:pt x="0" y="0"/>
                  <a:pt x="2918" y="730"/>
                  <a:pt x="2918" y="3587"/>
                </a:cubicBezTo>
              </a:path>
            </a:pathLst>
          </a:custGeom>
          <a:noFill/>
          <a:ln w="11400" cap="rnd" cmpd="sng">
            <a:solidFill>
              <a:srgbClr val="CE455F"/>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36" name="Google Shape;1036;p48"/>
          <p:cNvSpPr/>
          <p:nvPr/>
        </p:nvSpPr>
        <p:spPr>
          <a:xfrm flipH="1">
            <a:off x="6719562" y="4451101"/>
            <a:ext cx="3654172" cy="94233"/>
          </a:xfrm>
          <a:custGeom>
            <a:avLst/>
            <a:gdLst/>
            <a:ahLst/>
            <a:cxnLst/>
            <a:rect l="l" t="t" r="r" b="b"/>
            <a:pathLst>
              <a:path w="225659" h="2827" extrusionOk="0">
                <a:moveTo>
                  <a:pt x="0" y="0"/>
                </a:moveTo>
                <a:lnTo>
                  <a:pt x="0" y="2827"/>
                </a:lnTo>
                <a:lnTo>
                  <a:pt x="225658" y="2827"/>
                </a:lnTo>
                <a:lnTo>
                  <a:pt x="225658" y="0"/>
                </a:ln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1037" name="Google Shape;1037;p48"/>
          <p:cNvSpPr/>
          <p:nvPr/>
        </p:nvSpPr>
        <p:spPr>
          <a:xfrm flipH="1">
            <a:off x="7117301" y="4545301"/>
            <a:ext cx="143900" cy="1614033"/>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1038" name="Google Shape;1038;p48"/>
          <p:cNvSpPr/>
          <p:nvPr/>
        </p:nvSpPr>
        <p:spPr>
          <a:xfrm flipH="1">
            <a:off x="7117301" y="4545301"/>
            <a:ext cx="143900" cy="159100"/>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039" name="Google Shape;1039;p48"/>
          <p:cNvSpPr/>
          <p:nvPr/>
        </p:nvSpPr>
        <p:spPr>
          <a:xfrm flipH="1">
            <a:off x="9782518" y="4545301"/>
            <a:ext cx="143900" cy="1614033"/>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121900" tIns="121900" rIns="121900" bIns="121900" anchor="ctr" anchorCtr="0">
            <a:noAutofit/>
          </a:bodyPr>
          <a:lstStyle/>
          <a:p>
            <a:endParaRPr sz="2400"/>
          </a:p>
        </p:txBody>
      </p:sp>
      <p:sp>
        <p:nvSpPr>
          <p:cNvPr id="1040" name="Google Shape;1040;p48"/>
          <p:cNvSpPr/>
          <p:nvPr/>
        </p:nvSpPr>
        <p:spPr>
          <a:xfrm flipH="1">
            <a:off x="9782518" y="4545301"/>
            <a:ext cx="143900" cy="159100"/>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9"/>
          <p:cNvSpPr txBox="1">
            <a:spLocks noGrp="1"/>
          </p:cNvSpPr>
          <p:nvPr>
            <p:ph type="subTitle" idx="1"/>
          </p:nvPr>
        </p:nvSpPr>
        <p:spPr>
          <a:xfrm>
            <a:off x="2891566" y="318007"/>
            <a:ext cx="2886000" cy="1812000"/>
          </a:xfrm>
          <a:prstGeom prst="rect">
            <a:avLst/>
          </a:prstGeom>
        </p:spPr>
        <p:txBody>
          <a:bodyPr spcFirstLastPara="1" vert="horz" wrap="square" lIns="121900" tIns="121900" rIns="121900" bIns="121900" rtlCol="0" anchor="t" anchorCtr="0">
            <a:noAutofit/>
          </a:bodyPr>
          <a:lstStyle/>
          <a:p>
            <a:pPr marL="0" indent="0"/>
            <a:r>
              <a:rPr lang="en-US" dirty="0">
                <a:solidFill>
                  <a:schemeClr val="tx1"/>
                </a:solidFill>
              </a:rPr>
              <a:t>Centralized College Information</a:t>
            </a:r>
          </a:p>
        </p:txBody>
      </p:sp>
      <p:sp>
        <p:nvSpPr>
          <p:cNvPr id="1046" name="Google Shape;1046;p49"/>
          <p:cNvSpPr txBox="1">
            <a:spLocks noGrp="1"/>
          </p:cNvSpPr>
          <p:nvPr>
            <p:ph type="subTitle" idx="2"/>
          </p:nvPr>
        </p:nvSpPr>
        <p:spPr>
          <a:xfrm>
            <a:off x="2395901" y="1881133"/>
            <a:ext cx="3912316" cy="5082400"/>
          </a:xfrm>
          <a:prstGeom prst="rect">
            <a:avLst/>
          </a:prstGeom>
        </p:spPr>
        <p:txBody>
          <a:bodyPr spcFirstLastPara="1" vert="horz" wrap="square" lIns="121900" tIns="121900" rIns="121900" bIns="121900" rtlCol="0" anchor="t" anchorCtr="0">
            <a:noAutofit/>
          </a:bodyPr>
          <a:lstStyle/>
          <a:p>
            <a:pPr marL="0" indent="0"/>
            <a:r>
              <a:rPr lang="en-US" dirty="0"/>
              <a:t>Provide a unified platform offering detailed, verified data on Indian universities, including courses, faculty, rankings, and infrastructure. This reduces dependency on scattered sources and helps students make informed decisions. The platform simplifies the college selection process through accessible and transparent information, saving time and improving decision-making for students and their families.</a:t>
            </a:r>
          </a:p>
        </p:txBody>
      </p:sp>
      <p:sp>
        <p:nvSpPr>
          <p:cNvPr id="1049" name="Google Shape;1049;p49"/>
          <p:cNvSpPr txBox="1">
            <a:spLocks noGrp="1"/>
          </p:cNvSpPr>
          <p:nvPr>
            <p:ph type="subTitle" idx="5"/>
          </p:nvPr>
        </p:nvSpPr>
        <p:spPr>
          <a:xfrm>
            <a:off x="7318098" y="383207"/>
            <a:ext cx="2964000" cy="1681600"/>
          </a:xfrm>
          <a:prstGeom prst="rect">
            <a:avLst/>
          </a:prstGeom>
        </p:spPr>
        <p:txBody>
          <a:bodyPr spcFirstLastPara="1" vert="horz" wrap="square" lIns="121900" tIns="121900" rIns="121900" bIns="121900" rtlCol="0" anchor="t" anchorCtr="0">
            <a:noAutofit/>
          </a:bodyPr>
          <a:lstStyle/>
          <a:p>
            <a:pPr marL="0" indent="0"/>
            <a:r>
              <a:rPr lang="en-US" dirty="0">
                <a:solidFill>
                  <a:schemeClr val="tx1"/>
                </a:solidFill>
              </a:rPr>
              <a:t>Mentor Guidance Integration</a:t>
            </a:r>
            <a:endParaRPr dirty="0">
              <a:solidFill>
                <a:schemeClr val="tx1"/>
              </a:solidFill>
            </a:endParaRPr>
          </a:p>
        </p:txBody>
      </p:sp>
      <p:sp>
        <p:nvSpPr>
          <p:cNvPr id="1050" name="Google Shape;1050;p49"/>
          <p:cNvSpPr txBox="1">
            <a:spLocks noGrp="1"/>
          </p:cNvSpPr>
          <p:nvPr>
            <p:ph type="subTitle" idx="6"/>
          </p:nvPr>
        </p:nvSpPr>
        <p:spPr>
          <a:xfrm>
            <a:off x="7123033" y="2064807"/>
            <a:ext cx="3478567" cy="3507200"/>
          </a:xfrm>
          <a:prstGeom prst="rect">
            <a:avLst/>
          </a:prstGeom>
        </p:spPr>
        <p:txBody>
          <a:bodyPr spcFirstLastPara="1" vert="horz" wrap="square" lIns="121900" tIns="121900" rIns="121900" bIns="121900" rtlCol="0" anchor="t" anchorCtr="0">
            <a:noAutofit/>
          </a:bodyPr>
          <a:lstStyle/>
          <a:p>
            <a:pPr marL="0" indent="0"/>
            <a:r>
              <a:rPr lang="en-US" dirty="0"/>
              <a:t>Connect students with experienced mentors for personalized, one-on-one career guidance. The system allows real-time booking and mentor filtering based on specialization and availability. This bridges the guidance gap in Indian education, enabling students to align academic decisions with career goals while offering mentors a structured way to contribute and earn.</a:t>
            </a:r>
            <a:endParaRPr dirty="0"/>
          </a:p>
        </p:txBody>
      </p:sp>
      <p:grpSp>
        <p:nvGrpSpPr>
          <p:cNvPr id="1051" name="Google Shape;1051;p49"/>
          <p:cNvGrpSpPr/>
          <p:nvPr/>
        </p:nvGrpSpPr>
        <p:grpSpPr>
          <a:xfrm>
            <a:off x="850767" y="2316267"/>
            <a:ext cx="1710300" cy="3979733"/>
            <a:chOff x="539500" y="1665525"/>
            <a:chExt cx="1282725" cy="2984800"/>
          </a:xfrm>
        </p:grpSpPr>
        <p:sp>
          <p:nvSpPr>
            <p:cNvPr id="1052" name="Google Shape;1052;p49"/>
            <p:cNvSpPr/>
            <p:nvPr/>
          </p:nvSpPr>
          <p:spPr>
            <a:xfrm>
              <a:off x="539500" y="4560650"/>
              <a:ext cx="1096550" cy="89675"/>
            </a:xfrm>
            <a:custGeom>
              <a:avLst/>
              <a:gdLst/>
              <a:ahLst/>
              <a:cxnLst/>
              <a:rect l="l" t="t" r="r" b="b"/>
              <a:pathLst>
                <a:path w="43862" h="3587" extrusionOk="0">
                  <a:moveTo>
                    <a:pt x="21946" y="0"/>
                  </a:moveTo>
                  <a:cubicBezTo>
                    <a:pt x="9818" y="0"/>
                    <a:pt x="0" y="791"/>
                    <a:pt x="0" y="1794"/>
                  </a:cubicBezTo>
                  <a:cubicBezTo>
                    <a:pt x="0" y="2766"/>
                    <a:pt x="9818" y="3587"/>
                    <a:pt x="21946" y="3587"/>
                  </a:cubicBezTo>
                  <a:cubicBezTo>
                    <a:pt x="34044" y="3587"/>
                    <a:pt x="43861" y="2766"/>
                    <a:pt x="43861" y="1794"/>
                  </a:cubicBezTo>
                  <a:cubicBezTo>
                    <a:pt x="43861" y="791"/>
                    <a:pt x="34044" y="0"/>
                    <a:pt x="21946"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53" name="Google Shape;1053;p49"/>
            <p:cNvSpPr/>
            <p:nvPr/>
          </p:nvSpPr>
          <p:spPr>
            <a:xfrm>
              <a:off x="1027350" y="4519600"/>
              <a:ext cx="430125" cy="81350"/>
            </a:xfrm>
            <a:custGeom>
              <a:avLst/>
              <a:gdLst/>
              <a:ahLst/>
              <a:cxnLst/>
              <a:rect l="l" t="t" r="r" b="b"/>
              <a:pathLst>
                <a:path w="17205" h="3254" extrusionOk="0">
                  <a:moveTo>
                    <a:pt x="0" y="1"/>
                  </a:moveTo>
                  <a:lnTo>
                    <a:pt x="0" y="3253"/>
                  </a:lnTo>
                  <a:lnTo>
                    <a:pt x="17204" y="3253"/>
                  </a:lnTo>
                  <a:cubicBezTo>
                    <a:pt x="17204" y="3253"/>
                    <a:pt x="16414" y="1"/>
                    <a:pt x="12767"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054" name="Google Shape;1054;p49"/>
            <p:cNvSpPr/>
            <p:nvPr/>
          </p:nvSpPr>
          <p:spPr>
            <a:xfrm>
              <a:off x="1158050" y="2928400"/>
              <a:ext cx="340450" cy="1591225"/>
            </a:xfrm>
            <a:custGeom>
              <a:avLst/>
              <a:gdLst/>
              <a:ahLst/>
              <a:cxnLst/>
              <a:rect l="l" t="t" r="r" b="b"/>
              <a:pathLst>
                <a:path w="13618" h="63649" extrusionOk="0">
                  <a:moveTo>
                    <a:pt x="7691" y="1"/>
                  </a:moveTo>
                  <a:lnTo>
                    <a:pt x="0" y="882"/>
                  </a:lnTo>
                  <a:lnTo>
                    <a:pt x="0" y="63649"/>
                  </a:lnTo>
                  <a:lnTo>
                    <a:pt x="7691" y="63649"/>
                  </a:lnTo>
                  <a:lnTo>
                    <a:pt x="13131" y="39484"/>
                  </a:lnTo>
                  <a:cubicBezTo>
                    <a:pt x="13557" y="37570"/>
                    <a:pt x="13618" y="35624"/>
                    <a:pt x="13283" y="33709"/>
                  </a:cubicBezTo>
                  <a:lnTo>
                    <a:pt x="8450" y="6049"/>
                  </a:lnTo>
                  <a:lnTo>
                    <a:pt x="7691"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055" name="Google Shape;1055;p49"/>
            <p:cNvSpPr/>
            <p:nvPr/>
          </p:nvSpPr>
          <p:spPr>
            <a:xfrm>
              <a:off x="1128075" y="2894200"/>
              <a:ext cx="114350" cy="370425"/>
            </a:xfrm>
            <a:custGeom>
              <a:avLst/>
              <a:gdLst/>
              <a:ahLst/>
              <a:cxnLst/>
              <a:rect l="l" t="t" r="r" b="b"/>
              <a:pathLst>
                <a:path w="4574" h="14817" extrusionOk="0">
                  <a:moveTo>
                    <a:pt x="1108" y="1"/>
                  </a:moveTo>
                  <a:cubicBezTo>
                    <a:pt x="1108" y="1"/>
                    <a:pt x="1" y="14816"/>
                    <a:pt x="1671" y="14816"/>
                  </a:cubicBezTo>
                  <a:cubicBezTo>
                    <a:pt x="1750" y="14816"/>
                    <a:pt x="1836" y="14783"/>
                    <a:pt x="1929" y="14712"/>
                  </a:cubicBezTo>
                  <a:cubicBezTo>
                    <a:pt x="3965" y="13132"/>
                    <a:pt x="4573" y="1308"/>
                    <a:pt x="4573" y="1308"/>
                  </a:cubicBezTo>
                  <a:lnTo>
                    <a:pt x="1108" y="1"/>
                  </a:lnTo>
                  <a:close/>
                </a:path>
              </a:pathLst>
            </a:custGeom>
            <a:solidFill>
              <a:srgbClr val="53606D"/>
            </a:solidFill>
            <a:ln>
              <a:noFill/>
            </a:ln>
          </p:spPr>
          <p:txBody>
            <a:bodyPr spcFirstLastPara="1" wrap="square" lIns="121900" tIns="121900" rIns="121900" bIns="121900" anchor="ctr" anchorCtr="0">
              <a:noAutofit/>
            </a:bodyPr>
            <a:lstStyle/>
            <a:p>
              <a:endParaRPr sz="2400"/>
            </a:p>
          </p:txBody>
        </p:sp>
        <p:sp>
          <p:nvSpPr>
            <p:cNvPr id="1056" name="Google Shape;1056;p49"/>
            <p:cNvSpPr/>
            <p:nvPr/>
          </p:nvSpPr>
          <p:spPr>
            <a:xfrm>
              <a:off x="838900" y="2950450"/>
              <a:ext cx="341975" cy="1569175"/>
            </a:xfrm>
            <a:custGeom>
              <a:avLst/>
              <a:gdLst/>
              <a:ahLst/>
              <a:cxnLst/>
              <a:rect l="l" t="t" r="r" b="b"/>
              <a:pathLst>
                <a:path w="13679" h="62767" extrusionOk="0">
                  <a:moveTo>
                    <a:pt x="1459" y="0"/>
                  </a:moveTo>
                  <a:lnTo>
                    <a:pt x="0" y="62767"/>
                  </a:lnTo>
                  <a:lnTo>
                    <a:pt x="12766" y="62767"/>
                  </a:lnTo>
                  <a:lnTo>
                    <a:pt x="13678"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057" name="Google Shape;1057;p49"/>
            <p:cNvSpPr/>
            <p:nvPr/>
          </p:nvSpPr>
          <p:spPr>
            <a:xfrm>
              <a:off x="1307750" y="2138125"/>
              <a:ext cx="431650" cy="681475"/>
            </a:xfrm>
            <a:custGeom>
              <a:avLst/>
              <a:gdLst/>
              <a:ahLst/>
              <a:cxnLst/>
              <a:rect l="l" t="t" r="r" b="b"/>
              <a:pathLst>
                <a:path w="17266" h="27259" extrusionOk="0">
                  <a:moveTo>
                    <a:pt x="548" y="0"/>
                  </a:moveTo>
                  <a:lnTo>
                    <a:pt x="548" y="0"/>
                  </a:lnTo>
                  <a:cubicBezTo>
                    <a:pt x="0" y="2401"/>
                    <a:pt x="1277" y="20183"/>
                    <a:pt x="1277" y="20183"/>
                  </a:cubicBezTo>
                  <a:lnTo>
                    <a:pt x="4317" y="25715"/>
                  </a:lnTo>
                  <a:cubicBezTo>
                    <a:pt x="4876" y="26741"/>
                    <a:pt x="5897" y="27258"/>
                    <a:pt x="6924" y="27258"/>
                  </a:cubicBezTo>
                  <a:cubicBezTo>
                    <a:pt x="7904" y="27258"/>
                    <a:pt x="8890" y="26787"/>
                    <a:pt x="9484" y="25836"/>
                  </a:cubicBezTo>
                  <a:lnTo>
                    <a:pt x="17265" y="13101"/>
                  </a:lnTo>
                  <a:lnTo>
                    <a:pt x="11916" y="9180"/>
                  </a:lnTo>
                  <a:lnTo>
                    <a:pt x="7691" y="16535"/>
                  </a:lnTo>
                  <a:lnTo>
                    <a:pt x="5259" y="6201"/>
                  </a:lnTo>
                  <a:cubicBezTo>
                    <a:pt x="4621" y="3587"/>
                    <a:pt x="2918" y="1338"/>
                    <a:pt x="578" y="31"/>
                  </a:cubicBezTo>
                  <a:lnTo>
                    <a:pt x="548"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58" name="Google Shape;1058;p49"/>
            <p:cNvSpPr/>
            <p:nvPr/>
          </p:nvSpPr>
          <p:spPr>
            <a:xfrm>
              <a:off x="838900" y="2030975"/>
              <a:ext cx="511425" cy="927650"/>
            </a:xfrm>
            <a:custGeom>
              <a:avLst/>
              <a:gdLst/>
              <a:ahLst/>
              <a:cxnLst/>
              <a:rect l="l" t="t" r="r" b="b"/>
              <a:pathLst>
                <a:path w="20457" h="37106" extrusionOk="0">
                  <a:moveTo>
                    <a:pt x="7660" y="0"/>
                  </a:moveTo>
                  <a:lnTo>
                    <a:pt x="0" y="4621"/>
                  </a:lnTo>
                  <a:lnTo>
                    <a:pt x="1459" y="36779"/>
                  </a:lnTo>
                  <a:cubicBezTo>
                    <a:pt x="1459" y="36779"/>
                    <a:pt x="5366" y="37105"/>
                    <a:pt x="9802" y="37105"/>
                  </a:cubicBezTo>
                  <a:cubicBezTo>
                    <a:pt x="13713" y="37105"/>
                    <a:pt x="18036" y="36852"/>
                    <a:pt x="20457" y="35898"/>
                  </a:cubicBezTo>
                  <a:lnTo>
                    <a:pt x="19302" y="4286"/>
                  </a:lnTo>
                  <a:lnTo>
                    <a:pt x="11946"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059" name="Google Shape;1059;p49"/>
            <p:cNvSpPr/>
            <p:nvPr/>
          </p:nvSpPr>
          <p:spPr>
            <a:xfrm>
              <a:off x="581300" y="2146475"/>
              <a:ext cx="364775" cy="1057025"/>
            </a:xfrm>
            <a:custGeom>
              <a:avLst/>
              <a:gdLst/>
              <a:ahLst/>
              <a:cxnLst/>
              <a:rect l="l" t="t" r="r" b="b"/>
              <a:pathLst>
                <a:path w="14591" h="42281" extrusionOk="0">
                  <a:moveTo>
                    <a:pt x="10304" y="1"/>
                  </a:moveTo>
                  <a:lnTo>
                    <a:pt x="10243" y="31"/>
                  </a:lnTo>
                  <a:cubicBezTo>
                    <a:pt x="7903" y="1551"/>
                    <a:pt x="6201" y="3922"/>
                    <a:pt x="5532" y="6657"/>
                  </a:cubicBezTo>
                  <a:lnTo>
                    <a:pt x="395" y="27752"/>
                  </a:lnTo>
                  <a:cubicBezTo>
                    <a:pt x="0" y="29363"/>
                    <a:pt x="456" y="31065"/>
                    <a:pt x="1581" y="32281"/>
                  </a:cubicBezTo>
                  <a:lnTo>
                    <a:pt x="10973" y="42281"/>
                  </a:lnTo>
                  <a:lnTo>
                    <a:pt x="14590" y="34408"/>
                  </a:lnTo>
                  <a:lnTo>
                    <a:pt x="8055" y="26749"/>
                  </a:lnTo>
                  <a:lnTo>
                    <a:pt x="11064" y="17144"/>
                  </a:lnTo>
                  <a:lnTo>
                    <a:pt x="10304" y="1"/>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60" name="Google Shape;1060;p49"/>
            <p:cNvSpPr/>
            <p:nvPr/>
          </p:nvSpPr>
          <p:spPr>
            <a:xfrm>
              <a:off x="740875" y="2760475"/>
              <a:ext cx="41800" cy="54725"/>
            </a:xfrm>
            <a:custGeom>
              <a:avLst/>
              <a:gdLst/>
              <a:ahLst/>
              <a:cxnLst/>
              <a:rect l="l" t="t" r="r" b="b"/>
              <a:pathLst>
                <a:path w="1672" h="2189" fill="none" extrusionOk="0">
                  <a:moveTo>
                    <a:pt x="1672" y="2189"/>
                  </a:moveTo>
                  <a:lnTo>
                    <a:pt x="0" y="0"/>
                  </a:lnTo>
                </a:path>
              </a:pathLst>
            </a:custGeom>
            <a:noFill/>
            <a:ln w="987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61" name="Google Shape;1061;p49"/>
            <p:cNvSpPr/>
            <p:nvPr/>
          </p:nvSpPr>
          <p:spPr>
            <a:xfrm>
              <a:off x="581300" y="2781750"/>
              <a:ext cx="80575" cy="180875"/>
            </a:xfrm>
            <a:custGeom>
              <a:avLst/>
              <a:gdLst/>
              <a:ahLst/>
              <a:cxnLst/>
              <a:rect l="l" t="t" r="r" b="b"/>
              <a:pathLst>
                <a:path w="3223" h="7235" extrusionOk="0">
                  <a:moveTo>
                    <a:pt x="973" y="0"/>
                  </a:moveTo>
                  <a:lnTo>
                    <a:pt x="395" y="2341"/>
                  </a:lnTo>
                  <a:cubicBezTo>
                    <a:pt x="0" y="3952"/>
                    <a:pt x="456" y="5654"/>
                    <a:pt x="1581" y="6870"/>
                  </a:cubicBezTo>
                  <a:lnTo>
                    <a:pt x="1945" y="7234"/>
                  </a:lnTo>
                  <a:cubicBezTo>
                    <a:pt x="2736" y="6414"/>
                    <a:pt x="3222" y="5259"/>
                    <a:pt x="3222" y="4012"/>
                  </a:cubicBezTo>
                  <a:cubicBezTo>
                    <a:pt x="3222" y="2310"/>
                    <a:pt x="2310" y="821"/>
                    <a:pt x="973"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062" name="Google Shape;1062;p49"/>
            <p:cNvSpPr/>
            <p:nvPr/>
          </p:nvSpPr>
          <p:spPr>
            <a:xfrm>
              <a:off x="1122325" y="2038575"/>
              <a:ext cx="64625" cy="120850"/>
            </a:xfrm>
            <a:custGeom>
              <a:avLst/>
              <a:gdLst/>
              <a:ahLst/>
              <a:cxnLst/>
              <a:rect l="l" t="t" r="r" b="b"/>
              <a:pathLst>
                <a:path w="2585" h="4834" extrusionOk="0">
                  <a:moveTo>
                    <a:pt x="1338" y="0"/>
                  </a:moveTo>
                  <a:lnTo>
                    <a:pt x="1" y="2827"/>
                  </a:lnTo>
                  <a:lnTo>
                    <a:pt x="2584" y="4833"/>
                  </a:lnTo>
                  <a:lnTo>
                    <a:pt x="2584" y="4833"/>
                  </a:lnTo>
                  <a:lnTo>
                    <a:pt x="1338"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63" name="Google Shape;1063;p49"/>
            <p:cNvSpPr/>
            <p:nvPr/>
          </p:nvSpPr>
          <p:spPr>
            <a:xfrm>
              <a:off x="1076750" y="2109250"/>
              <a:ext cx="129950" cy="784975"/>
            </a:xfrm>
            <a:custGeom>
              <a:avLst/>
              <a:gdLst/>
              <a:ahLst/>
              <a:cxnLst/>
              <a:rect l="l" t="t" r="r" b="b"/>
              <a:pathLst>
                <a:path w="5198" h="31399" extrusionOk="0">
                  <a:moveTo>
                    <a:pt x="1824" y="0"/>
                  </a:moveTo>
                  <a:lnTo>
                    <a:pt x="0" y="1064"/>
                  </a:lnTo>
                  <a:lnTo>
                    <a:pt x="1338" y="3313"/>
                  </a:lnTo>
                  <a:lnTo>
                    <a:pt x="0" y="28025"/>
                  </a:lnTo>
                  <a:lnTo>
                    <a:pt x="3161" y="31399"/>
                  </a:lnTo>
                  <a:lnTo>
                    <a:pt x="5198" y="27630"/>
                  </a:lnTo>
                  <a:lnTo>
                    <a:pt x="2584" y="3252"/>
                  </a:lnTo>
                  <a:lnTo>
                    <a:pt x="2888" y="821"/>
                  </a:lnTo>
                  <a:lnTo>
                    <a:pt x="1824" y="0"/>
                  </a:ln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1064" name="Google Shape;1064;p49"/>
            <p:cNvSpPr/>
            <p:nvPr/>
          </p:nvSpPr>
          <p:spPr>
            <a:xfrm>
              <a:off x="1030375" y="2030975"/>
              <a:ext cx="91975" cy="142125"/>
            </a:xfrm>
            <a:custGeom>
              <a:avLst/>
              <a:gdLst/>
              <a:ahLst/>
              <a:cxnLst/>
              <a:rect l="l" t="t" r="r" b="b"/>
              <a:pathLst>
                <a:path w="3679" h="5685" extrusionOk="0">
                  <a:moveTo>
                    <a:pt x="1" y="0"/>
                  </a:moveTo>
                  <a:lnTo>
                    <a:pt x="1" y="5684"/>
                  </a:lnTo>
                  <a:lnTo>
                    <a:pt x="3679" y="3131"/>
                  </a:lnTo>
                  <a:lnTo>
                    <a:pt x="1"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65" name="Google Shape;1065;p49"/>
            <p:cNvSpPr/>
            <p:nvPr/>
          </p:nvSpPr>
          <p:spPr>
            <a:xfrm>
              <a:off x="1451375" y="2551500"/>
              <a:ext cx="48650" cy="78300"/>
            </a:xfrm>
            <a:custGeom>
              <a:avLst/>
              <a:gdLst/>
              <a:ahLst/>
              <a:cxnLst/>
              <a:rect l="l" t="t" r="r" b="b"/>
              <a:pathLst>
                <a:path w="1946" h="3132" fill="none" extrusionOk="0">
                  <a:moveTo>
                    <a:pt x="1946" y="0"/>
                  </a:moveTo>
                  <a:lnTo>
                    <a:pt x="0" y="3131"/>
                  </a:lnTo>
                </a:path>
              </a:pathLst>
            </a:custGeom>
            <a:noFill/>
            <a:ln w="987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66" name="Google Shape;1066;p49"/>
            <p:cNvSpPr/>
            <p:nvPr/>
          </p:nvSpPr>
          <p:spPr>
            <a:xfrm>
              <a:off x="1605625" y="2181075"/>
              <a:ext cx="216600" cy="284575"/>
            </a:xfrm>
            <a:custGeom>
              <a:avLst/>
              <a:gdLst/>
              <a:ahLst/>
              <a:cxnLst/>
              <a:rect l="l" t="t" r="r" b="b"/>
              <a:pathLst>
                <a:path w="8664" h="11383" extrusionOk="0">
                  <a:moveTo>
                    <a:pt x="7115" y="1"/>
                  </a:moveTo>
                  <a:cubicBezTo>
                    <a:pt x="6854" y="1"/>
                    <a:pt x="6596" y="122"/>
                    <a:pt x="6444" y="349"/>
                  </a:cubicBezTo>
                  <a:lnTo>
                    <a:pt x="3739" y="4240"/>
                  </a:lnTo>
                  <a:lnTo>
                    <a:pt x="4347" y="2234"/>
                  </a:lnTo>
                  <a:cubicBezTo>
                    <a:pt x="4438" y="1838"/>
                    <a:pt x="4226" y="1413"/>
                    <a:pt x="3830" y="1261"/>
                  </a:cubicBezTo>
                  <a:cubicBezTo>
                    <a:pt x="3747" y="1233"/>
                    <a:pt x="3661" y="1220"/>
                    <a:pt x="3575" y="1220"/>
                  </a:cubicBezTo>
                  <a:cubicBezTo>
                    <a:pt x="3284" y="1220"/>
                    <a:pt x="2998" y="1375"/>
                    <a:pt x="2858" y="1656"/>
                  </a:cubicBezTo>
                  <a:lnTo>
                    <a:pt x="1" y="7462"/>
                  </a:lnTo>
                  <a:lnTo>
                    <a:pt x="5350" y="11383"/>
                  </a:lnTo>
                  <a:lnTo>
                    <a:pt x="8420" y="4149"/>
                  </a:lnTo>
                  <a:cubicBezTo>
                    <a:pt x="8633" y="3632"/>
                    <a:pt x="8663" y="3054"/>
                    <a:pt x="8511" y="2507"/>
                  </a:cubicBezTo>
                  <a:lnTo>
                    <a:pt x="7934" y="592"/>
                  </a:lnTo>
                  <a:cubicBezTo>
                    <a:pt x="7873" y="410"/>
                    <a:pt x="7751" y="258"/>
                    <a:pt x="7599" y="136"/>
                  </a:cubicBezTo>
                  <a:lnTo>
                    <a:pt x="7569" y="136"/>
                  </a:lnTo>
                  <a:cubicBezTo>
                    <a:pt x="7432" y="45"/>
                    <a:pt x="7273" y="1"/>
                    <a:pt x="7115"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067" name="Google Shape;1067;p49"/>
            <p:cNvSpPr/>
            <p:nvPr/>
          </p:nvSpPr>
          <p:spPr>
            <a:xfrm>
              <a:off x="1094225" y="2958800"/>
              <a:ext cx="25" cy="1560825"/>
            </a:xfrm>
            <a:custGeom>
              <a:avLst/>
              <a:gdLst/>
              <a:ahLst/>
              <a:cxnLst/>
              <a:rect l="l" t="t" r="r" b="b"/>
              <a:pathLst>
                <a:path w="1" h="62433" fill="none" extrusionOk="0">
                  <a:moveTo>
                    <a:pt x="0" y="0"/>
                  </a:moveTo>
                  <a:lnTo>
                    <a:pt x="0" y="62433"/>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68" name="Google Shape;1068;p49"/>
            <p:cNvSpPr/>
            <p:nvPr/>
          </p:nvSpPr>
          <p:spPr>
            <a:xfrm>
              <a:off x="1284950" y="2945125"/>
              <a:ext cx="142875" cy="1574500"/>
            </a:xfrm>
            <a:custGeom>
              <a:avLst/>
              <a:gdLst/>
              <a:ahLst/>
              <a:cxnLst/>
              <a:rect l="l" t="t" r="r" b="b"/>
              <a:pathLst>
                <a:path w="5715" h="62980" fill="none" extrusionOk="0">
                  <a:moveTo>
                    <a:pt x="1" y="0"/>
                  </a:moveTo>
                  <a:lnTo>
                    <a:pt x="5715" y="35168"/>
                  </a:lnTo>
                  <a:lnTo>
                    <a:pt x="1" y="62980"/>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69" name="Google Shape;1069;p49"/>
            <p:cNvSpPr/>
            <p:nvPr/>
          </p:nvSpPr>
          <p:spPr>
            <a:xfrm>
              <a:off x="838900" y="4519600"/>
              <a:ext cx="429350" cy="81350"/>
            </a:xfrm>
            <a:custGeom>
              <a:avLst/>
              <a:gdLst/>
              <a:ahLst/>
              <a:cxnLst/>
              <a:rect l="l" t="t" r="r" b="b"/>
              <a:pathLst>
                <a:path w="17174" h="3254" extrusionOk="0">
                  <a:moveTo>
                    <a:pt x="0" y="1"/>
                  </a:moveTo>
                  <a:lnTo>
                    <a:pt x="0" y="3253"/>
                  </a:lnTo>
                  <a:lnTo>
                    <a:pt x="17174" y="3253"/>
                  </a:lnTo>
                  <a:cubicBezTo>
                    <a:pt x="17174" y="3253"/>
                    <a:pt x="16414" y="1"/>
                    <a:pt x="12766"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70" name="Google Shape;1070;p49"/>
            <p:cNvSpPr/>
            <p:nvPr/>
          </p:nvSpPr>
          <p:spPr>
            <a:xfrm>
              <a:off x="868525" y="2996800"/>
              <a:ext cx="169475" cy="296375"/>
            </a:xfrm>
            <a:custGeom>
              <a:avLst/>
              <a:gdLst/>
              <a:ahLst/>
              <a:cxnLst/>
              <a:rect l="l" t="t" r="r" b="b"/>
              <a:pathLst>
                <a:path w="6779" h="11855" extrusionOk="0">
                  <a:moveTo>
                    <a:pt x="4378" y="0"/>
                  </a:moveTo>
                  <a:lnTo>
                    <a:pt x="1" y="9514"/>
                  </a:lnTo>
                  <a:lnTo>
                    <a:pt x="2189" y="11854"/>
                  </a:lnTo>
                  <a:lnTo>
                    <a:pt x="6779" y="1824"/>
                  </a:lnTo>
                  <a:lnTo>
                    <a:pt x="4378"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071" name="Google Shape;1071;p49"/>
            <p:cNvSpPr/>
            <p:nvPr/>
          </p:nvSpPr>
          <p:spPr>
            <a:xfrm>
              <a:off x="855600" y="3006675"/>
              <a:ext cx="108700" cy="212025"/>
            </a:xfrm>
            <a:custGeom>
              <a:avLst/>
              <a:gdLst/>
              <a:ahLst/>
              <a:cxnLst/>
              <a:rect l="l" t="t" r="r" b="b"/>
              <a:pathLst>
                <a:path w="4348" h="8481" extrusionOk="0">
                  <a:moveTo>
                    <a:pt x="3618" y="0"/>
                  </a:moveTo>
                  <a:lnTo>
                    <a:pt x="1" y="7873"/>
                  </a:lnTo>
                  <a:lnTo>
                    <a:pt x="822" y="8481"/>
                  </a:lnTo>
                  <a:lnTo>
                    <a:pt x="4348" y="791"/>
                  </a:lnTo>
                  <a:lnTo>
                    <a:pt x="3618"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072" name="Google Shape;1072;p49"/>
            <p:cNvSpPr/>
            <p:nvPr/>
          </p:nvSpPr>
          <p:spPr>
            <a:xfrm>
              <a:off x="1403500" y="2715625"/>
              <a:ext cx="145925" cy="103975"/>
            </a:xfrm>
            <a:custGeom>
              <a:avLst/>
              <a:gdLst/>
              <a:ahLst/>
              <a:cxnLst/>
              <a:rect l="l" t="t" r="r" b="b"/>
              <a:pathLst>
                <a:path w="5837" h="4159" extrusionOk="0">
                  <a:moveTo>
                    <a:pt x="2797" y="1"/>
                  </a:moveTo>
                  <a:cubicBezTo>
                    <a:pt x="1581" y="1"/>
                    <a:pt x="517" y="730"/>
                    <a:pt x="0" y="1733"/>
                  </a:cubicBezTo>
                  <a:lnTo>
                    <a:pt x="487" y="2615"/>
                  </a:lnTo>
                  <a:cubicBezTo>
                    <a:pt x="1046" y="3641"/>
                    <a:pt x="2067" y="4158"/>
                    <a:pt x="3094" y="4158"/>
                  </a:cubicBezTo>
                  <a:cubicBezTo>
                    <a:pt x="4074" y="4158"/>
                    <a:pt x="5060" y="3687"/>
                    <a:pt x="5654" y="2736"/>
                  </a:cubicBezTo>
                  <a:lnTo>
                    <a:pt x="5836" y="2432"/>
                  </a:lnTo>
                  <a:cubicBezTo>
                    <a:pt x="5502" y="1034"/>
                    <a:pt x="4286" y="1"/>
                    <a:pt x="2797"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073" name="Google Shape;1073;p49"/>
            <p:cNvSpPr/>
            <p:nvPr/>
          </p:nvSpPr>
          <p:spPr>
            <a:xfrm>
              <a:off x="982525" y="1665525"/>
              <a:ext cx="259125" cy="255300"/>
            </a:xfrm>
            <a:custGeom>
              <a:avLst/>
              <a:gdLst/>
              <a:ahLst/>
              <a:cxnLst/>
              <a:rect l="l" t="t" r="r" b="b"/>
              <a:pathLst>
                <a:path w="10365" h="10212" extrusionOk="0">
                  <a:moveTo>
                    <a:pt x="7965" y="1"/>
                  </a:moveTo>
                  <a:cubicBezTo>
                    <a:pt x="5827" y="1"/>
                    <a:pt x="1631" y="1821"/>
                    <a:pt x="882" y="3706"/>
                  </a:cubicBezTo>
                  <a:cubicBezTo>
                    <a:pt x="0" y="5956"/>
                    <a:pt x="1520" y="10211"/>
                    <a:pt x="1520" y="10211"/>
                  </a:cubicBezTo>
                  <a:lnTo>
                    <a:pt x="4590" y="9998"/>
                  </a:lnTo>
                  <a:lnTo>
                    <a:pt x="4316" y="4466"/>
                  </a:lnTo>
                  <a:lnTo>
                    <a:pt x="8876" y="2795"/>
                  </a:lnTo>
                  <a:cubicBezTo>
                    <a:pt x="8876" y="2795"/>
                    <a:pt x="10365" y="1001"/>
                    <a:pt x="8876" y="181"/>
                  </a:cubicBezTo>
                  <a:cubicBezTo>
                    <a:pt x="8657" y="57"/>
                    <a:pt x="8343" y="1"/>
                    <a:pt x="7965" y="1"/>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1074" name="Google Shape;1074;p49"/>
            <p:cNvSpPr/>
            <p:nvPr/>
          </p:nvSpPr>
          <p:spPr>
            <a:xfrm>
              <a:off x="1022800" y="1861525"/>
              <a:ext cx="133000" cy="247750"/>
            </a:xfrm>
            <a:custGeom>
              <a:avLst/>
              <a:gdLst/>
              <a:ahLst/>
              <a:cxnLst/>
              <a:rect l="l" t="t" r="r" b="b"/>
              <a:pathLst>
                <a:path w="5320" h="9910" extrusionOk="0">
                  <a:moveTo>
                    <a:pt x="0" y="0"/>
                  </a:moveTo>
                  <a:lnTo>
                    <a:pt x="304" y="6778"/>
                  </a:lnTo>
                  <a:lnTo>
                    <a:pt x="3982" y="9909"/>
                  </a:lnTo>
                  <a:lnTo>
                    <a:pt x="5319" y="7204"/>
                  </a:lnTo>
                  <a:lnTo>
                    <a:pt x="5319" y="4529"/>
                  </a:lnTo>
                  <a:lnTo>
                    <a:pt x="0"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075" name="Google Shape;1075;p49"/>
            <p:cNvSpPr/>
            <p:nvPr/>
          </p:nvSpPr>
          <p:spPr>
            <a:xfrm>
              <a:off x="1046350" y="1881275"/>
              <a:ext cx="109450" cy="157325"/>
            </a:xfrm>
            <a:custGeom>
              <a:avLst/>
              <a:gdLst/>
              <a:ahLst/>
              <a:cxnLst/>
              <a:rect l="l" t="t" r="r" b="b"/>
              <a:pathLst>
                <a:path w="4378" h="6293" extrusionOk="0">
                  <a:moveTo>
                    <a:pt x="0" y="0"/>
                  </a:moveTo>
                  <a:lnTo>
                    <a:pt x="0" y="1277"/>
                  </a:lnTo>
                  <a:cubicBezTo>
                    <a:pt x="0" y="1277"/>
                    <a:pt x="1611" y="5593"/>
                    <a:pt x="4377" y="6292"/>
                  </a:cubicBezTo>
                  <a:lnTo>
                    <a:pt x="4377" y="3739"/>
                  </a:lnTo>
                  <a:lnTo>
                    <a:pt x="0" y="0"/>
                  </a:lnTo>
                  <a:close/>
                </a:path>
              </a:pathLst>
            </a:custGeom>
            <a:solidFill>
              <a:srgbClr val="3A1414"/>
            </a:solidFill>
            <a:ln>
              <a:noFill/>
            </a:ln>
          </p:spPr>
          <p:txBody>
            <a:bodyPr spcFirstLastPara="1" wrap="square" lIns="121900" tIns="121900" rIns="121900" bIns="121900" anchor="ctr" anchorCtr="0">
              <a:noAutofit/>
            </a:bodyPr>
            <a:lstStyle/>
            <a:p>
              <a:endParaRPr sz="2400"/>
            </a:p>
          </p:txBody>
        </p:sp>
        <p:sp>
          <p:nvSpPr>
            <p:cNvPr id="1076" name="Google Shape;1076;p49"/>
            <p:cNvSpPr/>
            <p:nvPr/>
          </p:nvSpPr>
          <p:spPr>
            <a:xfrm>
              <a:off x="1044825" y="1735375"/>
              <a:ext cx="181650" cy="265750"/>
            </a:xfrm>
            <a:custGeom>
              <a:avLst/>
              <a:gdLst/>
              <a:ahLst/>
              <a:cxnLst/>
              <a:rect l="l" t="t" r="r" b="b"/>
              <a:pathLst>
                <a:path w="7266" h="10630" extrusionOk="0">
                  <a:moveTo>
                    <a:pt x="6384" y="1"/>
                  </a:moveTo>
                  <a:cubicBezTo>
                    <a:pt x="6384" y="1"/>
                    <a:pt x="3830" y="122"/>
                    <a:pt x="1915" y="912"/>
                  </a:cubicBezTo>
                  <a:cubicBezTo>
                    <a:pt x="0" y="1703"/>
                    <a:pt x="1186" y="6353"/>
                    <a:pt x="1186" y="6353"/>
                  </a:cubicBezTo>
                  <a:lnTo>
                    <a:pt x="0" y="6505"/>
                  </a:lnTo>
                  <a:cubicBezTo>
                    <a:pt x="543" y="9959"/>
                    <a:pt x="3189" y="10630"/>
                    <a:pt x="5141" y="10630"/>
                  </a:cubicBezTo>
                  <a:cubicBezTo>
                    <a:pt x="5594" y="10630"/>
                    <a:pt x="6010" y="10594"/>
                    <a:pt x="6353" y="10548"/>
                  </a:cubicBezTo>
                  <a:cubicBezTo>
                    <a:pt x="6900" y="10487"/>
                    <a:pt x="7265" y="9970"/>
                    <a:pt x="7235" y="9454"/>
                  </a:cubicBezTo>
                  <a:lnTo>
                    <a:pt x="6384" y="1"/>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077" name="Google Shape;1077;p49"/>
            <p:cNvSpPr/>
            <p:nvPr/>
          </p:nvSpPr>
          <p:spPr>
            <a:xfrm>
              <a:off x="973400" y="1860750"/>
              <a:ext cx="85125" cy="84375"/>
            </a:xfrm>
            <a:custGeom>
              <a:avLst/>
              <a:gdLst/>
              <a:ahLst/>
              <a:cxnLst/>
              <a:rect l="l" t="t" r="r" b="b"/>
              <a:pathLst>
                <a:path w="3405" h="3375" extrusionOk="0">
                  <a:moveTo>
                    <a:pt x="1702" y="1"/>
                  </a:moveTo>
                  <a:cubicBezTo>
                    <a:pt x="760" y="1"/>
                    <a:pt x="0" y="761"/>
                    <a:pt x="0" y="1703"/>
                  </a:cubicBezTo>
                  <a:cubicBezTo>
                    <a:pt x="0" y="2615"/>
                    <a:pt x="760" y="3375"/>
                    <a:pt x="1702" y="3375"/>
                  </a:cubicBezTo>
                  <a:cubicBezTo>
                    <a:pt x="2645" y="3375"/>
                    <a:pt x="3405" y="2615"/>
                    <a:pt x="3405" y="1703"/>
                  </a:cubicBezTo>
                  <a:cubicBezTo>
                    <a:pt x="3405" y="761"/>
                    <a:pt x="2645" y="1"/>
                    <a:pt x="1702"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078" name="Google Shape;1078;p49"/>
            <p:cNvSpPr/>
            <p:nvPr/>
          </p:nvSpPr>
          <p:spPr>
            <a:xfrm>
              <a:off x="1146650" y="1838725"/>
              <a:ext cx="12175" cy="29650"/>
            </a:xfrm>
            <a:custGeom>
              <a:avLst/>
              <a:gdLst/>
              <a:ahLst/>
              <a:cxnLst/>
              <a:rect l="l" t="t" r="r" b="b"/>
              <a:pathLst>
                <a:path w="487" h="1186" extrusionOk="0">
                  <a:moveTo>
                    <a:pt x="244" y="0"/>
                  </a:moveTo>
                  <a:cubicBezTo>
                    <a:pt x="92" y="0"/>
                    <a:pt x="1" y="122"/>
                    <a:pt x="1" y="244"/>
                  </a:cubicBezTo>
                  <a:lnTo>
                    <a:pt x="1" y="943"/>
                  </a:lnTo>
                  <a:cubicBezTo>
                    <a:pt x="1" y="1064"/>
                    <a:pt x="92" y="1186"/>
                    <a:pt x="244" y="1186"/>
                  </a:cubicBezTo>
                  <a:cubicBezTo>
                    <a:pt x="365" y="1186"/>
                    <a:pt x="487" y="1064"/>
                    <a:pt x="487" y="943"/>
                  </a:cubicBezTo>
                  <a:lnTo>
                    <a:pt x="487" y="244"/>
                  </a:lnTo>
                  <a:cubicBezTo>
                    <a:pt x="487" y="122"/>
                    <a:pt x="365" y="0"/>
                    <a:pt x="244" y="0"/>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1079" name="Google Shape;1079;p49"/>
            <p:cNvSpPr/>
            <p:nvPr/>
          </p:nvSpPr>
          <p:spPr>
            <a:xfrm>
              <a:off x="1181600" y="1868350"/>
              <a:ext cx="24350" cy="41825"/>
            </a:xfrm>
            <a:custGeom>
              <a:avLst/>
              <a:gdLst/>
              <a:ahLst/>
              <a:cxnLst/>
              <a:rect l="l" t="t" r="r" b="b"/>
              <a:pathLst>
                <a:path w="974" h="1673" fill="none" extrusionOk="0">
                  <a:moveTo>
                    <a:pt x="669" y="1"/>
                  </a:moveTo>
                  <a:lnTo>
                    <a:pt x="973" y="1673"/>
                  </a:lnTo>
                  <a:lnTo>
                    <a:pt x="1" y="1673"/>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80" name="Google Shape;1080;p49"/>
            <p:cNvSpPr/>
            <p:nvPr/>
          </p:nvSpPr>
          <p:spPr>
            <a:xfrm>
              <a:off x="1169450" y="1931425"/>
              <a:ext cx="36500" cy="10675"/>
            </a:xfrm>
            <a:custGeom>
              <a:avLst/>
              <a:gdLst/>
              <a:ahLst/>
              <a:cxnLst/>
              <a:rect l="l" t="t" r="r" b="b"/>
              <a:pathLst>
                <a:path w="1460" h="427" fill="none" extrusionOk="0">
                  <a:moveTo>
                    <a:pt x="1459" y="305"/>
                  </a:moveTo>
                  <a:cubicBezTo>
                    <a:pt x="1459" y="305"/>
                    <a:pt x="639" y="426"/>
                    <a:pt x="0" y="1"/>
                  </a:cubicBez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81" name="Google Shape;1081;p49"/>
            <p:cNvSpPr/>
            <p:nvPr/>
          </p:nvSpPr>
          <p:spPr>
            <a:xfrm>
              <a:off x="1125375" y="1797675"/>
              <a:ext cx="47125" cy="10675"/>
            </a:xfrm>
            <a:custGeom>
              <a:avLst/>
              <a:gdLst/>
              <a:ahLst/>
              <a:cxnLst/>
              <a:rect l="l" t="t" r="r" b="b"/>
              <a:pathLst>
                <a:path w="1885" h="427" fill="none" extrusionOk="0">
                  <a:moveTo>
                    <a:pt x="1885" y="427"/>
                  </a:moveTo>
                  <a:cubicBezTo>
                    <a:pt x="1885" y="427"/>
                    <a:pt x="943" y="1"/>
                    <a:pt x="0" y="427"/>
                  </a:cubicBezTo>
                </a:path>
              </a:pathLst>
            </a:custGeom>
            <a:noFill/>
            <a:ln w="10650" cap="rnd" cmpd="sng">
              <a:solidFill>
                <a:srgbClr val="6D2929"/>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82" name="Google Shape;1082;p49"/>
            <p:cNvSpPr/>
            <p:nvPr/>
          </p:nvSpPr>
          <p:spPr>
            <a:xfrm>
              <a:off x="997700" y="1896475"/>
              <a:ext cx="56275" cy="27375"/>
            </a:xfrm>
            <a:custGeom>
              <a:avLst/>
              <a:gdLst/>
              <a:ahLst/>
              <a:cxnLst/>
              <a:rect l="l" t="t" r="r" b="b"/>
              <a:pathLst>
                <a:path w="2251" h="1095" fill="none" extrusionOk="0">
                  <a:moveTo>
                    <a:pt x="1" y="0"/>
                  </a:moveTo>
                  <a:lnTo>
                    <a:pt x="2250" y="1095"/>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83" name="Google Shape;1083;p49"/>
            <p:cNvSpPr/>
            <p:nvPr/>
          </p:nvSpPr>
          <p:spPr>
            <a:xfrm>
              <a:off x="1739375" y="2184475"/>
              <a:ext cx="55500" cy="110975"/>
            </a:xfrm>
            <a:custGeom>
              <a:avLst/>
              <a:gdLst/>
              <a:ahLst/>
              <a:cxnLst/>
              <a:rect l="l" t="t" r="r" b="b"/>
              <a:pathLst>
                <a:path w="2220" h="4439" fill="none" extrusionOk="0">
                  <a:moveTo>
                    <a:pt x="2219" y="0"/>
                  </a:moveTo>
                  <a:lnTo>
                    <a:pt x="0" y="4438"/>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84" name="Google Shape;1084;p49"/>
            <p:cNvSpPr/>
            <p:nvPr/>
          </p:nvSpPr>
          <p:spPr>
            <a:xfrm>
              <a:off x="1766725" y="2219425"/>
              <a:ext cx="44100" cy="88175"/>
            </a:xfrm>
            <a:custGeom>
              <a:avLst/>
              <a:gdLst/>
              <a:ahLst/>
              <a:cxnLst/>
              <a:rect l="l" t="t" r="r" b="b"/>
              <a:pathLst>
                <a:path w="1764" h="3527" fill="none" extrusionOk="0">
                  <a:moveTo>
                    <a:pt x="1763" y="1"/>
                  </a:moveTo>
                  <a:lnTo>
                    <a:pt x="0" y="3526"/>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085" name="Google Shape;1085;p49"/>
            <p:cNvSpPr/>
            <p:nvPr/>
          </p:nvSpPr>
          <p:spPr>
            <a:xfrm>
              <a:off x="1009875" y="3734650"/>
              <a:ext cx="159600" cy="228750"/>
            </a:xfrm>
            <a:custGeom>
              <a:avLst/>
              <a:gdLst/>
              <a:ahLst/>
              <a:cxnLst/>
              <a:rect l="l" t="t" r="r" b="b"/>
              <a:pathLst>
                <a:path w="6384" h="9150" extrusionOk="0">
                  <a:moveTo>
                    <a:pt x="4560" y="0"/>
                  </a:moveTo>
                  <a:cubicBezTo>
                    <a:pt x="2037" y="0"/>
                    <a:pt x="0" y="2067"/>
                    <a:pt x="0" y="4590"/>
                  </a:cubicBezTo>
                  <a:cubicBezTo>
                    <a:pt x="0" y="7113"/>
                    <a:pt x="2037" y="9149"/>
                    <a:pt x="4560" y="9149"/>
                  </a:cubicBezTo>
                  <a:cubicBezTo>
                    <a:pt x="5168" y="9149"/>
                    <a:pt x="5715" y="9028"/>
                    <a:pt x="6262" y="8815"/>
                  </a:cubicBezTo>
                  <a:lnTo>
                    <a:pt x="6383" y="395"/>
                  </a:lnTo>
                  <a:cubicBezTo>
                    <a:pt x="5806" y="152"/>
                    <a:pt x="5198" y="0"/>
                    <a:pt x="4560"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86" name="Google Shape;1086;p49"/>
            <p:cNvSpPr/>
            <p:nvPr/>
          </p:nvSpPr>
          <p:spPr>
            <a:xfrm>
              <a:off x="1317625" y="3724000"/>
              <a:ext cx="180875" cy="212800"/>
            </a:xfrm>
            <a:custGeom>
              <a:avLst/>
              <a:gdLst/>
              <a:ahLst/>
              <a:cxnLst/>
              <a:rect l="l" t="t" r="r" b="b"/>
              <a:pathLst>
                <a:path w="7235" h="8512" extrusionOk="0">
                  <a:moveTo>
                    <a:pt x="4286" y="1"/>
                  </a:moveTo>
                  <a:cubicBezTo>
                    <a:pt x="1915" y="1"/>
                    <a:pt x="1" y="1916"/>
                    <a:pt x="1" y="4256"/>
                  </a:cubicBezTo>
                  <a:cubicBezTo>
                    <a:pt x="1" y="6597"/>
                    <a:pt x="1915" y="8512"/>
                    <a:pt x="4286" y="8512"/>
                  </a:cubicBezTo>
                  <a:cubicBezTo>
                    <a:pt x="5198" y="8512"/>
                    <a:pt x="6049" y="8238"/>
                    <a:pt x="6718" y="7721"/>
                  </a:cubicBezTo>
                  <a:lnTo>
                    <a:pt x="6748" y="7660"/>
                  </a:lnTo>
                  <a:cubicBezTo>
                    <a:pt x="7174" y="5746"/>
                    <a:pt x="7235" y="3800"/>
                    <a:pt x="6900" y="1885"/>
                  </a:cubicBezTo>
                  <a:lnTo>
                    <a:pt x="6688" y="761"/>
                  </a:lnTo>
                  <a:cubicBezTo>
                    <a:pt x="6019" y="274"/>
                    <a:pt x="5168" y="1"/>
                    <a:pt x="4286"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50"/>
          <p:cNvSpPr txBox="1">
            <a:spLocks noGrp="1"/>
          </p:cNvSpPr>
          <p:nvPr>
            <p:ph type="subTitle" idx="1"/>
          </p:nvPr>
        </p:nvSpPr>
        <p:spPr>
          <a:xfrm>
            <a:off x="2561067" y="172200"/>
            <a:ext cx="2886000" cy="892400"/>
          </a:xfrm>
          <a:prstGeom prst="rect">
            <a:avLst/>
          </a:prstGeom>
        </p:spPr>
        <p:txBody>
          <a:bodyPr spcFirstLastPara="1" vert="horz" wrap="square" lIns="121900" tIns="121900" rIns="121900" bIns="121900" rtlCol="0" anchor="t" anchorCtr="0">
            <a:noAutofit/>
          </a:bodyPr>
          <a:lstStyle/>
          <a:p>
            <a:pPr marL="0" indent="0"/>
            <a:r>
              <a:rPr lang="en-US" dirty="0">
                <a:solidFill>
                  <a:schemeClr val="tx1"/>
                </a:solidFill>
              </a:rPr>
              <a:t>User-Friendly Interface</a:t>
            </a:r>
            <a:endParaRPr dirty="0">
              <a:solidFill>
                <a:schemeClr val="tx1"/>
              </a:solidFill>
            </a:endParaRPr>
          </a:p>
        </p:txBody>
      </p:sp>
      <p:sp>
        <p:nvSpPr>
          <p:cNvPr id="1092" name="Google Shape;1092;p50"/>
          <p:cNvSpPr txBox="1">
            <a:spLocks noGrp="1"/>
          </p:cNvSpPr>
          <p:nvPr>
            <p:ph type="subTitle" idx="2"/>
          </p:nvPr>
        </p:nvSpPr>
        <p:spPr>
          <a:xfrm>
            <a:off x="2582301" y="1211800"/>
            <a:ext cx="3134665" cy="5474000"/>
          </a:xfrm>
          <a:prstGeom prst="rect">
            <a:avLst/>
          </a:prstGeom>
        </p:spPr>
        <p:txBody>
          <a:bodyPr spcFirstLastPara="1" vert="horz" wrap="square" lIns="121900" tIns="121900" rIns="121900" bIns="121900" rtlCol="0" anchor="t" anchorCtr="0">
            <a:noAutofit/>
          </a:bodyPr>
          <a:lstStyle/>
          <a:p>
            <a:pPr marL="0" indent="0"/>
            <a:r>
              <a:rPr lang="en-US" dirty="0"/>
              <a:t>Develop a responsive, intuitive interface using React.js for seamless user interaction. Features like real-time updates, advanced search, and filters enhance usability. The platform ensures even first-time users can navigate effortlessly, improving engagement and helping students efficiently find suitable colleges and mentors with minimal effort and confusion.</a:t>
            </a:r>
            <a:endParaRPr dirty="0"/>
          </a:p>
        </p:txBody>
      </p:sp>
      <p:sp>
        <p:nvSpPr>
          <p:cNvPr id="1093" name="Google Shape;1093;p50"/>
          <p:cNvSpPr txBox="1">
            <a:spLocks noGrp="1"/>
          </p:cNvSpPr>
          <p:nvPr>
            <p:ph type="subTitle" idx="3"/>
          </p:nvPr>
        </p:nvSpPr>
        <p:spPr>
          <a:xfrm>
            <a:off x="6096000" y="172200"/>
            <a:ext cx="3334800" cy="642000"/>
          </a:xfrm>
          <a:prstGeom prst="rect">
            <a:avLst/>
          </a:prstGeom>
        </p:spPr>
        <p:txBody>
          <a:bodyPr spcFirstLastPara="1" vert="horz" wrap="square" lIns="121900" tIns="121900" rIns="121900" bIns="121900" rtlCol="0" anchor="t" anchorCtr="0">
            <a:noAutofit/>
          </a:bodyPr>
          <a:lstStyle/>
          <a:p>
            <a:pPr marL="0" indent="0"/>
            <a:r>
              <a:rPr lang="en-US" dirty="0">
                <a:solidFill>
                  <a:schemeClr val="tx1"/>
                </a:solidFill>
              </a:rPr>
              <a:t>Secure and Scalable System</a:t>
            </a:r>
            <a:endParaRPr dirty="0">
              <a:solidFill>
                <a:schemeClr val="tx1"/>
              </a:solidFill>
            </a:endParaRPr>
          </a:p>
        </p:txBody>
      </p:sp>
      <p:sp>
        <p:nvSpPr>
          <p:cNvPr id="1094" name="Google Shape;1094;p50"/>
          <p:cNvSpPr txBox="1">
            <a:spLocks noGrp="1"/>
          </p:cNvSpPr>
          <p:nvPr>
            <p:ph type="subTitle" idx="4"/>
          </p:nvPr>
        </p:nvSpPr>
        <p:spPr>
          <a:xfrm>
            <a:off x="6169833" y="1274400"/>
            <a:ext cx="3321419" cy="5348800"/>
          </a:xfrm>
          <a:prstGeom prst="rect">
            <a:avLst/>
          </a:prstGeom>
        </p:spPr>
        <p:txBody>
          <a:bodyPr spcFirstLastPara="1" vert="horz" wrap="square" lIns="121900" tIns="121900" rIns="121900" bIns="121900" rtlCol="0" anchor="t" anchorCtr="0">
            <a:noAutofit/>
          </a:bodyPr>
          <a:lstStyle/>
          <a:p>
            <a:pPr marL="0" indent="0"/>
            <a:r>
              <a:rPr lang="en" dirty="0"/>
              <a:t>Implement features that allow for personalized recommendations and tailored experiences based on user preferences, academic background, and career aspirations. By leveraging data analytics and, the website can deliver targeted content and suggestions, enhancing user engagement and satisfaction.</a:t>
            </a:r>
            <a:endParaRPr dirty="0"/>
          </a:p>
          <a:p>
            <a:pPr marL="0" indent="0"/>
            <a:endParaRPr dirty="0"/>
          </a:p>
        </p:txBody>
      </p:sp>
      <p:grpSp>
        <p:nvGrpSpPr>
          <p:cNvPr id="1095" name="Google Shape;1095;p50"/>
          <p:cNvGrpSpPr/>
          <p:nvPr/>
        </p:nvGrpSpPr>
        <p:grpSpPr>
          <a:xfrm>
            <a:off x="850767" y="2316267"/>
            <a:ext cx="1710300" cy="3979733"/>
            <a:chOff x="539500" y="1665525"/>
            <a:chExt cx="1282725" cy="2984800"/>
          </a:xfrm>
        </p:grpSpPr>
        <p:sp>
          <p:nvSpPr>
            <p:cNvPr id="1096" name="Google Shape;1096;p50"/>
            <p:cNvSpPr/>
            <p:nvPr/>
          </p:nvSpPr>
          <p:spPr>
            <a:xfrm>
              <a:off x="539500" y="4560650"/>
              <a:ext cx="1096550" cy="89675"/>
            </a:xfrm>
            <a:custGeom>
              <a:avLst/>
              <a:gdLst/>
              <a:ahLst/>
              <a:cxnLst/>
              <a:rect l="l" t="t" r="r" b="b"/>
              <a:pathLst>
                <a:path w="43862" h="3587" extrusionOk="0">
                  <a:moveTo>
                    <a:pt x="21946" y="0"/>
                  </a:moveTo>
                  <a:cubicBezTo>
                    <a:pt x="9818" y="0"/>
                    <a:pt x="0" y="791"/>
                    <a:pt x="0" y="1794"/>
                  </a:cubicBezTo>
                  <a:cubicBezTo>
                    <a:pt x="0" y="2766"/>
                    <a:pt x="9818" y="3587"/>
                    <a:pt x="21946" y="3587"/>
                  </a:cubicBezTo>
                  <a:cubicBezTo>
                    <a:pt x="34044" y="3587"/>
                    <a:pt x="43861" y="2766"/>
                    <a:pt x="43861" y="1794"/>
                  </a:cubicBezTo>
                  <a:cubicBezTo>
                    <a:pt x="43861" y="791"/>
                    <a:pt x="34044" y="0"/>
                    <a:pt x="21946"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097" name="Google Shape;1097;p50"/>
            <p:cNvSpPr/>
            <p:nvPr/>
          </p:nvSpPr>
          <p:spPr>
            <a:xfrm>
              <a:off x="1027350" y="4519600"/>
              <a:ext cx="430125" cy="81350"/>
            </a:xfrm>
            <a:custGeom>
              <a:avLst/>
              <a:gdLst/>
              <a:ahLst/>
              <a:cxnLst/>
              <a:rect l="l" t="t" r="r" b="b"/>
              <a:pathLst>
                <a:path w="17205" h="3254" extrusionOk="0">
                  <a:moveTo>
                    <a:pt x="0" y="1"/>
                  </a:moveTo>
                  <a:lnTo>
                    <a:pt x="0" y="3253"/>
                  </a:lnTo>
                  <a:lnTo>
                    <a:pt x="17204" y="3253"/>
                  </a:lnTo>
                  <a:cubicBezTo>
                    <a:pt x="17204" y="3253"/>
                    <a:pt x="16414" y="1"/>
                    <a:pt x="12767"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098" name="Google Shape;1098;p50"/>
            <p:cNvSpPr/>
            <p:nvPr/>
          </p:nvSpPr>
          <p:spPr>
            <a:xfrm>
              <a:off x="1158050" y="2928400"/>
              <a:ext cx="340450" cy="1591225"/>
            </a:xfrm>
            <a:custGeom>
              <a:avLst/>
              <a:gdLst/>
              <a:ahLst/>
              <a:cxnLst/>
              <a:rect l="l" t="t" r="r" b="b"/>
              <a:pathLst>
                <a:path w="13618" h="63649" extrusionOk="0">
                  <a:moveTo>
                    <a:pt x="7691" y="1"/>
                  </a:moveTo>
                  <a:lnTo>
                    <a:pt x="0" y="882"/>
                  </a:lnTo>
                  <a:lnTo>
                    <a:pt x="0" y="63649"/>
                  </a:lnTo>
                  <a:lnTo>
                    <a:pt x="7691" y="63649"/>
                  </a:lnTo>
                  <a:lnTo>
                    <a:pt x="13131" y="39484"/>
                  </a:lnTo>
                  <a:cubicBezTo>
                    <a:pt x="13557" y="37570"/>
                    <a:pt x="13618" y="35624"/>
                    <a:pt x="13283" y="33709"/>
                  </a:cubicBezTo>
                  <a:lnTo>
                    <a:pt x="8450" y="6049"/>
                  </a:lnTo>
                  <a:lnTo>
                    <a:pt x="7691" y="1"/>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099" name="Google Shape;1099;p50"/>
            <p:cNvSpPr/>
            <p:nvPr/>
          </p:nvSpPr>
          <p:spPr>
            <a:xfrm>
              <a:off x="1128075" y="2894200"/>
              <a:ext cx="114350" cy="370425"/>
            </a:xfrm>
            <a:custGeom>
              <a:avLst/>
              <a:gdLst/>
              <a:ahLst/>
              <a:cxnLst/>
              <a:rect l="l" t="t" r="r" b="b"/>
              <a:pathLst>
                <a:path w="4574" h="14817" extrusionOk="0">
                  <a:moveTo>
                    <a:pt x="1108" y="1"/>
                  </a:moveTo>
                  <a:cubicBezTo>
                    <a:pt x="1108" y="1"/>
                    <a:pt x="1" y="14816"/>
                    <a:pt x="1671" y="14816"/>
                  </a:cubicBezTo>
                  <a:cubicBezTo>
                    <a:pt x="1750" y="14816"/>
                    <a:pt x="1836" y="14783"/>
                    <a:pt x="1929" y="14712"/>
                  </a:cubicBezTo>
                  <a:cubicBezTo>
                    <a:pt x="3965" y="13132"/>
                    <a:pt x="4573" y="1308"/>
                    <a:pt x="4573" y="1308"/>
                  </a:cubicBezTo>
                  <a:lnTo>
                    <a:pt x="1108" y="1"/>
                  </a:lnTo>
                  <a:close/>
                </a:path>
              </a:pathLst>
            </a:custGeom>
            <a:solidFill>
              <a:srgbClr val="53606D"/>
            </a:solidFill>
            <a:ln>
              <a:noFill/>
            </a:ln>
          </p:spPr>
          <p:txBody>
            <a:bodyPr spcFirstLastPara="1" wrap="square" lIns="121900" tIns="121900" rIns="121900" bIns="121900" anchor="ctr" anchorCtr="0">
              <a:noAutofit/>
            </a:bodyPr>
            <a:lstStyle/>
            <a:p>
              <a:endParaRPr sz="2400"/>
            </a:p>
          </p:txBody>
        </p:sp>
        <p:sp>
          <p:nvSpPr>
            <p:cNvPr id="1100" name="Google Shape;1100;p50"/>
            <p:cNvSpPr/>
            <p:nvPr/>
          </p:nvSpPr>
          <p:spPr>
            <a:xfrm>
              <a:off x="838900" y="2950450"/>
              <a:ext cx="341975" cy="1569175"/>
            </a:xfrm>
            <a:custGeom>
              <a:avLst/>
              <a:gdLst/>
              <a:ahLst/>
              <a:cxnLst/>
              <a:rect l="l" t="t" r="r" b="b"/>
              <a:pathLst>
                <a:path w="13679" h="62767" extrusionOk="0">
                  <a:moveTo>
                    <a:pt x="1459" y="0"/>
                  </a:moveTo>
                  <a:lnTo>
                    <a:pt x="0" y="62767"/>
                  </a:lnTo>
                  <a:lnTo>
                    <a:pt x="12766" y="62767"/>
                  </a:lnTo>
                  <a:lnTo>
                    <a:pt x="13678" y="0"/>
                  </a:lnTo>
                  <a:close/>
                </a:path>
              </a:pathLst>
            </a:custGeom>
            <a:solidFill>
              <a:srgbClr val="A4BDDA"/>
            </a:solidFill>
            <a:ln>
              <a:noFill/>
            </a:ln>
          </p:spPr>
          <p:txBody>
            <a:bodyPr spcFirstLastPara="1" wrap="square" lIns="121900" tIns="121900" rIns="121900" bIns="121900" anchor="ctr" anchorCtr="0">
              <a:noAutofit/>
            </a:bodyPr>
            <a:lstStyle/>
            <a:p>
              <a:endParaRPr sz="2400"/>
            </a:p>
          </p:txBody>
        </p:sp>
        <p:sp>
          <p:nvSpPr>
            <p:cNvPr id="1101" name="Google Shape;1101;p50"/>
            <p:cNvSpPr/>
            <p:nvPr/>
          </p:nvSpPr>
          <p:spPr>
            <a:xfrm>
              <a:off x="1307750" y="2138125"/>
              <a:ext cx="431650" cy="681475"/>
            </a:xfrm>
            <a:custGeom>
              <a:avLst/>
              <a:gdLst/>
              <a:ahLst/>
              <a:cxnLst/>
              <a:rect l="l" t="t" r="r" b="b"/>
              <a:pathLst>
                <a:path w="17266" h="27259" extrusionOk="0">
                  <a:moveTo>
                    <a:pt x="548" y="0"/>
                  </a:moveTo>
                  <a:lnTo>
                    <a:pt x="548" y="0"/>
                  </a:lnTo>
                  <a:cubicBezTo>
                    <a:pt x="0" y="2401"/>
                    <a:pt x="1277" y="20183"/>
                    <a:pt x="1277" y="20183"/>
                  </a:cubicBezTo>
                  <a:lnTo>
                    <a:pt x="4317" y="25715"/>
                  </a:lnTo>
                  <a:cubicBezTo>
                    <a:pt x="4876" y="26741"/>
                    <a:pt x="5897" y="27258"/>
                    <a:pt x="6924" y="27258"/>
                  </a:cubicBezTo>
                  <a:cubicBezTo>
                    <a:pt x="7904" y="27258"/>
                    <a:pt x="8890" y="26787"/>
                    <a:pt x="9484" y="25836"/>
                  </a:cubicBezTo>
                  <a:lnTo>
                    <a:pt x="17265" y="13101"/>
                  </a:lnTo>
                  <a:lnTo>
                    <a:pt x="11916" y="9180"/>
                  </a:lnTo>
                  <a:lnTo>
                    <a:pt x="7691" y="16535"/>
                  </a:lnTo>
                  <a:lnTo>
                    <a:pt x="5259" y="6201"/>
                  </a:lnTo>
                  <a:cubicBezTo>
                    <a:pt x="4621" y="3587"/>
                    <a:pt x="2918" y="1338"/>
                    <a:pt x="578" y="31"/>
                  </a:cubicBezTo>
                  <a:lnTo>
                    <a:pt x="548"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02" name="Google Shape;1102;p50"/>
            <p:cNvSpPr/>
            <p:nvPr/>
          </p:nvSpPr>
          <p:spPr>
            <a:xfrm>
              <a:off x="838900" y="2030975"/>
              <a:ext cx="511425" cy="927650"/>
            </a:xfrm>
            <a:custGeom>
              <a:avLst/>
              <a:gdLst/>
              <a:ahLst/>
              <a:cxnLst/>
              <a:rect l="l" t="t" r="r" b="b"/>
              <a:pathLst>
                <a:path w="20457" h="37106" extrusionOk="0">
                  <a:moveTo>
                    <a:pt x="7660" y="0"/>
                  </a:moveTo>
                  <a:lnTo>
                    <a:pt x="0" y="4621"/>
                  </a:lnTo>
                  <a:lnTo>
                    <a:pt x="1459" y="36779"/>
                  </a:lnTo>
                  <a:cubicBezTo>
                    <a:pt x="1459" y="36779"/>
                    <a:pt x="5366" y="37105"/>
                    <a:pt x="9802" y="37105"/>
                  </a:cubicBezTo>
                  <a:cubicBezTo>
                    <a:pt x="13713" y="37105"/>
                    <a:pt x="18036" y="36852"/>
                    <a:pt x="20457" y="35898"/>
                  </a:cubicBezTo>
                  <a:lnTo>
                    <a:pt x="19302" y="4286"/>
                  </a:lnTo>
                  <a:lnTo>
                    <a:pt x="11946" y="0"/>
                  </a:ln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103" name="Google Shape;1103;p50"/>
            <p:cNvSpPr/>
            <p:nvPr/>
          </p:nvSpPr>
          <p:spPr>
            <a:xfrm>
              <a:off x="581300" y="2146475"/>
              <a:ext cx="364775" cy="1057025"/>
            </a:xfrm>
            <a:custGeom>
              <a:avLst/>
              <a:gdLst/>
              <a:ahLst/>
              <a:cxnLst/>
              <a:rect l="l" t="t" r="r" b="b"/>
              <a:pathLst>
                <a:path w="14591" h="42281" extrusionOk="0">
                  <a:moveTo>
                    <a:pt x="10304" y="1"/>
                  </a:moveTo>
                  <a:lnTo>
                    <a:pt x="10243" y="31"/>
                  </a:lnTo>
                  <a:cubicBezTo>
                    <a:pt x="7903" y="1551"/>
                    <a:pt x="6201" y="3922"/>
                    <a:pt x="5532" y="6657"/>
                  </a:cubicBezTo>
                  <a:lnTo>
                    <a:pt x="395" y="27752"/>
                  </a:lnTo>
                  <a:cubicBezTo>
                    <a:pt x="0" y="29363"/>
                    <a:pt x="456" y="31065"/>
                    <a:pt x="1581" y="32281"/>
                  </a:cubicBezTo>
                  <a:lnTo>
                    <a:pt x="10973" y="42281"/>
                  </a:lnTo>
                  <a:lnTo>
                    <a:pt x="14590" y="34408"/>
                  </a:lnTo>
                  <a:lnTo>
                    <a:pt x="8055" y="26749"/>
                  </a:lnTo>
                  <a:lnTo>
                    <a:pt x="11064" y="17144"/>
                  </a:lnTo>
                  <a:lnTo>
                    <a:pt x="10304" y="1"/>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04" name="Google Shape;1104;p50"/>
            <p:cNvSpPr/>
            <p:nvPr/>
          </p:nvSpPr>
          <p:spPr>
            <a:xfrm>
              <a:off x="740875" y="2760475"/>
              <a:ext cx="41800" cy="54725"/>
            </a:xfrm>
            <a:custGeom>
              <a:avLst/>
              <a:gdLst/>
              <a:ahLst/>
              <a:cxnLst/>
              <a:rect l="l" t="t" r="r" b="b"/>
              <a:pathLst>
                <a:path w="1672" h="2189" fill="none" extrusionOk="0">
                  <a:moveTo>
                    <a:pt x="1672" y="2189"/>
                  </a:moveTo>
                  <a:lnTo>
                    <a:pt x="0" y="0"/>
                  </a:lnTo>
                </a:path>
              </a:pathLst>
            </a:custGeom>
            <a:noFill/>
            <a:ln w="987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05" name="Google Shape;1105;p50"/>
            <p:cNvSpPr/>
            <p:nvPr/>
          </p:nvSpPr>
          <p:spPr>
            <a:xfrm>
              <a:off x="581300" y="2781750"/>
              <a:ext cx="80575" cy="180875"/>
            </a:xfrm>
            <a:custGeom>
              <a:avLst/>
              <a:gdLst/>
              <a:ahLst/>
              <a:cxnLst/>
              <a:rect l="l" t="t" r="r" b="b"/>
              <a:pathLst>
                <a:path w="3223" h="7235" extrusionOk="0">
                  <a:moveTo>
                    <a:pt x="973" y="0"/>
                  </a:moveTo>
                  <a:lnTo>
                    <a:pt x="395" y="2341"/>
                  </a:lnTo>
                  <a:cubicBezTo>
                    <a:pt x="0" y="3952"/>
                    <a:pt x="456" y="5654"/>
                    <a:pt x="1581" y="6870"/>
                  </a:cubicBezTo>
                  <a:lnTo>
                    <a:pt x="1945" y="7234"/>
                  </a:lnTo>
                  <a:cubicBezTo>
                    <a:pt x="2736" y="6414"/>
                    <a:pt x="3222" y="5259"/>
                    <a:pt x="3222" y="4012"/>
                  </a:cubicBezTo>
                  <a:cubicBezTo>
                    <a:pt x="3222" y="2310"/>
                    <a:pt x="2310" y="821"/>
                    <a:pt x="973" y="0"/>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106" name="Google Shape;1106;p50"/>
            <p:cNvSpPr/>
            <p:nvPr/>
          </p:nvSpPr>
          <p:spPr>
            <a:xfrm>
              <a:off x="1122325" y="2038575"/>
              <a:ext cx="64625" cy="120850"/>
            </a:xfrm>
            <a:custGeom>
              <a:avLst/>
              <a:gdLst/>
              <a:ahLst/>
              <a:cxnLst/>
              <a:rect l="l" t="t" r="r" b="b"/>
              <a:pathLst>
                <a:path w="2585" h="4834" extrusionOk="0">
                  <a:moveTo>
                    <a:pt x="1338" y="0"/>
                  </a:moveTo>
                  <a:lnTo>
                    <a:pt x="1" y="2827"/>
                  </a:lnTo>
                  <a:lnTo>
                    <a:pt x="2584" y="4833"/>
                  </a:lnTo>
                  <a:lnTo>
                    <a:pt x="2584" y="4833"/>
                  </a:lnTo>
                  <a:lnTo>
                    <a:pt x="1338"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07" name="Google Shape;1107;p50"/>
            <p:cNvSpPr/>
            <p:nvPr/>
          </p:nvSpPr>
          <p:spPr>
            <a:xfrm>
              <a:off x="1076750" y="2109250"/>
              <a:ext cx="129950" cy="784975"/>
            </a:xfrm>
            <a:custGeom>
              <a:avLst/>
              <a:gdLst/>
              <a:ahLst/>
              <a:cxnLst/>
              <a:rect l="l" t="t" r="r" b="b"/>
              <a:pathLst>
                <a:path w="5198" h="31399" extrusionOk="0">
                  <a:moveTo>
                    <a:pt x="1824" y="0"/>
                  </a:moveTo>
                  <a:lnTo>
                    <a:pt x="0" y="1064"/>
                  </a:lnTo>
                  <a:lnTo>
                    <a:pt x="1338" y="3313"/>
                  </a:lnTo>
                  <a:lnTo>
                    <a:pt x="0" y="28025"/>
                  </a:lnTo>
                  <a:lnTo>
                    <a:pt x="3161" y="31399"/>
                  </a:lnTo>
                  <a:lnTo>
                    <a:pt x="5198" y="27630"/>
                  </a:lnTo>
                  <a:lnTo>
                    <a:pt x="2584" y="3252"/>
                  </a:lnTo>
                  <a:lnTo>
                    <a:pt x="2888" y="821"/>
                  </a:lnTo>
                  <a:lnTo>
                    <a:pt x="1824" y="0"/>
                  </a:lnTo>
                  <a:close/>
                </a:path>
              </a:pathLst>
            </a:custGeom>
            <a:solidFill>
              <a:srgbClr val="FFFDFF"/>
            </a:solidFill>
            <a:ln>
              <a:noFill/>
            </a:ln>
          </p:spPr>
          <p:txBody>
            <a:bodyPr spcFirstLastPara="1" wrap="square" lIns="121900" tIns="121900" rIns="121900" bIns="121900" anchor="ctr" anchorCtr="0">
              <a:noAutofit/>
            </a:bodyPr>
            <a:lstStyle/>
            <a:p>
              <a:endParaRPr sz="2400"/>
            </a:p>
          </p:txBody>
        </p:sp>
        <p:sp>
          <p:nvSpPr>
            <p:cNvPr id="1108" name="Google Shape;1108;p50"/>
            <p:cNvSpPr/>
            <p:nvPr/>
          </p:nvSpPr>
          <p:spPr>
            <a:xfrm>
              <a:off x="1030375" y="2030975"/>
              <a:ext cx="91975" cy="142125"/>
            </a:xfrm>
            <a:custGeom>
              <a:avLst/>
              <a:gdLst/>
              <a:ahLst/>
              <a:cxnLst/>
              <a:rect l="l" t="t" r="r" b="b"/>
              <a:pathLst>
                <a:path w="3679" h="5685" extrusionOk="0">
                  <a:moveTo>
                    <a:pt x="1" y="0"/>
                  </a:moveTo>
                  <a:lnTo>
                    <a:pt x="1" y="5684"/>
                  </a:lnTo>
                  <a:lnTo>
                    <a:pt x="3679" y="3131"/>
                  </a:lnTo>
                  <a:lnTo>
                    <a:pt x="1" y="0"/>
                  </a:ln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09" name="Google Shape;1109;p50"/>
            <p:cNvSpPr/>
            <p:nvPr/>
          </p:nvSpPr>
          <p:spPr>
            <a:xfrm>
              <a:off x="1451375" y="2551500"/>
              <a:ext cx="48650" cy="78300"/>
            </a:xfrm>
            <a:custGeom>
              <a:avLst/>
              <a:gdLst/>
              <a:ahLst/>
              <a:cxnLst/>
              <a:rect l="l" t="t" r="r" b="b"/>
              <a:pathLst>
                <a:path w="1946" h="3132" fill="none" extrusionOk="0">
                  <a:moveTo>
                    <a:pt x="1946" y="0"/>
                  </a:moveTo>
                  <a:lnTo>
                    <a:pt x="0" y="3131"/>
                  </a:lnTo>
                </a:path>
              </a:pathLst>
            </a:custGeom>
            <a:noFill/>
            <a:ln w="987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10" name="Google Shape;1110;p50"/>
            <p:cNvSpPr/>
            <p:nvPr/>
          </p:nvSpPr>
          <p:spPr>
            <a:xfrm>
              <a:off x="1605625" y="2181075"/>
              <a:ext cx="216600" cy="284575"/>
            </a:xfrm>
            <a:custGeom>
              <a:avLst/>
              <a:gdLst/>
              <a:ahLst/>
              <a:cxnLst/>
              <a:rect l="l" t="t" r="r" b="b"/>
              <a:pathLst>
                <a:path w="8664" h="11383" extrusionOk="0">
                  <a:moveTo>
                    <a:pt x="7115" y="1"/>
                  </a:moveTo>
                  <a:cubicBezTo>
                    <a:pt x="6854" y="1"/>
                    <a:pt x="6596" y="122"/>
                    <a:pt x="6444" y="349"/>
                  </a:cubicBezTo>
                  <a:lnTo>
                    <a:pt x="3739" y="4240"/>
                  </a:lnTo>
                  <a:lnTo>
                    <a:pt x="4347" y="2234"/>
                  </a:lnTo>
                  <a:cubicBezTo>
                    <a:pt x="4438" y="1838"/>
                    <a:pt x="4226" y="1413"/>
                    <a:pt x="3830" y="1261"/>
                  </a:cubicBezTo>
                  <a:cubicBezTo>
                    <a:pt x="3747" y="1233"/>
                    <a:pt x="3661" y="1220"/>
                    <a:pt x="3575" y="1220"/>
                  </a:cubicBezTo>
                  <a:cubicBezTo>
                    <a:pt x="3284" y="1220"/>
                    <a:pt x="2998" y="1375"/>
                    <a:pt x="2858" y="1656"/>
                  </a:cubicBezTo>
                  <a:lnTo>
                    <a:pt x="1" y="7462"/>
                  </a:lnTo>
                  <a:lnTo>
                    <a:pt x="5350" y="11383"/>
                  </a:lnTo>
                  <a:lnTo>
                    <a:pt x="8420" y="4149"/>
                  </a:lnTo>
                  <a:cubicBezTo>
                    <a:pt x="8633" y="3632"/>
                    <a:pt x="8663" y="3054"/>
                    <a:pt x="8511" y="2507"/>
                  </a:cubicBezTo>
                  <a:lnTo>
                    <a:pt x="7934" y="592"/>
                  </a:lnTo>
                  <a:cubicBezTo>
                    <a:pt x="7873" y="410"/>
                    <a:pt x="7751" y="258"/>
                    <a:pt x="7599" y="136"/>
                  </a:cubicBezTo>
                  <a:lnTo>
                    <a:pt x="7569" y="136"/>
                  </a:lnTo>
                  <a:cubicBezTo>
                    <a:pt x="7432" y="45"/>
                    <a:pt x="7273" y="1"/>
                    <a:pt x="7115"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11" name="Google Shape;1111;p50"/>
            <p:cNvSpPr/>
            <p:nvPr/>
          </p:nvSpPr>
          <p:spPr>
            <a:xfrm>
              <a:off x="1094225" y="2958800"/>
              <a:ext cx="25" cy="1560825"/>
            </a:xfrm>
            <a:custGeom>
              <a:avLst/>
              <a:gdLst/>
              <a:ahLst/>
              <a:cxnLst/>
              <a:rect l="l" t="t" r="r" b="b"/>
              <a:pathLst>
                <a:path w="1" h="62433" fill="none" extrusionOk="0">
                  <a:moveTo>
                    <a:pt x="0" y="0"/>
                  </a:moveTo>
                  <a:lnTo>
                    <a:pt x="0" y="62433"/>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12" name="Google Shape;1112;p50"/>
            <p:cNvSpPr/>
            <p:nvPr/>
          </p:nvSpPr>
          <p:spPr>
            <a:xfrm>
              <a:off x="1284950" y="2945125"/>
              <a:ext cx="142875" cy="1574500"/>
            </a:xfrm>
            <a:custGeom>
              <a:avLst/>
              <a:gdLst/>
              <a:ahLst/>
              <a:cxnLst/>
              <a:rect l="l" t="t" r="r" b="b"/>
              <a:pathLst>
                <a:path w="5715" h="62980" fill="none" extrusionOk="0">
                  <a:moveTo>
                    <a:pt x="1" y="0"/>
                  </a:moveTo>
                  <a:lnTo>
                    <a:pt x="5715" y="35168"/>
                  </a:lnTo>
                  <a:lnTo>
                    <a:pt x="1" y="62980"/>
                  </a:lnTo>
                </a:path>
              </a:pathLst>
            </a:custGeom>
            <a:noFill/>
            <a:ln w="9125" cap="flat" cmpd="sng">
              <a:solidFill>
                <a:srgbClr val="402D51"/>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13" name="Google Shape;1113;p50"/>
            <p:cNvSpPr/>
            <p:nvPr/>
          </p:nvSpPr>
          <p:spPr>
            <a:xfrm>
              <a:off x="838900" y="4519600"/>
              <a:ext cx="429350" cy="81350"/>
            </a:xfrm>
            <a:custGeom>
              <a:avLst/>
              <a:gdLst/>
              <a:ahLst/>
              <a:cxnLst/>
              <a:rect l="l" t="t" r="r" b="b"/>
              <a:pathLst>
                <a:path w="17174" h="3254" extrusionOk="0">
                  <a:moveTo>
                    <a:pt x="0" y="1"/>
                  </a:moveTo>
                  <a:lnTo>
                    <a:pt x="0" y="3253"/>
                  </a:lnTo>
                  <a:lnTo>
                    <a:pt x="17174" y="3253"/>
                  </a:lnTo>
                  <a:cubicBezTo>
                    <a:pt x="17174" y="3253"/>
                    <a:pt x="16414" y="1"/>
                    <a:pt x="12766"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14" name="Google Shape;1114;p50"/>
            <p:cNvSpPr/>
            <p:nvPr/>
          </p:nvSpPr>
          <p:spPr>
            <a:xfrm>
              <a:off x="868525" y="2996800"/>
              <a:ext cx="169475" cy="296375"/>
            </a:xfrm>
            <a:custGeom>
              <a:avLst/>
              <a:gdLst/>
              <a:ahLst/>
              <a:cxnLst/>
              <a:rect l="l" t="t" r="r" b="b"/>
              <a:pathLst>
                <a:path w="6779" h="11855" extrusionOk="0">
                  <a:moveTo>
                    <a:pt x="4378" y="0"/>
                  </a:moveTo>
                  <a:lnTo>
                    <a:pt x="1" y="9514"/>
                  </a:lnTo>
                  <a:lnTo>
                    <a:pt x="2189" y="11854"/>
                  </a:lnTo>
                  <a:lnTo>
                    <a:pt x="6779" y="1824"/>
                  </a:lnTo>
                  <a:lnTo>
                    <a:pt x="4378" y="0"/>
                  </a:lnTo>
                  <a:close/>
                </a:path>
              </a:pathLst>
            </a:custGeom>
            <a:solidFill>
              <a:srgbClr val="7590AA"/>
            </a:solidFill>
            <a:ln>
              <a:noFill/>
            </a:ln>
          </p:spPr>
          <p:txBody>
            <a:bodyPr spcFirstLastPara="1" wrap="square" lIns="121900" tIns="121900" rIns="121900" bIns="121900" anchor="ctr" anchorCtr="0">
              <a:noAutofit/>
            </a:bodyPr>
            <a:lstStyle/>
            <a:p>
              <a:endParaRPr sz="2400"/>
            </a:p>
          </p:txBody>
        </p:sp>
        <p:sp>
          <p:nvSpPr>
            <p:cNvPr id="1115" name="Google Shape;1115;p50"/>
            <p:cNvSpPr/>
            <p:nvPr/>
          </p:nvSpPr>
          <p:spPr>
            <a:xfrm>
              <a:off x="855600" y="3006675"/>
              <a:ext cx="108700" cy="212025"/>
            </a:xfrm>
            <a:custGeom>
              <a:avLst/>
              <a:gdLst/>
              <a:ahLst/>
              <a:cxnLst/>
              <a:rect l="l" t="t" r="r" b="b"/>
              <a:pathLst>
                <a:path w="4348" h="8481" extrusionOk="0">
                  <a:moveTo>
                    <a:pt x="3618" y="0"/>
                  </a:moveTo>
                  <a:lnTo>
                    <a:pt x="1" y="7873"/>
                  </a:lnTo>
                  <a:lnTo>
                    <a:pt x="822" y="8481"/>
                  </a:lnTo>
                  <a:lnTo>
                    <a:pt x="4348" y="791"/>
                  </a:lnTo>
                  <a:lnTo>
                    <a:pt x="3618"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16" name="Google Shape;1116;p50"/>
            <p:cNvSpPr/>
            <p:nvPr/>
          </p:nvSpPr>
          <p:spPr>
            <a:xfrm>
              <a:off x="1403500" y="2715625"/>
              <a:ext cx="145925" cy="103975"/>
            </a:xfrm>
            <a:custGeom>
              <a:avLst/>
              <a:gdLst/>
              <a:ahLst/>
              <a:cxnLst/>
              <a:rect l="l" t="t" r="r" b="b"/>
              <a:pathLst>
                <a:path w="5837" h="4159" extrusionOk="0">
                  <a:moveTo>
                    <a:pt x="2797" y="1"/>
                  </a:moveTo>
                  <a:cubicBezTo>
                    <a:pt x="1581" y="1"/>
                    <a:pt x="517" y="730"/>
                    <a:pt x="0" y="1733"/>
                  </a:cubicBezTo>
                  <a:lnTo>
                    <a:pt x="487" y="2615"/>
                  </a:lnTo>
                  <a:cubicBezTo>
                    <a:pt x="1046" y="3641"/>
                    <a:pt x="2067" y="4158"/>
                    <a:pt x="3094" y="4158"/>
                  </a:cubicBezTo>
                  <a:cubicBezTo>
                    <a:pt x="4074" y="4158"/>
                    <a:pt x="5060" y="3687"/>
                    <a:pt x="5654" y="2736"/>
                  </a:cubicBezTo>
                  <a:lnTo>
                    <a:pt x="5836" y="2432"/>
                  </a:lnTo>
                  <a:cubicBezTo>
                    <a:pt x="5502" y="1034"/>
                    <a:pt x="4286" y="1"/>
                    <a:pt x="2797" y="1"/>
                  </a:cubicBezTo>
                  <a:close/>
                </a:path>
              </a:pathLst>
            </a:custGeom>
            <a:solidFill>
              <a:srgbClr val="402D51"/>
            </a:solidFill>
            <a:ln>
              <a:noFill/>
            </a:ln>
          </p:spPr>
          <p:txBody>
            <a:bodyPr spcFirstLastPara="1" wrap="square" lIns="121900" tIns="121900" rIns="121900" bIns="121900" anchor="ctr" anchorCtr="0">
              <a:noAutofit/>
            </a:bodyPr>
            <a:lstStyle/>
            <a:p>
              <a:endParaRPr sz="2400"/>
            </a:p>
          </p:txBody>
        </p:sp>
        <p:sp>
          <p:nvSpPr>
            <p:cNvPr id="1117" name="Google Shape;1117;p50"/>
            <p:cNvSpPr/>
            <p:nvPr/>
          </p:nvSpPr>
          <p:spPr>
            <a:xfrm>
              <a:off x="982525" y="1665525"/>
              <a:ext cx="259125" cy="255300"/>
            </a:xfrm>
            <a:custGeom>
              <a:avLst/>
              <a:gdLst/>
              <a:ahLst/>
              <a:cxnLst/>
              <a:rect l="l" t="t" r="r" b="b"/>
              <a:pathLst>
                <a:path w="10365" h="10212" extrusionOk="0">
                  <a:moveTo>
                    <a:pt x="7965" y="1"/>
                  </a:moveTo>
                  <a:cubicBezTo>
                    <a:pt x="5827" y="1"/>
                    <a:pt x="1631" y="1821"/>
                    <a:pt x="882" y="3706"/>
                  </a:cubicBezTo>
                  <a:cubicBezTo>
                    <a:pt x="0" y="5956"/>
                    <a:pt x="1520" y="10211"/>
                    <a:pt x="1520" y="10211"/>
                  </a:cubicBezTo>
                  <a:lnTo>
                    <a:pt x="4590" y="9998"/>
                  </a:lnTo>
                  <a:lnTo>
                    <a:pt x="4316" y="4466"/>
                  </a:lnTo>
                  <a:lnTo>
                    <a:pt x="8876" y="2795"/>
                  </a:lnTo>
                  <a:cubicBezTo>
                    <a:pt x="8876" y="2795"/>
                    <a:pt x="10365" y="1001"/>
                    <a:pt x="8876" y="181"/>
                  </a:cubicBezTo>
                  <a:cubicBezTo>
                    <a:pt x="8657" y="57"/>
                    <a:pt x="8343" y="1"/>
                    <a:pt x="7965" y="1"/>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1118" name="Google Shape;1118;p50"/>
            <p:cNvSpPr/>
            <p:nvPr/>
          </p:nvSpPr>
          <p:spPr>
            <a:xfrm>
              <a:off x="1022800" y="1861525"/>
              <a:ext cx="133000" cy="247750"/>
            </a:xfrm>
            <a:custGeom>
              <a:avLst/>
              <a:gdLst/>
              <a:ahLst/>
              <a:cxnLst/>
              <a:rect l="l" t="t" r="r" b="b"/>
              <a:pathLst>
                <a:path w="5320" h="9910" extrusionOk="0">
                  <a:moveTo>
                    <a:pt x="0" y="0"/>
                  </a:moveTo>
                  <a:lnTo>
                    <a:pt x="304" y="6778"/>
                  </a:lnTo>
                  <a:lnTo>
                    <a:pt x="3982" y="9909"/>
                  </a:lnTo>
                  <a:lnTo>
                    <a:pt x="5319" y="7204"/>
                  </a:lnTo>
                  <a:lnTo>
                    <a:pt x="5319" y="4529"/>
                  </a:lnTo>
                  <a:lnTo>
                    <a:pt x="0" y="0"/>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19" name="Google Shape;1119;p50"/>
            <p:cNvSpPr/>
            <p:nvPr/>
          </p:nvSpPr>
          <p:spPr>
            <a:xfrm>
              <a:off x="1046350" y="1881275"/>
              <a:ext cx="109450" cy="157325"/>
            </a:xfrm>
            <a:custGeom>
              <a:avLst/>
              <a:gdLst/>
              <a:ahLst/>
              <a:cxnLst/>
              <a:rect l="l" t="t" r="r" b="b"/>
              <a:pathLst>
                <a:path w="4378" h="6293" extrusionOk="0">
                  <a:moveTo>
                    <a:pt x="0" y="0"/>
                  </a:moveTo>
                  <a:lnTo>
                    <a:pt x="0" y="1277"/>
                  </a:lnTo>
                  <a:cubicBezTo>
                    <a:pt x="0" y="1277"/>
                    <a:pt x="1611" y="5593"/>
                    <a:pt x="4377" y="6292"/>
                  </a:cubicBezTo>
                  <a:lnTo>
                    <a:pt x="4377" y="3739"/>
                  </a:lnTo>
                  <a:lnTo>
                    <a:pt x="0" y="0"/>
                  </a:lnTo>
                  <a:close/>
                </a:path>
              </a:pathLst>
            </a:custGeom>
            <a:solidFill>
              <a:srgbClr val="3A1414"/>
            </a:solidFill>
            <a:ln>
              <a:noFill/>
            </a:ln>
          </p:spPr>
          <p:txBody>
            <a:bodyPr spcFirstLastPara="1" wrap="square" lIns="121900" tIns="121900" rIns="121900" bIns="121900" anchor="ctr" anchorCtr="0">
              <a:noAutofit/>
            </a:bodyPr>
            <a:lstStyle/>
            <a:p>
              <a:endParaRPr sz="2400"/>
            </a:p>
          </p:txBody>
        </p:sp>
        <p:sp>
          <p:nvSpPr>
            <p:cNvPr id="1120" name="Google Shape;1120;p50"/>
            <p:cNvSpPr/>
            <p:nvPr/>
          </p:nvSpPr>
          <p:spPr>
            <a:xfrm>
              <a:off x="1044825" y="1735375"/>
              <a:ext cx="181650" cy="265750"/>
            </a:xfrm>
            <a:custGeom>
              <a:avLst/>
              <a:gdLst/>
              <a:ahLst/>
              <a:cxnLst/>
              <a:rect l="l" t="t" r="r" b="b"/>
              <a:pathLst>
                <a:path w="7266" h="10630" extrusionOk="0">
                  <a:moveTo>
                    <a:pt x="6384" y="1"/>
                  </a:moveTo>
                  <a:cubicBezTo>
                    <a:pt x="6384" y="1"/>
                    <a:pt x="3830" y="122"/>
                    <a:pt x="1915" y="912"/>
                  </a:cubicBezTo>
                  <a:cubicBezTo>
                    <a:pt x="0" y="1703"/>
                    <a:pt x="1186" y="6353"/>
                    <a:pt x="1186" y="6353"/>
                  </a:cubicBezTo>
                  <a:lnTo>
                    <a:pt x="0" y="6505"/>
                  </a:lnTo>
                  <a:cubicBezTo>
                    <a:pt x="543" y="9959"/>
                    <a:pt x="3189" y="10630"/>
                    <a:pt x="5141" y="10630"/>
                  </a:cubicBezTo>
                  <a:cubicBezTo>
                    <a:pt x="5594" y="10630"/>
                    <a:pt x="6010" y="10594"/>
                    <a:pt x="6353" y="10548"/>
                  </a:cubicBezTo>
                  <a:cubicBezTo>
                    <a:pt x="6900" y="10487"/>
                    <a:pt x="7265" y="9970"/>
                    <a:pt x="7235" y="9454"/>
                  </a:cubicBezTo>
                  <a:lnTo>
                    <a:pt x="6384" y="1"/>
                  </a:ln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21" name="Google Shape;1121;p50"/>
            <p:cNvSpPr/>
            <p:nvPr/>
          </p:nvSpPr>
          <p:spPr>
            <a:xfrm>
              <a:off x="973400" y="1860750"/>
              <a:ext cx="85125" cy="84375"/>
            </a:xfrm>
            <a:custGeom>
              <a:avLst/>
              <a:gdLst/>
              <a:ahLst/>
              <a:cxnLst/>
              <a:rect l="l" t="t" r="r" b="b"/>
              <a:pathLst>
                <a:path w="3405" h="3375" extrusionOk="0">
                  <a:moveTo>
                    <a:pt x="1702" y="1"/>
                  </a:moveTo>
                  <a:cubicBezTo>
                    <a:pt x="760" y="1"/>
                    <a:pt x="0" y="761"/>
                    <a:pt x="0" y="1703"/>
                  </a:cubicBezTo>
                  <a:cubicBezTo>
                    <a:pt x="0" y="2615"/>
                    <a:pt x="760" y="3375"/>
                    <a:pt x="1702" y="3375"/>
                  </a:cubicBezTo>
                  <a:cubicBezTo>
                    <a:pt x="2645" y="3375"/>
                    <a:pt x="3405" y="2615"/>
                    <a:pt x="3405" y="1703"/>
                  </a:cubicBezTo>
                  <a:cubicBezTo>
                    <a:pt x="3405" y="761"/>
                    <a:pt x="2645" y="1"/>
                    <a:pt x="1702" y="1"/>
                  </a:cubicBezTo>
                  <a:close/>
                </a:path>
              </a:pathLst>
            </a:custGeom>
            <a:solidFill>
              <a:srgbClr val="F99F8C"/>
            </a:solidFill>
            <a:ln>
              <a:noFill/>
            </a:ln>
          </p:spPr>
          <p:txBody>
            <a:bodyPr spcFirstLastPara="1" wrap="square" lIns="121900" tIns="121900" rIns="121900" bIns="121900" anchor="ctr" anchorCtr="0">
              <a:noAutofit/>
            </a:bodyPr>
            <a:lstStyle/>
            <a:p>
              <a:endParaRPr sz="2400"/>
            </a:p>
          </p:txBody>
        </p:sp>
        <p:sp>
          <p:nvSpPr>
            <p:cNvPr id="1122" name="Google Shape;1122;p50"/>
            <p:cNvSpPr/>
            <p:nvPr/>
          </p:nvSpPr>
          <p:spPr>
            <a:xfrm>
              <a:off x="1146650" y="1838725"/>
              <a:ext cx="12175" cy="29650"/>
            </a:xfrm>
            <a:custGeom>
              <a:avLst/>
              <a:gdLst/>
              <a:ahLst/>
              <a:cxnLst/>
              <a:rect l="l" t="t" r="r" b="b"/>
              <a:pathLst>
                <a:path w="487" h="1186" extrusionOk="0">
                  <a:moveTo>
                    <a:pt x="244" y="0"/>
                  </a:moveTo>
                  <a:cubicBezTo>
                    <a:pt x="92" y="0"/>
                    <a:pt x="1" y="122"/>
                    <a:pt x="1" y="244"/>
                  </a:cubicBezTo>
                  <a:lnTo>
                    <a:pt x="1" y="943"/>
                  </a:lnTo>
                  <a:cubicBezTo>
                    <a:pt x="1" y="1064"/>
                    <a:pt x="92" y="1186"/>
                    <a:pt x="244" y="1186"/>
                  </a:cubicBezTo>
                  <a:cubicBezTo>
                    <a:pt x="365" y="1186"/>
                    <a:pt x="487" y="1064"/>
                    <a:pt x="487" y="943"/>
                  </a:cubicBezTo>
                  <a:lnTo>
                    <a:pt x="487" y="244"/>
                  </a:lnTo>
                  <a:cubicBezTo>
                    <a:pt x="487" y="122"/>
                    <a:pt x="365" y="0"/>
                    <a:pt x="244" y="0"/>
                  </a:cubicBezTo>
                  <a:close/>
                </a:path>
              </a:pathLst>
            </a:custGeom>
            <a:solidFill>
              <a:srgbClr val="6D2929"/>
            </a:solidFill>
            <a:ln>
              <a:noFill/>
            </a:ln>
          </p:spPr>
          <p:txBody>
            <a:bodyPr spcFirstLastPara="1" wrap="square" lIns="121900" tIns="121900" rIns="121900" bIns="121900" anchor="ctr" anchorCtr="0">
              <a:noAutofit/>
            </a:bodyPr>
            <a:lstStyle/>
            <a:p>
              <a:endParaRPr sz="2400"/>
            </a:p>
          </p:txBody>
        </p:sp>
        <p:sp>
          <p:nvSpPr>
            <p:cNvPr id="1123" name="Google Shape;1123;p50"/>
            <p:cNvSpPr/>
            <p:nvPr/>
          </p:nvSpPr>
          <p:spPr>
            <a:xfrm>
              <a:off x="1181600" y="1868350"/>
              <a:ext cx="24350" cy="41825"/>
            </a:xfrm>
            <a:custGeom>
              <a:avLst/>
              <a:gdLst/>
              <a:ahLst/>
              <a:cxnLst/>
              <a:rect l="l" t="t" r="r" b="b"/>
              <a:pathLst>
                <a:path w="974" h="1673" fill="none" extrusionOk="0">
                  <a:moveTo>
                    <a:pt x="669" y="1"/>
                  </a:moveTo>
                  <a:lnTo>
                    <a:pt x="973" y="1673"/>
                  </a:lnTo>
                  <a:lnTo>
                    <a:pt x="1" y="1673"/>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24" name="Google Shape;1124;p50"/>
            <p:cNvSpPr/>
            <p:nvPr/>
          </p:nvSpPr>
          <p:spPr>
            <a:xfrm>
              <a:off x="1169450" y="1931425"/>
              <a:ext cx="36500" cy="10675"/>
            </a:xfrm>
            <a:custGeom>
              <a:avLst/>
              <a:gdLst/>
              <a:ahLst/>
              <a:cxnLst/>
              <a:rect l="l" t="t" r="r" b="b"/>
              <a:pathLst>
                <a:path w="1460" h="427" fill="none" extrusionOk="0">
                  <a:moveTo>
                    <a:pt x="1459" y="305"/>
                  </a:moveTo>
                  <a:cubicBezTo>
                    <a:pt x="1459" y="305"/>
                    <a:pt x="639" y="426"/>
                    <a:pt x="0" y="1"/>
                  </a:cubicBez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25" name="Google Shape;1125;p50"/>
            <p:cNvSpPr/>
            <p:nvPr/>
          </p:nvSpPr>
          <p:spPr>
            <a:xfrm>
              <a:off x="1125375" y="1797675"/>
              <a:ext cx="47125" cy="10675"/>
            </a:xfrm>
            <a:custGeom>
              <a:avLst/>
              <a:gdLst/>
              <a:ahLst/>
              <a:cxnLst/>
              <a:rect l="l" t="t" r="r" b="b"/>
              <a:pathLst>
                <a:path w="1885" h="427" fill="none" extrusionOk="0">
                  <a:moveTo>
                    <a:pt x="1885" y="427"/>
                  </a:moveTo>
                  <a:cubicBezTo>
                    <a:pt x="1885" y="427"/>
                    <a:pt x="943" y="1"/>
                    <a:pt x="0" y="427"/>
                  </a:cubicBezTo>
                </a:path>
              </a:pathLst>
            </a:custGeom>
            <a:noFill/>
            <a:ln w="10650" cap="rnd" cmpd="sng">
              <a:solidFill>
                <a:srgbClr val="6D2929"/>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26" name="Google Shape;1126;p50"/>
            <p:cNvSpPr/>
            <p:nvPr/>
          </p:nvSpPr>
          <p:spPr>
            <a:xfrm>
              <a:off x="997700" y="1896475"/>
              <a:ext cx="56275" cy="27375"/>
            </a:xfrm>
            <a:custGeom>
              <a:avLst/>
              <a:gdLst/>
              <a:ahLst/>
              <a:cxnLst/>
              <a:rect l="l" t="t" r="r" b="b"/>
              <a:pathLst>
                <a:path w="2251" h="1095" fill="none" extrusionOk="0">
                  <a:moveTo>
                    <a:pt x="1" y="0"/>
                  </a:moveTo>
                  <a:lnTo>
                    <a:pt x="2250" y="1095"/>
                  </a:lnTo>
                </a:path>
              </a:pathLst>
            </a:custGeom>
            <a:noFill/>
            <a:ln w="6075"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27" name="Google Shape;1127;p50"/>
            <p:cNvSpPr/>
            <p:nvPr/>
          </p:nvSpPr>
          <p:spPr>
            <a:xfrm>
              <a:off x="1739375" y="2184475"/>
              <a:ext cx="55500" cy="110975"/>
            </a:xfrm>
            <a:custGeom>
              <a:avLst/>
              <a:gdLst/>
              <a:ahLst/>
              <a:cxnLst/>
              <a:rect l="l" t="t" r="r" b="b"/>
              <a:pathLst>
                <a:path w="2220" h="4439" fill="none" extrusionOk="0">
                  <a:moveTo>
                    <a:pt x="2219" y="0"/>
                  </a:moveTo>
                  <a:lnTo>
                    <a:pt x="0" y="4438"/>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28" name="Google Shape;1128;p50"/>
            <p:cNvSpPr/>
            <p:nvPr/>
          </p:nvSpPr>
          <p:spPr>
            <a:xfrm>
              <a:off x="1766725" y="2219425"/>
              <a:ext cx="44100" cy="88175"/>
            </a:xfrm>
            <a:custGeom>
              <a:avLst/>
              <a:gdLst/>
              <a:ahLst/>
              <a:cxnLst/>
              <a:rect l="l" t="t" r="r" b="b"/>
              <a:pathLst>
                <a:path w="1764" h="3527" fill="none" extrusionOk="0">
                  <a:moveTo>
                    <a:pt x="1763" y="1"/>
                  </a:moveTo>
                  <a:lnTo>
                    <a:pt x="0" y="3526"/>
                  </a:lnTo>
                </a:path>
              </a:pathLst>
            </a:custGeom>
            <a:noFill/>
            <a:ln w="6850" cap="flat" cmpd="sng">
              <a:solidFill>
                <a:srgbClr val="AF5858"/>
              </a:solidFill>
              <a:prstDash val="solid"/>
              <a:miter lim="30395"/>
              <a:headEnd type="none" w="sm" len="sm"/>
              <a:tailEnd type="none" w="sm" len="sm"/>
            </a:ln>
          </p:spPr>
          <p:txBody>
            <a:bodyPr spcFirstLastPara="1" wrap="square" lIns="121900" tIns="121900" rIns="121900" bIns="121900" anchor="ctr" anchorCtr="0">
              <a:noAutofit/>
            </a:bodyPr>
            <a:lstStyle/>
            <a:p>
              <a:endParaRPr sz="2400"/>
            </a:p>
          </p:txBody>
        </p:sp>
        <p:sp>
          <p:nvSpPr>
            <p:cNvPr id="1129" name="Google Shape;1129;p50"/>
            <p:cNvSpPr/>
            <p:nvPr/>
          </p:nvSpPr>
          <p:spPr>
            <a:xfrm>
              <a:off x="1009875" y="3734650"/>
              <a:ext cx="159600" cy="228750"/>
            </a:xfrm>
            <a:custGeom>
              <a:avLst/>
              <a:gdLst/>
              <a:ahLst/>
              <a:cxnLst/>
              <a:rect l="l" t="t" r="r" b="b"/>
              <a:pathLst>
                <a:path w="6384" h="9150" extrusionOk="0">
                  <a:moveTo>
                    <a:pt x="4560" y="0"/>
                  </a:moveTo>
                  <a:cubicBezTo>
                    <a:pt x="2037" y="0"/>
                    <a:pt x="0" y="2067"/>
                    <a:pt x="0" y="4590"/>
                  </a:cubicBezTo>
                  <a:cubicBezTo>
                    <a:pt x="0" y="7113"/>
                    <a:pt x="2037" y="9149"/>
                    <a:pt x="4560" y="9149"/>
                  </a:cubicBezTo>
                  <a:cubicBezTo>
                    <a:pt x="5168" y="9149"/>
                    <a:pt x="5715" y="9028"/>
                    <a:pt x="6262" y="8815"/>
                  </a:cubicBezTo>
                  <a:lnTo>
                    <a:pt x="6383" y="395"/>
                  </a:lnTo>
                  <a:cubicBezTo>
                    <a:pt x="5806" y="152"/>
                    <a:pt x="5198" y="0"/>
                    <a:pt x="4560" y="0"/>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sp>
          <p:nvSpPr>
            <p:cNvPr id="1130" name="Google Shape;1130;p50"/>
            <p:cNvSpPr/>
            <p:nvPr/>
          </p:nvSpPr>
          <p:spPr>
            <a:xfrm>
              <a:off x="1317625" y="3724000"/>
              <a:ext cx="180875" cy="212800"/>
            </a:xfrm>
            <a:custGeom>
              <a:avLst/>
              <a:gdLst/>
              <a:ahLst/>
              <a:cxnLst/>
              <a:rect l="l" t="t" r="r" b="b"/>
              <a:pathLst>
                <a:path w="7235" h="8512" extrusionOk="0">
                  <a:moveTo>
                    <a:pt x="4286" y="1"/>
                  </a:moveTo>
                  <a:cubicBezTo>
                    <a:pt x="1915" y="1"/>
                    <a:pt x="1" y="1916"/>
                    <a:pt x="1" y="4256"/>
                  </a:cubicBezTo>
                  <a:cubicBezTo>
                    <a:pt x="1" y="6597"/>
                    <a:pt x="1915" y="8512"/>
                    <a:pt x="4286" y="8512"/>
                  </a:cubicBezTo>
                  <a:cubicBezTo>
                    <a:pt x="5198" y="8512"/>
                    <a:pt x="6049" y="8238"/>
                    <a:pt x="6718" y="7721"/>
                  </a:cubicBezTo>
                  <a:lnTo>
                    <a:pt x="6748" y="7660"/>
                  </a:lnTo>
                  <a:cubicBezTo>
                    <a:pt x="7174" y="5746"/>
                    <a:pt x="7235" y="3800"/>
                    <a:pt x="6900" y="1885"/>
                  </a:cubicBezTo>
                  <a:lnTo>
                    <a:pt x="6688" y="761"/>
                  </a:lnTo>
                  <a:cubicBezTo>
                    <a:pt x="6019" y="274"/>
                    <a:pt x="5168" y="1"/>
                    <a:pt x="4286" y="1"/>
                  </a:cubicBezTo>
                  <a:close/>
                </a:path>
              </a:pathLst>
            </a:custGeom>
            <a:solidFill>
              <a:srgbClr val="544768"/>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1004</Words>
  <Application>Microsoft Office PowerPoint</Application>
  <PresentationFormat>Widescreen</PresentationFormat>
  <Paragraphs>113</Paragraphs>
  <Slides>19</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Cabin</vt:lpstr>
      <vt:lpstr>Calibri</vt:lpstr>
      <vt:lpstr>Calibri Light</vt:lpstr>
      <vt:lpstr>Livvic</vt:lpstr>
      <vt:lpstr>Open Sans</vt:lpstr>
      <vt:lpstr>Playfair Display Bold</vt:lpstr>
      <vt:lpstr>SegoeUIVariable</vt:lpstr>
      <vt:lpstr>Times New Roman</vt:lpstr>
      <vt:lpstr>Office Theme</vt:lpstr>
      <vt:lpstr>       I Project Presentation (KCS 753) (Integrated Information Platform for Indian University)</vt:lpstr>
      <vt:lpstr>Integrated Information Platform for Indian University</vt:lpstr>
      <vt:lpstr>Table of contents</vt:lpstr>
      <vt:lpstr>Introduction</vt:lpstr>
      <vt:lpstr>The two pillars of Our WebApp</vt:lpstr>
      <vt:lpstr>PowerPoint Presentation</vt:lpstr>
      <vt:lpstr>Objective</vt:lpstr>
      <vt:lpstr>PowerPoint Presentation</vt:lpstr>
      <vt:lpstr>PowerPoint Presentation</vt:lpstr>
      <vt:lpstr>PowerPoint Presentation</vt:lpstr>
      <vt:lpstr>PowerPoint Presentation</vt:lpstr>
      <vt:lpstr>PowerPoint Presentation</vt:lpstr>
      <vt:lpstr>PowerPoint Presentation</vt:lpstr>
      <vt:lpstr>Project Work Distribution</vt:lpstr>
      <vt:lpstr>Characteristics of our WebApp</vt:lpstr>
      <vt:lpstr>Technology Used</vt:lpstr>
      <vt:lpstr>ER Diagram </vt:lpstr>
      <vt:lpstr>Patent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Prabhat Sahrawat</cp:lastModifiedBy>
  <cp:revision>26</cp:revision>
  <dcterms:created xsi:type="dcterms:W3CDTF">2023-09-23T09:10:00Z</dcterms:created>
  <dcterms:modified xsi:type="dcterms:W3CDTF">2025-05-26T05:28:41Z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E393140905014F768BD54BD4BF92EE21_12</vt:lpwstr>
  </property>
  <property fmtid="{D5CDD505-2E9C-101B-9397-08002B2CF9AE}" pid="3" name="KSOProductBuildVer">
    <vt:lpwstr>1033-12.2.0.17562</vt:lpwstr>
  </property>
</Properties>
</file>