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5" r:id="rId4"/>
    <p:sldId id="296" r:id="rId5"/>
    <p:sldId id="297" r:id="rId6"/>
    <p:sldId id="298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110" y="5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3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1200150"/>
            <a:ext cx="8534400" cy="1752600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ECURE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2470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– PCS25-57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SecureVote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9546" y="418707"/>
            <a:ext cx="10972800" cy="1143000"/>
          </a:xfrm>
        </p:spPr>
        <p:txBody>
          <a:bodyPr/>
          <a:lstStyle/>
          <a:p>
            <a:pPr eaLnBrk="1" hangingPunct="1"/>
            <a:b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SecureVote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Problem Statement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27364" y="2064921"/>
            <a:ext cx="107649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The current voting system in India faces significant challenges that undermine the efficiency of elections. </a:t>
            </a:r>
          </a:p>
          <a:p>
            <a:endParaRPr lang="en-US" sz="3200" dirty="0">
              <a:latin typeface="Arial" pitchFamily="34" charset="0"/>
              <a:cs typeface="Arial" pitchFamily="34" charset="0"/>
            </a:endParaRPr>
          </a:p>
          <a:p>
            <a:r>
              <a:rPr lang="en-US" sz="3200" dirty="0">
                <a:latin typeface="Arial" pitchFamily="34" charset="0"/>
                <a:cs typeface="Arial" pitchFamily="34" charset="0"/>
              </a:rPr>
              <a:t>These problems include registration of fake and illegal voter identity cards, the vulnerability of (EVMs) to tampering and hacking, less participation, and excessive money use.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9546" y="418707"/>
            <a:ext cx="10972800" cy="1143000"/>
          </a:xfrm>
        </p:spPr>
        <p:txBody>
          <a:bodyPr/>
          <a:lstStyle/>
          <a:p>
            <a:pPr eaLnBrk="1" hangingPunct="1"/>
            <a:b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SecureVote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Proposed Solution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27364" y="2064921"/>
            <a:ext cx="107649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We present you an innovative solution that seeks to revolutionize the electoral process - Secure Vote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This Blockchain-based system combines the principles of transparency, immutability, and security to ensure the integrity of every vote casted. 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971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9546" y="418707"/>
            <a:ext cx="10972800" cy="1143000"/>
          </a:xfrm>
        </p:spPr>
        <p:txBody>
          <a:bodyPr/>
          <a:lstStyle/>
          <a:p>
            <a:pPr eaLnBrk="1" hangingPunct="1"/>
            <a:b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SecureVote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Technical Approach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9E780-20DC-DC65-36D8-EBE08E88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033" y="1853209"/>
            <a:ext cx="6357932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9546" y="418707"/>
            <a:ext cx="10972800" cy="1143000"/>
          </a:xfrm>
        </p:spPr>
        <p:txBody>
          <a:bodyPr/>
          <a:lstStyle/>
          <a:p>
            <a:pPr eaLnBrk="1" hangingPunct="1"/>
            <a:b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SecureVote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Feasibility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27364" y="2064921"/>
            <a:ext cx="1076498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This solution can be implemented on a network of EVM grid, utilizing the different EVM machines as a potential node.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200" dirty="0">
                <a:latin typeface="Arial" pitchFamily="34" charset="0"/>
                <a:cs typeface="Arial" pitchFamily="34" charset="0"/>
              </a:rPr>
              <a:t>Another use-case can be remote voting directly from phones/computers, in case the voter cannot come directly to the polling booth.</a:t>
            </a:r>
          </a:p>
          <a:p>
            <a:pPr algn="just"/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6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519546" y="418707"/>
            <a:ext cx="10972800" cy="1143000"/>
          </a:xfrm>
        </p:spPr>
        <p:txBody>
          <a:bodyPr/>
          <a:lstStyle/>
          <a:p>
            <a:pPr eaLnBrk="1" hangingPunct="1"/>
            <a:b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SecureVote</a:t>
            </a:r>
            <a:r>
              <a:rPr lang="en-US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– Impact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27364" y="2064921"/>
            <a:ext cx="1076498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Infiltration of fake and illegal voter identity cards can be reduced.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Vulnerability of Electronic Voting Machines (EVMs) to Tampering and Hacking will be minimized.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Participation in the voting will increase as voting becomes more accessible.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Financial Burden on Taxpayers might be reduced.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10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255</Words>
  <Application>Microsoft Office PowerPoint</Application>
  <PresentationFormat>Widescreen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 SecureVote – Problem Statement</vt:lpstr>
      <vt:lpstr> SecureVote – Proposed Solution</vt:lpstr>
      <vt:lpstr> SecureVote – Technical Approach </vt:lpstr>
      <vt:lpstr> SecureVote – Feasibility</vt:lpstr>
      <vt:lpstr> SecureVote – Impact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Fantastic Lord</cp:lastModifiedBy>
  <cp:revision>147</cp:revision>
  <dcterms:created xsi:type="dcterms:W3CDTF">2013-12-12T18:46:50Z</dcterms:created>
  <dcterms:modified xsi:type="dcterms:W3CDTF">2024-09-05T17:19:27Z</dcterms:modified>
  <cp:category/>
</cp:coreProperties>
</file>