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</p:embeddedFont>
    <p:embeddedFont>
      <p:font typeface="Open Sans Bold" panose="020B0806030504020204" charset="0"/>
      <p:bold r:id="rId14"/>
    </p:embeddedFont>
    <p:embeddedFont>
      <p:font typeface="Playfair Display 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1.9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33,'304'15,"-13"1,604-17,-847-2,-1-2,82-18,-83 12,1 3,84-4,-42 13,-63-1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3.6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1,'49'1,"0"3,0 2,51 13,142 48,-112-29,-23-9,273 83,-377-111,34 14,-29-8,-22-2,-65 0,-124-7,58-3,-614 5,733 0,0-1,-46-9,55 3,40 2,330-4,-229 10,647-16,-142 1,-586 14,-20 1,0-2,41-5,-37-1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5.3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4361 123,'-89'0,"-304"-11,-336-58,14 56,479 15,126-1,-742-19,-25 3,556 18,283-3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1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653949"/>
            <a:ext cx="7556421" cy="925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 Bold" pitchFamily="34" charset="0"/>
              </a:rPr>
              <a:t>Uni-Link</a:t>
            </a:r>
          </a:p>
          <a:p>
            <a:pPr marL="0" indent="0" algn="ctr">
              <a:lnSpc>
                <a:spcPts val="7700"/>
              </a:lnSpc>
              <a:buNone/>
            </a:pPr>
            <a:endParaRPr lang="en-US" sz="2150" b="1" dirty="0">
              <a:solidFill>
                <a:srgbClr val="1010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33039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addresses the critical need for centralized placement data by gathering and consolidating information from higher educational institutions across India. Our primary focus is on creating a unified database that offers data-driven insights, with additional functionalities to support policy-making, talent acquisition, and job opportunities for students.</a:t>
            </a:r>
            <a:endParaRPr kumimoji="0" lang="en-US" sz="1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3789" y="5447499"/>
            <a:ext cx="5911811" cy="1644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</a:t>
            </a: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Made By:  Raj Singh		2100290120135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Shivam Kumar		2100290120157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Sudhanshu Singh	2100290120165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Vaibhav Bisht	 	2100290120181</a:t>
            </a:r>
            <a:endParaRPr lang="en-US" sz="2200" dirty="0"/>
          </a:p>
        </p:txBody>
      </p:sp>
      <p:pic>
        <p:nvPicPr>
          <p:cNvPr id="9" name="Picture 8" descr="A group of people in an office&#10;&#10;Description automatically generated">
            <a:extLst>
              <a:ext uri="{FF2B5EF4-FFF2-40B4-BE49-F238E27FC236}">
                <a16:creationId xmlns:a16="http://schemas.microsoft.com/office/drawing/2014/main" id="{3084A46C-01A7-277A-AFD4-203B103F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048"/>
          <a:stretch/>
        </p:blipFill>
        <p:spPr>
          <a:xfrm>
            <a:off x="8839199" y="-5137"/>
            <a:ext cx="5791201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6517A-2C22-AB6A-4C55-AE2F48201441}"/>
              </a:ext>
            </a:extLst>
          </p:cNvPr>
          <p:cNvSpPr txBox="1"/>
          <p:nvPr/>
        </p:nvSpPr>
        <p:spPr>
          <a:xfrm>
            <a:off x="3638889" y="2680339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PCS 25-41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AB92-453F-1550-0AA5-C2DE9F27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748"/>
            <a:ext cx="2677886" cy="2755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07FC8-358C-E1C8-4F13-37771AF010B2}"/>
              </a:ext>
            </a:extLst>
          </p:cNvPr>
          <p:cNvSpPr txBox="1"/>
          <p:nvPr/>
        </p:nvSpPr>
        <p:spPr>
          <a:xfrm>
            <a:off x="793789" y="7127748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By: Ms. Shivani, Assistant Professor, 	          	       Dept. of Computer Science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combines innovative data integration techniques, large-scale centralization of placement records, and collaborative initiatives with educational institutions to create a unified solution for higher education and employment insights.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data access for all stakeholders, provide actionable insights into placement trends, and enable educational institutions, companies, and government bodies to make informed decisions.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2953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Aggregate and centralize placement data from diverse institutions; visualize trends through interactive graphs; and engage with key stakeholders to enhance data-driven policies and workforce planning.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Data Centralization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a large-scale, centralized database of placement records from higher educational institutions across India to streamline access to accurate, consolidated data.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Stakeholder Engagement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 educational institutions, companies, and government bodies to utilize data insights effectively and advocate for improved policy and hiring practices in the higher education sector.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Trend Analysis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placement trends and emerging college performance through interactive graphs, providing valuable insights into employment trends, skill demands, and workforce development.</a:t>
            </a:r>
            <a:endParaRPr lang="en-US" sz="15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D6D1A-5D30-2E0D-978F-43535B49B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0" b="47967"/>
          <a:stretch/>
        </p:blipFill>
        <p:spPr bwMode="auto">
          <a:xfrm>
            <a:off x="0" y="-20656"/>
            <a:ext cx="14630400" cy="27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2896909"/>
            <a:ext cx="3715583" cy="2189321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963452" y="3037969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4: Quality Education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16912" y="3578513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access to accurate placement data for better alignment of education with industry needs.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2896909"/>
            <a:ext cx="3715583" cy="2189320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93112" y="3009544"/>
            <a:ext cx="281559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8: Decent Work and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Economic Growth 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3766661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Facilitate job opportunities and enhance employment outcomes through data insights.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63452" y="5352946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9: Industry, Innovation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and Infrastructure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3451" y="6033610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innovation and growth in education and recruitment through data-driven solutions.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893110" y="5329425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17: Partnerships for the Goals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4893112" y="6097905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Foster collaboration between institutions, government, and industry for informed workforce decisions.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Centralization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Consolidate placement data from educational institutions to provide a comprehensive view of trends and performance.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Technology Integration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advanced data visualization tools and interactive graphs to enhance insights and decision-making.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</a:rPr>
              <a:t>Trend Analysis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placement trends, emerging colleges, and employment patterns to provide actionable insights for all stakeholders.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Stakeholder Engagement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institutions, companies, and government bodies to drive informed decisions and continuous improvement.</a:t>
            </a:r>
            <a:endParaRPr lang="en-US" sz="1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E0EF64-9CDB-6585-CB21-181359AA0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27877"/>
          <a:stretch/>
        </p:blipFill>
        <p:spPr bwMode="auto">
          <a:xfrm>
            <a:off x="0" y="0"/>
            <a:ext cx="595448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F39F53-EC8E-BA8E-0D1E-7988EF336D28}"/>
                  </a:ext>
                </a:extLst>
              </p14:cNvPr>
              <p14:cNvContentPartPr/>
              <p14:nvPr/>
            </p14:nvContentPartPr>
            <p14:xfrm>
              <a:off x="12942446" y="7901863"/>
              <a:ext cx="739800" cy="23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F39F53-EC8E-BA8E-0D1E-7988EF336D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88806" y="7794223"/>
                <a:ext cx="847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027B7F-6113-FDD4-1F37-1A3A6077DCCC}"/>
                  </a:ext>
                </a:extLst>
              </p14:cNvPr>
              <p14:cNvContentPartPr/>
              <p14:nvPr/>
            </p14:nvContentPartPr>
            <p14:xfrm>
              <a:off x="13093286" y="7913383"/>
              <a:ext cx="749160" cy="11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027B7F-6113-FDD4-1F37-1A3A6077DC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9286" y="7805743"/>
                <a:ext cx="8568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A25E41-7966-FBF5-74B0-7896B67FA9F9}"/>
                  </a:ext>
                </a:extLst>
              </p14:cNvPr>
              <p14:cNvContentPartPr/>
              <p14:nvPr/>
            </p14:nvContentPartPr>
            <p14:xfrm>
              <a:off x="10632686" y="7041994"/>
              <a:ext cx="1569960" cy="44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A25E41-7966-FBF5-74B0-7896B67FA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79046" y="6933994"/>
                <a:ext cx="1677600" cy="26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Data Centralization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unified placement database, improving accessibility and data-driven decision-making across institutions.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254704" y="5664160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Trend Insights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Actionable insights into placement trends, helping institutions and companies align with emerging workforce demands.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Stakeholder Empowerment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Informed educational institutions, companies, and government bodies actively driving improvements in education and employment practices.</a:t>
            </a:r>
            <a:endParaRPr lang="en-US" sz="1750" dirty="0"/>
          </a:p>
        </p:txBody>
      </p:sp>
      <p:pic>
        <p:nvPicPr>
          <p:cNvPr id="1030" name="Picture 6" descr="Image result for centralized database icon">
            <a:extLst>
              <a:ext uri="{FF2B5EF4-FFF2-40B4-BE49-F238E27FC236}">
                <a16:creationId xmlns:a16="http://schemas.microsoft.com/office/drawing/2014/main" id="{DC9D6912-5C52-7926-C050-59ADF302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4979991"/>
            <a:ext cx="566977" cy="5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end insights icon">
            <a:extLst>
              <a:ext uri="{FF2B5EF4-FFF2-40B4-BE49-F238E27FC236}">
                <a16:creationId xmlns:a16="http://schemas.microsoft.com/office/drawing/2014/main" id="{0EDACBA0-FA68-6943-D60E-D7C32F67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4" y="4961095"/>
            <a:ext cx="566977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akeholder Empowerment icon">
            <a:extLst>
              <a:ext uri="{FF2B5EF4-FFF2-40B4-BE49-F238E27FC236}">
                <a16:creationId xmlns:a16="http://schemas.microsoft.com/office/drawing/2014/main" id="{82F75146-F9C0-F8C1-1622-71D9EB7A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37" y="4961095"/>
            <a:ext cx="604771" cy="6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4013212-04B5-5C53-568B-A6E1C0ECE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32602" b="29540"/>
          <a:stretch/>
        </p:blipFill>
        <p:spPr bwMode="auto">
          <a:xfrm>
            <a:off x="-60" y="-3467"/>
            <a:ext cx="14630400" cy="33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514624" y="29426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Placement Database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centralized database of placement records.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769757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65146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Trend Visualizations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913465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Graphs showing placement trends and college performance.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9"/>
          <p:cNvSpPr/>
          <p:nvPr/>
        </p:nvSpPr>
        <p:spPr>
          <a:xfrm>
            <a:off x="6514624" y="528959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Stakeholder Collaboration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289590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Collaborations with institutions, companies, and government for data-driven decisions.</a:t>
            </a:r>
            <a:endParaRPr lang="en-US" sz="175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5D5E802-1AB1-21B6-3AEF-07F87FD8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2915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D0AC2-C46C-C8EE-C888-8A8173BD41B1}"/>
              </a:ext>
            </a:extLst>
          </p:cNvPr>
          <p:cNvSpPr txBox="1"/>
          <p:nvPr/>
        </p:nvSpPr>
        <p:spPr>
          <a:xfrm>
            <a:off x="6388504" y="308118"/>
            <a:ext cx="2116285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50" b="1" dirty="0">
                <a:latin typeface="Playfair Display Bold" panose="020B0604020202020204" charset="0"/>
              </a:rPr>
              <a:t>Results</a:t>
            </a:r>
          </a:p>
          <a:p>
            <a:endParaRPr lang="en-IN" sz="4450" b="1" dirty="0">
              <a:latin typeface="Playfair Display 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40095-DD21-56E1-CE2A-17E0FD3B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397"/>
            <a:ext cx="6988629" cy="5152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7F5A2-6958-1082-1131-1BA2FDC4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1" y="2119397"/>
            <a:ext cx="6988629" cy="51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Scale and Expand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Extend the platform to include more educational institutions across regions.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Forge Partnerships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stakeholders (institutions, government, companies) to enhance data utilization.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Monitor and Evaluate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platform usage, data accuracy, and user engagement to ensure optimal performance.</a:t>
            </a:r>
            <a:endParaRPr lang="en-US" sz="175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62D1E3-C8CA-B7B5-D3BC-01B5E22D3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" y="48101"/>
            <a:ext cx="4990113" cy="81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615</Words>
  <Application>Microsoft Office PowerPoint</Application>
  <PresentationFormat>Custom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Bold</vt:lpstr>
      <vt:lpstr>Arial</vt:lpstr>
      <vt:lpstr>Open Sans</vt:lpstr>
      <vt:lpstr>Calibri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SINGH</cp:lastModifiedBy>
  <cp:revision>6</cp:revision>
  <dcterms:created xsi:type="dcterms:W3CDTF">2024-11-11T08:06:52Z</dcterms:created>
  <dcterms:modified xsi:type="dcterms:W3CDTF">2025-05-25T12:56:04Z</dcterms:modified>
</cp:coreProperties>
</file>