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257" r:id="rId3"/>
    <p:sldId id="258" r:id="rId4"/>
    <p:sldId id="262" r:id="rId5"/>
    <p:sldId id="259" r:id="rId6"/>
    <p:sldId id="264" r:id="rId7"/>
    <p:sldId id="265" r:id="rId8"/>
    <p:sldId id="266" r:id="rId9"/>
    <p:sldId id="268" r:id="rId10"/>
    <p:sldId id="267" r:id="rId11"/>
    <p:sldId id="269" r:id="rId12"/>
    <p:sldId id="270" r:id="rId13"/>
    <p:sldId id="263" r:id="rId14"/>
    <p:sldId id="272" r:id="rId15"/>
    <p:sldId id="273" r:id="rId16"/>
    <p:sldId id="274" r:id="rId17"/>
    <p:sldId id="277" r:id="rId18"/>
    <p:sldId id="276" r:id="rId19"/>
    <p:sldId id="278" r:id="rId20"/>
    <p:sldId id="279" r:id="rId21"/>
    <p:sldId id="280" r:id="rId22"/>
    <p:sldId id="275" r:id="rId23"/>
    <p:sldId id="281" r:id="rId24"/>
    <p:sldId id="271" r:id="rId25"/>
    <p:sldId id="260" r:id="rId26"/>
    <p:sldId id="261" r:id="rId2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圓角矩形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2022/1/26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2022/1/26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2022/1/26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2022/1/26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圓角矩形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2022/1/26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2022/1/26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2022/1/26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2022/1/26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2022/1/26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圓角矩形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2022/1/26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2022/1/26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矩形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圓角矩形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2022/1/26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microsoft.com/zh-tw/p/ubuntu-1804-lts/9n9tngvndl3q?activetab=pivot:overviewtab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127.0.0.1:8080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nkins.io/doc/book/installing/docker/" TargetMode="External"/><Relationship Id="rId2" Type="http://schemas.openxmlformats.org/officeDocument/2006/relationships/hyperlink" Target="https://www.dotblogs.com.tw/yc421206/2021/08/15/install_wsl2_and_docker_in_windows_10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desktop/windows/install/" TargetMode="External"/><Relationship Id="rId2" Type="http://schemas.openxmlformats.org/officeDocument/2006/relationships/hyperlink" Target="https://wslstorestorage.blob.core.windows.net/wslblob/wsl_update_x64.msi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2022.01.26</a:t>
            </a:r>
          </a:p>
          <a:p>
            <a:r>
              <a:rPr lang="en-US" altLang="zh-TW" dirty="0" smtClean="0"/>
              <a:t>Taylor Kao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Guide to build test auto system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665828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Jenkins in </a:t>
            </a:r>
            <a:r>
              <a:rPr lang="en-US" altLang="zh-TW" dirty="0" err="1"/>
              <a:t>Docker</a:t>
            </a:r>
            <a:r>
              <a:rPr lang="en-US" altLang="zh-TW" dirty="0"/>
              <a:t> – </a:t>
            </a:r>
            <a:r>
              <a:rPr lang="en-US" altLang="zh-TW" dirty="0" smtClean="0"/>
              <a:t>Setup WSL2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Install WSL2 package and download a Linux image from Microsoft store </a:t>
            </a:r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Microsoft store link : </a:t>
            </a:r>
            <a:r>
              <a:rPr lang="en-US" altLang="zh-TW" dirty="0" smtClean="0">
                <a:hlinkClick r:id="rId2"/>
              </a:rPr>
              <a:t>Click me to go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</a:t>
            </a:r>
          </a:p>
          <a:p>
            <a:r>
              <a:rPr lang="en-US" altLang="zh-TW" dirty="0" smtClean="0"/>
              <a:t>Install the downloaded Linux image and then setup account and password as below</a:t>
            </a:r>
            <a:endParaRPr lang="en-US" altLang="zh-TW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924" y="4221088"/>
            <a:ext cx="6819900" cy="2181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95914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Jenkins in </a:t>
            </a:r>
            <a:r>
              <a:rPr lang="en-US" altLang="zh-TW" dirty="0" err="1"/>
              <a:t>Docker</a:t>
            </a:r>
            <a:r>
              <a:rPr lang="en-US" altLang="zh-TW" dirty="0"/>
              <a:t> – Setup </a:t>
            </a:r>
            <a:r>
              <a:rPr lang="en-US" altLang="zh-TW" dirty="0" smtClean="0"/>
              <a:t>WSL2 (con.)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Run the below command on command prompt window to </a:t>
            </a:r>
            <a:r>
              <a:rPr lang="en-US" altLang="zh-TW" dirty="0" smtClean="0"/>
              <a:t>setup WSL2</a:t>
            </a:r>
          </a:p>
          <a:p>
            <a:pPr marL="0" indent="0">
              <a:buNone/>
            </a:pPr>
            <a:r>
              <a:rPr lang="en-US" altLang="zh-TW" dirty="0" smtClean="0"/>
              <a:t>      1. </a:t>
            </a:r>
            <a:r>
              <a:rPr lang="en-US" altLang="zh-TW" dirty="0" err="1" smtClean="0"/>
              <a:t>config</a:t>
            </a:r>
            <a:r>
              <a:rPr lang="en-US" altLang="zh-TW" dirty="0" smtClean="0"/>
              <a:t> wsl2 as the default version</a:t>
            </a:r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      </a:t>
            </a:r>
            <a:r>
              <a:rPr lang="en-US" altLang="zh-TW" sz="1400" dirty="0" smtClean="0"/>
              <a:t>#</a:t>
            </a:r>
            <a:r>
              <a:rPr lang="zh-TW" altLang="en-US" sz="1400" dirty="0" smtClean="0"/>
              <a:t> </a:t>
            </a:r>
            <a:r>
              <a:rPr lang="en-US" altLang="zh-TW" sz="1400" dirty="0" err="1" smtClean="0"/>
              <a:t>wsl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--set-default-version 2</a:t>
            </a:r>
          </a:p>
          <a:p>
            <a:pPr marL="0" indent="0">
              <a:buNone/>
            </a:pPr>
            <a:r>
              <a:rPr lang="zh-TW" altLang="en-US" dirty="0" smtClean="0"/>
              <a:t>       </a:t>
            </a:r>
            <a:r>
              <a:rPr lang="en-US" altLang="zh-TW" dirty="0" smtClean="0"/>
              <a:t>2.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config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wsl</a:t>
            </a:r>
            <a:r>
              <a:rPr lang="en-US" altLang="zh-TW" dirty="0" smtClean="0"/>
              <a:t> default </a:t>
            </a:r>
            <a:r>
              <a:rPr lang="en-US" altLang="zh-TW" dirty="0" err="1" smtClean="0"/>
              <a:t>linux</a:t>
            </a:r>
            <a:r>
              <a:rPr lang="en-US" altLang="zh-TW" dirty="0" smtClean="0"/>
              <a:t> package</a:t>
            </a:r>
          </a:p>
          <a:p>
            <a:pPr marL="0" indent="0">
              <a:buNone/>
            </a:pPr>
            <a:r>
              <a:rPr lang="zh-TW" altLang="en-US" dirty="0"/>
              <a:t> </a:t>
            </a:r>
            <a:r>
              <a:rPr lang="zh-TW" altLang="en-US" dirty="0" smtClean="0"/>
              <a:t>         </a:t>
            </a:r>
            <a:r>
              <a:rPr lang="en-US" altLang="zh-TW" sz="1400" dirty="0" smtClean="0"/>
              <a:t>#</a:t>
            </a:r>
            <a:r>
              <a:rPr lang="zh-TW" altLang="en-US" sz="1400" dirty="0" smtClean="0"/>
              <a:t> </a:t>
            </a:r>
            <a:r>
              <a:rPr lang="en-US" altLang="zh-TW" sz="1400" dirty="0" err="1" smtClean="0"/>
              <a:t>wsl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--set-default Ubuntu-20.04</a:t>
            </a:r>
          </a:p>
          <a:p>
            <a:pPr marL="0" indent="0">
              <a:buNone/>
            </a:pPr>
            <a:r>
              <a:rPr lang="en-US" altLang="zh-TW" dirty="0" smtClean="0"/>
              <a:t>       3. check the current version </a:t>
            </a:r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      </a:t>
            </a:r>
            <a:r>
              <a:rPr lang="en-US" altLang="zh-TW" sz="1400" dirty="0" smtClean="0"/>
              <a:t># </a:t>
            </a:r>
            <a:r>
              <a:rPr lang="en-US" altLang="zh-TW" sz="1400" dirty="0" err="1" smtClean="0"/>
              <a:t>wsl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-l -v</a:t>
            </a:r>
            <a:endParaRPr lang="zh-TW" altLang="en-US" sz="1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4869160"/>
            <a:ext cx="5143500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03051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Jenkins in </a:t>
            </a:r>
            <a:r>
              <a:rPr lang="en-US" altLang="zh-TW" dirty="0" err="1"/>
              <a:t>Docker</a:t>
            </a:r>
            <a:r>
              <a:rPr lang="en-US" altLang="zh-TW" dirty="0"/>
              <a:t> </a:t>
            </a:r>
            <a:r>
              <a:rPr lang="en-US" altLang="zh-TW" dirty="0" smtClean="0"/>
              <a:t>– Setup </a:t>
            </a:r>
            <a:r>
              <a:rPr lang="en-US" altLang="zh-TW" dirty="0" err="1" smtClean="0"/>
              <a:t>Docker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Install </a:t>
            </a:r>
            <a:r>
              <a:rPr lang="en-US" altLang="zh-TW" dirty="0" err="1" smtClean="0"/>
              <a:t>Docker</a:t>
            </a:r>
            <a:r>
              <a:rPr lang="en-US" altLang="zh-TW" dirty="0" smtClean="0"/>
              <a:t> desktop package and then reboot pc</a:t>
            </a:r>
            <a:endParaRPr lang="zh-TW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936" y="2132856"/>
            <a:ext cx="6819900" cy="394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23392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Jenkins in </a:t>
            </a:r>
            <a:r>
              <a:rPr lang="en-US" altLang="zh-TW" dirty="0" err="1"/>
              <a:t>Docker</a:t>
            </a:r>
            <a:r>
              <a:rPr lang="en-US" altLang="zh-TW" dirty="0"/>
              <a:t> </a:t>
            </a:r>
            <a:r>
              <a:rPr lang="en-US" altLang="zh-TW" dirty="0" smtClean="0"/>
              <a:t>– download Jenkins container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Run the below command on command prompt window to </a:t>
            </a:r>
            <a:r>
              <a:rPr lang="en-US" altLang="zh-TW" dirty="0" smtClean="0"/>
              <a:t>download and setup Jenkins container</a:t>
            </a:r>
          </a:p>
          <a:p>
            <a:pPr marL="0" indent="0">
              <a:buNone/>
            </a:pPr>
            <a:r>
              <a:rPr lang="en-US" altLang="zh-TW" sz="1800" dirty="0"/>
              <a:t>   </a:t>
            </a:r>
            <a:r>
              <a:rPr lang="zh-TW" altLang="en-US" sz="1800" dirty="0" smtClean="0"/>
              <a:t>       </a:t>
            </a:r>
            <a:r>
              <a:rPr lang="en-US" altLang="zh-TW" sz="1800" dirty="0" smtClean="0"/>
              <a:t>1</a:t>
            </a:r>
            <a:r>
              <a:rPr lang="en-US" altLang="zh-TW" sz="1800" dirty="0"/>
              <a:t>. Create a bridge network in </a:t>
            </a:r>
            <a:r>
              <a:rPr lang="en-US" altLang="zh-TW" sz="1800" dirty="0" err="1" smtClean="0"/>
              <a:t>Docker</a:t>
            </a:r>
            <a:endParaRPr lang="en-US" altLang="zh-TW" sz="1800" dirty="0" smtClean="0"/>
          </a:p>
          <a:p>
            <a:pPr marL="0" indent="0">
              <a:buNone/>
            </a:pPr>
            <a:r>
              <a:rPr lang="en-US" altLang="zh-TW" dirty="0"/>
              <a:t>       </a:t>
            </a:r>
            <a:r>
              <a:rPr lang="zh-TW" altLang="en-US" dirty="0" smtClean="0"/>
              <a:t>   </a:t>
            </a:r>
            <a:r>
              <a:rPr lang="en-US" altLang="zh-TW" sz="1400" dirty="0" smtClean="0"/>
              <a:t># </a:t>
            </a:r>
            <a:r>
              <a:rPr lang="en-US" altLang="zh-TW" sz="1400" dirty="0" err="1"/>
              <a:t>docker</a:t>
            </a:r>
            <a:r>
              <a:rPr lang="en-US" altLang="zh-TW" sz="1400" dirty="0"/>
              <a:t> network create </a:t>
            </a:r>
            <a:r>
              <a:rPr lang="en-US" altLang="zh-TW" sz="1400" dirty="0" err="1" smtClean="0"/>
              <a:t>jenkins</a:t>
            </a:r>
            <a:endParaRPr lang="en-US" altLang="zh-TW" sz="1400" dirty="0" smtClean="0"/>
          </a:p>
          <a:p>
            <a:pPr marL="0" indent="0">
              <a:buNone/>
            </a:pPr>
            <a:r>
              <a:rPr lang="zh-TW" altLang="en-US" sz="1400" dirty="0"/>
              <a:t> </a:t>
            </a:r>
            <a:r>
              <a:rPr lang="zh-TW" altLang="en-US" sz="1400" dirty="0" smtClean="0"/>
              <a:t>            </a:t>
            </a:r>
            <a:r>
              <a:rPr lang="en-US" altLang="zh-TW" sz="1400" dirty="0" smtClean="0"/>
              <a:t>2.</a:t>
            </a:r>
            <a:r>
              <a:rPr lang="zh-TW" altLang="en-US" sz="1400" dirty="0" smtClean="0"/>
              <a:t>  </a:t>
            </a:r>
            <a:r>
              <a:rPr lang="en-US" altLang="zh-TW" sz="1800" dirty="0" smtClean="0"/>
              <a:t>Run </a:t>
            </a:r>
            <a:r>
              <a:rPr lang="en-US" altLang="zh-TW" sz="1800" dirty="0"/>
              <a:t>a </a:t>
            </a:r>
            <a:r>
              <a:rPr lang="en-US" altLang="zh-TW" sz="1800" dirty="0" err="1"/>
              <a:t>docker:dind</a:t>
            </a:r>
            <a:r>
              <a:rPr lang="en-US" altLang="zh-TW" sz="1800" dirty="0"/>
              <a:t> </a:t>
            </a:r>
            <a:r>
              <a:rPr lang="en-US" altLang="zh-TW" sz="1800" dirty="0" err="1"/>
              <a:t>Docker</a:t>
            </a:r>
            <a:r>
              <a:rPr lang="en-US" altLang="zh-TW" sz="1800" dirty="0"/>
              <a:t> </a:t>
            </a:r>
            <a:r>
              <a:rPr lang="en-US" altLang="zh-TW" sz="1800" dirty="0" smtClean="0"/>
              <a:t>image</a:t>
            </a:r>
          </a:p>
          <a:p>
            <a:pPr marL="0" indent="0">
              <a:buNone/>
            </a:pPr>
            <a:r>
              <a:rPr lang="zh-TW" altLang="en-US" sz="1200" dirty="0"/>
              <a:t> </a:t>
            </a:r>
            <a:r>
              <a:rPr lang="zh-TW" altLang="en-US" sz="1200" dirty="0" smtClean="0"/>
              <a:t>                    </a:t>
            </a:r>
            <a:r>
              <a:rPr lang="en-US" altLang="zh-TW" sz="1200" dirty="0" smtClean="0"/>
              <a:t>#</a:t>
            </a:r>
            <a:r>
              <a:rPr lang="zh-TW" altLang="en-US" sz="1200" dirty="0" smtClean="0"/>
              <a:t> </a:t>
            </a:r>
            <a:r>
              <a:rPr lang="en-US" altLang="zh-TW" sz="1200" dirty="0" err="1"/>
              <a:t>docker</a:t>
            </a:r>
            <a:r>
              <a:rPr lang="en-US" altLang="zh-TW" sz="1200" dirty="0"/>
              <a:t> run --name </a:t>
            </a:r>
            <a:r>
              <a:rPr lang="en-US" altLang="zh-TW" sz="1200" dirty="0" err="1"/>
              <a:t>jenkins-docker</a:t>
            </a:r>
            <a:r>
              <a:rPr lang="en-US" altLang="zh-TW" sz="1200" dirty="0"/>
              <a:t> --</a:t>
            </a:r>
            <a:r>
              <a:rPr lang="en-US" altLang="zh-TW" sz="1200" dirty="0" err="1"/>
              <a:t>rm</a:t>
            </a:r>
            <a:r>
              <a:rPr lang="en-US" altLang="zh-TW" sz="1200" dirty="0"/>
              <a:t> --detach --privileged --network </a:t>
            </a:r>
            <a:r>
              <a:rPr lang="en-US" altLang="zh-TW" sz="1200" dirty="0" err="1"/>
              <a:t>jenkins</a:t>
            </a:r>
            <a:r>
              <a:rPr lang="en-US" altLang="zh-TW" sz="1200" dirty="0"/>
              <a:t> --network-alias </a:t>
            </a:r>
            <a:r>
              <a:rPr lang="en-US" altLang="zh-TW" sz="1200" dirty="0" err="1"/>
              <a:t>docker</a:t>
            </a:r>
            <a:r>
              <a:rPr lang="en-US" altLang="zh-TW" sz="1200" dirty="0"/>
              <a:t> --</a:t>
            </a:r>
            <a:r>
              <a:rPr lang="en-US" altLang="zh-TW" sz="1200" dirty="0" err="1"/>
              <a:t>env</a:t>
            </a:r>
            <a:r>
              <a:rPr lang="en-US" altLang="zh-TW" sz="1200" dirty="0"/>
              <a:t> DOCKER_TLS_CERTDIR=/certs --volume </a:t>
            </a:r>
            <a:r>
              <a:rPr lang="en-US" altLang="zh-TW" sz="1200" dirty="0" err="1"/>
              <a:t>jenkins</a:t>
            </a:r>
            <a:r>
              <a:rPr lang="en-US" altLang="zh-TW" sz="1200" dirty="0"/>
              <a:t>-</a:t>
            </a:r>
            <a:r>
              <a:rPr lang="en-US" altLang="zh-TW" sz="1200" dirty="0" err="1"/>
              <a:t>docker</a:t>
            </a:r>
            <a:r>
              <a:rPr lang="en-US" altLang="zh-TW" sz="1200" dirty="0"/>
              <a:t>-certs:/certs/client --volume </a:t>
            </a:r>
            <a:r>
              <a:rPr lang="en-US" altLang="zh-TW" sz="1200" dirty="0" err="1"/>
              <a:t>jenkins</a:t>
            </a:r>
            <a:r>
              <a:rPr lang="en-US" altLang="zh-TW" sz="1200" dirty="0"/>
              <a:t>-data:/</a:t>
            </a:r>
            <a:r>
              <a:rPr lang="en-US" altLang="zh-TW" sz="1200" dirty="0" err="1"/>
              <a:t>var</a:t>
            </a:r>
            <a:r>
              <a:rPr lang="en-US" altLang="zh-TW" sz="1200" dirty="0"/>
              <a:t>/</a:t>
            </a:r>
            <a:r>
              <a:rPr lang="en-US" altLang="zh-TW" sz="1200" dirty="0" err="1"/>
              <a:t>jenkins_home</a:t>
            </a:r>
            <a:r>
              <a:rPr lang="en-US" altLang="zh-TW" sz="1200" dirty="0"/>
              <a:t> --publish 2376:2376 </a:t>
            </a:r>
            <a:r>
              <a:rPr lang="en-US" altLang="zh-TW" sz="1200" dirty="0" err="1" smtClean="0"/>
              <a:t>docker:dind</a:t>
            </a:r>
            <a:endParaRPr lang="en-US" altLang="zh-TW" sz="1200" dirty="0" smtClean="0"/>
          </a:p>
        </p:txBody>
      </p:sp>
    </p:spTree>
    <p:extLst>
      <p:ext uri="{BB962C8B-B14F-4D97-AF65-F5344CB8AC3E}">
        <p14:creationId xmlns:p14="http://schemas.microsoft.com/office/powerpoint/2010/main" val="3996778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Jenkins in </a:t>
            </a:r>
            <a:r>
              <a:rPr lang="en-US" altLang="zh-TW" dirty="0" err="1"/>
              <a:t>Docker</a:t>
            </a:r>
            <a:r>
              <a:rPr lang="en-US" altLang="zh-TW" dirty="0"/>
              <a:t> – download Jenkins </a:t>
            </a:r>
            <a:r>
              <a:rPr lang="en-US" altLang="zh-TW" dirty="0" smtClean="0"/>
              <a:t>container</a:t>
            </a:r>
            <a:r>
              <a:rPr lang="zh-TW" altLang="en-US" dirty="0" smtClean="0"/>
              <a:t> </a:t>
            </a:r>
            <a:r>
              <a:rPr lang="en-US" altLang="zh-TW" dirty="0" smtClean="0"/>
              <a:t>(con.)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sz="1600" dirty="0"/>
              <a:t> </a:t>
            </a:r>
            <a:endParaRPr lang="en-US" altLang="zh-TW" sz="1600" dirty="0" smtClean="0"/>
          </a:p>
          <a:p>
            <a:pPr marL="0" indent="0">
              <a:buNone/>
            </a:pPr>
            <a:r>
              <a:rPr lang="en-US" altLang="zh-TW" sz="1600" dirty="0" smtClean="0"/>
              <a:t>3</a:t>
            </a:r>
            <a:r>
              <a:rPr lang="en-US" altLang="zh-TW" sz="1600" dirty="0"/>
              <a:t>.</a:t>
            </a:r>
            <a:r>
              <a:rPr lang="zh-TW" altLang="en-US" sz="1600" dirty="0"/>
              <a:t> </a:t>
            </a:r>
            <a:r>
              <a:rPr lang="en-US" altLang="zh-TW" sz="1600" dirty="0"/>
              <a:t>Create </a:t>
            </a:r>
            <a:r>
              <a:rPr lang="en-US" altLang="zh-TW" sz="1600" dirty="0" err="1"/>
              <a:t>Dockerfile</a:t>
            </a:r>
            <a:r>
              <a:rPr lang="en-US" altLang="zh-TW" sz="1600" dirty="0"/>
              <a:t> with the following </a:t>
            </a:r>
            <a:r>
              <a:rPr lang="en-US" altLang="zh-TW" sz="1600" dirty="0" smtClean="0"/>
              <a:t>content</a:t>
            </a:r>
          </a:p>
          <a:p>
            <a:pPr marL="274320" lvl="1" indent="0">
              <a:buNone/>
            </a:pPr>
            <a:r>
              <a:rPr lang="en-US" altLang="zh-TW" sz="1000" dirty="0"/>
              <a:t>FROM </a:t>
            </a:r>
            <a:r>
              <a:rPr lang="en-US" altLang="zh-TW" sz="1000" dirty="0" err="1"/>
              <a:t>jenkins</a:t>
            </a:r>
            <a:r>
              <a:rPr lang="en-US" altLang="zh-TW" sz="1000" dirty="0"/>
              <a:t>/jenkins:2.319.2-jdk11</a:t>
            </a:r>
          </a:p>
          <a:p>
            <a:pPr marL="274320" lvl="1" indent="0">
              <a:buNone/>
            </a:pPr>
            <a:r>
              <a:rPr lang="en-US" altLang="zh-TW" sz="1000" dirty="0"/>
              <a:t>USER root</a:t>
            </a:r>
          </a:p>
          <a:p>
            <a:pPr marL="274320" lvl="1" indent="0">
              <a:buNone/>
            </a:pPr>
            <a:r>
              <a:rPr lang="en-US" altLang="zh-TW" sz="1000" dirty="0"/>
              <a:t>RUN apt-get update &amp;&amp; apt-get install -y </a:t>
            </a:r>
            <a:r>
              <a:rPr lang="en-US" altLang="zh-TW" sz="1000" dirty="0" err="1"/>
              <a:t>lsb</a:t>
            </a:r>
            <a:r>
              <a:rPr lang="en-US" altLang="zh-TW" sz="1000" dirty="0"/>
              <a:t>-release</a:t>
            </a:r>
          </a:p>
          <a:p>
            <a:pPr marL="274320" lvl="1" indent="0">
              <a:buNone/>
            </a:pPr>
            <a:r>
              <a:rPr lang="en-US" altLang="zh-TW" sz="1000" dirty="0"/>
              <a:t>RUN curl -</a:t>
            </a:r>
            <a:r>
              <a:rPr lang="en-US" altLang="zh-TW" sz="1000" dirty="0" err="1"/>
              <a:t>fsSLo</a:t>
            </a:r>
            <a:r>
              <a:rPr lang="en-US" altLang="zh-TW" sz="1000" dirty="0"/>
              <a:t> /</a:t>
            </a:r>
            <a:r>
              <a:rPr lang="en-US" altLang="zh-TW" sz="1000" dirty="0" err="1"/>
              <a:t>usr</a:t>
            </a:r>
            <a:r>
              <a:rPr lang="en-US" altLang="zh-TW" sz="1000" dirty="0"/>
              <a:t>/share/</a:t>
            </a:r>
            <a:r>
              <a:rPr lang="en-US" altLang="zh-TW" sz="1000" dirty="0" err="1"/>
              <a:t>keyrings</a:t>
            </a:r>
            <a:r>
              <a:rPr lang="en-US" altLang="zh-TW" sz="1000" dirty="0"/>
              <a:t>/</a:t>
            </a:r>
            <a:r>
              <a:rPr lang="en-US" altLang="zh-TW" sz="1000" dirty="0" err="1"/>
              <a:t>docker</a:t>
            </a:r>
            <a:r>
              <a:rPr lang="en-US" altLang="zh-TW" sz="1000" dirty="0"/>
              <a:t>-archive-</a:t>
            </a:r>
            <a:r>
              <a:rPr lang="en-US" altLang="zh-TW" sz="1000" dirty="0" err="1"/>
              <a:t>keyring.asc</a:t>
            </a:r>
            <a:r>
              <a:rPr lang="en-US" altLang="zh-TW" sz="1000" dirty="0"/>
              <a:t> \</a:t>
            </a:r>
          </a:p>
          <a:p>
            <a:pPr marL="274320" lvl="1" indent="0">
              <a:buNone/>
            </a:pPr>
            <a:r>
              <a:rPr lang="en-US" altLang="zh-TW" sz="1000" dirty="0"/>
              <a:t>  https://download.docker.com/linux/debian/gpg</a:t>
            </a:r>
          </a:p>
          <a:p>
            <a:pPr marL="274320" lvl="1" indent="0">
              <a:buNone/>
            </a:pPr>
            <a:r>
              <a:rPr lang="en-US" altLang="zh-TW" sz="1000" dirty="0"/>
              <a:t>RUN echo "deb [arch=$(</a:t>
            </a:r>
            <a:r>
              <a:rPr lang="en-US" altLang="zh-TW" sz="1000" dirty="0" err="1"/>
              <a:t>dpkg</a:t>
            </a:r>
            <a:r>
              <a:rPr lang="en-US" altLang="zh-TW" sz="1000" dirty="0"/>
              <a:t> --print-architecture) \</a:t>
            </a:r>
          </a:p>
          <a:p>
            <a:pPr marL="274320" lvl="1" indent="0">
              <a:buNone/>
            </a:pPr>
            <a:r>
              <a:rPr lang="en-US" altLang="zh-TW" sz="1000" dirty="0"/>
              <a:t>  signed-by=/</a:t>
            </a:r>
            <a:r>
              <a:rPr lang="en-US" altLang="zh-TW" sz="1000" dirty="0" err="1"/>
              <a:t>usr</a:t>
            </a:r>
            <a:r>
              <a:rPr lang="en-US" altLang="zh-TW" sz="1000" dirty="0"/>
              <a:t>/share/</a:t>
            </a:r>
            <a:r>
              <a:rPr lang="en-US" altLang="zh-TW" sz="1000" dirty="0" err="1"/>
              <a:t>keyrings</a:t>
            </a:r>
            <a:r>
              <a:rPr lang="en-US" altLang="zh-TW" sz="1000" dirty="0"/>
              <a:t>/</a:t>
            </a:r>
            <a:r>
              <a:rPr lang="en-US" altLang="zh-TW" sz="1000" dirty="0" err="1"/>
              <a:t>docker</a:t>
            </a:r>
            <a:r>
              <a:rPr lang="en-US" altLang="zh-TW" sz="1000" dirty="0"/>
              <a:t>-archive-</a:t>
            </a:r>
            <a:r>
              <a:rPr lang="en-US" altLang="zh-TW" sz="1000" dirty="0" err="1"/>
              <a:t>keyring.asc</a:t>
            </a:r>
            <a:r>
              <a:rPr lang="en-US" altLang="zh-TW" sz="1000" dirty="0"/>
              <a:t>] \</a:t>
            </a:r>
          </a:p>
          <a:p>
            <a:pPr marL="274320" lvl="1" indent="0">
              <a:buNone/>
            </a:pPr>
            <a:r>
              <a:rPr lang="en-US" altLang="zh-TW" sz="1000" dirty="0"/>
              <a:t>  https://download.docker.com/linux/debian \</a:t>
            </a:r>
          </a:p>
          <a:p>
            <a:pPr marL="274320" lvl="1" indent="0">
              <a:buNone/>
            </a:pPr>
            <a:r>
              <a:rPr lang="en-US" altLang="zh-TW" sz="1000" dirty="0"/>
              <a:t>  $(</a:t>
            </a:r>
            <a:r>
              <a:rPr lang="en-US" altLang="zh-TW" sz="1000" dirty="0" err="1"/>
              <a:t>lsb_release</a:t>
            </a:r>
            <a:r>
              <a:rPr lang="en-US" altLang="zh-TW" sz="1000" dirty="0"/>
              <a:t> -</a:t>
            </a:r>
            <a:r>
              <a:rPr lang="en-US" altLang="zh-TW" sz="1000" dirty="0" err="1"/>
              <a:t>cs</a:t>
            </a:r>
            <a:r>
              <a:rPr lang="en-US" altLang="zh-TW" sz="1000" dirty="0"/>
              <a:t>) stable" &gt; /</a:t>
            </a:r>
            <a:r>
              <a:rPr lang="en-US" altLang="zh-TW" sz="1000" dirty="0" err="1"/>
              <a:t>etc</a:t>
            </a:r>
            <a:r>
              <a:rPr lang="en-US" altLang="zh-TW" sz="1000" dirty="0"/>
              <a:t>/apt/</a:t>
            </a:r>
            <a:r>
              <a:rPr lang="en-US" altLang="zh-TW" sz="1000" dirty="0" err="1"/>
              <a:t>sources.list.d</a:t>
            </a:r>
            <a:r>
              <a:rPr lang="en-US" altLang="zh-TW" sz="1000" dirty="0"/>
              <a:t>/</a:t>
            </a:r>
            <a:r>
              <a:rPr lang="en-US" altLang="zh-TW" sz="1000" dirty="0" err="1"/>
              <a:t>docker.list</a:t>
            </a:r>
            <a:endParaRPr lang="en-US" altLang="zh-TW" sz="1000" dirty="0"/>
          </a:p>
          <a:p>
            <a:pPr marL="274320" lvl="1" indent="0">
              <a:buNone/>
            </a:pPr>
            <a:r>
              <a:rPr lang="en-US" altLang="zh-TW" sz="1000" dirty="0"/>
              <a:t>RUN apt-get update &amp;&amp; apt-get install -y </a:t>
            </a:r>
            <a:r>
              <a:rPr lang="en-US" altLang="zh-TW" sz="1000" dirty="0" err="1"/>
              <a:t>docker</a:t>
            </a:r>
            <a:r>
              <a:rPr lang="en-US" altLang="zh-TW" sz="1000" dirty="0"/>
              <a:t>-</a:t>
            </a:r>
            <a:r>
              <a:rPr lang="en-US" altLang="zh-TW" sz="1000" dirty="0" err="1"/>
              <a:t>ce</a:t>
            </a:r>
            <a:r>
              <a:rPr lang="en-US" altLang="zh-TW" sz="1000" dirty="0"/>
              <a:t>-cli</a:t>
            </a:r>
          </a:p>
          <a:p>
            <a:pPr marL="274320" lvl="1" indent="0">
              <a:buNone/>
            </a:pPr>
            <a:r>
              <a:rPr lang="en-US" altLang="zh-TW" sz="1000" dirty="0"/>
              <a:t>USER </a:t>
            </a:r>
            <a:r>
              <a:rPr lang="en-US" altLang="zh-TW" sz="1000" dirty="0" err="1"/>
              <a:t>jenkins</a:t>
            </a:r>
            <a:endParaRPr lang="en-US" altLang="zh-TW" sz="1000" dirty="0"/>
          </a:p>
          <a:p>
            <a:pPr marL="274320" lvl="1" indent="0">
              <a:buNone/>
            </a:pPr>
            <a:r>
              <a:rPr lang="en-US" altLang="zh-TW" sz="1000" dirty="0"/>
              <a:t>RUN </a:t>
            </a:r>
            <a:r>
              <a:rPr lang="en-US" altLang="zh-TW" sz="1000" dirty="0" err="1"/>
              <a:t>jenkins</a:t>
            </a:r>
            <a:r>
              <a:rPr lang="en-US" altLang="zh-TW" sz="1000" dirty="0"/>
              <a:t>-plugin-cli --plugins "blueocean:1.25.2 docker-workflow:1.27“</a:t>
            </a:r>
            <a:endParaRPr lang="en-US" altLang="zh-TW" dirty="0"/>
          </a:p>
          <a:p>
            <a:pPr marL="0" indent="0">
              <a:buNone/>
            </a:pPr>
            <a:endParaRPr lang="en-US" altLang="zh-TW" sz="1600" dirty="0" smtClean="0"/>
          </a:p>
          <a:p>
            <a:pPr marL="0" indent="0">
              <a:buNone/>
            </a:pPr>
            <a:r>
              <a:rPr lang="en-US" altLang="zh-TW" sz="1600" dirty="0"/>
              <a:t>4. Build a new </a:t>
            </a:r>
            <a:r>
              <a:rPr lang="en-US" altLang="zh-TW" sz="1600" dirty="0" err="1"/>
              <a:t>docker</a:t>
            </a:r>
            <a:r>
              <a:rPr lang="en-US" altLang="zh-TW" sz="1600" dirty="0"/>
              <a:t> image from this </a:t>
            </a:r>
            <a:r>
              <a:rPr lang="en-US" altLang="zh-TW" sz="1600" dirty="0" err="1"/>
              <a:t>Dockerfile</a:t>
            </a:r>
            <a:r>
              <a:rPr lang="en-US" altLang="zh-TW" sz="1600" dirty="0"/>
              <a:t> and assign the image a meaningful name, e.g. "myjenkins-blueocean:2.319.2-1</a:t>
            </a:r>
            <a:r>
              <a:rPr lang="en-US" altLang="zh-TW" sz="1600" dirty="0" smtClean="0"/>
              <a:t>":</a:t>
            </a:r>
          </a:p>
          <a:p>
            <a:pPr marL="0" indent="0">
              <a:buNone/>
            </a:pPr>
            <a:r>
              <a:rPr lang="zh-TW" altLang="en-US" sz="1600" dirty="0"/>
              <a:t> </a:t>
            </a:r>
            <a:r>
              <a:rPr lang="zh-TW" altLang="en-US" sz="1600" dirty="0" smtClean="0"/>
              <a:t>      </a:t>
            </a:r>
            <a:r>
              <a:rPr lang="en-US" altLang="zh-TW" sz="1400" dirty="0" smtClean="0"/>
              <a:t>#</a:t>
            </a:r>
            <a:r>
              <a:rPr lang="zh-TW" altLang="en-US" sz="1400" dirty="0" smtClean="0"/>
              <a:t> </a:t>
            </a:r>
            <a:r>
              <a:rPr lang="en-US" altLang="zh-TW" sz="1400" dirty="0" err="1"/>
              <a:t>docker</a:t>
            </a:r>
            <a:r>
              <a:rPr lang="en-US" altLang="zh-TW" sz="1400" dirty="0"/>
              <a:t> build -t myjenkins-blueocean:2.319.2-1 .</a:t>
            </a:r>
          </a:p>
          <a:p>
            <a:pPr marL="274320" lvl="1" indent="0">
              <a:buNone/>
            </a:pPr>
            <a:endParaRPr lang="en-US" altLang="zh-TW" sz="1000" dirty="0"/>
          </a:p>
        </p:txBody>
      </p:sp>
    </p:spTree>
    <p:extLst>
      <p:ext uri="{BB962C8B-B14F-4D97-AF65-F5344CB8AC3E}">
        <p14:creationId xmlns:p14="http://schemas.microsoft.com/office/powerpoint/2010/main" val="34112449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Jenkins in </a:t>
            </a:r>
            <a:r>
              <a:rPr lang="en-US" altLang="zh-TW" dirty="0" err="1"/>
              <a:t>Docker</a:t>
            </a:r>
            <a:r>
              <a:rPr lang="en-US" altLang="zh-TW" dirty="0"/>
              <a:t> – download Jenkins container</a:t>
            </a:r>
            <a:r>
              <a:rPr lang="zh-TW" altLang="en-US" dirty="0"/>
              <a:t> </a:t>
            </a:r>
            <a:r>
              <a:rPr lang="en-US" altLang="zh-TW" dirty="0"/>
              <a:t>(con.)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1600" dirty="0" smtClean="0"/>
              <a:t>5. Run </a:t>
            </a:r>
            <a:r>
              <a:rPr lang="en-US" altLang="zh-TW" sz="1600" dirty="0"/>
              <a:t>myjenkins-blueocean:2.319.2-1 image as a container in </a:t>
            </a:r>
            <a:r>
              <a:rPr lang="en-US" altLang="zh-TW" sz="1600" dirty="0" err="1"/>
              <a:t>Docker</a:t>
            </a:r>
            <a:r>
              <a:rPr lang="en-US" altLang="zh-TW" sz="1600" dirty="0"/>
              <a:t> using the following </a:t>
            </a:r>
            <a:r>
              <a:rPr lang="en-US" altLang="zh-TW" sz="1600" dirty="0" err="1"/>
              <a:t>docker</a:t>
            </a:r>
            <a:r>
              <a:rPr lang="en-US" altLang="zh-TW" sz="1600" dirty="0"/>
              <a:t> run command</a:t>
            </a:r>
            <a:r>
              <a:rPr lang="en-US" altLang="zh-TW" sz="1600" dirty="0" smtClean="0"/>
              <a:t>:</a:t>
            </a:r>
          </a:p>
          <a:p>
            <a:pPr marL="0" indent="0">
              <a:buNone/>
            </a:pPr>
            <a:r>
              <a:rPr lang="en-US" altLang="zh-TW" sz="1400" dirty="0" smtClean="0"/>
              <a:t>    # </a:t>
            </a:r>
            <a:r>
              <a:rPr lang="en-US" altLang="zh-TW" sz="1400" dirty="0" err="1" smtClean="0"/>
              <a:t>docker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run --name </a:t>
            </a:r>
            <a:r>
              <a:rPr lang="en-US" altLang="zh-TW" sz="1400" dirty="0" err="1"/>
              <a:t>jenkins-blueocean</a:t>
            </a:r>
            <a:r>
              <a:rPr lang="en-US" altLang="zh-TW" sz="1400" dirty="0"/>
              <a:t> --</a:t>
            </a:r>
            <a:r>
              <a:rPr lang="en-US" altLang="zh-TW" sz="1400" dirty="0" err="1"/>
              <a:t>rm</a:t>
            </a:r>
            <a:r>
              <a:rPr lang="en-US" altLang="zh-TW" sz="1400" dirty="0"/>
              <a:t> --detach --network </a:t>
            </a:r>
            <a:r>
              <a:rPr lang="en-US" altLang="zh-TW" sz="1400" dirty="0" err="1"/>
              <a:t>jenkins</a:t>
            </a:r>
            <a:r>
              <a:rPr lang="en-US" altLang="zh-TW" sz="1400" dirty="0"/>
              <a:t> --</a:t>
            </a:r>
            <a:r>
              <a:rPr lang="en-US" altLang="zh-TW" sz="1400" dirty="0" err="1"/>
              <a:t>env</a:t>
            </a:r>
            <a:r>
              <a:rPr lang="en-US" altLang="zh-TW" sz="1400" dirty="0"/>
              <a:t> DOCKER_HOST=tcp://docker:2376 --</a:t>
            </a:r>
            <a:r>
              <a:rPr lang="en-US" altLang="zh-TW" sz="1400" dirty="0" err="1"/>
              <a:t>env</a:t>
            </a:r>
            <a:r>
              <a:rPr lang="en-US" altLang="zh-TW" sz="1400" dirty="0"/>
              <a:t> DOCKER_CERT_PATH=/certs/client --</a:t>
            </a:r>
            <a:r>
              <a:rPr lang="en-US" altLang="zh-TW" sz="1400" dirty="0" err="1"/>
              <a:t>env</a:t>
            </a:r>
            <a:r>
              <a:rPr lang="en-US" altLang="zh-TW" sz="1400" dirty="0"/>
              <a:t> DOCKER_TLS_VERIFY=1 --volume </a:t>
            </a:r>
            <a:r>
              <a:rPr lang="en-US" altLang="zh-TW" sz="1400" dirty="0" err="1"/>
              <a:t>jenkins</a:t>
            </a:r>
            <a:r>
              <a:rPr lang="en-US" altLang="zh-TW" sz="1400" dirty="0"/>
              <a:t>-data:/</a:t>
            </a:r>
            <a:r>
              <a:rPr lang="en-US" altLang="zh-TW" sz="1400" dirty="0" err="1"/>
              <a:t>var</a:t>
            </a:r>
            <a:r>
              <a:rPr lang="en-US" altLang="zh-TW" sz="1400" dirty="0"/>
              <a:t>/</a:t>
            </a:r>
            <a:r>
              <a:rPr lang="en-US" altLang="zh-TW" sz="1400" dirty="0" err="1"/>
              <a:t>jenkins_home</a:t>
            </a:r>
            <a:r>
              <a:rPr lang="en-US" altLang="zh-TW" sz="1400" dirty="0"/>
              <a:t> --volume </a:t>
            </a:r>
            <a:r>
              <a:rPr lang="en-US" altLang="zh-TW" sz="1400" dirty="0" err="1"/>
              <a:t>jenkins</a:t>
            </a:r>
            <a:r>
              <a:rPr lang="en-US" altLang="zh-TW" sz="1400" dirty="0"/>
              <a:t>-</a:t>
            </a:r>
            <a:r>
              <a:rPr lang="en-US" altLang="zh-TW" sz="1400" dirty="0" err="1"/>
              <a:t>docker</a:t>
            </a:r>
            <a:r>
              <a:rPr lang="en-US" altLang="zh-TW" sz="1400" dirty="0"/>
              <a:t>-certs:/certs/</a:t>
            </a:r>
            <a:r>
              <a:rPr lang="en-US" altLang="zh-TW" sz="1400" dirty="0" err="1"/>
              <a:t>client:ro</a:t>
            </a:r>
            <a:r>
              <a:rPr lang="en-US" altLang="zh-TW" sz="1400" dirty="0"/>
              <a:t> --publish 8080:8080 --publish 50000:50000 myjenkins-blueocean:2.319.2-1</a:t>
            </a:r>
            <a:endParaRPr lang="en-US" altLang="zh-TW" sz="1400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sz="1600" dirty="0" smtClean="0"/>
              <a:t>6. Check Jenkins container if running on </a:t>
            </a:r>
            <a:r>
              <a:rPr lang="en-US" altLang="zh-TW" sz="1600" dirty="0" err="1" smtClean="0"/>
              <a:t>Docker</a:t>
            </a:r>
            <a:r>
              <a:rPr lang="en-US" altLang="zh-TW" sz="1600" dirty="0" smtClean="0"/>
              <a:t> desktop</a:t>
            </a:r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9580" y="3717032"/>
            <a:ext cx="6411190" cy="20156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4163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Jenkins in </a:t>
            </a:r>
            <a:r>
              <a:rPr lang="en-US" altLang="zh-TW" dirty="0" err="1"/>
              <a:t>Docker</a:t>
            </a:r>
            <a:r>
              <a:rPr lang="en-US" altLang="zh-TW" dirty="0"/>
              <a:t>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</a:t>
            </a:r>
            <a:r>
              <a:rPr lang="en-US" altLang="zh-TW" dirty="0" smtClean="0"/>
              <a:t>Setup Jenkins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Purpose : Initial Jenkins and download </a:t>
            </a:r>
            <a:r>
              <a:rPr lang="en-US" altLang="zh-TW" dirty="0" err="1" smtClean="0"/>
              <a:t>robotframework</a:t>
            </a:r>
            <a:r>
              <a:rPr lang="en-US" altLang="zh-TW" dirty="0" smtClean="0"/>
              <a:t> plugin</a:t>
            </a:r>
          </a:p>
          <a:p>
            <a:endParaRPr lang="en-US" altLang="zh-TW" dirty="0"/>
          </a:p>
          <a:p>
            <a:r>
              <a:rPr lang="en-US" altLang="zh-TW" dirty="0" smtClean="0"/>
              <a:t>Start to do : </a:t>
            </a:r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sz="1600" dirty="0" smtClean="0"/>
              <a:t>    1. open </a:t>
            </a:r>
            <a:r>
              <a:rPr lang="en-US" altLang="zh-TW" sz="1600" dirty="0" smtClean="0">
                <a:hlinkClick r:id="rId2"/>
              </a:rPr>
              <a:t>http://127.0.0.1:8080</a:t>
            </a:r>
            <a:endParaRPr lang="en-US" altLang="zh-TW" sz="1600" dirty="0" smtClean="0"/>
          </a:p>
          <a:p>
            <a:pPr marL="0" indent="0">
              <a:buNone/>
            </a:pPr>
            <a:r>
              <a:rPr lang="en-US" altLang="zh-TW" sz="1600" dirty="0"/>
              <a:t> </a:t>
            </a:r>
            <a:r>
              <a:rPr lang="en-US" altLang="zh-TW" sz="1600" dirty="0" smtClean="0"/>
              <a:t>    2. Input admin password </a:t>
            </a:r>
          </a:p>
          <a:p>
            <a:pPr marL="0" indent="0">
              <a:buNone/>
            </a:pPr>
            <a:r>
              <a:rPr lang="en-US" altLang="zh-TW" sz="1600" dirty="0"/>
              <a:t> </a:t>
            </a:r>
            <a:r>
              <a:rPr lang="en-US" altLang="zh-TW" sz="1600" dirty="0" smtClean="0"/>
              <a:t>    3. Create a new user</a:t>
            </a:r>
          </a:p>
          <a:p>
            <a:pPr marL="0" indent="0">
              <a:buNone/>
            </a:pPr>
            <a:r>
              <a:rPr lang="en-US" altLang="zh-TW" sz="1600" dirty="0"/>
              <a:t> </a:t>
            </a:r>
            <a:r>
              <a:rPr lang="en-US" altLang="zh-TW" sz="1600" dirty="0" smtClean="0"/>
              <a:t>    4. Download the default plugins</a:t>
            </a:r>
          </a:p>
          <a:p>
            <a:pPr marL="0" indent="0">
              <a:buNone/>
            </a:pPr>
            <a:r>
              <a:rPr lang="en-US" altLang="zh-TW" sz="1600" dirty="0"/>
              <a:t> </a:t>
            </a:r>
            <a:r>
              <a:rPr lang="en-US" altLang="zh-TW" sz="1600" dirty="0" smtClean="0"/>
              <a:t>    5. Download </a:t>
            </a:r>
            <a:r>
              <a:rPr lang="en-US" altLang="zh-TW" sz="1600" dirty="0" err="1" smtClean="0"/>
              <a:t>robotframework</a:t>
            </a:r>
            <a:r>
              <a:rPr lang="en-US" altLang="zh-TW" sz="1600" dirty="0" smtClean="0"/>
              <a:t> plugin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3140968"/>
            <a:ext cx="4490896" cy="2664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2571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Jenkins in </a:t>
            </a:r>
            <a:r>
              <a:rPr lang="en-US" altLang="zh-TW" dirty="0" err="1"/>
              <a:t>Docker</a:t>
            </a:r>
            <a:r>
              <a:rPr lang="en-US" altLang="zh-TW" dirty="0"/>
              <a:t> </a:t>
            </a:r>
            <a:r>
              <a:rPr lang="en-US" altLang="zh-TW" dirty="0" smtClean="0"/>
              <a:t>– setup Master and Slave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Purpose : select my window pc to be a slave node and it needs to execute </a:t>
            </a:r>
            <a:r>
              <a:rPr lang="en-US" altLang="zh-TW" dirty="0" err="1" smtClean="0"/>
              <a:t>Robotframework</a:t>
            </a:r>
            <a:r>
              <a:rPr lang="en-US" altLang="zh-TW" dirty="0" smtClean="0"/>
              <a:t> script and then Master will get the test result</a:t>
            </a:r>
          </a:p>
          <a:p>
            <a:pPr marL="0" indent="0">
              <a:buNone/>
            </a:pPr>
            <a:endParaRPr lang="en-US" altLang="zh-TW" dirty="0" smtClean="0"/>
          </a:p>
          <a:p>
            <a:r>
              <a:rPr lang="en-US" altLang="zh-TW" dirty="0" smtClean="0"/>
              <a:t>Start to do :</a:t>
            </a:r>
          </a:p>
          <a:p>
            <a:pPr marL="0" indent="0">
              <a:buNone/>
            </a:pPr>
            <a:r>
              <a:rPr lang="en-US" altLang="zh-TW" sz="1400" dirty="0"/>
              <a:t> </a:t>
            </a:r>
            <a:r>
              <a:rPr lang="en-US" altLang="zh-TW" sz="1400" dirty="0" smtClean="0"/>
              <a:t>   1. Jenkins dashboard -&gt; Manage Jenkins -&gt; Manage Nodes and Clouds -&gt; New Node -&gt; Input Node name -&gt; select Permanent Agent -&gt; Setup Remote root directory -&gt; Save -&gt; back to Nodes dashboard -&gt; select new create node -&gt; download </a:t>
            </a:r>
            <a:r>
              <a:rPr lang="en-US" altLang="zh-TW" sz="1400" b="1" dirty="0" smtClean="0">
                <a:solidFill>
                  <a:srgbClr val="FF0000"/>
                </a:solidFill>
              </a:rPr>
              <a:t>agent.jar</a:t>
            </a:r>
            <a:r>
              <a:rPr lang="en-US" altLang="zh-TW" sz="1400" dirty="0" smtClean="0"/>
              <a:t> file and save it to my window pc -&gt;</a:t>
            </a:r>
            <a:endParaRPr lang="zh-TW" altLang="en-US" sz="14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1" y="4509120"/>
            <a:ext cx="6693381" cy="1500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90277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Jenkins in </a:t>
            </a:r>
            <a:r>
              <a:rPr lang="en-US" altLang="zh-TW" dirty="0" err="1"/>
              <a:t>Docker</a:t>
            </a:r>
            <a:r>
              <a:rPr lang="en-US" altLang="zh-TW" dirty="0"/>
              <a:t> – setup Master and </a:t>
            </a:r>
            <a:r>
              <a:rPr lang="en-US" altLang="zh-TW" dirty="0" smtClean="0"/>
              <a:t>Slave (con.)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2. Execute the node activate java command then node state will become connected as below : </a:t>
            </a:r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348880"/>
            <a:ext cx="5702363" cy="3933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57143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Jenkins in </a:t>
            </a:r>
            <a:r>
              <a:rPr lang="en-US" altLang="zh-TW" dirty="0" err="1"/>
              <a:t>Docker</a:t>
            </a:r>
            <a:r>
              <a:rPr lang="en-US" altLang="zh-TW" dirty="0"/>
              <a:t> – setup Master and Slave (con.)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3. Check node state on Jenkins node dashboard : </a:t>
            </a:r>
            <a:endParaRPr lang="zh-TW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060848"/>
            <a:ext cx="7730182" cy="280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85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Introduction</a:t>
            </a:r>
          </a:p>
          <a:p>
            <a:r>
              <a:rPr lang="en-US" altLang="zh-TW" dirty="0" smtClean="0"/>
              <a:t>Preparation</a:t>
            </a:r>
          </a:p>
          <a:p>
            <a:r>
              <a:rPr lang="en-US" altLang="zh-TW" dirty="0" err="1" smtClean="0"/>
              <a:t>Roboframework</a:t>
            </a:r>
            <a:r>
              <a:rPr lang="en-US" altLang="zh-TW" dirty="0" smtClean="0"/>
              <a:t> </a:t>
            </a:r>
            <a:r>
              <a:rPr lang="en-US" altLang="zh-TW" dirty="0"/>
              <a:t>Script </a:t>
            </a:r>
            <a:endParaRPr lang="en-US" altLang="zh-TW" dirty="0" smtClean="0"/>
          </a:p>
          <a:p>
            <a:r>
              <a:rPr lang="en-US" altLang="zh-TW" dirty="0" smtClean="0"/>
              <a:t>Jenkins in </a:t>
            </a:r>
            <a:r>
              <a:rPr lang="en-US" altLang="zh-TW" dirty="0" err="1" smtClean="0"/>
              <a:t>Docker</a:t>
            </a:r>
            <a:endParaRPr lang="en-US" altLang="zh-TW" dirty="0" smtClean="0"/>
          </a:p>
          <a:p>
            <a:r>
              <a:rPr lang="en-US" altLang="zh-TW" dirty="0" smtClean="0"/>
              <a:t>Trigger script with Jenkins </a:t>
            </a:r>
          </a:p>
          <a:p>
            <a:r>
              <a:rPr lang="en-US" altLang="zh-TW" dirty="0" smtClean="0"/>
              <a:t>Demo</a:t>
            </a:r>
          </a:p>
          <a:p>
            <a:r>
              <a:rPr lang="en-US" altLang="zh-TW" dirty="0" smtClean="0"/>
              <a:t>Q&amp;A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973640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Trigger script with Jenkins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Purpose : Create a pipeline job to trigger </a:t>
            </a:r>
            <a:r>
              <a:rPr lang="en-US" altLang="zh-TW" dirty="0" err="1" smtClean="0"/>
              <a:t>Robotframework</a:t>
            </a:r>
            <a:r>
              <a:rPr lang="en-US" altLang="zh-TW" dirty="0" smtClean="0"/>
              <a:t> script</a:t>
            </a:r>
          </a:p>
          <a:p>
            <a:endParaRPr lang="en-US" altLang="zh-TW" dirty="0"/>
          </a:p>
          <a:p>
            <a:r>
              <a:rPr lang="en-US" altLang="zh-TW" dirty="0" smtClean="0"/>
              <a:t>Start to do :</a:t>
            </a:r>
          </a:p>
          <a:p>
            <a:pPr marL="0" indent="0">
              <a:buNone/>
            </a:pPr>
            <a:r>
              <a:rPr lang="en-US" altLang="zh-TW" sz="1600" dirty="0" smtClean="0"/>
              <a:t>    1. New a pipeline job</a:t>
            </a:r>
          </a:p>
          <a:p>
            <a:pPr marL="0" indent="0">
              <a:buNone/>
            </a:pPr>
            <a:r>
              <a:rPr lang="en-US" altLang="zh-TW" sz="1600" dirty="0"/>
              <a:t> </a:t>
            </a:r>
            <a:r>
              <a:rPr lang="en-US" altLang="zh-TW" sz="1600" dirty="0" smtClean="0"/>
              <a:t>   2. Write groovy script to start the test</a:t>
            </a:r>
          </a:p>
          <a:p>
            <a:pPr marL="0" indent="0">
              <a:buNone/>
            </a:pPr>
            <a:r>
              <a:rPr lang="en-US" altLang="zh-TW" sz="1600" dirty="0"/>
              <a:t> </a:t>
            </a:r>
            <a:r>
              <a:rPr lang="en-US" altLang="zh-TW" sz="1600" dirty="0" smtClean="0"/>
              <a:t>       - agent label : node name</a:t>
            </a:r>
          </a:p>
          <a:p>
            <a:pPr marL="0" indent="0">
              <a:buNone/>
            </a:pPr>
            <a:r>
              <a:rPr lang="en-US" altLang="zh-TW" sz="1600" dirty="0"/>
              <a:t> </a:t>
            </a:r>
            <a:r>
              <a:rPr lang="en-US" altLang="zh-TW" sz="1600" dirty="0" smtClean="0"/>
              <a:t>       - bat command : python command to trigger robot test</a:t>
            </a:r>
          </a:p>
          <a:p>
            <a:pPr marL="0" indent="0">
              <a:buNone/>
            </a:pPr>
            <a:r>
              <a:rPr lang="en-US" altLang="zh-TW" sz="1600" dirty="0"/>
              <a:t> </a:t>
            </a:r>
            <a:r>
              <a:rPr lang="en-US" altLang="zh-TW" sz="1600" dirty="0" smtClean="0"/>
              <a:t>       - output .xml path : </a:t>
            </a:r>
            <a:r>
              <a:rPr lang="en-US" altLang="zh-TW" sz="1600" dirty="0" err="1" smtClean="0"/>
              <a:t>robotframework’s</a:t>
            </a:r>
            <a:r>
              <a:rPr lang="en-US" altLang="zh-TW" sz="1600" dirty="0" smtClean="0"/>
              <a:t> log path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459956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Trigger script with Jenkins </a:t>
            </a:r>
            <a:r>
              <a:rPr lang="en-US" altLang="zh-TW" dirty="0" smtClean="0"/>
              <a:t>(con.)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Groovy script : </a:t>
            </a:r>
          </a:p>
          <a:p>
            <a:endParaRPr lang="zh-TW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988840"/>
            <a:ext cx="7422528" cy="3562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348881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Trigger script with Jenkins (con.)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Click build now and check console</a:t>
            </a:r>
            <a:endParaRPr lang="zh-TW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916832"/>
            <a:ext cx="6638485" cy="439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3107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Trigger script with Jenkins (con.)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Check the result on job dashboard</a:t>
            </a:r>
            <a:endParaRPr lang="zh-TW" alt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060848"/>
            <a:ext cx="7183041" cy="3832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6635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References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www.dotblogs.com.tw/yc421206/2021/08/15/install_wsl2_and_docker_in_windows_10</a:t>
            </a:r>
            <a:endParaRPr lang="en-US" altLang="zh-TW" dirty="0" smtClean="0"/>
          </a:p>
          <a:p>
            <a:r>
              <a:rPr lang="en-US" altLang="zh-TW" dirty="0">
                <a:hlinkClick r:id="rId3"/>
              </a:rPr>
              <a:t>https://www.jenkins.io/doc/book/installing/docker</a:t>
            </a:r>
            <a:r>
              <a:rPr lang="en-US" altLang="zh-TW" dirty="0" smtClean="0">
                <a:hlinkClick r:id="rId3"/>
              </a:rPr>
              <a:t>/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5796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zh-TW" dirty="0" smtClean="0"/>
          </a:p>
          <a:p>
            <a:pPr marL="0" indent="0">
              <a:buNone/>
            </a:pPr>
            <a:r>
              <a:rPr lang="en-US" altLang="zh-TW" sz="9600" dirty="0"/>
              <a:t> </a:t>
            </a:r>
            <a:r>
              <a:rPr lang="en-US" altLang="zh-TW" sz="9600" dirty="0" smtClean="0"/>
              <a:t>       DEMO</a:t>
            </a:r>
            <a:endParaRPr lang="zh-TW" altLang="en-US" sz="9600" dirty="0"/>
          </a:p>
        </p:txBody>
      </p:sp>
    </p:spTree>
    <p:extLst>
      <p:ext uri="{BB962C8B-B14F-4D97-AF65-F5344CB8AC3E}">
        <p14:creationId xmlns:p14="http://schemas.microsoft.com/office/powerpoint/2010/main" val="15552460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9600" dirty="0"/>
              <a:t> </a:t>
            </a:r>
            <a:r>
              <a:rPr lang="en-US" altLang="zh-TW" sz="9600" dirty="0" smtClean="0"/>
              <a:t>        Q&amp;A</a:t>
            </a:r>
            <a:endParaRPr lang="zh-TW" altLang="en-US" sz="9600" dirty="0"/>
          </a:p>
        </p:txBody>
      </p:sp>
    </p:spTree>
    <p:extLst>
      <p:ext uri="{BB962C8B-B14F-4D97-AF65-F5344CB8AC3E}">
        <p14:creationId xmlns:p14="http://schemas.microsoft.com/office/powerpoint/2010/main" val="1649766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/>
              <a:t>Introduction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This guide shows how to build a test auto system to verify </a:t>
            </a:r>
            <a:r>
              <a:rPr lang="en-US" altLang="zh-TW" dirty="0" err="1" smtClean="0"/>
              <a:t>google</a:t>
            </a:r>
            <a:r>
              <a:rPr lang="en-US" altLang="zh-TW" dirty="0" smtClean="0"/>
              <a:t> search result for keyword: ruckus wireless with </a:t>
            </a:r>
            <a:r>
              <a:rPr lang="en-US" altLang="zh-TW" dirty="0" err="1" smtClean="0"/>
              <a:t>Robotframework</a:t>
            </a:r>
            <a:r>
              <a:rPr lang="en-US" altLang="zh-TW" dirty="0" smtClean="0"/>
              <a:t> , and setup a CI system with </a:t>
            </a:r>
            <a:r>
              <a:rPr lang="en-US" altLang="zh-TW" dirty="0" err="1" smtClean="0"/>
              <a:t>Docker</a:t>
            </a:r>
            <a:r>
              <a:rPr lang="en-US" altLang="zh-TW" dirty="0" smtClean="0"/>
              <a:t> to trigger the testing</a:t>
            </a:r>
          </a:p>
          <a:p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3429000"/>
            <a:ext cx="3960440" cy="2619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6212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Preparation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One PC installed with Windows 10</a:t>
            </a:r>
          </a:p>
          <a:p>
            <a:r>
              <a:rPr lang="en-US" altLang="zh-TW" dirty="0" smtClean="0"/>
              <a:t>Outside Network</a:t>
            </a:r>
          </a:p>
          <a:p>
            <a:r>
              <a:rPr lang="en-US" altLang="zh-TW" dirty="0" smtClean="0"/>
              <a:t>Python 3.9</a:t>
            </a:r>
          </a:p>
          <a:p>
            <a:r>
              <a:rPr lang="en-US" altLang="zh-TW" dirty="0" smtClean="0"/>
              <a:t>Python package :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robotframework</a:t>
            </a:r>
            <a:r>
              <a:rPr lang="en-US" altLang="zh-TW" dirty="0" smtClean="0"/>
              <a:t> , </a:t>
            </a:r>
            <a:r>
              <a:rPr lang="en-US" altLang="zh-TW" dirty="0" err="1" smtClean="0"/>
              <a:t>robotframework-seleniumlibrary</a:t>
            </a:r>
            <a:endParaRPr lang="en-US" altLang="zh-TW" dirty="0" smtClean="0"/>
          </a:p>
          <a:p>
            <a:r>
              <a:rPr lang="en-US" altLang="zh-TW" dirty="0" smtClean="0"/>
              <a:t>Chromedriver.exe</a:t>
            </a:r>
          </a:p>
          <a:p>
            <a:r>
              <a:rPr lang="en-US" altLang="zh-TW" dirty="0" smtClean="0"/>
              <a:t>WSL2 and </a:t>
            </a:r>
            <a:r>
              <a:rPr lang="en-US" altLang="zh-TW" dirty="0" err="1" smtClean="0"/>
              <a:t>Docker</a:t>
            </a:r>
            <a:r>
              <a:rPr lang="en-US" altLang="zh-TW" dirty="0" smtClean="0"/>
              <a:t> Desktop software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55485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err="1"/>
              <a:t>Roboframework</a:t>
            </a:r>
            <a:r>
              <a:rPr lang="en-US" altLang="zh-TW" dirty="0"/>
              <a:t> Script </a:t>
            </a:r>
            <a:r>
              <a:rPr lang="en-US" altLang="zh-TW" dirty="0" smtClean="0"/>
              <a:t>– before testing</a:t>
            </a:r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Purpose : open browser to send search keyword and enter in the search result to capture the image of the site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Preparation : download chromedriver.exe </a:t>
            </a:r>
            <a:r>
              <a:rPr lang="en-US" altLang="zh-TW" dirty="0" err="1" smtClean="0"/>
              <a:t>which’s</a:t>
            </a:r>
            <a:r>
              <a:rPr lang="en-US" altLang="zh-TW" dirty="0" smtClean="0"/>
              <a:t> version matched with the current running chrome version, and then add chromedriver.exe path into environment variable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How to do : write a single robot file with </a:t>
            </a:r>
            <a:r>
              <a:rPr lang="en-US" altLang="zh-TW" dirty="0" err="1" smtClean="0"/>
              <a:t>Seleniumlibrary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26796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err="1"/>
              <a:t>Roboframework</a:t>
            </a:r>
            <a:r>
              <a:rPr lang="en-US" altLang="zh-TW" dirty="0"/>
              <a:t> </a:t>
            </a:r>
            <a:r>
              <a:rPr lang="en-US" altLang="zh-TW" dirty="0" smtClean="0"/>
              <a:t>Script – sample code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475547"/>
            <a:ext cx="4800600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6492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Roboframework</a:t>
            </a:r>
            <a:r>
              <a:rPr lang="en-US" altLang="zh-TW" dirty="0"/>
              <a:t> </a:t>
            </a:r>
            <a:r>
              <a:rPr lang="en-US" altLang="zh-TW" dirty="0" smtClean="0"/>
              <a:t>Script – execution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How to execute : run the below command in window </a:t>
            </a:r>
            <a:r>
              <a:rPr lang="en-US" altLang="zh-TW" dirty="0" err="1" smtClean="0"/>
              <a:t>cmd</a:t>
            </a:r>
            <a:r>
              <a:rPr lang="en-US" altLang="zh-TW" dirty="0" smtClean="0"/>
              <a:t> </a:t>
            </a:r>
          </a:p>
          <a:p>
            <a:pPr marL="0" indent="0">
              <a:buNone/>
            </a:pPr>
            <a:r>
              <a:rPr lang="en-US" altLang="zh-TW" dirty="0" smtClean="0"/>
              <a:t>      python –m robot </a:t>
            </a:r>
            <a:r>
              <a:rPr lang="en-US" altLang="zh-TW" dirty="0" err="1" smtClean="0"/>
              <a:t>google_search.robot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 smtClean="0"/>
              <a:t>Check result : open log.html and check the capture official site image</a:t>
            </a:r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3573016"/>
            <a:ext cx="2865332" cy="2636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1664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Jenkins in </a:t>
            </a:r>
            <a:r>
              <a:rPr lang="en-US" altLang="zh-TW" dirty="0" err="1" smtClean="0"/>
              <a:t>Docker</a:t>
            </a:r>
            <a:r>
              <a:rPr lang="en-US" altLang="zh-TW" dirty="0" smtClean="0"/>
              <a:t> –Before installation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Purpose : setup </a:t>
            </a:r>
            <a:r>
              <a:rPr lang="en-US" altLang="zh-TW" dirty="0" err="1" smtClean="0"/>
              <a:t>Docker</a:t>
            </a:r>
            <a:r>
              <a:rPr lang="en-US" altLang="zh-TW" dirty="0" smtClean="0"/>
              <a:t> environment for Jenkins</a:t>
            </a:r>
          </a:p>
          <a:p>
            <a:r>
              <a:rPr lang="en-US" altLang="zh-TW" dirty="0" smtClean="0"/>
              <a:t>Preparation : </a:t>
            </a:r>
          </a:p>
          <a:p>
            <a:pPr marL="0" indent="0">
              <a:buNone/>
            </a:pPr>
            <a:r>
              <a:rPr lang="en-US" altLang="zh-TW" dirty="0" smtClean="0"/>
              <a:t>      1. Download the below packages:</a:t>
            </a:r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        - WSL2 </a:t>
            </a:r>
            <a:r>
              <a:rPr lang="en-US" altLang="zh-TW" dirty="0" err="1" smtClean="0"/>
              <a:t>Kernerl</a:t>
            </a:r>
            <a:r>
              <a:rPr lang="en-US" altLang="zh-TW" dirty="0" smtClean="0"/>
              <a:t> package </a:t>
            </a:r>
            <a:r>
              <a:rPr lang="en-US" altLang="zh-TW" dirty="0"/>
              <a:t>: </a:t>
            </a:r>
            <a:r>
              <a:rPr lang="en-US" altLang="zh-TW" dirty="0" smtClean="0"/>
              <a:t> </a:t>
            </a:r>
            <a:r>
              <a:rPr lang="en-US" altLang="zh-TW" dirty="0" smtClean="0">
                <a:hlinkClick r:id="rId2"/>
              </a:rPr>
              <a:t>Click me to download</a:t>
            </a:r>
            <a:r>
              <a:rPr lang="en-US" altLang="zh-TW" sz="1800" dirty="0" smtClean="0"/>
              <a:t>  </a:t>
            </a:r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        - </a:t>
            </a:r>
            <a:r>
              <a:rPr lang="en-US" altLang="zh-TW" dirty="0" err="1" smtClean="0"/>
              <a:t>Docker</a:t>
            </a:r>
            <a:r>
              <a:rPr lang="en-US" altLang="zh-TW" dirty="0" smtClean="0"/>
              <a:t> desktop : </a:t>
            </a:r>
            <a:r>
              <a:rPr lang="en-US" altLang="zh-TW" dirty="0" smtClean="0">
                <a:hlinkClick r:id="rId3"/>
              </a:rPr>
              <a:t>official site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27233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Jenkins in </a:t>
            </a:r>
            <a:r>
              <a:rPr lang="en-US" altLang="zh-TW" dirty="0" err="1"/>
              <a:t>Docker</a:t>
            </a:r>
            <a:r>
              <a:rPr lang="en-US" altLang="zh-TW" dirty="0"/>
              <a:t> – </a:t>
            </a:r>
            <a:r>
              <a:rPr lang="en-US" altLang="zh-TW" dirty="0" smtClean="0"/>
              <a:t>Enable Virtual machine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Run the below command </a:t>
            </a:r>
            <a:r>
              <a:rPr lang="en-US" altLang="zh-TW" dirty="0"/>
              <a:t>on command prompt window</a:t>
            </a:r>
            <a:r>
              <a:rPr lang="zh-TW" altLang="en-US" dirty="0" smtClean="0"/>
              <a:t> </a:t>
            </a:r>
            <a:r>
              <a:rPr lang="en-US" altLang="zh-TW" dirty="0" smtClean="0"/>
              <a:t>and then reboot</a:t>
            </a:r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  1. Enable Windows subsystem for Linux </a:t>
            </a:r>
          </a:p>
          <a:p>
            <a:pPr marL="0" indent="0">
              <a:buNone/>
            </a:pPr>
            <a:r>
              <a:rPr lang="en-US" altLang="zh-TW" sz="1400" dirty="0"/>
              <a:t> </a:t>
            </a:r>
            <a:r>
              <a:rPr lang="en-US" altLang="zh-TW" sz="1400" dirty="0" smtClean="0"/>
              <a:t>                  #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dism.exe </a:t>
            </a:r>
            <a:r>
              <a:rPr lang="en-US" altLang="zh-TW" sz="1400" dirty="0"/>
              <a:t>/online /enable-feature /</a:t>
            </a:r>
            <a:r>
              <a:rPr lang="en-US" altLang="zh-TW" sz="1400" dirty="0" err="1"/>
              <a:t>featurename:Microsoft-Windows-Subsystem-Linux</a:t>
            </a:r>
            <a:r>
              <a:rPr lang="en-US" altLang="zh-TW" sz="1400" dirty="0"/>
              <a:t> /all /</a:t>
            </a:r>
            <a:r>
              <a:rPr lang="en-US" altLang="zh-TW" sz="1400" dirty="0" err="1"/>
              <a:t>norestart</a:t>
            </a:r>
            <a:endParaRPr lang="en-US" altLang="zh-TW" sz="1400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  2. Enable Virtual Machine </a:t>
            </a:r>
          </a:p>
          <a:p>
            <a:pPr marL="0" indent="0">
              <a:buNone/>
            </a:pPr>
            <a:r>
              <a:rPr lang="en-US" altLang="zh-TW" sz="1400" dirty="0" smtClean="0"/>
              <a:t>                  #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dism.exe </a:t>
            </a:r>
            <a:r>
              <a:rPr lang="en-US" altLang="zh-TW" sz="1400" dirty="0"/>
              <a:t>/online /enable-feature /</a:t>
            </a:r>
            <a:r>
              <a:rPr lang="en-US" altLang="zh-TW" sz="1400" dirty="0" err="1"/>
              <a:t>featurename:VirtualMachinePlatform</a:t>
            </a:r>
            <a:r>
              <a:rPr lang="en-US" altLang="zh-TW" sz="1400" dirty="0"/>
              <a:t> /all /</a:t>
            </a:r>
            <a:r>
              <a:rPr lang="en-US" altLang="zh-TW" sz="1400" dirty="0" err="1" smtClean="0"/>
              <a:t>norestart</a:t>
            </a:r>
            <a:endParaRPr lang="en-US" altLang="zh-TW" sz="1400" dirty="0" smtClean="0"/>
          </a:p>
          <a:p>
            <a:pPr marL="0" indent="0">
              <a:buNone/>
            </a:pPr>
            <a:endParaRPr lang="en-US" altLang="zh-TW" sz="1400" dirty="0"/>
          </a:p>
          <a:p>
            <a:pPr marL="0" indent="0">
              <a:buNone/>
            </a:pPr>
            <a:r>
              <a:rPr lang="en-US" altLang="zh-TW" dirty="0" smtClean="0"/>
              <a:t>      3. Reboot PC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7527935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公正">
  <a:themeElements>
    <a:clrScheme name="公正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公正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公正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139</TotalTime>
  <Words>990</Words>
  <Application>Microsoft Office PowerPoint</Application>
  <PresentationFormat>如螢幕大小 (4:3)</PresentationFormat>
  <Paragraphs>133</Paragraphs>
  <Slides>26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26</vt:i4>
      </vt:variant>
    </vt:vector>
  </HeadingPairs>
  <TitlesOfParts>
    <vt:vector size="27" baseType="lpstr">
      <vt:lpstr>公正</vt:lpstr>
      <vt:lpstr>Guide to build test auto system</vt:lpstr>
      <vt:lpstr>Outline</vt:lpstr>
      <vt:lpstr>Introduction</vt:lpstr>
      <vt:lpstr>Preparation</vt:lpstr>
      <vt:lpstr>Roboframework Script – before testing</vt:lpstr>
      <vt:lpstr>Roboframework Script – sample code </vt:lpstr>
      <vt:lpstr>Roboframework Script – execution </vt:lpstr>
      <vt:lpstr>Jenkins in Docker –Before installation</vt:lpstr>
      <vt:lpstr>Jenkins in Docker – Enable Virtual machine</vt:lpstr>
      <vt:lpstr>Jenkins in Docker – Setup WSL2</vt:lpstr>
      <vt:lpstr>Jenkins in Docker – Setup WSL2 (con.)</vt:lpstr>
      <vt:lpstr>Jenkins in Docker – Setup Docker</vt:lpstr>
      <vt:lpstr>Jenkins in Docker – download Jenkins container</vt:lpstr>
      <vt:lpstr>Jenkins in Docker – download Jenkins container (con.)</vt:lpstr>
      <vt:lpstr>Jenkins in Docker – download Jenkins container (con.)</vt:lpstr>
      <vt:lpstr>Jenkins in Docker – Setup Jenkins</vt:lpstr>
      <vt:lpstr>Jenkins in Docker – setup Master and Slave</vt:lpstr>
      <vt:lpstr>Jenkins in Docker – setup Master and Slave (con.)</vt:lpstr>
      <vt:lpstr>Jenkins in Docker – setup Master and Slave (con.)</vt:lpstr>
      <vt:lpstr>Trigger script with Jenkins </vt:lpstr>
      <vt:lpstr>Trigger script with Jenkins (con.)</vt:lpstr>
      <vt:lpstr>Trigger script with Jenkins (con.)</vt:lpstr>
      <vt:lpstr>Trigger script with Jenkins (con.)</vt:lpstr>
      <vt:lpstr>References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Demo</dc:title>
  <dc:creator>高堯鋒</dc:creator>
  <cp:lastModifiedBy>taylor1205@gmail.coom</cp:lastModifiedBy>
  <cp:revision>22</cp:revision>
  <dcterms:created xsi:type="dcterms:W3CDTF">2022-01-25T21:06:21Z</dcterms:created>
  <dcterms:modified xsi:type="dcterms:W3CDTF">2022-01-25T23:36:25Z</dcterms:modified>
</cp:coreProperties>
</file>