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DD61-B40C-484E-A0B5-FA019ED72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ECFAC-12D7-44AD-B093-4387BB924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6619-988A-4180-944F-7CE7AB77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C171-7B2B-4E71-889D-798A29A7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1CEA-DF7B-45FE-B94C-107AC55A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32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1643-55F9-4830-9A93-A83A0527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E3DC5-217A-4006-8358-BA957E4BE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9F9E-A206-435A-84E2-592E79D1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62AB-3CD8-42EE-8506-9AB652DC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8CAB5-6753-4803-9ACA-82901440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729A3-2427-46F5-A547-C922107A3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AB32D-465A-4B23-BAFE-46F293DF2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0D5A-AFFC-41F1-B330-48EF02BD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76BE1-7711-4D37-B539-99D87E63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F48F-8F1E-4D81-91FC-88D2BF33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42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4C4B-8067-4404-B320-93A44739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FDD6-3BEE-465B-AFAD-5E9A3F8D2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D8FB-885B-4793-86FD-76A934E7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CF52-7E1A-4B90-AE32-0C40EF70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0F5C-5EF9-4BE4-9E8A-BC5A3C49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59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4555-4AD9-4DCA-B1E6-A98DFFD6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C73B-C13B-4C1F-9C13-6CEE6B26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E292-FE5E-43E3-87EE-CCBE9B11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CAA2-E90E-46DB-86A8-C3094E1B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AD00-111B-4772-B4C4-2C59ECD5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5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1CD4-7983-475E-B81B-EAD63823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061E-F8FB-4360-BACD-EAF787B48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C8C55-3220-4528-84FB-265DC0F9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23ED-FD35-4FE2-9EB4-B90FEF0E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5A1E1-F3EF-48CD-BE1A-650C4F97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954C5-5E0C-4943-AE1B-1B74C3B4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8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9897-A2BA-4C3D-A170-CA1FB4C1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2C4D1-6330-41D9-B6B3-308B40C7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DE6D-AC83-4A8F-8490-5B6DB55D2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A4DA-E0E1-4D33-9A5B-9C637FC23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FD4C2-762F-4B78-A8AC-D70F5B9B7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3C16D-1678-4E25-95B8-1E44FE35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AAD24-A4C2-4233-BC7F-D2AF3711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6A085-8E0D-456C-B986-CAEB7A6F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81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7FE6-367E-4C2E-A560-C65E29BE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8FEA-7124-4BCF-AB70-0B894EBF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5374B-EEBD-4202-A5AE-C6D27C95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0664-ABB3-41B1-ABDE-CA77B769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42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9B7DC-6A8D-460D-A7A7-CB1E9C59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13009-EC54-482B-B2CB-1F7368B9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DEA2D-FDA6-40D0-9992-0EF4A424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42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3E7C-3C2D-4F64-B21F-8156D18B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D8F6-2890-47B6-BE5D-CB350DAE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0CBB-0AF5-4A67-A516-BA42227D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BAE78-569A-4DA1-B8A6-BC8F413E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D223-5BB1-4A7E-B664-F649212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8B85-1E81-4214-A578-C079E04C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6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1874-A52F-46DE-9731-6D888EE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36571-00A5-4CBC-8362-E7F7FF77E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79009-7F6C-4360-BDEF-E7C2270BC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5BDA-5F40-40B2-BDBA-5A66E200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CA8C2-F125-4E7F-AA24-F6B35C26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C440-ACB5-44AD-8CEB-334212CE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4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4E994-1FA6-4E66-848A-F3665394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5CA6-308D-4C32-AA52-4E59625B3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DC6D-272C-4674-8CF9-491E52482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D947-D38E-4EC0-9BB8-82DEAA240713}" type="datetimeFigureOut">
              <a:rPr lang="en-AU" smtClean="0"/>
              <a:t>7/04/2021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DCC03-7BC2-476D-8CF9-AD44C891E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7FCBB-5E93-4155-BD1F-230D01887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9929-FA43-4B82-BA4B-5CE4D1B398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77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78124-2ABE-4C91-A02F-3E2DB53D5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Data </a:t>
            </a:r>
            <a:r>
              <a:rPr lang="en-AU">
                <a:solidFill>
                  <a:srgbClr val="FFFFFF"/>
                </a:solidFill>
              </a:rPr>
              <a:t>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5FFF3-CA94-4A5A-B12D-D2D30A75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55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Science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Kamani Gettapola</dc:creator>
  <cp:lastModifiedBy>Kamani Gettapola</cp:lastModifiedBy>
  <cp:revision>2</cp:revision>
  <dcterms:created xsi:type="dcterms:W3CDTF">2021-04-07T12:46:31Z</dcterms:created>
  <dcterms:modified xsi:type="dcterms:W3CDTF">2021-04-07T12:47:10Z</dcterms:modified>
</cp:coreProperties>
</file>