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1494" autoAdjust="0"/>
  </p:normalViewPr>
  <p:slideViewPr>
    <p:cSldViewPr>
      <p:cViewPr varScale="1">
        <p:scale>
          <a:sx n="107" d="100"/>
          <a:sy n="107" d="100"/>
        </p:scale>
        <p:origin x="13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Cosine similarity</a:t>
            </a:r>
            <a:r>
              <a:rPr lang="zh-CN" altLang="en-US" dirty="0"/>
              <a:t>是用在兩個</a:t>
            </a:r>
            <a:r>
              <a:rPr lang="en-US" altLang="zh-CN" dirty="0"/>
              <a:t>documents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TW" dirty="0"/>
              <a:t>Similarity measure( single-link, complete-link,…)</a:t>
            </a:r>
            <a:r>
              <a:rPr lang="zh-CN" altLang="en-US" dirty="0"/>
              <a:t>是用在</a:t>
            </a:r>
            <a:r>
              <a:rPr lang="en-US" altLang="zh-CN" dirty="0"/>
              <a:t>clusters</a:t>
            </a:r>
            <a:r>
              <a:rPr lang="zh-CN" altLang="en-US" dirty="0"/>
              <a:t>上！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4 </a:t>
            </a:r>
            <a:r>
              <a:rPr lang="en-US" altLang="zh-TW" sz="4000"/>
              <a:t>(1/2)</a:t>
            </a:r>
            <a:endParaRPr lang="en-US" altLang="zh-TW" sz="40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/>
              <a:t>:</a:t>
            </a: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i="1" dirty="0"/>
              <a:t>K </a:t>
            </a:r>
            <a:r>
              <a:rPr lang="en-US" altLang="zh-TW" sz="2000" dirty="0"/>
              <a:t>= 8, 13, and 20.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each clustering result in a file – </a:t>
            </a:r>
            <a:r>
              <a:rPr lang="en-US" altLang="zh-TW" sz="1800" i="1" dirty="0"/>
              <a:t>K</a:t>
            </a:r>
            <a:r>
              <a:rPr lang="en-US" altLang="zh-TW" sz="1800" dirty="0"/>
              <a:t>.txt </a:t>
            </a:r>
            <a:r>
              <a:rPr lang="en-US" altLang="zh-TW" sz="1400" dirty="0"/>
              <a:t>(that is, 8.txt, 13.txt, and 20.txt)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/>
              <a:t>3</a:t>
            </a:r>
          </a:p>
          <a:p>
            <a:r>
              <a:rPr lang="en-US" altLang="zh-TW" dirty="0"/>
              <a:t>18</a:t>
            </a:r>
          </a:p>
          <a:p>
            <a:r>
              <a:rPr lang="en-US" altLang="zh-TW" dirty="0"/>
              <a:t>247</a:t>
            </a:r>
          </a:p>
          <a:p>
            <a:endParaRPr lang="en-US" altLang="zh-TW" dirty="0"/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15</a:t>
            </a:r>
          </a:p>
          <a:p>
            <a:r>
              <a:rPr lang="en-US" altLang="zh-TW" dirty="0"/>
              <a:t>79</a:t>
            </a:r>
          </a:p>
          <a:p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/>
              <a:t>K</a:t>
            </a:r>
            <a:r>
              <a:rPr lang="en-US" altLang="zh-TW" sz="1600" dirty="0"/>
              <a:t>.txt</a:t>
            </a:r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clusters are separated </a:t>
            </a:r>
          </a:p>
          <a:p>
            <a:r>
              <a:rPr lang="en-US" altLang="zh-TW" dirty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/>
              <a:t>ascending order </a:t>
            </a:r>
          </a:p>
          <a:p>
            <a:pPr marL="0" lvl="3"/>
            <a:r>
              <a:rPr lang="en-US" altLang="zh-TW" sz="1600" dirty="0"/>
              <a:t>to </a:t>
            </a:r>
            <a:r>
              <a:rPr lang="en-US" altLang="zh-TW" sz="1600" dirty="0" err="1"/>
              <a:t>doc_id</a:t>
            </a:r>
            <a:r>
              <a:rPr lang="en-US" altLang="zh-TW" sz="1600" dirty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TA will evaluate your clustering performances in terms of </a:t>
            </a:r>
            <a:r>
              <a:rPr lang="en-US" altLang="zh-TW" sz="2000" i="1" dirty="0"/>
              <a:t>precision</a:t>
            </a:r>
            <a:r>
              <a:rPr lang="en-US" altLang="zh-TW" sz="2000" dirty="0"/>
              <a:t>, </a:t>
            </a:r>
            <a:r>
              <a:rPr lang="en-US" altLang="zh-TW" sz="2000" i="1" dirty="0"/>
              <a:t>recall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 metrics</a:t>
            </a:r>
            <a:r>
              <a:rPr lang="en-US" altLang="zh-TW" sz="2000" dirty="0"/>
              <a:t>.</a:t>
            </a:r>
            <a:endParaRPr lang="en-US" altLang="zh-TW" sz="2400" dirty="0"/>
          </a:p>
          <a:p>
            <a:endParaRPr lang="en-US" altLang="zh-TW" sz="800" dirty="0"/>
          </a:p>
          <a:p>
            <a:r>
              <a:rPr lang="en-US" altLang="zh-TW" sz="2000" dirty="0"/>
              <a:t>Note:</a:t>
            </a:r>
          </a:p>
          <a:p>
            <a:pPr lvl="1"/>
            <a:r>
              <a:rPr lang="en-US" altLang="zh-TW" sz="1800" dirty="0"/>
              <a:t>Documents are represented as </a:t>
            </a:r>
            <a:r>
              <a:rPr lang="en-US" altLang="zh-TW" sz="1800" b="1" dirty="0">
                <a:solidFill>
                  <a:srgbClr val="FF0000"/>
                </a:solidFill>
              </a:rPr>
              <a:t>normalized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tf-idf</a:t>
            </a:r>
            <a:r>
              <a:rPr lang="en-US" altLang="zh-TW" sz="1800" dirty="0"/>
              <a:t> vectors.</a:t>
            </a:r>
          </a:p>
          <a:p>
            <a:pPr lvl="2"/>
            <a:r>
              <a:rPr lang="en-US" altLang="zh-TW" sz="1400" dirty="0"/>
              <a:t>Remind your programming assignment 2.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for pair-wise document similarity.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sz="1800" dirty="0"/>
              <a:t>Similarity measure between clusters can be:</a:t>
            </a:r>
          </a:p>
          <a:p>
            <a:pPr lvl="2"/>
            <a:r>
              <a:rPr lang="en-US" altLang="zh-TW" sz="1400" dirty="0"/>
              <a:t> single-link, complete-link, group-average, and </a:t>
            </a:r>
            <a:r>
              <a:rPr lang="en-US" altLang="zh-TW" sz="1400" dirty="0" err="1"/>
              <a:t>centroid</a:t>
            </a:r>
            <a:r>
              <a:rPr lang="en-US" altLang="zh-TW" sz="1400" dirty="0"/>
              <a:t> similarity.</a:t>
            </a:r>
          </a:p>
          <a:p>
            <a:pPr lvl="1"/>
            <a:r>
              <a:rPr lang="en-US" altLang="zh-TW" sz="1800" dirty="0"/>
              <a:t>To speed up your clustering … you </a:t>
            </a:r>
            <a:r>
              <a:rPr lang="en-US" altLang="zh-TW" sz="1800" b="1" dirty="0">
                <a:solidFill>
                  <a:srgbClr val="FF0000"/>
                </a:solidFill>
              </a:rPr>
              <a:t>MAY</a:t>
            </a:r>
            <a:r>
              <a:rPr lang="en-US" altLang="zh-TW" sz="1800" dirty="0"/>
              <a:t> … </a:t>
            </a:r>
            <a:r>
              <a:rPr lang="en-US" altLang="zh-TW" sz="1400" dirty="0"/>
              <a:t>(15 bonus points)</a:t>
            </a:r>
            <a:endParaRPr lang="en-US" altLang="zh-TW" sz="1800" dirty="0"/>
          </a:p>
          <a:p>
            <a:pPr lvl="2"/>
            <a:r>
              <a:rPr lang="en-US" altLang="zh-TW" sz="1400" dirty="0"/>
              <a:t>Use HEAP to obtain the cluster pair with maximal similarity.</a:t>
            </a:r>
          </a:p>
          <a:p>
            <a:pPr lvl="1"/>
            <a:endParaRPr lang="en-US" altLang="zh-TW" sz="400" dirty="0"/>
          </a:p>
          <a:p>
            <a:pPr lvl="2">
              <a:lnSpc>
                <a:spcPct val="90000"/>
              </a:lnSpc>
            </a:pPr>
            <a:endParaRPr lang="en-US" altLang="zh-TW" sz="4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your clustering results </a:t>
            </a:r>
            <a:r>
              <a:rPr lang="en-US" altLang="zh-TW" sz="1600" dirty="0"/>
              <a:t>(</a:t>
            </a:r>
            <a:r>
              <a:rPr lang="en-US" altLang="zh-TW" sz="1600" i="1" dirty="0"/>
              <a:t>K</a:t>
            </a:r>
            <a:r>
              <a:rPr lang="en-US" altLang="zh-TW" sz="1600" dirty="0"/>
              <a:t>.txt)</a:t>
            </a:r>
            <a:r>
              <a:rPr lang="en-US" altLang="zh-TW" sz="2000" dirty="0"/>
              <a:t>,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source code, and </a:t>
            </a:r>
            <a:r>
              <a:rPr lang="en-US" altLang="zh-TW" sz="2000" baseline="30000" dirty="0"/>
              <a:t>3.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2019/1/1</a:t>
            </a:r>
            <a:r>
              <a:rPr lang="en-US" altLang="zh-TW" sz="1800" dirty="0"/>
              <a:t>.</a:t>
            </a:r>
            <a:endParaRPr lang="zh-TW" altLang="en-US" sz="2000" dirty="0"/>
          </a:p>
          <a:p>
            <a:pPr lvl="1"/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21184</TotalTime>
  <Words>230</Words>
  <Application>Microsoft Macintosh PowerPoint</Application>
  <PresentationFormat>如螢幕大小 (4:3)</PresentationFormat>
  <Paragraphs>53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4 (1/2)</vt:lpstr>
      <vt:lpstr>Programming Assignment 4 (2/2)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靖雯 洪</cp:lastModifiedBy>
  <cp:revision>1395</cp:revision>
  <cp:lastPrinted>1601-01-01T00:00:00Z</cp:lastPrinted>
  <dcterms:created xsi:type="dcterms:W3CDTF">2002-09-18T16:13:07Z</dcterms:created>
  <dcterms:modified xsi:type="dcterms:W3CDTF">2018-12-23T01:30:16Z</dcterms:modified>
</cp:coreProperties>
</file>