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392" r:id="rId2"/>
    <p:sldId id="393" r:id="rId3"/>
    <p:sldId id="394" r:id="rId4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76287" autoAdjust="0"/>
  </p:normalViewPr>
  <p:slideViewPr>
    <p:cSldViewPr>
      <p:cViewPr varScale="1">
        <p:scale>
          <a:sx n="96" d="100"/>
          <a:sy n="96" d="100"/>
        </p:scale>
        <p:origin x="1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646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03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vocabulary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是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15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個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training class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經過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feature selection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後剩下的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500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個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(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|V|)</a:t>
            </a:r>
            <a:br>
              <a:rPr lang="zh-TW" altLang="en-US" sz="1400" dirty="0"/>
            </a:b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然後將</a:t>
            </a:r>
            <a:r>
              <a:rPr kumimoji="1" lang="zh-TW" altLang="en-US" sz="1400" b="0" i="0" u="none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這</a:t>
            </a:r>
            <a:r>
              <a:rPr kumimoji="1" lang="en-US" altLang="zh-TW" sz="1400" b="0" i="0" u="none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</a:t>
            </a:r>
            <a:r>
              <a:rPr kumimoji="1" lang="zh-TW" altLang="en-US" sz="1400" b="0" i="0" u="none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個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class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的所有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用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feature selection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篩選掉剩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500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個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br>
              <a:rPr lang="zh-TW" altLang="en-US" sz="1400" dirty="0"/>
            </a:b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扣掉當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training data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doc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，剩下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900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個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document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當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testing data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（因為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沒出現在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vocabulary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的不看）</a:t>
            </a:r>
            <a:endParaRPr kumimoji="1" lang="en-US" altLang="zh-TW" sz="1400" b="0" i="0" kern="1200" dirty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用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500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個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過濾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training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和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testing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data</a:t>
            </a:r>
            <a:endParaRPr kumimoji="1" lang="en" altLang="zh-TW" sz="1400" b="0" i="0" kern="1200" dirty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400" dirty="0"/>
              <a:t>最後用</a:t>
            </a:r>
            <a:r>
              <a:rPr kumimoji="1" lang="en-US" altLang="zh-TW" sz="1400" dirty="0"/>
              <a:t>NB</a:t>
            </a:r>
            <a:r>
              <a:rPr kumimoji="1" lang="zh-CN" altLang="en-US" sz="1400" dirty="0"/>
              <a:t>來做分類，分到這</a:t>
            </a:r>
            <a:r>
              <a:rPr kumimoji="1" lang="en-US" altLang="zh-CN" sz="1400" dirty="0"/>
              <a:t>13</a:t>
            </a:r>
            <a:r>
              <a:rPr kumimoji="1" lang="zh-CN" altLang="en-US" sz="1400" dirty="0"/>
              <a:t>個</a:t>
            </a:r>
            <a:r>
              <a:rPr kumimoji="1" lang="en-US" altLang="zh-CN" sz="1400" dirty="0"/>
              <a:t>class</a:t>
            </a:r>
            <a:r>
              <a:rPr kumimoji="1" lang="zh-CN" altLang="en-US" sz="1400" dirty="0"/>
              <a:t>中</a:t>
            </a:r>
            <a:endParaRPr kumimoji="1" lang="en-US" altLang="zh-CN" sz="1400" dirty="0"/>
          </a:p>
          <a:p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M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就是每個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training doc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剩下的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的數量</a:t>
            </a:r>
            <a:endParaRPr kumimoji="1" lang="en-US" altLang="zh-TW" sz="1200" b="0" i="0" kern="1200" dirty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計算每一個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他在不同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class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裡面的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prior </a:t>
            </a:r>
            <a:r>
              <a:rPr kumimoji="1" lang="en" altLang="zh-TW" sz="1200" b="0" i="0" kern="1200" dirty="0" err="1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probalility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也就是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parameters</a:t>
            </a:r>
            <a:endParaRPr kumimoji="1"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632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88ca22/content/training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3 (1/3)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</a:rPr>
              <a:t>Multinomial NB Classifier</a:t>
            </a:r>
            <a:r>
              <a:rPr lang="en-US" altLang="zh-TW" sz="2000" dirty="0"/>
              <a:t>:</a:t>
            </a:r>
            <a:endParaRPr lang="en-US" altLang="zh-TW" sz="900" dirty="0"/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https://ceiba.ntu.edu.tw/course/88ca22/content/training.txt</a:t>
            </a:r>
            <a:r>
              <a:rPr lang="en-US" altLang="zh-TW" sz="1600" dirty="0"/>
              <a:t>   </a:t>
            </a:r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</a:t>
            </a:r>
            <a:r>
              <a:rPr lang="en-US" altLang="zh-TW" sz="1600" dirty="0" err="1"/>
              <a:t>Kaggle</a:t>
            </a:r>
            <a:r>
              <a:rPr lang="en-US" altLang="zh-TW" sz="1600" dirty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教學詳細版</a:t>
            </a:r>
            <a:r>
              <a:rPr lang="en-US" altLang="zh-TW" sz="1600" dirty="0"/>
              <a:t>.pdf for the detail of the output format</a:t>
            </a:r>
          </a:p>
          <a:p>
            <a:pPr lvl="3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81200" y="3453302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62162" y="3493218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77418" y="4995446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training.txt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3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0537" indent="-457200">
              <a:lnSpc>
                <a:spcPct val="90000"/>
              </a:lnSpc>
            </a:pPr>
            <a:r>
              <a:rPr lang="en-US" altLang="zh-TW" sz="2400" dirty="0"/>
              <a:t>Note: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For each class, you have to calculate 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X</a:t>
            </a:r>
            <a:r>
              <a:rPr lang="en-US" altLang="zh-TW" sz="2000" dirty="0"/>
              <a:t>=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|</a:t>
            </a:r>
            <a:r>
              <a:rPr lang="en-US" altLang="zh-TW" sz="2000" i="1" dirty="0" err="1"/>
              <a:t>c</a:t>
            </a:r>
            <a:r>
              <a:rPr lang="en-US" altLang="zh-TW" sz="2000" dirty="0"/>
              <a:t>) parameters.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i="1" dirty="0"/>
              <a:t>M</a:t>
            </a:r>
            <a:r>
              <a:rPr lang="en-US" altLang="zh-TW" sz="1600" dirty="0"/>
              <a:t> is the size of your vocabulary.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Then, the total number of parameters in your system will be |</a:t>
            </a:r>
            <a:r>
              <a:rPr lang="en-US" altLang="zh-TW" sz="2000" i="1" dirty="0"/>
              <a:t>C</a:t>
            </a:r>
            <a:r>
              <a:rPr lang="en-US" altLang="zh-TW" sz="2000" dirty="0"/>
              <a:t>|*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Wingdings" pitchFamily="2" charset="2"/>
              </a:rPr>
              <a:t> can be a huge number.</a:t>
            </a:r>
            <a:endParaRPr lang="en-US" altLang="zh-TW" sz="2000" dirty="0"/>
          </a:p>
          <a:p>
            <a:pPr marL="928687" lvl="1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We know that many terms in the vocabulary are not indicative.</a:t>
            </a:r>
          </a:p>
          <a:p>
            <a:pPr marL="928687" lvl="1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b="1" dirty="0"/>
              <a:t>Employ at least one feature selection method </a:t>
            </a:r>
            <a:r>
              <a:rPr lang="en-US" altLang="zh-TW" sz="2000" dirty="0"/>
              <a:t>and use only </a:t>
            </a:r>
            <a:r>
              <a:rPr lang="en-US" altLang="zh-TW" sz="2000" b="1" u="sng" dirty="0"/>
              <a:t>500 terms</a:t>
            </a:r>
            <a:r>
              <a:rPr lang="en-US" altLang="zh-TW" sz="2000" dirty="0"/>
              <a:t> in your classification.</a:t>
            </a:r>
          </a:p>
          <a:p>
            <a:pPr marL="1398587" lvl="2" indent="-457200">
              <a:lnSpc>
                <a:spcPct val="90000"/>
              </a:lnSpc>
            </a:pPr>
            <a:r>
              <a:rPr lang="el-GR" altLang="zh-TW" sz="1600" i="1" dirty="0"/>
              <a:t>Χ</a:t>
            </a:r>
            <a:r>
              <a:rPr lang="en-US" altLang="zh-TW" sz="1600" baseline="30000" dirty="0"/>
              <a:t>2</a:t>
            </a:r>
            <a:r>
              <a:rPr lang="en-US" altLang="zh-TW" sz="1600" dirty="0"/>
              <a:t> test.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/>
              <a:t>Likelihood ratio.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err="1"/>
              <a:t>Pointwise</a:t>
            </a:r>
            <a:r>
              <a:rPr lang="en-US" altLang="zh-TW" sz="1600" dirty="0"/>
              <a:t>/expected MI. 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/>
              <a:t>Frequency-based methods.</a:t>
            </a:r>
          </a:p>
          <a:p>
            <a:pPr marL="1398587" lvl="2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dirty="0"/>
              <a:t>When classify a testing document, terms not in the selected vocabulary are ignored.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3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To avoid zero probabilities, calculate </a:t>
            </a:r>
            <a:r>
              <a:rPr lang="en-US" altLang="zh-TW" sz="2400" i="1" dirty="0"/>
              <a:t>P</a:t>
            </a:r>
            <a:r>
              <a:rPr lang="en-US" altLang="zh-TW" sz="2400" dirty="0"/>
              <a:t>(</a:t>
            </a:r>
            <a:r>
              <a:rPr lang="en-US" altLang="zh-TW" sz="2400" i="1" dirty="0"/>
              <a:t>X</a:t>
            </a:r>
            <a:r>
              <a:rPr lang="en-US" altLang="zh-TW" sz="2400" dirty="0"/>
              <a:t>=</a:t>
            </a:r>
            <a:r>
              <a:rPr lang="en-US" altLang="zh-TW" sz="2400" i="1" dirty="0" err="1"/>
              <a:t>t</a:t>
            </a:r>
            <a:r>
              <a:rPr lang="en-US" altLang="zh-TW" sz="2400" dirty="0" err="1"/>
              <a:t>|</a:t>
            </a:r>
            <a:r>
              <a:rPr lang="en-US" altLang="zh-TW" sz="2400" i="1" dirty="0" err="1"/>
              <a:t>c</a:t>
            </a:r>
            <a:r>
              <a:rPr lang="en-US" altLang="zh-TW" sz="2400" dirty="0"/>
              <a:t>) by using add-one smoothing.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Test your result on </a:t>
            </a:r>
            <a:r>
              <a:rPr lang="en-US" altLang="zh-TW" sz="2000" dirty="0" err="1"/>
              <a:t>Kaggle</a:t>
            </a:r>
            <a:r>
              <a:rPr lang="en-US" altLang="zh-TW" sz="2000" dirty="0"/>
              <a:t>!!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source code and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3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2018/12/11</a:t>
            </a:r>
            <a:r>
              <a:rPr lang="en-US" altLang="zh-TW" sz="1800" dirty="0"/>
              <a:t>.</a:t>
            </a:r>
          </a:p>
          <a:p>
            <a:pPr lvl="1">
              <a:lnSpc>
                <a:spcPct val="90000"/>
              </a:lnSpc>
            </a:pP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1150" y="2667000"/>
          <a:ext cx="5246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方程式" r:id="rId3" imgW="2908080" imgH="482400" progId="Equation.3">
                  <p:embed/>
                </p:oleObj>
              </mc:Choice>
              <mc:Fallback>
                <p:oleObj name="方程式" r:id="rId3" imgW="290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667000"/>
                        <a:ext cx="52466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15694</TotalTime>
  <Words>299</Words>
  <Application>Microsoft Macintosh PowerPoint</Application>
  <PresentationFormat>如螢幕大小 (4:3)</PresentationFormat>
  <Paragraphs>59</Paragraphs>
  <Slides>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方程式</vt:lpstr>
      <vt:lpstr>Programming Assignment 3 (1/3)</vt:lpstr>
      <vt:lpstr>Programming Assignment 3 (2/3)</vt:lpstr>
      <vt:lpstr>Programming Assignment 3 (3/3)</vt:lpstr>
    </vt:vector>
  </TitlesOfParts>
  <Company>Dept. of IM, NTU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靖雯 洪</cp:lastModifiedBy>
  <cp:revision>1350</cp:revision>
  <cp:lastPrinted>1601-01-01T00:00:00Z</cp:lastPrinted>
  <dcterms:created xsi:type="dcterms:W3CDTF">2002-09-18T16:13:07Z</dcterms:created>
  <dcterms:modified xsi:type="dcterms:W3CDTF">2018-11-28T14:51:50Z</dcterms:modified>
</cp:coreProperties>
</file>