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8" r:id="rId3"/>
    <p:sldId id="319" r:id="rId4"/>
    <p:sldId id="313" r:id="rId5"/>
    <p:sldId id="318" r:id="rId6"/>
    <p:sldId id="273" r:id="rId7"/>
    <p:sldId id="272" r:id="rId8"/>
    <p:sldId id="262" r:id="rId9"/>
    <p:sldId id="261" r:id="rId10"/>
    <p:sldId id="315" r:id="rId11"/>
    <p:sldId id="268" r:id="rId12"/>
    <p:sldId id="317" r:id="rId13"/>
  </p:sldIdLst>
  <p:sldSz cx="9144000" cy="5143500" type="screen16x9"/>
  <p:notesSz cx="6858000" cy="9144000"/>
  <p:embeddedFontLst>
    <p:embeddedFont>
      <p:font typeface="Anaheim" panose="020B0604020202020204" charset="0"/>
      <p:regular r:id="rId15"/>
    </p:embeddedFont>
    <p:embeddedFont>
      <p:font typeface="Chelsea Market" panose="020B0604020202020204" charset="0"/>
      <p:regular r:id="rId16"/>
    </p:embeddedFont>
    <p:embeddedFont>
      <p:font typeface="DM Sans" pitchFamily="2" charset="0"/>
      <p:regular r:id="rId17"/>
      <p:bold r:id="rId18"/>
      <p:italic r:id="rId19"/>
      <p:boldItalic r:id="rId20"/>
    </p:embeddedFont>
    <p:embeddedFont>
      <p:font typeface="Fira Sans Extra Condensed SemiBold" panose="020B0604020202020204" charset="0"/>
      <p:regular r:id="rId21"/>
      <p:bold r:id="rId22"/>
      <p:italic r:id="rId23"/>
      <p:boldItalic r:id="rId24"/>
    </p:embeddedFont>
    <p:embeddedFont>
      <p:font typeface="Kanit" panose="020B0604020202020204" charset="-34"/>
      <p:regular r:id="rId25"/>
      <p:bold r:id="rId26"/>
      <p:italic r:id="rId27"/>
      <p:boldItalic r:id="rId28"/>
    </p:embeddedFont>
    <p:embeddedFont>
      <p:font typeface="Nunito" pitchFamily="2" charset="0"/>
      <p:regular r:id="rId29"/>
      <p:bold r:id="rId30"/>
      <p:italic r:id="rId31"/>
      <p:boldItalic r:id="rId32"/>
    </p:embeddedFont>
    <p:embeddedFont>
      <p:font typeface="Pridi" panose="00000500000000000000" pitchFamily="2" charset="-34"/>
      <p:regular r:id="rId33"/>
      <p:bold r:id="rId34"/>
    </p:embeddedFont>
    <p:embeddedFont>
      <p:font typeface="Prompt" panose="00000500000000000000" pitchFamily="2" charset="-34"/>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7B3"/>
    <a:srgbClr val="F9D9EC"/>
    <a:srgbClr val="000000"/>
    <a:srgbClr val="E0E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EC1D3C-C98B-4779-9B6F-6019E5596F7E}">
  <a:tblStyle styleId="{10EC1D3C-C98B-4779-9B6F-6019E5596F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72"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tableStyles" Target="tableStyles.xml"/><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eea94190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eea94190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fd373b2640_0_1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fd373b2640_0_1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eb50b8bf9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eb50b8bf9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c9016c03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c9016c03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4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e881995fc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e881995fc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84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e881995fc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e881995fc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83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eb50b8bf9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eb50b8bf9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54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fd373b2640_0_1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fd373b2640_0_1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fd373b2640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fd373b2640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eb50b8bf9d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eb50b8bf9d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e881995fc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e881995f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9900" y="1401450"/>
            <a:ext cx="7144200" cy="18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00825" y="3335850"/>
            <a:ext cx="4631100" cy="4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386" y="3074952"/>
            <a:ext cx="2218525" cy="2068187"/>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972891" y="130"/>
            <a:ext cx="2171109" cy="1734243"/>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14350" y="464675"/>
            <a:ext cx="637575" cy="501625"/>
            <a:chOff x="310450" y="4064000"/>
            <a:chExt cx="637575" cy="501625"/>
          </a:xfrm>
        </p:grpSpPr>
        <p:sp>
          <p:nvSpPr>
            <p:cNvPr id="14" name="Google Shape;14;p2"/>
            <p:cNvSpPr/>
            <p:nvPr/>
          </p:nvSpPr>
          <p:spPr>
            <a:xfrm rot="10800000">
              <a:off x="310450" y="40640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08025" y="432562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10800000" flipH="1">
            <a:off x="8191400" y="4176775"/>
            <a:ext cx="637575" cy="501625"/>
            <a:chOff x="7069675" y="606775"/>
            <a:chExt cx="637575" cy="501625"/>
          </a:xfrm>
        </p:grpSpPr>
        <p:sp>
          <p:nvSpPr>
            <p:cNvPr id="17" name="Google Shape;17;p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344"/>
        <p:cNvGrpSpPr/>
        <p:nvPr/>
      </p:nvGrpSpPr>
      <p:grpSpPr>
        <a:xfrm>
          <a:off x="0" y="0"/>
          <a:ext cx="0" cy="0"/>
          <a:chOff x="0" y="0"/>
          <a:chExt cx="0" cy="0"/>
        </a:xfrm>
      </p:grpSpPr>
      <p:sp>
        <p:nvSpPr>
          <p:cNvPr id="345" name="Google Shape;345;p30"/>
          <p:cNvSpPr/>
          <p:nvPr/>
        </p:nvSpPr>
        <p:spPr>
          <a:xfrm>
            <a:off x="7376177" y="3495448"/>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rot="10800000">
            <a:off x="7305503" y="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rot="5400000" flipH="1">
            <a:off x="-184972" y="34899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rot="5400000" flipH="1">
            <a:off x="-59898" y="59973"/>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0"/>
          <p:cNvGrpSpPr/>
          <p:nvPr/>
        </p:nvGrpSpPr>
        <p:grpSpPr>
          <a:xfrm rot="10800000" flipH="1">
            <a:off x="282600" y="1913575"/>
            <a:ext cx="637575" cy="501625"/>
            <a:chOff x="7069675" y="606775"/>
            <a:chExt cx="637575" cy="501625"/>
          </a:xfrm>
        </p:grpSpPr>
        <p:sp>
          <p:nvSpPr>
            <p:cNvPr id="350" name="Google Shape;350;p30"/>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0"/>
          <p:cNvGrpSpPr/>
          <p:nvPr/>
        </p:nvGrpSpPr>
        <p:grpSpPr>
          <a:xfrm rot="10800000" flipH="1">
            <a:off x="8348243" y="2847125"/>
            <a:ext cx="637575" cy="501625"/>
            <a:chOff x="7069675" y="606775"/>
            <a:chExt cx="637575" cy="501625"/>
          </a:xfrm>
        </p:grpSpPr>
        <p:sp>
          <p:nvSpPr>
            <p:cNvPr id="353" name="Google Shape;353;p30"/>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355"/>
        <p:cNvGrpSpPr/>
        <p:nvPr/>
      </p:nvGrpSpPr>
      <p:grpSpPr>
        <a:xfrm>
          <a:off x="0" y="0"/>
          <a:ext cx="0" cy="0"/>
          <a:chOff x="0" y="0"/>
          <a:chExt cx="0" cy="0"/>
        </a:xfrm>
      </p:grpSpPr>
      <p:sp>
        <p:nvSpPr>
          <p:cNvPr id="356" name="Google Shape;356;p31"/>
          <p:cNvSpPr/>
          <p:nvPr/>
        </p:nvSpPr>
        <p:spPr>
          <a:xfrm rot="-5400000">
            <a:off x="7436177" y="59973"/>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rot="-5400000">
            <a:off x="7490483" y="34899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1"/>
          <p:cNvGrpSpPr/>
          <p:nvPr/>
        </p:nvGrpSpPr>
        <p:grpSpPr>
          <a:xfrm rot="10800000" flipH="1">
            <a:off x="290575" y="245950"/>
            <a:ext cx="637575" cy="501625"/>
            <a:chOff x="7069675" y="606775"/>
            <a:chExt cx="637575" cy="501625"/>
          </a:xfrm>
        </p:grpSpPr>
        <p:sp>
          <p:nvSpPr>
            <p:cNvPr id="359" name="Google Shape;359;p31"/>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1"/>
          <p:cNvGrpSpPr/>
          <p:nvPr/>
        </p:nvGrpSpPr>
        <p:grpSpPr>
          <a:xfrm flipH="1">
            <a:off x="185668" y="4426975"/>
            <a:ext cx="637575" cy="501625"/>
            <a:chOff x="7069675" y="606775"/>
            <a:chExt cx="637575" cy="501625"/>
          </a:xfrm>
        </p:grpSpPr>
        <p:sp>
          <p:nvSpPr>
            <p:cNvPr id="362" name="Google Shape;362;p31"/>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364"/>
        <p:cNvGrpSpPr/>
        <p:nvPr/>
      </p:nvGrpSpPr>
      <p:grpSpPr>
        <a:xfrm>
          <a:off x="0" y="0"/>
          <a:ext cx="0" cy="0"/>
          <a:chOff x="0" y="0"/>
          <a:chExt cx="0" cy="0"/>
        </a:xfrm>
      </p:grpSpPr>
      <p:sp>
        <p:nvSpPr>
          <p:cNvPr id="365" name="Google Shape;365;p32"/>
          <p:cNvSpPr/>
          <p:nvPr/>
        </p:nvSpPr>
        <p:spPr>
          <a:xfrm rot="10800000">
            <a:off x="-8" y="11"/>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 y="366651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2"/>
          <p:cNvGrpSpPr/>
          <p:nvPr/>
        </p:nvGrpSpPr>
        <p:grpSpPr>
          <a:xfrm rot="10800000" flipH="1">
            <a:off x="442175" y="1865700"/>
            <a:ext cx="637575" cy="501625"/>
            <a:chOff x="7069675" y="606775"/>
            <a:chExt cx="637575" cy="501625"/>
          </a:xfrm>
        </p:grpSpPr>
        <p:sp>
          <p:nvSpPr>
            <p:cNvPr id="368" name="Google Shape;368;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2"/>
          <p:cNvGrpSpPr/>
          <p:nvPr/>
        </p:nvGrpSpPr>
        <p:grpSpPr>
          <a:xfrm rot="10800000" flipH="1">
            <a:off x="8053018" y="245950"/>
            <a:ext cx="637575" cy="501625"/>
            <a:chOff x="7069675" y="606775"/>
            <a:chExt cx="637575" cy="501625"/>
          </a:xfrm>
        </p:grpSpPr>
        <p:sp>
          <p:nvSpPr>
            <p:cNvPr id="371" name="Google Shape;371;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2"/>
          <p:cNvGrpSpPr/>
          <p:nvPr/>
        </p:nvGrpSpPr>
        <p:grpSpPr>
          <a:xfrm rot="10800000">
            <a:off x="8284393" y="4450900"/>
            <a:ext cx="637575" cy="501625"/>
            <a:chOff x="7069675" y="606775"/>
            <a:chExt cx="637575" cy="501625"/>
          </a:xfrm>
        </p:grpSpPr>
        <p:sp>
          <p:nvSpPr>
            <p:cNvPr id="374" name="Google Shape;374;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4" name="Google Shape;204;p13"/>
          <p:cNvSpPr txBox="1">
            <a:spLocks noGrp="1"/>
          </p:cNvSpPr>
          <p:nvPr>
            <p:ph type="subTitle" idx="1"/>
          </p:nvPr>
        </p:nvSpPr>
        <p:spPr>
          <a:xfrm>
            <a:off x="720000" y="22486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13"/>
          <p:cNvSpPr txBox="1">
            <a:spLocks noGrp="1"/>
          </p:cNvSpPr>
          <p:nvPr>
            <p:ph type="subTitle" idx="2"/>
          </p:nvPr>
        </p:nvSpPr>
        <p:spPr>
          <a:xfrm>
            <a:off x="3419271" y="22486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subTitle" idx="3"/>
          </p:nvPr>
        </p:nvSpPr>
        <p:spPr>
          <a:xfrm>
            <a:off x="720000" y="39818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13"/>
          <p:cNvSpPr txBox="1">
            <a:spLocks noGrp="1"/>
          </p:cNvSpPr>
          <p:nvPr>
            <p:ph type="subTitle" idx="4"/>
          </p:nvPr>
        </p:nvSpPr>
        <p:spPr>
          <a:xfrm>
            <a:off x="3419271" y="39818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subTitle" idx="5"/>
          </p:nvPr>
        </p:nvSpPr>
        <p:spPr>
          <a:xfrm>
            <a:off x="6118549" y="22486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3"/>
          <p:cNvSpPr txBox="1">
            <a:spLocks noGrp="1"/>
          </p:cNvSpPr>
          <p:nvPr>
            <p:ph type="subTitle" idx="6"/>
          </p:nvPr>
        </p:nvSpPr>
        <p:spPr>
          <a:xfrm>
            <a:off x="6118549" y="39818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3"/>
          <p:cNvSpPr txBox="1">
            <a:spLocks noGrp="1"/>
          </p:cNvSpPr>
          <p:nvPr>
            <p:ph type="title" idx="7" hasCustomPrompt="1"/>
          </p:nvPr>
        </p:nvSpPr>
        <p:spPr>
          <a:xfrm>
            <a:off x="720000"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a:spLocks noGrp="1"/>
          </p:cNvSpPr>
          <p:nvPr>
            <p:ph type="title" idx="8" hasCustomPrompt="1"/>
          </p:nvPr>
        </p:nvSpPr>
        <p:spPr>
          <a:xfrm>
            <a:off x="720000"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a:spLocks noGrp="1"/>
          </p:cNvSpPr>
          <p:nvPr>
            <p:ph type="title" idx="9" hasCustomPrompt="1"/>
          </p:nvPr>
        </p:nvSpPr>
        <p:spPr>
          <a:xfrm>
            <a:off x="3419271"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a:spLocks noGrp="1"/>
          </p:cNvSpPr>
          <p:nvPr>
            <p:ph type="title" idx="13" hasCustomPrompt="1"/>
          </p:nvPr>
        </p:nvSpPr>
        <p:spPr>
          <a:xfrm>
            <a:off x="3419271"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a:spLocks noGrp="1"/>
          </p:cNvSpPr>
          <p:nvPr>
            <p:ph type="title" idx="14" hasCustomPrompt="1"/>
          </p:nvPr>
        </p:nvSpPr>
        <p:spPr>
          <a:xfrm>
            <a:off x="6118549"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13"/>
          <p:cNvSpPr txBox="1">
            <a:spLocks noGrp="1"/>
          </p:cNvSpPr>
          <p:nvPr>
            <p:ph type="title" idx="15" hasCustomPrompt="1"/>
          </p:nvPr>
        </p:nvSpPr>
        <p:spPr>
          <a:xfrm>
            <a:off x="6118549"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13"/>
          <p:cNvSpPr txBox="1">
            <a:spLocks noGrp="1"/>
          </p:cNvSpPr>
          <p:nvPr>
            <p:ph type="subTitle" idx="16"/>
          </p:nvPr>
        </p:nvSpPr>
        <p:spPr>
          <a:xfrm>
            <a:off x="720000" y="1801102"/>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7" name="Google Shape;217;p13"/>
          <p:cNvSpPr txBox="1">
            <a:spLocks noGrp="1"/>
          </p:cNvSpPr>
          <p:nvPr>
            <p:ph type="subTitle" idx="17"/>
          </p:nvPr>
        </p:nvSpPr>
        <p:spPr>
          <a:xfrm>
            <a:off x="3419271" y="1801102"/>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8" name="Google Shape;218;p13"/>
          <p:cNvSpPr txBox="1">
            <a:spLocks noGrp="1"/>
          </p:cNvSpPr>
          <p:nvPr>
            <p:ph type="subTitle" idx="18"/>
          </p:nvPr>
        </p:nvSpPr>
        <p:spPr>
          <a:xfrm>
            <a:off x="6118550" y="1801102"/>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9" name="Google Shape;219;p13"/>
          <p:cNvSpPr txBox="1">
            <a:spLocks noGrp="1"/>
          </p:cNvSpPr>
          <p:nvPr>
            <p:ph type="subTitle" idx="19"/>
          </p:nvPr>
        </p:nvSpPr>
        <p:spPr>
          <a:xfrm>
            <a:off x="720000" y="3533775"/>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0" name="Google Shape;220;p13"/>
          <p:cNvSpPr txBox="1">
            <a:spLocks noGrp="1"/>
          </p:cNvSpPr>
          <p:nvPr>
            <p:ph type="subTitle" idx="20"/>
          </p:nvPr>
        </p:nvSpPr>
        <p:spPr>
          <a:xfrm>
            <a:off x="3419271" y="3533775"/>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1" name="Google Shape;221;p13"/>
          <p:cNvSpPr txBox="1">
            <a:spLocks noGrp="1"/>
          </p:cNvSpPr>
          <p:nvPr>
            <p:ph type="subTitle" idx="21"/>
          </p:nvPr>
        </p:nvSpPr>
        <p:spPr>
          <a:xfrm>
            <a:off x="6118550" y="3533775"/>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2" name="Google Shape;222;p13"/>
          <p:cNvSpPr/>
          <p:nvPr/>
        </p:nvSpPr>
        <p:spPr>
          <a:xfrm>
            <a:off x="7791850" y="-65650"/>
            <a:ext cx="1402775" cy="339800"/>
          </a:xfrm>
          <a:custGeom>
            <a:avLst/>
            <a:gdLst/>
            <a:ahLst/>
            <a:cxnLst/>
            <a:rect l="l" t="t" r="r" b="b"/>
            <a:pathLst>
              <a:path w="56111" h="13592" extrusionOk="0">
                <a:moveTo>
                  <a:pt x="0" y="0"/>
                </a:moveTo>
                <a:cubicBezTo>
                  <a:pt x="3225" y="2147"/>
                  <a:pt x="5556" y="5724"/>
                  <a:pt x="9153" y="7163"/>
                </a:cubicBezTo>
                <a:cubicBezTo>
                  <a:pt x="18892" y="11059"/>
                  <a:pt x="29785" y="11035"/>
                  <a:pt x="40193" y="12336"/>
                </a:cubicBezTo>
                <a:cubicBezTo>
                  <a:pt x="45458" y="12994"/>
                  <a:pt x="51365" y="14709"/>
                  <a:pt x="56111" y="12336"/>
                </a:cubicBezTo>
              </a:path>
            </a:pathLst>
          </a:custGeom>
          <a:noFill/>
          <a:ln w="19050" cap="flat" cmpd="sng">
            <a:solidFill>
              <a:schemeClr val="dk2"/>
            </a:solidFill>
            <a:prstDash val="solid"/>
            <a:round/>
            <a:headEnd type="none" w="med" len="med"/>
            <a:tailEnd type="none" w="med" len="med"/>
          </a:ln>
        </p:spPr>
      </p:sp>
      <p:grpSp>
        <p:nvGrpSpPr>
          <p:cNvPr id="223" name="Google Shape;223;p13"/>
          <p:cNvGrpSpPr/>
          <p:nvPr/>
        </p:nvGrpSpPr>
        <p:grpSpPr>
          <a:xfrm rot="-754813" flipH="1">
            <a:off x="-93972" y="3870050"/>
            <a:ext cx="786286" cy="1730576"/>
            <a:chOff x="9050300" y="1640402"/>
            <a:chExt cx="942532" cy="2074464"/>
          </a:xfrm>
        </p:grpSpPr>
        <p:sp>
          <p:nvSpPr>
            <p:cNvPr id="224" name="Google Shape;224;p13"/>
            <p:cNvSpPr/>
            <p:nvPr/>
          </p:nvSpPr>
          <p:spPr>
            <a:xfrm>
              <a:off x="9069446" y="3209827"/>
              <a:ext cx="360125" cy="370742"/>
            </a:xfrm>
            <a:custGeom>
              <a:avLst/>
              <a:gdLst/>
              <a:ahLst/>
              <a:cxnLst/>
              <a:rect l="l" t="t" r="r" b="b"/>
              <a:pathLst>
                <a:path w="12245" h="12606" extrusionOk="0">
                  <a:moveTo>
                    <a:pt x="4015" y="1"/>
                  </a:moveTo>
                  <a:cubicBezTo>
                    <a:pt x="3318" y="1"/>
                    <a:pt x="2626" y="192"/>
                    <a:pt x="2022" y="598"/>
                  </a:cubicBezTo>
                  <a:cubicBezTo>
                    <a:pt x="0" y="1759"/>
                    <a:pt x="199" y="4602"/>
                    <a:pt x="1235" y="6381"/>
                  </a:cubicBezTo>
                  <a:cubicBezTo>
                    <a:pt x="2220" y="8300"/>
                    <a:pt x="3795" y="9852"/>
                    <a:pt x="5726" y="10803"/>
                  </a:cubicBezTo>
                  <a:cubicBezTo>
                    <a:pt x="7632" y="11942"/>
                    <a:pt x="9862" y="12606"/>
                    <a:pt x="12079" y="12606"/>
                  </a:cubicBezTo>
                  <a:cubicBezTo>
                    <a:pt x="12134" y="12606"/>
                    <a:pt x="12189" y="12605"/>
                    <a:pt x="12244" y="12604"/>
                  </a:cubicBezTo>
                  <a:cubicBezTo>
                    <a:pt x="11576" y="10741"/>
                    <a:pt x="11106" y="8827"/>
                    <a:pt x="10477" y="6958"/>
                  </a:cubicBezTo>
                  <a:cubicBezTo>
                    <a:pt x="9384" y="4608"/>
                    <a:pt x="8116" y="2093"/>
                    <a:pt x="6003" y="525"/>
                  </a:cubicBezTo>
                  <a:cubicBezTo>
                    <a:pt x="5385" y="183"/>
                    <a:pt x="4697" y="1"/>
                    <a:pt x="4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9196202" y="2880820"/>
              <a:ext cx="321804" cy="382095"/>
            </a:xfrm>
            <a:custGeom>
              <a:avLst/>
              <a:gdLst/>
              <a:ahLst/>
              <a:cxnLst/>
              <a:rect l="l" t="t" r="r" b="b"/>
              <a:pathLst>
                <a:path w="10942" h="12992" extrusionOk="0">
                  <a:moveTo>
                    <a:pt x="3879" y="0"/>
                  </a:moveTo>
                  <a:cubicBezTo>
                    <a:pt x="3438" y="29"/>
                    <a:pt x="2985" y="283"/>
                    <a:pt x="2588" y="470"/>
                  </a:cubicBezTo>
                  <a:cubicBezTo>
                    <a:pt x="2084" y="782"/>
                    <a:pt x="1784" y="1348"/>
                    <a:pt x="1563" y="1869"/>
                  </a:cubicBezTo>
                  <a:cubicBezTo>
                    <a:pt x="0" y="6099"/>
                    <a:pt x="7317" y="11128"/>
                    <a:pt x="10551" y="12771"/>
                  </a:cubicBezTo>
                  <a:cubicBezTo>
                    <a:pt x="10675" y="12839"/>
                    <a:pt x="10806" y="12907"/>
                    <a:pt x="10930" y="12986"/>
                  </a:cubicBezTo>
                  <a:cubicBezTo>
                    <a:pt x="10930" y="12986"/>
                    <a:pt x="10936" y="12986"/>
                    <a:pt x="10942" y="12992"/>
                  </a:cubicBezTo>
                  <a:cubicBezTo>
                    <a:pt x="10715" y="11802"/>
                    <a:pt x="10375" y="10624"/>
                    <a:pt x="10041" y="9469"/>
                  </a:cubicBezTo>
                  <a:cubicBezTo>
                    <a:pt x="9441" y="7085"/>
                    <a:pt x="8829" y="4638"/>
                    <a:pt x="7493" y="2549"/>
                  </a:cubicBezTo>
                  <a:cubicBezTo>
                    <a:pt x="6700" y="1235"/>
                    <a:pt x="5363" y="329"/>
                    <a:pt x="38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9451685" y="3477397"/>
              <a:ext cx="481206" cy="219193"/>
            </a:xfrm>
            <a:custGeom>
              <a:avLst/>
              <a:gdLst/>
              <a:ahLst/>
              <a:cxnLst/>
              <a:rect l="l" t="t" r="r" b="b"/>
              <a:pathLst>
                <a:path w="16362" h="7453" extrusionOk="0">
                  <a:moveTo>
                    <a:pt x="11444" y="1"/>
                  </a:moveTo>
                  <a:cubicBezTo>
                    <a:pt x="11097" y="1"/>
                    <a:pt x="10753" y="12"/>
                    <a:pt x="10421" y="24"/>
                  </a:cubicBezTo>
                  <a:cubicBezTo>
                    <a:pt x="8110" y="142"/>
                    <a:pt x="5890" y="907"/>
                    <a:pt x="3789" y="1807"/>
                  </a:cubicBezTo>
                  <a:cubicBezTo>
                    <a:pt x="2515" y="2413"/>
                    <a:pt x="1348" y="3257"/>
                    <a:pt x="1" y="3693"/>
                  </a:cubicBezTo>
                  <a:cubicBezTo>
                    <a:pt x="2776" y="5211"/>
                    <a:pt x="5607" y="7052"/>
                    <a:pt x="8824" y="7346"/>
                  </a:cubicBezTo>
                  <a:cubicBezTo>
                    <a:pt x="9350" y="7411"/>
                    <a:pt x="9888" y="7453"/>
                    <a:pt x="10423" y="7453"/>
                  </a:cubicBezTo>
                  <a:cubicBezTo>
                    <a:pt x="11905" y="7453"/>
                    <a:pt x="13363" y="7128"/>
                    <a:pt x="14470" y="6055"/>
                  </a:cubicBezTo>
                  <a:cubicBezTo>
                    <a:pt x="16005" y="4832"/>
                    <a:pt x="16362" y="2311"/>
                    <a:pt x="14861" y="935"/>
                  </a:cubicBezTo>
                  <a:cubicBezTo>
                    <a:pt x="13910" y="143"/>
                    <a:pt x="12657" y="1"/>
                    <a:pt x="11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9529297" y="3049102"/>
              <a:ext cx="418416" cy="259279"/>
            </a:xfrm>
            <a:custGeom>
              <a:avLst/>
              <a:gdLst/>
              <a:ahLst/>
              <a:cxnLst/>
              <a:rect l="l" t="t" r="r" b="b"/>
              <a:pathLst>
                <a:path w="14227" h="8816" extrusionOk="0">
                  <a:moveTo>
                    <a:pt x="10658" y="0"/>
                  </a:moveTo>
                  <a:cubicBezTo>
                    <a:pt x="10065" y="0"/>
                    <a:pt x="9461" y="110"/>
                    <a:pt x="8909" y="293"/>
                  </a:cubicBezTo>
                  <a:cubicBezTo>
                    <a:pt x="4933" y="1776"/>
                    <a:pt x="2340" y="5469"/>
                    <a:pt x="1" y="8816"/>
                  </a:cubicBezTo>
                  <a:cubicBezTo>
                    <a:pt x="4203" y="8023"/>
                    <a:pt x="8790" y="7876"/>
                    <a:pt x="12431" y="5389"/>
                  </a:cubicBezTo>
                  <a:cubicBezTo>
                    <a:pt x="13541" y="4523"/>
                    <a:pt x="14227" y="2824"/>
                    <a:pt x="13536" y="1510"/>
                  </a:cubicBezTo>
                  <a:cubicBezTo>
                    <a:pt x="12922" y="414"/>
                    <a:pt x="11810" y="0"/>
                    <a:pt x="10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9601587" y="2532196"/>
              <a:ext cx="364772" cy="334656"/>
            </a:xfrm>
            <a:custGeom>
              <a:avLst/>
              <a:gdLst/>
              <a:ahLst/>
              <a:cxnLst/>
              <a:rect l="l" t="t" r="r" b="b"/>
              <a:pathLst>
                <a:path w="12403" h="11379" extrusionOk="0">
                  <a:moveTo>
                    <a:pt x="9852" y="1"/>
                  </a:moveTo>
                  <a:cubicBezTo>
                    <a:pt x="9571" y="1"/>
                    <a:pt x="9271" y="58"/>
                    <a:pt x="8954" y="182"/>
                  </a:cubicBezTo>
                  <a:cubicBezTo>
                    <a:pt x="6321" y="1032"/>
                    <a:pt x="4378" y="3110"/>
                    <a:pt x="3070" y="5472"/>
                  </a:cubicBezTo>
                  <a:cubicBezTo>
                    <a:pt x="1983" y="7409"/>
                    <a:pt x="963" y="9385"/>
                    <a:pt x="0" y="11378"/>
                  </a:cubicBezTo>
                  <a:cubicBezTo>
                    <a:pt x="1218" y="11294"/>
                    <a:pt x="2328" y="10739"/>
                    <a:pt x="3483" y="10393"/>
                  </a:cubicBezTo>
                  <a:cubicBezTo>
                    <a:pt x="5420" y="9663"/>
                    <a:pt x="7351" y="8807"/>
                    <a:pt x="8999" y="7539"/>
                  </a:cubicBezTo>
                  <a:cubicBezTo>
                    <a:pt x="10455" y="6367"/>
                    <a:pt x="12329" y="5041"/>
                    <a:pt x="12403" y="3003"/>
                  </a:cubicBezTo>
                  <a:cubicBezTo>
                    <a:pt x="12242" y="1522"/>
                    <a:pt x="11304" y="1"/>
                    <a:pt x="9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9286902" y="2483875"/>
              <a:ext cx="293218" cy="370654"/>
            </a:xfrm>
            <a:custGeom>
              <a:avLst/>
              <a:gdLst/>
              <a:ahLst/>
              <a:cxnLst/>
              <a:rect l="l" t="t" r="r" b="b"/>
              <a:pathLst>
                <a:path w="9970" h="12603" extrusionOk="0">
                  <a:moveTo>
                    <a:pt x="2859" y="1"/>
                  </a:moveTo>
                  <a:cubicBezTo>
                    <a:pt x="1383" y="1"/>
                    <a:pt x="0" y="1050"/>
                    <a:pt x="122" y="2879"/>
                  </a:cubicBezTo>
                  <a:cubicBezTo>
                    <a:pt x="897" y="5920"/>
                    <a:pt x="4029" y="8400"/>
                    <a:pt x="6442" y="10230"/>
                  </a:cubicBezTo>
                  <a:cubicBezTo>
                    <a:pt x="7608" y="11028"/>
                    <a:pt x="8798" y="11804"/>
                    <a:pt x="9970" y="12602"/>
                  </a:cubicBezTo>
                  <a:cubicBezTo>
                    <a:pt x="8951" y="10377"/>
                    <a:pt x="8350" y="7987"/>
                    <a:pt x="7535" y="5682"/>
                  </a:cubicBezTo>
                  <a:cubicBezTo>
                    <a:pt x="6940" y="4096"/>
                    <a:pt x="6425" y="2392"/>
                    <a:pt x="5264" y="1134"/>
                  </a:cubicBezTo>
                  <a:cubicBezTo>
                    <a:pt x="4620" y="361"/>
                    <a:pt x="3724" y="1"/>
                    <a:pt x="28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9235170" y="2071197"/>
              <a:ext cx="343126" cy="258190"/>
            </a:xfrm>
            <a:custGeom>
              <a:avLst/>
              <a:gdLst/>
              <a:ahLst/>
              <a:cxnLst/>
              <a:rect l="l" t="t" r="r" b="b"/>
              <a:pathLst>
                <a:path w="11667" h="8779" extrusionOk="0">
                  <a:moveTo>
                    <a:pt x="2403" y="0"/>
                  </a:moveTo>
                  <a:cubicBezTo>
                    <a:pt x="2397" y="0"/>
                    <a:pt x="2391" y="0"/>
                    <a:pt x="2385" y="0"/>
                  </a:cubicBezTo>
                  <a:cubicBezTo>
                    <a:pt x="12" y="119"/>
                    <a:pt x="0" y="2515"/>
                    <a:pt x="1150" y="4049"/>
                  </a:cubicBezTo>
                  <a:cubicBezTo>
                    <a:pt x="2866" y="5624"/>
                    <a:pt x="5063" y="6632"/>
                    <a:pt x="7255" y="7340"/>
                  </a:cubicBezTo>
                  <a:cubicBezTo>
                    <a:pt x="8733" y="7804"/>
                    <a:pt x="10228" y="8218"/>
                    <a:pt x="11667" y="8778"/>
                  </a:cubicBezTo>
                  <a:cubicBezTo>
                    <a:pt x="9662" y="6043"/>
                    <a:pt x="8150" y="2645"/>
                    <a:pt x="5126" y="878"/>
                  </a:cubicBezTo>
                  <a:cubicBezTo>
                    <a:pt x="4287" y="445"/>
                    <a:pt x="3359" y="0"/>
                    <a:pt x="2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9314282" y="1651960"/>
              <a:ext cx="178901" cy="304658"/>
            </a:xfrm>
            <a:custGeom>
              <a:avLst/>
              <a:gdLst/>
              <a:ahLst/>
              <a:cxnLst/>
              <a:rect l="l" t="t" r="r" b="b"/>
              <a:pathLst>
                <a:path w="6083" h="10359" extrusionOk="0">
                  <a:moveTo>
                    <a:pt x="2311" y="1"/>
                  </a:moveTo>
                  <a:cubicBezTo>
                    <a:pt x="1926" y="46"/>
                    <a:pt x="1558" y="194"/>
                    <a:pt x="1246" y="426"/>
                  </a:cubicBezTo>
                  <a:cubicBezTo>
                    <a:pt x="827" y="720"/>
                    <a:pt x="521" y="1139"/>
                    <a:pt x="363" y="1621"/>
                  </a:cubicBezTo>
                  <a:cubicBezTo>
                    <a:pt x="0" y="3926"/>
                    <a:pt x="1224" y="6072"/>
                    <a:pt x="2883" y="7573"/>
                  </a:cubicBezTo>
                  <a:cubicBezTo>
                    <a:pt x="3840" y="8467"/>
                    <a:pt x="4644" y="9532"/>
                    <a:pt x="5658" y="10359"/>
                  </a:cubicBezTo>
                  <a:cubicBezTo>
                    <a:pt x="5635" y="8111"/>
                    <a:pt x="6083" y="5749"/>
                    <a:pt x="5296" y="3580"/>
                  </a:cubicBezTo>
                  <a:cubicBezTo>
                    <a:pt x="4803" y="2147"/>
                    <a:pt x="4072" y="103"/>
                    <a:pt x="2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9605086" y="2026876"/>
              <a:ext cx="301600" cy="373448"/>
            </a:xfrm>
            <a:custGeom>
              <a:avLst/>
              <a:gdLst/>
              <a:ahLst/>
              <a:cxnLst/>
              <a:rect l="l" t="t" r="r" b="b"/>
              <a:pathLst>
                <a:path w="10255" h="12698" extrusionOk="0">
                  <a:moveTo>
                    <a:pt x="7002" y="1"/>
                  </a:moveTo>
                  <a:cubicBezTo>
                    <a:pt x="6196" y="1"/>
                    <a:pt x="5274" y="415"/>
                    <a:pt x="4350" y="1400"/>
                  </a:cubicBezTo>
                  <a:cubicBezTo>
                    <a:pt x="3115" y="2680"/>
                    <a:pt x="2447" y="4362"/>
                    <a:pt x="1903" y="6027"/>
                  </a:cubicBezTo>
                  <a:cubicBezTo>
                    <a:pt x="1173" y="8224"/>
                    <a:pt x="510" y="10444"/>
                    <a:pt x="0" y="12698"/>
                  </a:cubicBezTo>
                  <a:cubicBezTo>
                    <a:pt x="1241" y="11843"/>
                    <a:pt x="2532" y="11050"/>
                    <a:pt x="3795" y="10234"/>
                  </a:cubicBezTo>
                  <a:cubicBezTo>
                    <a:pt x="5811" y="8835"/>
                    <a:pt x="8178" y="7465"/>
                    <a:pt x="9169" y="5137"/>
                  </a:cubicBezTo>
                  <a:cubicBezTo>
                    <a:pt x="10255" y="2483"/>
                    <a:pt x="8976" y="1"/>
                    <a:pt x="7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9414393" y="2191630"/>
              <a:ext cx="167902" cy="142403"/>
            </a:xfrm>
            <a:custGeom>
              <a:avLst/>
              <a:gdLst/>
              <a:ahLst/>
              <a:cxnLst/>
              <a:rect l="l" t="t" r="r" b="b"/>
              <a:pathLst>
                <a:path w="5709" h="4842" extrusionOk="0">
                  <a:moveTo>
                    <a:pt x="2558" y="1"/>
                  </a:moveTo>
                  <a:cubicBezTo>
                    <a:pt x="2530" y="1"/>
                    <a:pt x="2500" y="7"/>
                    <a:pt x="2469" y="22"/>
                  </a:cubicBezTo>
                  <a:cubicBezTo>
                    <a:pt x="1784" y="430"/>
                    <a:pt x="1172" y="963"/>
                    <a:pt x="759" y="1659"/>
                  </a:cubicBezTo>
                  <a:cubicBezTo>
                    <a:pt x="600" y="1931"/>
                    <a:pt x="0" y="3217"/>
                    <a:pt x="374" y="3375"/>
                  </a:cubicBezTo>
                  <a:cubicBezTo>
                    <a:pt x="391" y="3380"/>
                    <a:pt x="408" y="3382"/>
                    <a:pt x="424" y="3382"/>
                  </a:cubicBezTo>
                  <a:cubicBezTo>
                    <a:pt x="509" y="3382"/>
                    <a:pt x="589" y="3325"/>
                    <a:pt x="617" y="3245"/>
                  </a:cubicBezTo>
                  <a:cubicBezTo>
                    <a:pt x="2299" y="3375"/>
                    <a:pt x="3777" y="4683"/>
                    <a:pt x="5476" y="4842"/>
                  </a:cubicBezTo>
                  <a:cubicBezTo>
                    <a:pt x="5709" y="4825"/>
                    <a:pt x="5709" y="4474"/>
                    <a:pt x="5493" y="4434"/>
                  </a:cubicBezTo>
                  <a:cubicBezTo>
                    <a:pt x="4865" y="3811"/>
                    <a:pt x="4587" y="2939"/>
                    <a:pt x="4106" y="2214"/>
                  </a:cubicBezTo>
                  <a:cubicBezTo>
                    <a:pt x="3681" y="1552"/>
                    <a:pt x="3149" y="963"/>
                    <a:pt x="2815" y="243"/>
                  </a:cubicBezTo>
                  <a:cubicBezTo>
                    <a:pt x="2773" y="124"/>
                    <a:pt x="2680" y="1"/>
                    <a:pt x="2558"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9384395" y="1805215"/>
              <a:ext cx="109464" cy="156255"/>
            </a:xfrm>
            <a:custGeom>
              <a:avLst/>
              <a:gdLst/>
              <a:ahLst/>
              <a:cxnLst/>
              <a:rect l="l" t="t" r="r" b="b"/>
              <a:pathLst>
                <a:path w="3722" h="5313" extrusionOk="0">
                  <a:moveTo>
                    <a:pt x="658" y="2492"/>
                  </a:moveTo>
                  <a:lnTo>
                    <a:pt x="658" y="2492"/>
                  </a:lnTo>
                  <a:cubicBezTo>
                    <a:pt x="907" y="2747"/>
                    <a:pt x="1139" y="3013"/>
                    <a:pt x="1348" y="3302"/>
                  </a:cubicBezTo>
                  <a:cubicBezTo>
                    <a:pt x="1071" y="3081"/>
                    <a:pt x="765" y="2849"/>
                    <a:pt x="658" y="2492"/>
                  </a:cubicBezTo>
                  <a:close/>
                  <a:moveTo>
                    <a:pt x="2955" y="0"/>
                  </a:moveTo>
                  <a:cubicBezTo>
                    <a:pt x="1833" y="0"/>
                    <a:pt x="707" y="736"/>
                    <a:pt x="227" y="1750"/>
                  </a:cubicBezTo>
                  <a:cubicBezTo>
                    <a:pt x="154" y="1880"/>
                    <a:pt x="1" y="2186"/>
                    <a:pt x="18" y="2384"/>
                  </a:cubicBezTo>
                  <a:cubicBezTo>
                    <a:pt x="69" y="2435"/>
                    <a:pt x="120" y="2492"/>
                    <a:pt x="165" y="2543"/>
                  </a:cubicBezTo>
                  <a:cubicBezTo>
                    <a:pt x="202" y="2509"/>
                    <a:pt x="248" y="2492"/>
                    <a:pt x="295" y="2492"/>
                  </a:cubicBezTo>
                  <a:cubicBezTo>
                    <a:pt x="342" y="2492"/>
                    <a:pt x="389" y="2509"/>
                    <a:pt x="425" y="2543"/>
                  </a:cubicBezTo>
                  <a:cubicBezTo>
                    <a:pt x="590" y="2718"/>
                    <a:pt x="760" y="2900"/>
                    <a:pt x="918" y="3087"/>
                  </a:cubicBezTo>
                  <a:cubicBezTo>
                    <a:pt x="1128" y="3313"/>
                    <a:pt x="1337" y="3540"/>
                    <a:pt x="1547" y="3761"/>
                  </a:cubicBezTo>
                  <a:cubicBezTo>
                    <a:pt x="1592" y="3811"/>
                    <a:pt x="1609" y="3885"/>
                    <a:pt x="1592" y="3953"/>
                  </a:cubicBezTo>
                  <a:cubicBezTo>
                    <a:pt x="2102" y="4366"/>
                    <a:pt x="2589" y="4814"/>
                    <a:pt x="3053" y="5284"/>
                  </a:cubicBezTo>
                  <a:cubicBezTo>
                    <a:pt x="3085" y="5303"/>
                    <a:pt x="3120" y="5312"/>
                    <a:pt x="3154" y="5312"/>
                  </a:cubicBezTo>
                  <a:cubicBezTo>
                    <a:pt x="3259" y="5312"/>
                    <a:pt x="3358" y="5228"/>
                    <a:pt x="3353" y="5108"/>
                  </a:cubicBezTo>
                  <a:cubicBezTo>
                    <a:pt x="3393" y="5046"/>
                    <a:pt x="3393" y="4967"/>
                    <a:pt x="3353" y="4904"/>
                  </a:cubicBezTo>
                  <a:cubicBezTo>
                    <a:pt x="3331" y="3568"/>
                    <a:pt x="3721" y="2243"/>
                    <a:pt x="3602" y="901"/>
                  </a:cubicBezTo>
                  <a:cubicBezTo>
                    <a:pt x="3551" y="617"/>
                    <a:pt x="3602" y="227"/>
                    <a:pt x="3365" y="34"/>
                  </a:cubicBezTo>
                  <a:cubicBezTo>
                    <a:pt x="3229" y="11"/>
                    <a:pt x="3092" y="0"/>
                    <a:pt x="295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9589087" y="2214658"/>
              <a:ext cx="184077" cy="190077"/>
            </a:xfrm>
            <a:custGeom>
              <a:avLst/>
              <a:gdLst/>
              <a:ahLst/>
              <a:cxnLst/>
              <a:rect l="l" t="t" r="r" b="b"/>
              <a:pathLst>
                <a:path w="6259" h="6463" extrusionOk="0">
                  <a:moveTo>
                    <a:pt x="2262" y="1"/>
                  </a:moveTo>
                  <a:cubicBezTo>
                    <a:pt x="2063" y="1"/>
                    <a:pt x="1952" y="91"/>
                    <a:pt x="2028" y="338"/>
                  </a:cubicBezTo>
                  <a:cubicBezTo>
                    <a:pt x="1688" y="1527"/>
                    <a:pt x="1337" y="2717"/>
                    <a:pt x="930" y="3883"/>
                  </a:cubicBezTo>
                  <a:cubicBezTo>
                    <a:pt x="913" y="3974"/>
                    <a:pt x="952" y="4059"/>
                    <a:pt x="1031" y="4098"/>
                  </a:cubicBezTo>
                  <a:cubicBezTo>
                    <a:pt x="902" y="4465"/>
                    <a:pt x="0" y="6462"/>
                    <a:pt x="451" y="6462"/>
                  </a:cubicBezTo>
                  <a:cubicBezTo>
                    <a:pt x="550" y="6462"/>
                    <a:pt x="715" y="6365"/>
                    <a:pt x="969" y="6132"/>
                  </a:cubicBezTo>
                  <a:cubicBezTo>
                    <a:pt x="1938" y="5458"/>
                    <a:pt x="3099" y="5033"/>
                    <a:pt x="4050" y="4319"/>
                  </a:cubicBezTo>
                  <a:cubicBezTo>
                    <a:pt x="4543" y="4014"/>
                    <a:pt x="4922" y="3425"/>
                    <a:pt x="5494" y="3311"/>
                  </a:cubicBezTo>
                  <a:cubicBezTo>
                    <a:pt x="6259" y="3085"/>
                    <a:pt x="4271" y="819"/>
                    <a:pt x="3857" y="644"/>
                  </a:cubicBezTo>
                  <a:cubicBezTo>
                    <a:pt x="3687" y="501"/>
                    <a:pt x="2730" y="1"/>
                    <a:pt x="2262"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9407541" y="2653511"/>
              <a:ext cx="186754" cy="206105"/>
            </a:xfrm>
            <a:custGeom>
              <a:avLst/>
              <a:gdLst/>
              <a:ahLst/>
              <a:cxnLst/>
              <a:rect l="l" t="t" r="r" b="b"/>
              <a:pathLst>
                <a:path w="6350" h="7008" extrusionOk="0">
                  <a:moveTo>
                    <a:pt x="3510" y="1"/>
                  </a:moveTo>
                  <a:cubicBezTo>
                    <a:pt x="2898" y="1"/>
                    <a:pt x="1461" y="631"/>
                    <a:pt x="1326" y="831"/>
                  </a:cubicBezTo>
                  <a:cubicBezTo>
                    <a:pt x="765" y="1262"/>
                    <a:pt x="284" y="1873"/>
                    <a:pt x="142" y="2570"/>
                  </a:cubicBezTo>
                  <a:cubicBezTo>
                    <a:pt x="63" y="2729"/>
                    <a:pt x="1" y="2995"/>
                    <a:pt x="233" y="3029"/>
                  </a:cubicBezTo>
                  <a:cubicBezTo>
                    <a:pt x="245" y="3031"/>
                    <a:pt x="257" y="3032"/>
                    <a:pt x="270" y="3032"/>
                  </a:cubicBezTo>
                  <a:cubicBezTo>
                    <a:pt x="288" y="3032"/>
                    <a:pt x="305" y="3030"/>
                    <a:pt x="318" y="3023"/>
                  </a:cubicBezTo>
                  <a:cubicBezTo>
                    <a:pt x="363" y="3080"/>
                    <a:pt x="420" y="3125"/>
                    <a:pt x="488" y="3153"/>
                  </a:cubicBezTo>
                  <a:cubicBezTo>
                    <a:pt x="1722" y="4161"/>
                    <a:pt x="2963" y="5135"/>
                    <a:pt x="4350" y="5928"/>
                  </a:cubicBezTo>
                  <a:cubicBezTo>
                    <a:pt x="4866" y="6251"/>
                    <a:pt x="5370" y="6568"/>
                    <a:pt x="5828" y="6965"/>
                  </a:cubicBezTo>
                  <a:cubicBezTo>
                    <a:pt x="5863" y="6993"/>
                    <a:pt x="5906" y="7008"/>
                    <a:pt x="5948" y="7008"/>
                  </a:cubicBezTo>
                  <a:cubicBezTo>
                    <a:pt x="5981" y="7008"/>
                    <a:pt x="6014" y="6999"/>
                    <a:pt x="6043" y="6982"/>
                  </a:cubicBezTo>
                  <a:cubicBezTo>
                    <a:pt x="6349" y="6721"/>
                    <a:pt x="5755" y="6370"/>
                    <a:pt x="5692" y="6081"/>
                  </a:cubicBezTo>
                  <a:cubicBezTo>
                    <a:pt x="4673" y="4314"/>
                    <a:pt x="4345" y="2281"/>
                    <a:pt x="3705" y="367"/>
                  </a:cubicBezTo>
                  <a:cubicBezTo>
                    <a:pt x="3710" y="361"/>
                    <a:pt x="3722" y="356"/>
                    <a:pt x="3727" y="344"/>
                  </a:cubicBezTo>
                  <a:cubicBezTo>
                    <a:pt x="3860" y="95"/>
                    <a:pt x="3747" y="1"/>
                    <a:pt x="3510"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9584264" y="2708860"/>
              <a:ext cx="204547" cy="164314"/>
            </a:xfrm>
            <a:custGeom>
              <a:avLst/>
              <a:gdLst/>
              <a:ahLst/>
              <a:cxnLst/>
              <a:rect l="l" t="t" r="r" b="b"/>
              <a:pathLst>
                <a:path w="6955" h="5587" extrusionOk="0">
                  <a:moveTo>
                    <a:pt x="3235" y="1"/>
                  </a:moveTo>
                  <a:cubicBezTo>
                    <a:pt x="3041" y="1"/>
                    <a:pt x="2916" y="65"/>
                    <a:pt x="2928" y="235"/>
                  </a:cubicBezTo>
                  <a:cubicBezTo>
                    <a:pt x="2945" y="314"/>
                    <a:pt x="3013" y="377"/>
                    <a:pt x="3098" y="382"/>
                  </a:cubicBezTo>
                  <a:cubicBezTo>
                    <a:pt x="2940" y="637"/>
                    <a:pt x="2764" y="909"/>
                    <a:pt x="2713" y="1203"/>
                  </a:cubicBezTo>
                  <a:cubicBezTo>
                    <a:pt x="2113" y="2217"/>
                    <a:pt x="1575" y="3259"/>
                    <a:pt x="986" y="4284"/>
                  </a:cubicBezTo>
                  <a:cubicBezTo>
                    <a:pt x="890" y="4607"/>
                    <a:pt x="1" y="5377"/>
                    <a:pt x="544" y="5587"/>
                  </a:cubicBezTo>
                  <a:cubicBezTo>
                    <a:pt x="2611" y="5032"/>
                    <a:pt x="4729" y="4414"/>
                    <a:pt x="6683" y="3503"/>
                  </a:cubicBezTo>
                  <a:cubicBezTo>
                    <a:pt x="6955" y="3406"/>
                    <a:pt x="6910" y="3174"/>
                    <a:pt x="6825" y="2953"/>
                  </a:cubicBezTo>
                  <a:cubicBezTo>
                    <a:pt x="6547" y="1951"/>
                    <a:pt x="5885" y="1101"/>
                    <a:pt x="4979" y="597"/>
                  </a:cubicBezTo>
                  <a:cubicBezTo>
                    <a:pt x="4784" y="469"/>
                    <a:pt x="3758" y="1"/>
                    <a:pt x="3235"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9352574" y="3072571"/>
              <a:ext cx="171254" cy="190283"/>
            </a:xfrm>
            <a:custGeom>
              <a:avLst/>
              <a:gdLst/>
              <a:ahLst/>
              <a:cxnLst/>
              <a:rect l="l" t="t" r="r" b="b"/>
              <a:pathLst>
                <a:path w="5823" h="6470" extrusionOk="0">
                  <a:moveTo>
                    <a:pt x="3870" y="0"/>
                  </a:moveTo>
                  <a:cubicBezTo>
                    <a:pt x="3504" y="0"/>
                    <a:pt x="2905" y="286"/>
                    <a:pt x="2702" y="350"/>
                  </a:cubicBezTo>
                  <a:cubicBezTo>
                    <a:pt x="1519" y="820"/>
                    <a:pt x="216" y="1754"/>
                    <a:pt x="1" y="3085"/>
                  </a:cubicBezTo>
                  <a:cubicBezTo>
                    <a:pt x="41" y="3283"/>
                    <a:pt x="278" y="3329"/>
                    <a:pt x="414" y="3447"/>
                  </a:cubicBezTo>
                  <a:cubicBezTo>
                    <a:pt x="1105" y="4116"/>
                    <a:pt x="1898" y="4648"/>
                    <a:pt x="2736" y="5124"/>
                  </a:cubicBezTo>
                  <a:cubicBezTo>
                    <a:pt x="3286" y="5554"/>
                    <a:pt x="3886" y="5917"/>
                    <a:pt x="4526" y="6211"/>
                  </a:cubicBezTo>
                  <a:cubicBezTo>
                    <a:pt x="4874" y="6264"/>
                    <a:pt x="5213" y="6469"/>
                    <a:pt x="5579" y="6469"/>
                  </a:cubicBezTo>
                  <a:cubicBezTo>
                    <a:pt x="5605" y="6469"/>
                    <a:pt x="5632" y="6468"/>
                    <a:pt x="5659" y="6466"/>
                  </a:cubicBezTo>
                  <a:cubicBezTo>
                    <a:pt x="5783" y="6421"/>
                    <a:pt x="5823" y="6262"/>
                    <a:pt x="5738" y="6160"/>
                  </a:cubicBezTo>
                  <a:cubicBezTo>
                    <a:pt x="5670" y="6109"/>
                    <a:pt x="5613" y="6047"/>
                    <a:pt x="5562" y="5979"/>
                  </a:cubicBezTo>
                  <a:cubicBezTo>
                    <a:pt x="5579" y="5560"/>
                    <a:pt x="5506" y="5101"/>
                    <a:pt x="5432" y="4676"/>
                  </a:cubicBezTo>
                  <a:cubicBezTo>
                    <a:pt x="5285" y="3974"/>
                    <a:pt x="4860" y="3413"/>
                    <a:pt x="4645" y="2734"/>
                  </a:cubicBezTo>
                  <a:cubicBezTo>
                    <a:pt x="4600" y="1901"/>
                    <a:pt x="4435" y="1075"/>
                    <a:pt x="4163" y="287"/>
                  </a:cubicBezTo>
                  <a:cubicBezTo>
                    <a:pt x="4181" y="74"/>
                    <a:pt x="4055" y="0"/>
                    <a:pt x="3870"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9506505" y="3146625"/>
              <a:ext cx="216869" cy="166725"/>
            </a:xfrm>
            <a:custGeom>
              <a:avLst/>
              <a:gdLst/>
              <a:ahLst/>
              <a:cxnLst/>
              <a:rect l="l" t="t" r="r" b="b"/>
              <a:pathLst>
                <a:path w="7374" h="5669" extrusionOk="0">
                  <a:moveTo>
                    <a:pt x="4740" y="1"/>
                  </a:moveTo>
                  <a:cubicBezTo>
                    <a:pt x="4638" y="46"/>
                    <a:pt x="4598" y="165"/>
                    <a:pt x="4649" y="267"/>
                  </a:cubicBezTo>
                  <a:cubicBezTo>
                    <a:pt x="4304" y="425"/>
                    <a:pt x="4083" y="924"/>
                    <a:pt x="3822" y="1184"/>
                  </a:cubicBezTo>
                  <a:cubicBezTo>
                    <a:pt x="3222" y="1949"/>
                    <a:pt x="2560" y="2662"/>
                    <a:pt x="1988" y="3450"/>
                  </a:cubicBezTo>
                  <a:cubicBezTo>
                    <a:pt x="1856" y="3733"/>
                    <a:pt x="0" y="5668"/>
                    <a:pt x="731" y="5668"/>
                  </a:cubicBezTo>
                  <a:cubicBezTo>
                    <a:pt x="789" y="5668"/>
                    <a:pt x="864" y="5656"/>
                    <a:pt x="957" y="5630"/>
                  </a:cubicBezTo>
                  <a:cubicBezTo>
                    <a:pt x="1988" y="5324"/>
                    <a:pt x="3120" y="5364"/>
                    <a:pt x="4174" y="5160"/>
                  </a:cubicBezTo>
                  <a:cubicBezTo>
                    <a:pt x="4593" y="5058"/>
                    <a:pt x="5023" y="4990"/>
                    <a:pt x="5448" y="4950"/>
                  </a:cubicBezTo>
                  <a:cubicBezTo>
                    <a:pt x="5827" y="4871"/>
                    <a:pt x="6178" y="4718"/>
                    <a:pt x="6575" y="4701"/>
                  </a:cubicBezTo>
                  <a:cubicBezTo>
                    <a:pt x="6597" y="4718"/>
                    <a:pt x="6626" y="4729"/>
                    <a:pt x="6654" y="4735"/>
                  </a:cubicBezTo>
                  <a:cubicBezTo>
                    <a:pt x="6662" y="4736"/>
                    <a:pt x="6669" y="4736"/>
                    <a:pt x="6677" y="4736"/>
                  </a:cubicBezTo>
                  <a:cubicBezTo>
                    <a:pt x="6764" y="4736"/>
                    <a:pt x="6843" y="4677"/>
                    <a:pt x="6864" y="4594"/>
                  </a:cubicBezTo>
                  <a:cubicBezTo>
                    <a:pt x="6886" y="4616"/>
                    <a:pt x="6909" y="4633"/>
                    <a:pt x="6937" y="4645"/>
                  </a:cubicBezTo>
                  <a:cubicBezTo>
                    <a:pt x="6957" y="4648"/>
                    <a:pt x="6975" y="4649"/>
                    <a:pt x="6992" y="4649"/>
                  </a:cubicBezTo>
                  <a:cubicBezTo>
                    <a:pt x="7373" y="4649"/>
                    <a:pt x="7249" y="3902"/>
                    <a:pt x="7254" y="3636"/>
                  </a:cubicBezTo>
                  <a:cubicBezTo>
                    <a:pt x="7152" y="2294"/>
                    <a:pt x="6093" y="352"/>
                    <a:pt x="4740"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9237023" y="3392138"/>
              <a:ext cx="199194" cy="195018"/>
            </a:xfrm>
            <a:custGeom>
              <a:avLst/>
              <a:gdLst/>
              <a:ahLst/>
              <a:cxnLst/>
              <a:rect l="l" t="t" r="r" b="b"/>
              <a:pathLst>
                <a:path w="6773" h="6631" extrusionOk="0">
                  <a:moveTo>
                    <a:pt x="4610" y="0"/>
                  </a:moveTo>
                  <a:cubicBezTo>
                    <a:pt x="2491" y="165"/>
                    <a:pt x="719" y="1926"/>
                    <a:pt x="187" y="3936"/>
                  </a:cubicBezTo>
                  <a:cubicBezTo>
                    <a:pt x="176" y="4161"/>
                    <a:pt x="1" y="4993"/>
                    <a:pt x="341" y="4993"/>
                  </a:cubicBezTo>
                  <a:cubicBezTo>
                    <a:pt x="353" y="4993"/>
                    <a:pt x="366" y="4992"/>
                    <a:pt x="379" y="4990"/>
                  </a:cubicBezTo>
                  <a:cubicBezTo>
                    <a:pt x="633" y="5272"/>
                    <a:pt x="2634" y="6133"/>
                    <a:pt x="3374" y="6133"/>
                  </a:cubicBezTo>
                  <a:cubicBezTo>
                    <a:pt x="3510" y="6133"/>
                    <a:pt x="3603" y="6104"/>
                    <a:pt x="3635" y="6037"/>
                  </a:cubicBezTo>
                  <a:cubicBezTo>
                    <a:pt x="4453" y="6197"/>
                    <a:pt x="5268" y="6630"/>
                    <a:pt x="6110" y="6630"/>
                  </a:cubicBezTo>
                  <a:cubicBezTo>
                    <a:pt x="6283" y="6630"/>
                    <a:pt x="6456" y="6612"/>
                    <a:pt x="6631" y="6570"/>
                  </a:cubicBezTo>
                  <a:cubicBezTo>
                    <a:pt x="6733" y="6519"/>
                    <a:pt x="6773" y="6394"/>
                    <a:pt x="6728" y="6286"/>
                  </a:cubicBezTo>
                  <a:cubicBezTo>
                    <a:pt x="6552" y="5884"/>
                    <a:pt x="6365" y="5482"/>
                    <a:pt x="6218" y="5069"/>
                  </a:cubicBezTo>
                  <a:cubicBezTo>
                    <a:pt x="5748" y="3489"/>
                    <a:pt x="5465" y="1835"/>
                    <a:pt x="4813" y="312"/>
                  </a:cubicBezTo>
                  <a:cubicBezTo>
                    <a:pt x="4785" y="187"/>
                    <a:pt x="4751" y="40"/>
                    <a:pt x="4610"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9443862" y="3497073"/>
              <a:ext cx="238545" cy="183636"/>
            </a:xfrm>
            <a:custGeom>
              <a:avLst/>
              <a:gdLst/>
              <a:ahLst/>
              <a:cxnLst/>
              <a:rect l="l" t="t" r="r" b="b"/>
              <a:pathLst>
                <a:path w="8111" h="6244" extrusionOk="0">
                  <a:moveTo>
                    <a:pt x="6099" y="1"/>
                  </a:moveTo>
                  <a:cubicBezTo>
                    <a:pt x="6075" y="1"/>
                    <a:pt x="6051" y="2"/>
                    <a:pt x="6026" y="6"/>
                  </a:cubicBezTo>
                  <a:cubicBezTo>
                    <a:pt x="5856" y="96"/>
                    <a:pt x="5709" y="204"/>
                    <a:pt x="5516" y="300"/>
                  </a:cubicBezTo>
                  <a:cubicBezTo>
                    <a:pt x="4712" y="787"/>
                    <a:pt x="3783" y="1042"/>
                    <a:pt x="2991" y="1541"/>
                  </a:cubicBezTo>
                  <a:cubicBezTo>
                    <a:pt x="2283" y="1965"/>
                    <a:pt x="1620" y="2475"/>
                    <a:pt x="827" y="2769"/>
                  </a:cubicBezTo>
                  <a:cubicBezTo>
                    <a:pt x="612" y="2843"/>
                    <a:pt x="397" y="2894"/>
                    <a:pt x="176" y="2934"/>
                  </a:cubicBezTo>
                  <a:cubicBezTo>
                    <a:pt x="68" y="2951"/>
                    <a:pt x="0" y="3053"/>
                    <a:pt x="17" y="3155"/>
                  </a:cubicBezTo>
                  <a:cubicBezTo>
                    <a:pt x="38" y="3276"/>
                    <a:pt x="124" y="3311"/>
                    <a:pt x="222" y="3311"/>
                  </a:cubicBezTo>
                  <a:cubicBezTo>
                    <a:pt x="289" y="3311"/>
                    <a:pt x="360" y="3295"/>
                    <a:pt x="419" y="3279"/>
                  </a:cubicBezTo>
                  <a:cubicBezTo>
                    <a:pt x="1552" y="4044"/>
                    <a:pt x="2809" y="4638"/>
                    <a:pt x="4055" y="5205"/>
                  </a:cubicBezTo>
                  <a:cubicBezTo>
                    <a:pt x="4876" y="5658"/>
                    <a:pt x="5771" y="5924"/>
                    <a:pt x="6660" y="6207"/>
                  </a:cubicBezTo>
                  <a:cubicBezTo>
                    <a:pt x="6706" y="6231"/>
                    <a:pt x="6757" y="6244"/>
                    <a:pt x="6808" y="6244"/>
                  </a:cubicBezTo>
                  <a:cubicBezTo>
                    <a:pt x="6865" y="6244"/>
                    <a:pt x="6921" y="6228"/>
                    <a:pt x="6972" y="6196"/>
                  </a:cubicBezTo>
                  <a:cubicBezTo>
                    <a:pt x="7736" y="5459"/>
                    <a:pt x="7929" y="4321"/>
                    <a:pt x="7980" y="3302"/>
                  </a:cubicBezTo>
                  <a:cubicBezTo>
                    <a:pt x="8110" y="2220"/>
                    <a:pt x="7634" y="1161"/>
                    <a:pt x="6830" y="448"/>
                  </a:cubicBezTo>
                  <a:cubicBezTo>
                    <a:pt x="6636" y="248"/>
                    <a:pt x="6394" y="1"/>
                    <a:pt x="6099"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9797456" y="3468163"/>
              <a:ext cx="127286" cy="227751"/>
            </a:xfrm>
            <a:custGeom>
              <a:avLst/>
              <a:gdLst/>
              <a:ahLst/>
              <a:cxnLst/>
              <a:rect l="l" t="t" r="r" b="b"/>
              <a:pathLst>
                <a:path w="4328" h="7744" extrusionOk="0">
                  <a:moveTo>
                    <a:pt x="283" y="1"/>
                  </a:moveTo>
                  <a:cubicBezTo>
                    <a:pt x="246" y="1"/>
                    <a:pt x="209" y="11"/>
                    <a:pt x="176" y="32"/>
                  </a:cubicBezTo>
                  <a:cubicBezTo>
                    <a:pt x="0" y="156"/>
                    <a:pt x="136" y="332"/>
                    <a:pt x="238" y="456"/>
                  </a:cubicBezTo>
                  <a:cubicBezTo>
                    <a:pt x="1682" y="2495"/>
                    <a:pt x="2203" y="5157"/>
                    <a:pt x="890" y="7394"/>
                  </a:cubicBezTo>
                  <a:cubicBezTo>
                    <a:pt x="793" y="7490"/>
                    <a:pt x="765" y="7649"/>
                    <a:pt x="890" y="7734"/>
                  </a:cubicBezTo>
                  <a:cubicBezTo>
                    <a:pt x="913" y="7741"/>
                    <a:pt x="937" y="7744"/>
                    <a:pt x="960" y="7744"/>
                  </a:cubicBezTo>
                  <a:cubicBezTo>
                    <a:pt x="1109" y="7744"/>
                    <a:pt x="1249" y="7607"/>
                    <a:pt x="1371" y="7377"/>
                  </a:cubicBezTo>
                  <a:cubicBezTo>
                    <a:pt x="1405" y="7421"/>
                    <a:pt x="1457" y="7445"/>
                    <a:pt x="1510" y="7445"/>
                  </a:cubicBezTo>
                  <a:cubicBezTo>
                    <a:pt x="1546" y="7445"/>
                    <a:pt x="1583" y="7434"/>
                    <a:pt x="1614" y="7411"/>
                  </a:cubicBezTo>
                  <a:cubicBezTo>
                    <a:pt x="2458" y="6805"/>
                    <a:pt x="3517" y="6284"/>
                    <a:pt x="3970" y="5304"/>
                  </a:cubicBezTo>
                  <a:cubicBezTo>
                    <a:pt x="4259" y="4415"/>
                    <a:pt x="4327" y="3367"/>
                    <a:pt x="3942" y="2495"/>
                  </a:cubicBezTo>
                  <a:cubicBezTo>
                    <a:pt x="3359" y="1317"/>
                    <a:pt x="2249" y="315"/>
                    <a:pt x="895" y="219"/>
                  </a:cubicBezTo>
                  <a:cubicBezTo>
                    <a:pt x="785" y="209"/>
                    <a:pt x="644" y="141"/>
                    <a:pt x="527" y="141"/>
                  </a:cubicBezTo>
                  <a:cubicBezTo>
                    <a:pt x="511" y="141"/>
                    <a:pt x="496" y="142"/>
                    <a:pt x="482" y="145"/>
                  </a:cubicBezTo>
                  <a:cubicBezTo>
                    <a:pt x="471" y="122"/>
                    <a:pt x="459" y="105"/>
                    <a:pt x="442" y="88"/>
                  </a:cubicBezTo>
                  <a:cubicBezTo>
                    <a:pt x="406" y="31"/>
                    <a:pt x="345" y="1"/>
                    <a:pt x="283"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9071269" y="3208827"/>
              <a:ext cx="222398" cy="182783"/>
            </a:xfrm>
            <a:custGeom>
              <a:avLst/>
              <a:gdLst/>
              <a:ahLst/>
              <a:cxnLst/>
              <a:rect l="l" t="t" r="r" b="b"/>
              <a:pathLst>
                <a:path w="7562" h="6215" extrusionOk="0">
                  <a:moveTo>
                    <a:pt x="3890" y="0"/>
                  </a:moveTo>
                  <a:cubicBezTo>
                    <a:pt x="2088" y="0"/>
                    <a:pt x="404" y="1119"/>
                    <a:pt x="120" y="3136"/>
                  </a:cubicBezTo>
                  <a:cubicBezTo>
                    <a:pt x="1" y="3804"/>
                    <a:pt x="346" y="4279"/>
                    <a:pt x="488" y="4874"/>
                  </a:cubicBezTo>
                  <a:cubicBezTo>
                    <a:pt x="527" y="5101"/>
                    <a:pt x="488" y="5457"/>
                    <a:pt x="714" y="5610"/>
                  </a:cubicBezTo>
                  <a:cubicBezTo>
                    <a:pt x="680" y="5775"/>
                    <a:pt x="578" y="5967"/>
                    <a:pt x="663" y="6126"/>
                  </a:cubicBezTo>
                  <a:cubicBezTo>
                    <a:pt x="703" y="6188"/>
                    <a:pt x="766" y="6214"/>
                    <a:pt x="830" y="6214"/>
                  </a:cubicBezTo>
                  <a:cubicBezTo>
                    <a:pt x="975" y="6214"/>
                    <a:pt x="1126" y="6079"/>
                    <a:pt x="1031" y="5922"/>
                  </a:cubicBezTo>
                  <a:cubicBezTo>
                    <a:pt x="1746" y="3366"/>
                    <a:pt x="4456" y="1690"/>
                    <a:pt x="7038" y="1690"/>
                  </a:cubicBezTo>
                  <a:cubicBezTo>
                    <a:pt x="7076" y="1690"/>
                    <a:pt x="7115" y="1691"/>
                    <a:pt x="7153" y="1691"/>
                  </a:cubicBezTo>
                  <a:cubicBezTo>
                    <a:pt x="7561" y="1527"/>
                    <a:pt x="7125" y="1221"/>
                    <a:pt x="6927" y="1097"/>
                  </a:cubicBezTo>
                  <a:cubicBezTo>
                    <a:pt x="6621" y="831"/>
                    <a:pt x="6270" y="621"/>
                    <a:pt x="5891" y="479"/>
                  </a:cubicBezTo>
                  <a:cubicBezTo>
                    <a:pt x="5252" y="156"/>
                    <a:pt x="4563" y="0"/>
                    <a:pt x="3890" y="0"/>
                  </a:cubicBezTo>
                  <a:close/>
                </a:path>
              </a:pathLst>
            </a:custGeom>
            <a:solidFill>
              <a:srgbClr val="F5F5F5">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9221494" y="2881584"/>
              <a:ext cx="193900" cy="149050"/>
            </a:xfrm>
            <a:custGeom>
              <a:avLst/>
              <a:gdLst/>
              <a:ahLst/>
              <a:cxnLst/>
              <a:rect l="l" t="t" r="r" b="b"/>
              <a:pathLst>
                <a:path w="6593" h="5068" extrusionOk="0">
                  <a:moveTo>
                    <a:pt x="3098" y="0"/>
                  </a:moveTo>
                  <a:cubicBezTo>
                    <a:pt x="3059" y="0"/>
                    <a:pt x="3019" y="1"/>
                    <a:pt x="2980" y="3"/>
                  </a:cubicBezTo>
                  <a:cubicBezTo>
                    <a:pt x="1134" y="53"/>
                    <a:pt x="1" y="2409"/>
                    <a:pt x="386" y="4052"/>
                  </a:cubicBezTo>
                  <a:cubicBezTo>
                    <a:pt x="454" y="4250"/>
                    <a:pt x="426" y="4629"/>
                    <a:pt x="686" y="4663"/>
                  </a:cubicBezTo>
                  <a:cubicBezTo>
                    <a:pt x="562" y="4798"/>
                    <a:pt x="587" y="5067"/>
                    <a:pt x="796" y="5067"/>
                  </a:cubicBezTo>
                  <a:cubicBezTo>
                    <a:pt x="806" y="5067"/>
                    <a:pt x="817" y="5067"/>
                    <a:pt x="828" y="5065"/>
                  </a:cubicBezTo>
                  <a:cubicBezTo>
                    <a:pt x="907" y="5054"/>
                    <a:pt x="969" y="4992"/>
                    <a:pt x="986" y="4913"/>
                  </a:cubicBezTo>
                  <a:cubicBezTo>
                    <a:pt x="1145" y="4635"/>
                    <a:pt x="1253" y="4369"/>
                    <a:pt x="1439" y="4103"/>
                  </a:cubicBezTo>
                  <a:cubicBezTo>
                    <a:pt x="2493" y="2534"/>
                    <a:pt x="4390" y="1826"/>
                    <a:pt x="6219" y="1826"/>
                  </a:cubicBezTo>
                  <a:cubicBezTo>
                    <a:pt x="6593" y="1554"/>
                    <a:pt x="5913" y="1192"/>
                    <a:pt x="5721" y="1011"/>
                  </a:cubicBezTo>
                  <a:cubicBezTo>
                    <a:pt x="4959" y="456"/>
                    <a:pt x="4051" y="0"/>
                    <a:pt x="3098" y="0"/>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9787309" y="3045191"/>
              <a:ext cx="161902" cy="182283"/>
            </a:xfrm>
            <a:custGeom>
              <a:avLst/>
              <a:gdLst/>
              <a:ahLst/>
              <a:cxnLst/>
              <a:rect l="l" t="t" r="r" b="b"/>
              <a:pathLst>
                <a:path w="5505" h="6198" extrusionOk="0">
                  <a:moveTo>
                    <a:pt x="975" y="1"/>
                  </a:moveTo>
                  <a:cubicBezTo>
                    <a:pt x="952" y="1"/>
                    <a:pt x="929" y="1"/>
                    <a:pt x="906" y="1"/>
                  </a:cubicBezTo>
                  <a:cubicBezTo>
                    <a:pt x="856" y="7"/>
                    <a:pt x="796" y="8"/>
                    <a:pt x="732" y="8"/>
                  </a:cubicBezTo>
                  <a:cubicBezTo>
                    <a:pt x="691" y="8"/>
                    <a:pt x="648" y="8"/>
                    <a:pt x="605" y="8"/>
                  </a:cubicBezTo>
                  <a:cubicBezTo>
                    <a:pt x="350" y="8"/>
                    <a:pt x="73" y="25"/>
                    <a:pt x="6" y="261"/>
                  </a:cubicBezTo>
                  <a:cubicBezTo>
                    <a:pt x="0" y="335"/>
                    <a:pt x="40" y="409"/>
                    <a:pt x="102" y="448"/>
                  </a:cubicBezTo>
                  <a:cubicBezTo>
                    <a:pt x="379" y="635"/>
                    <a:pt x="668" y="799"/>
                    <a:pt x="929" y="1009"/>
                  </a:cubicBezTo>
                  <a:cubicBezTo>
                    <a:pt x="1705" y="1700"/>
                    <a:pt x="2526" y="2504"/>
                    <a:pt x="2786" y="3557"/>
                  </a:cubicBezTo>
                  <a:cubicBezTo>
                    <a:pt x="3069" y="4248"/>
                    <a:pt x="3319" y="5018"/>
                    <a:pt x="3149" y="5766"/>
                  </a:cubicBezTo>
                  <a:cubicBezTo>
                    <a:pt x="3115" y="5902"/>
                    <a:pt x="2979" y="6043"/>
                    <a:pt x="3143" y="6162"/>
                  </a:cubicBezTo>
                  <a:cubicBezTo>
                    <a:pt x="3186" y="6187"/>
                    <a:pt x="3224" y="6197"/>
                    <a:pt x="3259" y="6197"/>
                  </a:cubicBezTo>
                  <a:cubicBezTo>
                    <a:pt x="3443" y="6197"/>
                    <a:pt x="3528" y="5900"/>
                    <a:pt x="3557" y="5738"/>
                  </a:cubicBezTo>
                  <a:cubicBezTo>
                    <a:pt x="3902" y="5404"/>
                    <a:pt x="4293" y="5092"/>
                    <a:pt x="4559" y="4684"/>
                  </a:cubicBezTo>
                  <a:cubicBezTo>
                    <a:pt x="4751" y="4373"/>
                    <a:pt x="4751" y="4022"/>
                    <a:pt x="4904" y="3682"/>
                  </a:cubicBezTo>
                  <a:cubicBezTo>
                    <a:pt x="5505" y="2374"/>
                    <a:pt x="4950" y="981"/>
                    <a:pt x="3624" y="420"/>
                  </a:cubicBezTo>
                  <a:cubicBezTo>
                    <a:pt x="2779" y="111"/>
                    <a:pt x="1875" y="1"/>
                    <a:pt x="975"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9285784" y="2483817"/>
              <a:ext cx="179430" cy="121846"/>
            </a:xfrm>
            <a:custGeom>
              <a:avLst/>
              <a:gdLst/>
              <a:ahLst/>
              <a:cxnLst/>
              <a:rect l="l" t="t" r="r" b="b"/>
              <a:pathLst>
                <a:path w="6101" h="4143" extrusionOk="0">
                  <a:moveTo>
                    <a:pt x="2859" y="0"/>
                  </a:moveTo>
                  <a:cubicBezTo>
                    <a:pt x="2273" y="0"/>
                    <a:pt x="1691" y="153"/>
                    <a:pt x="1219" y="508"/>
                  </a:cubicBezTo>
                  <a:cubicBezTo>
                    <a:pt x="635" y="983"/>
                    <a:pt x="18" y="1572"/>
                    <a:pt x="24" y="2382"/>
                  </a:cubicBezTo>
                  <a:cubicBezTo>
                    <a:pt x="1" y="2790"/>
                    <a:pt x="7" y="3232"/>
                    <a:pt x="182" y="3600"/>
                  </a:cubicBezTo>
                  <a:cubicBezTo>
                    <a:pt x="188" y="3685"/>
                    <a:pt x="250" y="3758"/>
                    <a:pt x="335" y="3775"/>
                  </a:cubicBezTo>
                  <a:cubicBezTo>
                    <a:pt x="186" y="3995"/>
                    <a:pt x="251" y="4142"/>
                    <a:pt x="365" y="4142"/>
                  </a:cubicBezTo>
                  <a:cubicBezTo>
                    <a:pt x="442" y="4142"/>
                    <a:pt x="542" y="4075"/>
                    <a:pt x="613" y="3917"/>
                  </a:cubicBezTo>
                  <a:cubicBezTo>
                    <a:pt x="1723" y="2348"/>
                    <a:pt x="3569" y="1567"/>
                    <a:pt x="5415" y="1244"/>
                  </a:cubicBezTo>
                  <a:cubicBezTo>
                    <a:pt x="6100" y="882"/>
                    <a:pt x="4169" y="225"/>
                    <a:pt x="3886" y="151"/>
                  </a:cubicBezTo>
                  <a:cubicBezTo>
                    <a:pt x="3557" y="54"/>
                    <a:pt x="3207" y="0"/>
                    <a:pt x="2859" y="0"/>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9806602" y="2529431"/>
              <a:ext cx="172107" cy="177078"/>
            </a:xfrm>
            <a:custGeom>
              <a:avLst/>
              <a:gdLst/>
              <a:ahLst/>
              <a:cxnLst/>
              <a:rect l="l" t="t" r="r" b="b"/>
              <a:pathLst>
                <a:path w="5852" h="6021" extrusionOk="0">
                  <a:moveTo>
                    <a:pt x="3205" y="1"/>
                  </a:moveTo>
                  <a:cubicBezTo>
                    <a:pt x="2955" y="1"/>
                    <a:pt x="2704" y="46"/>
                    <a:pt x="2464" y="129"/>
                  </a:cubicBezTo>
                  <a:cubicBezTo>
                    <a:pt x="1672" y="282"/>
                    <a:pt x="924" y="525"/>
                    <a:pt x="154" y="786"/>
                  </a:cubicBezTo>
                  <a:cubicBezTo>
                    <a:pt x="1" y="860"/>
                    <a:pt x="7" y="1080"/>
                    <a:pt x="165" y="1143"/>
                  </a:cubicBezTo>
                  <a:cubicBezTo>
                    <a:pt x="273" y="1177"/>
                    <a:pt x="386" y="1194"/>
                    <a:pt x="499" y="1222"/>
                  </a:cubicBezTo>
                  <a:cubicBezTo>
                    <a:pt x="2340" y="1635"/>
                    <a:pt x="3467" y="3385"/>
                    <a:pt x="4101" y="5050"/>
                  </a:cubicBezTo>
                  <a:cubicBezTo>
                    <a:pt x="4141" y="5288"/>
                    <a:pt x="4169" y="5549"/>
                    <a:pt x="4095" y="5781"/>
                  </a:cubicBezTo>
                  <a:cubicBezTo>
                    <a:pt x="4073" y="5889"/>
                    <a:pt x="4135" y="5990"/>
                    <a:pt x="4237" y="6013"/>
                  </a:cubicBezTo>
                  <a:cubicBezTo>
                    <a:pt x="4258" y="6018"/>
                    <a:pt x="4277" y="6021"/>
                    <a:pt x="4295" y="6021"/>
                  </a:cubicBezTo>
                  <a:cubicBezTo>
                    <a:pt x="4451" y="6021"/>
                    <a:pt x="4514" y="5838"/>
                    <a:pt x="4509" y="5696"/>
                  </a:cubicBezTo>
                  <a:cubicBezTo>
                    <a:pt x="4758" y="5498"/>
                    <a:pt x="4820" y="5118"/>
                    <a:pt x="4979" y="4847"/>
                  </a:cubicBezTo>
                  <a:cubicBezTo>
                    <a:pt x="5222" y="4427"/>
                    <a:pt x="5477" y="3991"/>
                    <a:pt x="5579" y="3510"/>
                  </a:cubicBezTo>
                  <a:cubicBezTo>
                    <a:pt x="5851" y="2275"/>
                    <a:pt x="5205" y="843"/>
                    <a:pt x="4107" y="225"/>
                  </a:cubicBezTo>
                  <a:cubicBezTo>
                    <a:pt x="3827" y="71"/>
                    <a:pt x="3517" y="1"/>
                    <a:pt x="3205"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9238493" y="2067668"/>
              <a:ext cx="122963" cy="138903"/>
            </a:xfrm>
            <a:custGeom>
              <a:avLst/>
              <a:gdLst/>
              <a:ahLst/>
              <a:cxnLst/>
              <a:rect l="l" t="t" r="r" b="b"/>
              <a:pathLst>
                <a:path w="4181" h="4723" extrusionOk="0">
                  <a:moveTo>
                    <a:pt x="2152" y="1"/>
                  </a:moveTo>
                  <a:cubicBezTo>
                    <a:pt x="2047" y="1"/>
                    <a:pt x="1942" y="6"/>
                    <a:pt x="1836" y="18"/>
                  </a:cubicBezTo>
                  <a:cubicBezTo>
                    <a:pt x="1111" y="41"/>
                    <a:pt x="646" y="704"/>
                    <a:pt x="380" y="1310"/>
                  </a:cubicBezTo>
                  <a:cubicBezTo>
                    <a:pt x="1" y="2023"/>
                    <a:pt x="114" y="2833"/>
                    <a:pt x="459" y="3535"/>
                  </a:cubicBezTo>
                  <a:cubicBezTo>
                    <a:pt x="539" y="3835"/>
                    <a:pt x="686" y="4107"/>
                    <a:pt x="895" y="4334"/>
                  </a:cubicBezTo>
                  <a:cubicBezTo>
                    <a:pt x="922" y="4418"/>
                    <a:pt x="997" y="4471"/>
                    <a:pt x="1078" y="4471"/>
                  </a:cubicBezTo>
                  <a:cubicBezTo>
                    <a:pt x="1100" y="4471"/>
                    <a:pt x="1122" y="4467"/>
                    <a:pt x="1145" y="4458"/>
                  </a:cubicBezTo>
                  <a:lnTo>
                    <a:pt x="1145" y="4458"/>
                  </a:lnTo>
                  <a:cubicBezTo>
                    <a:pt x="1113" y="4594"/>
                    <a:pt x="1222" y="4723"/>
                    <a:pt x="1348" y="4723"/>
                  </a:cubicBezTo>
                  <a:cubicBezTo>
                    <a:pt x="1380" y="4723"/>
                    <a:pt x="1413" y="4714"/>
                    <a:pt x="1445" y="4696"/>
                  </a:cubicBezTo>
                  <a:cubicBezTo>
                    <a:pt x="1535" y="4651"/>
                    <a:pt x="1575" y="4549"/>
                    <a:pt x="1541" y="4453"/>
                  </a:cubicBezTo>
                  <a:cubicBezTo>
                    <a:pt x="1954" y="3354"/>
                    <a:pt x="2532" y="2323"/>
                    <a:pt x="3257" y="1395"/>
                  </a:cubicBezTo>
                  <a:cubicBezTo>
                    <a:pt x="3512" y="1060"/>
                    <a:pt x="3823" y="783"/>
                    <a:pt x="4123" y="488"/>
                  </a:cubicBezTo>
                  <a:cubicBezTo>
                    <a:pt x="4163" y="449"/>
                    <a:pt x="4180" y="392"/>
                    <a:pt x="4174" y="330"/>
                  </a:cubicBezTo>
                  <a:cubicBezTo>
                    <a:pt x="4163" y="245"/>
                    <a:pt x="4095" y="171"/>
                    <a:pt x="4010" y="160"/>
                  </a:cubicBezTo>
                  <a:cubicBezTo>
                    <a:pt x="3971" y="161"/>
                    <a:pt x="3933" y="162"/>
                    <a:pt x="3894" y="162"/>
                  </a:cubicBezTo>
                  <a:cubicBezTo>
                    <a:pt x="3309" y="162"/>
                    <a:pt x="2737" y="1"/>
                    <a:pt x="2152"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9721843" y="2022406"/>
              <a:ext cx="174754" cy="143903"/>
            </a:xfrm>
            <a:custGeom>
              <a:avLst/>
              <a:gdLst/>
              <a:ahLst/>
              <a:cxnLst/>
              <a:rect l="l" t="t" r="r" b="b"/>
              <a:pathLst>
                <a:path w="5942" h="4893" extrusionOk="0">
                  <a:moveTo>
                    <a:pt x="2973" y="1"/>
                  </a:moveTo>
                  <a:cubicBezTo>
                    <a:pt x="1914" y="1"/>
                    <a:pt x="1085" y="816"/>
                    <a:pt x="176" y="1263"/>
                  </a:cubicBezTo>
                  <a:cubicBezTo>
                    <a:pt x="91" y="1274"/>
                    <a:pt x="23" y="1342"/>
                    <a:pt x="6" y="1427"/>
                  </a:cubicBezTo>
                  <a:cubicBezTo>
                    <a:pt x="0" y="1597"/>
                    <a:pt x="98" y="1638"/>
                    <a:pt x="220" y="1638"/>
                  </a:cubicBezTo>
                  <a:cubicBezTo>
                    <a:pt x="335" y="1638"/>
                    <a:pt x="471" y="1603"/>
                    <a:pt x="567" y="1603"/>
                  </a:cubicBezTo>
                  <a:cubicBezTo>
                    <a:pt x="634" y="1600"/>
                    <a:pt x="701" y="1599"/>
                    <a:pt x="768" y="1599"/>
                  </a:cubicBezTo>
                  <a:cubicBezTo>
                    <a:pt x="1966" y="1599"/>
                    <a:pt x="3176" y="2028"/>
                    <a:pt x="4061" y="2854"/>
                  </a:cubicBezTo>
                  <a:cubicBezTo>
                    <a:pt x="4605" y="3324"/>
                    <a:pt x="5284" y="3936"/>
                    <a:pt x="5324" y="4695"/>
                  </a:cubicBezTo>
                  <a:cubicBezTo>
                    <a:pt x="5324" y="4797"/>
                    <a:pt x="5403" y="4887"/>
                    <a:pt x="5511" y="4893"/>
                  </a:cubicBezTo>
                  <a:cubicBezTo>
                    <a:pt x="5862" y="4848"/>
                    <a:pt x="5692" y="4327"/>
                    <a:pt x="5590" y="4111"/>
                  </a:cubicBezTo>
                  <a:cubicBezTo>
                    <a:pt x="5760" y="3851"/>
                    <a:pt x="5607" y="3375"/>
                    <a:pt x="5681" y="3052"/>
                  </a:cubicBezTo>
                  <a:cubicBezTo>
                    <a:pt x="5941" y="1461"/>
                    <a:pt x="4644" y="294"/>
                    <a:pt x="3183" y="11"/>
                  </a:cubicBezTo>
                  <a:cubicBezTo>
                    <a:pt x="3112" y="4"/>
                    <a:pt x="3042" y="1"/>
                    <a:pt x="2973"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9312106" y="1648078"/>
              <a:ext cx="129963" cy="100935"/>
            </a:xfrm>
            <a:custGeom>
              <a:avLst/>
              <a:gdLst/>
              <a:ahLst/>
              <a:cxnLst/>
              <a:rect l="l" t="t" r="r" b="b"/>
              <a:pathLst>
                <a:path w="4419" h="3432" extrusionOk="0">
                  <a:moveTo>
                    <a:pt x="2462" y="0"/>
                  </a:moveTo>
                  <a:cubicBezTo>
                    <a:pt x="957" y="0"/>
                    <a:pt x="239" y="1646"/>
                    <a:pt x="46" y="2999"/>
                  </a:cubicBezTo>
                  <a:cubicBezTo>
                    <a:pt x="1" y="3089"/>
                    <a:pt x="40" y="3202"/>
                    <a:pt x="131" y="3253"/>
                  </a:cubicBezTo>
                  <a:cubicBezTo>
                    <a:pt x="140" y="3370"/>
                    <a:pt x="237" y="3431"/>
                    <a:pt x="334" y="3431"/>
                  </a:cubicBezTo>
                  <a:cubicBezTo>
                    <a:pt x="424" y="3431"/>
                    <a:pt x="514" y="3377"/>
                    <a:pt x="527" y="3265"/>
                  </a:cubicBezTo>
                  <a:cubicBezTo>
                    <a:pt x="1519" y="2189"/>
                    <a:pt x="2900" y="1605"/>
                    <a:pt x="4282" y="1181"/>
                  </a:cubicBezTo>
                  <a:cubicBezTo>
                    <a:pt x="4418" y="1084"/>
                    <a:pt x="4350" y="897"/>
                    <a:pt x="4243" y="813"/>
                  </a:cubicBezTo>
                  <a:cubicBezTo>
                    <a:pt x="3937" y="331"/>
                    <a:pt x="3382" y="156"/>
                    <a:pt x="2861" y="37"/>
                  </a:cubicBezTo>
                  <a:cubicBezTo>
                    <a:pt x="2722" y="12"/>
                    <a:pt x="2589" y="0"/>
                    <a:pt x="2462" y="0"/>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9494006" y="1967086"/>
              <a:ext cx="29" cy="29"/>
            </a:xfrm>
            <a:custGeom>
              <a:avLst/>
              <a:gdLst/>
              <a:ahLst/>
              <a:cxnLst/>
              <a:rect l="l" t="t" r="r" b="b"/>
              <a:pathLst>
                <a:path w="1" h="1" extrusionOk="0">
                  <a:moveTo>
                    <a:pt x="0" y="1"/>
                  </a:move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9050300" y="1640402"/>
              <a:ext cx="942532" cy="2074464"/>
            </a:xfrm>
            <a:custGeom>
              <a:avLst/>
              <a:gdLst/>
              <a:ahLst/>
              <a:cxnLst/>
              <a:rect l="l" t="t" r="r" b="b"/>
              <a:pathLst>
                <a:path w="32048" h="70536" extrusionOk="0">
                  <a:moveTo>
                    <a:pt x="11287" y="394"/>
                  </a:moveTo>
                  <a:cubicBezTo>
                    <a:pt x="13048" y="496"/>
                    <a:pt x="13779" y="2540"/>
                    <a:pt x="14272" y="3973"/>
                  </a:cubicBezTo>
                  <a:cubicBezTo>
                    <a:pt x="15059" y="6142"/>
                    <a:pt x="14611" y="8504"/>
                    <a:pt x="14634" y="10752"/>
                  </a:cubicBezTo>
                  <a:cubicBezTo>
                    <a:pt x="13620" y="9925"/>
                    <a:pt x="12816" y="8860"/>
                    <a:pt x="11859" y="7971"/>
                  </a:cubicBezTo>
                  <a:cubicBezTo>
                    <a:pt x="10200" y="6465"/>
                    <a:pt x="8976" y="4324"/>
                    <a:pt x="9339" y="2019"/>
                  </a:cubicBezTo>
                  <a:cubicBezTo>
                    <a:pt x="9497" y="1532"/>
                    <a:pt x="9803" y="1113"/>
                    <a:pt x="10222" y="819"/>
                  </a:cubicBezTo>
                  <a:cubicBezTo>
                    <a:pt x="10534" y="587"/>
                    <a:pt x="10902" y="439"/>
                    <a:pt x="11287" y="394"/>
                  </a:cubicBezTo>
                  <a:close/>
                  <a:moveTo>
                    <a:pt x="8689" y="14648"/>
                  </a:moveTo>
                  <a:cubicBezTo>
                    <a:pt x="9645" y="14648"/>
                    <a:pt x="10573" y="15093"/>
                    <a:pt x="11412" y="15526"/>
                  </a:cubicBezTo>
                  <a:cubicBezTo>
                    <a:pt x="14436" y="17293"/>
                    <a:pt x="15948" y="20691"/>
                    <a:pt x="17953" y="23426"/>
                  </a:cubicBezTo>
                  <a:cubicBezTo>
                    <a:pt x="16514" y="22866"/>
                    <a:pt x="15019" y="22452"/>
                    <a:pt x="13541" y="21988"/>
                  </a:cubicBezTo>
                  <a:cubicBezTo>
                    <a:pt x="11349" y="21280"/>
                    <a:pt x="9152" y="20272"/>
                    <a:pt x="7436" y="18697"/>
                  </a:cubicBezTo>
                  <a:cubicBezTo>
                    <a:pt x="6286" y="17163"/>
                    <a:pt x="6298" y="14767"/>
                    <a:pt x="8671" y="14648"/>
                  </a:cubicBezTo>
                  <a:cubicBezTo>
                    <a:pt x="8677" y="14648"/>
                    <a:pt x="8683" y="14648"/>
                    <a:pt x="8689" y="14648"/>
                  </a:cubicBezTo>
                  <a:close/>
                  <a:moveTo>
                    <a:pt x="25864" y="13142"/>
                  </a:moveTo>
                  <a:cubicBezTo>
                    <a:pt x="27838" y="13142"/>
                    <a:pt x="29119" y="15624"/>
                    <a:pt x="28033" y="18278"/>
                  </a:cubicBezTo>
                  <a:cubicBezTo>
                    <a:pt x="27042" y="20606"/>
                    <a:pt x="24669" y="21976"/>
                    <a:pt x="22659" y="23375"/>
                  </a:cubicBezTo>
                  <a:cubicBezTo>
                    <a:pt x="21390" y="24191"/>
                    <a:pt x="20105" y="24984"/>
                    <a:pt x="18864" y="25839"/>
                  </a:cubicBezTo>
                  <a:cubicBezTo>
                    <a:pt x="19374" y="23585"/>
                    <a:pt x="20037" y="21365"/>
                    <a:pt x="20767" y="19168"/>
                  </a:cubicBezTo>
                  <a:cubicBezTo>
                    <a:pt x="21311" y="17503"/>
                    <a:pt x="21979" y="15821"/>
                    <a:pt x="23214" y="14541"/>
                  </a:cubicBezTo>
                  <a:cubicBezTo>
                    <a:pt x="24137" y="13556"/>
                    <a:pt x="25058" y="13142"/>
                    <a:pt x="25864" y="13142"/>
                  </a:cubicBezTo>
                  <a:close/>
                  <a:moveTo>
                    <a:pt x="10905" y="28681"/>
                  </a:moveTo>
                  <a:cubicBezTo>
                    <a:pt x="11769" y="28681"/>
                    <a:pt x="12665" y="29041"/>
                    <a:pt x="13309" y="29814"/>
                  </a:cubicBezTo>
                  <a:cubicBezTo>
                    <a:pt x="14470" y="31072"/>
                    <a:pt x="14985" y="32782"/>
                    <a:pt x="15580" y="34362"/>
                  </a:cubicBezTo>
                  <a:cubicBezTo>
                    <a:pt x="16395" y="36667"/>
                    <a:pt x="16996" y="39057"/>
                    <a:pt x="18015" y="41282"/>
                  </a:cubicBezTo>
                  <a:cubicBezTo>
                    <a:pt x="16843" y="40484"/>
                    <a:pt x="15653" y="39708"/>
                    <a:pt x="14487" y="38904"/>
                  </a:cubicBezTo>
                  <a:lnTo>
                    <a:pt x="14487" y="38910"/>
                  </a:lnTo>
                  <a:cubicBezTo>
                    <a:pt x="12074" y="37086"/>
                    <a:pt x="8942" y="34600"/>
                    <a:pt x="8167" y="31564"/>
                  </a:cubicBezTo>
                  <a:cubicBezTo>
                    <a:pt x="8045" y="29732"/>
                    <a:pt x="9429" y="28681"/>
                    <a:pt x="10905" y="28681"/>
                  </a:cubicBezTo>
                  <a:close/>
                  <a:moveTo>
                    <a:pt x="28592" y="30321"/>
                  </a:moveTo>
                  <a:cubicBezTo>
                    <a:pt x="30047" y="30321"/>
                    <a:pt x="30986" y="31843"/>
                    <a:pt x="31148" y="33326"/>
                  </a:cubicBezTo>
                  <a:cubicBezTo>
                    <a:pt x="31080" y="35359"/>
                    <a:pt x="29200" y="36690"/>
                    <a:pt x="27744" y="37862"/>
                  </a:cubicBezTo>
                  <a:cubicBezTo>
                    <a:pt x="26096" y="39136"/>
                    <a:pt x="24165" y="39986"/>
                    <a:pt x="22228" y="40716"/>
                  </a:cubicBezTo>
                  <a:cubicBezTo>
                    <a:pt x="21073" y="41062"/>
                    <a:pt x="19963" y="41617"/>
                    <a:pt x="18745" y="41701"/>
                  </a:cubicBezTo>
                  <a:cubicBezTo>
                    <a:pt x="19708" y="39708"/>
                    <a:pt x="20728" y="37732"/>
                    <a:pt x="21815" y="35795"/>
                  </a:cubicBezTo>
                  <a:lnTo>
                    <a:pt x="21809" y="35795"/>
                  </a:lnTo>
                  <a:cubicBezTo>
                    <a:pt x="23123" y="33433"/>
                    <a:pt x="25066" y="31355"/>
                    <a:pt x="27699" y="30500"/>
                  </a:cubicBezTo>
                  <a:cubicBezTo>
                    <a:pt x="28014" y="30377"/>
                    <a:pt x="28313" y="30321"/>
                    <a:pt x="28592" y="30321"/>
                  </a:cubicBezTo>
                  <a:close/>
                  <a:moveTo>
                    <a:pt x="8840" y="42177"/>
                  </a:moveTo>
                  <a:cubicBezTo>
                    <a:pt x="10324" y="42500"/>
                    <a:pt x="11661" y="43412"/>
                    <a:pt x="12454" y="44726"/>
                  </a:cubicBezTo>
                  <a:cubicBezTo>
                    <a:pt x="13790" y="46815"/>
                    <a:pt x="14402" y="49262"/>
                    <a:pt x="15002" y="51646"/>
                  </a:cubicBezTo>
                  <a:cubicBezTo>
                    <a:pt x="15336" y="52801"/>
                    <a:pt x="15676" y="53979"/>
                    <a:pt x="15903" y="55169"/>
                  </a:cubicBezTo>
                  <a:lnTo>
                    <a:pt x="15891" y="55157"/>
                  </a:lnTo>
                  <a:cubicBezTo>
                    <a:pt x="15761" y="55084"/>
                    <a:pt x="15636" y="55010"/>
                    <a:pt x="15506" y="54942"/>
                  </a:cubicBezTo>
                  <a:cubicBezTo>
                    <a:pt x="12278" y="53305"/>
                    <a:pt x="4956" y="48271"/>
                    <a:pt x="6519" y="44040"/>
                  </a:cubicBezTo>
                  <a:cubicBezTo>
                    <a:pt x="6745" y="43519"/>
                    <a:pt x="7040" y="42959"/>
                    <a:pt x="7549" y="42642"/>
                  </a:cubicBezTo>
                  <a:cubicBezTo>
                    <a:pt x="7946" y="42460"/>
                    <a:pt x="8399" y="42206"/>
                    <a:pt x="8840" y="42177"/>
                  </a:cubicBezTo>
                  <a:close/>
                  <a:moveTo>
                    <a:pt x="26943" y="47897"/>
                  </a:moveTo>
                  <a:cubicBezTo>
                    <a:pt x="28095" y="47897"/>
                    <a:pt x="29206" y="48313"/>
                    <a:pt x="29823" y="49409"/>
                  </a:cubicBezTo>
                  <a:cubicBezTo>
                    <a:pt x="30514" y="50723"/>
                    <a:pt x="29828" y="52422"/>
                    <a:pt x="28718" y="53288"/>
                  </a:cubicBezTo>
                  <a:cubicBezTo>
                    <a:pt x="25077" y="55775"/>
                    <a:pt x="20484" y="55922"/>
                    <a:pt x="16282" y="56715"/>
                  </a:cubicBezTo>
                  <a:cubicBezTo>
                    <a:pt x="18627" y="53368"/>
                    <a:pt x="21220" y="49675"/>
                    <a:pt x="25196" y="48192"/>
                  </a:cubicBezTo>
                  <a:cubicBezTo>
                    <a:pt x="25748" y="48007"/>
                    <a:pt x="26351" y="47897"/>
                    <a:pt x="26943" y="47897"/>
                  </a:cubicBezTo>
                  <a:close/>
                  <a:moveTo>
                    <a:pt x="4659" y="53363"/>
                  </a:moveTo>
                  <a:cubicBezTo>
                    <a:pt x="5341" y="53363"/>
                    <a:pt x="6029" y="53547"/>
                    <a:pt x="6649" y="53889"/>
                  </a:cubicBezTo>
                  <a:cubicBezTo>
                    <a:pt x="8767" y="55457"/>
                    <a:pt x="10035" y="57972"/>
                    <a:pt x="11123" y="60322"/>
                  </a:cubicBezTo>
                  <a:cubicBezTo>
                    <a:pt x="11757" y="62191"/>
                    <a:pt x="12227" y="64111"/>
                    <a:pt x="12890" y="65968"/>
                  </a:cubicBezTo>
                  <a:cubicBezTo>
                    <a:pt x="12835" y="65969"/>
                    <a:pt x="12779" y="65970"/>
                    <a:pt x="12724" y="65970"/>
                  </a:cubicBezTo>
                  <a:cubicBezTo>
                    <a:pt x="10508" y="65970"/>
                    <a:pt x="8283" y="65306"/>
                    <a:pt x="6377" y="64167"/>
                  </a:cubicBezTo>
                  <a:cubicBezTo>
                    <a:pt x="4440" y="63216"/>
                    <a:pt x="2866" y="61664"/>
                    <a:pt x="1886" y="59745"/>
                  </a:cubicBezTo>
                  <a:cubicBezTo>
                    <a:pt x="850" y="57972"/>
                    <a:pt x="646" y="55123"/>
                    <a:pt x="2668" y="53962"/>
                  </a:cubicBezTo>
                  <a:cubicBezTo>
                    <a:pt x="3274" y="53554"/>
                    <a:pt x="3963" y="53363"/>
                    <a:pt x="4659" y="53363"/>
                  </a:cubicBezTo>
                  <a:close/>
                  <a:moveTo>
                    <a:pt x="25059" y="62460"/>
                  </a:moveTo>
                  <a:cubicBezTo>
                    <a:pt x="26283" y="62460"/>
                    <a:pt x="27549" y="62596"/>
                    <a:pt x="28509" y="63392"/>
                  </a:cubicBezTo>
                  <a:cubicBezTo>
                    <a:pt x="30010" y="64768"/>
                    <a:pt x="29653" y="67294"/>
                    <a:pt x="28118" y="68511"/>
                  </a:cubicBezTo>
                  <a:lnTo>
                    <a:pt x="28135" y="68494"/>
                  </a:lnTo>
                  <a:lnTo>
                    <a:pt x="28135" y="68494"/>
                  </a:lnTo>
                  <a:cubicBezTo>
                    <a:pt x="27027" y="69582"/>
                    <a:pt x="25560" y="69909"/>
                    <a:pt x="24070" y="69909"/>
                  </a:cubicBezTo>
                  <a:cubicBezTo>
                    <a:pt x="23535" y="69909"/>
                    <a:pt x="22997" y="69867"/>
                    <a:pt x="22472" y="69802"/>
                  </a:cubicBezTo>
                  <a:cubicBezTo>
                    <a:pt x="19250" y="69514"/>
                    <a:pt x="16424" y="67673"/>
                    <a:pt x="13649" y="66150"/>
                  </a:cubicBezTo>
                  <a:cubicBezTo>
                    <a:pt x="14996" y="65719"/>
                    <a:pt x="16163" y="64875"/>
                    <a:pt x="17437" y="64269"/>
                  </a:cubicBezTo>
                  <a:cubicBezTo>
                    <a:pt x="19538" y="63369"/>
                    <a:pt x="21758" y="62604"/>
                    <a:pt x="24069" y="62480"/>
                  </a:cubicBezTo>
                  <a:cubicBezTo>
                    <a:pt x="24391" y="62470"/>
                    <a:pt x="24724" y="62460"/>
                    <a:pt x="25059" y="62460"/>
                  </a:cubicBezTo>
                  <a:close/>
                  <a:moveTo>
                    <a:pt x="11307" y="0"/>
                  </a:moveTo>
                  <a:cubicBezTo>
                    <a:pt x="10594" y="0"/>
                    <a:pt x="9841" y="438"/>
                    <a:pt x="9118" y="1527"/>
                  </a:cubicBezTo>
                  <a:cubicBezTo>
                    <a:pt x="8291" y="3996"/>
                    <a:pt x="9792" y="6601"/>
                    <a:pt x="11587" y="8243"/>
                  </a:cubicBezTo>
                  <a:cubicBezTo>
                    <a:pt x="12652" y="9229"/>
                    <a:pt x="13513" y="10418"/>
                    <a:pt x="14679" y="11284"/>
                  </a:cubicBezTo>
                  <a:cubicBezTo>
                    <a:pt x="16163" y="14977"/>
                    <a:pt x="17239" y="18856"/>
                    <a:pt x="17992" y="22786"/>
                  </a:cubicBezTo>
                  <a:cubicBezTo>
                    <a:pt x="17987" y="22781"/>
                    <a:pt x="17981" y="22769"/>
                    <a:pt x="17975" y="22764"/>
                  </a:cubicBezTo>
                  <a:cubicBezTo>
                    <a:pt x="17471" y="22101"/>
                    <a:pt x="17058" y="21388"/>
                    <a:pt x="16593" y="20697"/>
                  </a:cubicBezTo>
                  <a:cubicBezTo>
                    <a:pt x="15319" y="18862"/>
                    <a:pt x="14107" y="16885"/>
                    <a:pt x="12244" y="15588"/>
                  </a:cubicBezTo>
                  <a:cubicBezTo>
                    <a:pt x="11210" y="14960"/>
                    <a:pt x="9996" y="14280"/>
                    <a:pt x="8759" y="14280"/>
                  </a:cubicBezTo>
                  <a:cubicBezTo>
                    <a:pt x="8458" y="14280"/>
                    <a:pt x="8156" y="14320"/>
                    <a:pt x="7855" y="14410"/>
                  </a:cubicBezTo>
                  <a:cubicBezTo>
                    <a:pt x="6201" y="14886"/>
                    <a:pt x="5986" y="16766"/>
                    <a:pt x="6660" y="18131"/>
                  </a:cubicBezTo>
                  <a:cubicBezTo>
                    <a:pt x="7187" y="19428"/>
                    <a:pt x="8569" y="20062"/>
                    <a:pt x="9696" y="20759"/>
                  </a:cubicBezTo>
                  <a:cubicBezTo>
                    <a:pt x="12306" y="22350"/>
                    <a:pt x="15432" y="22718"/>
                    <a:pt x="18174" y="23970"/>
                  </a:cubicBezTo>
                  <a:cubicBezTo>
                    <a:pt x="18179" y="23976"/>
                    <a:pt x="18190" y="23976"/>
                    <a:pt x="18196" y="23981"/>
                  </a:cubicBezTo>
                  <a:cubicBezTo>
                    <a:pt x="18672" y="27368"/>
                    <a:pt x="18830" y="30794"/>
                    <a:pt x="18898" y="34209"/>
                  </a:cubicBezTo>
                  <a:cubicBezTo>
                    <a:pt x="18819" y="36571"/>
                    <a:pt x="18649" y="38938"/>
                    <a:pt x="18406" y="41294"/>
                  </a:cubicBezTo>
                  <a:cubicBezTo>
                    <a:pt x="17562" y="39187"/>
                    <a:pt x="16814" y="36984"/>
                    <a:pt x="16129" y="34798"/>
                  </a:cubicBezTo>
                  <a:cubicBezTo>
                    <a:pt x="15382" y="32776"/>
                    <a:pt x="14793" y="30471"/>
                    <a:pt x="13043" y="29067"/>
                  </a:cubicBezTo>
                  <a:cubicBezTo>
                    <a:pt x="12363" y="28510"/>
                    <a:pt x="11623" y="28269"/>
                    <a:pt x="10918" y="28269"/>
                  </a:cubicBezTo>
                  <a:cubicBezTo>
                    <a:pt x="8657" y="28269"/>
                    <a:pt x="6758" y="30742"/>
                    <a:pt x="8359" y="33173"/>
                  </a:cubicBezTo>
                  <a:cubicBezTo>
                    <a:pt x="10404" y="36735"/>
                    <a:pt x="13932" y="39051"/>
                    <a:pt x="17290" y="41254"/>
                  </a:cubicBezTo>
                  <a:cubicBezTo>
                    <a:pt x="17607" y="41464"/>
                    <a:pt x="17930" y="41668"/>
                    <a:pt x="18236" y="41894"/>
                  </a:cubicBezTo>
                  <a:cubicBezTo>
                    <a:pt x="18258" y="41934"/>
                    <a:pt x="18292" y="41962"/>
                    <a:pt x="18338" y="41979"/>
                  </a:cubicBezTo>
                  <a:cubicBezTo>
                    <a:pt x="17907" y="45955"/>
                    <a:pt x="17273" y="49919"/>
                    <a:pt x="16480" y="53832"/>
                  </a:cubicBezTo>
                  <a:cubicBezTo>
                    <a:pt x="16395" y="54178"/>
                    <a:pt x="16316" y="54529"/>
                    <a:pt x="16231" y="54880"/>
                  </a:cubicBezTo>
                  <a:cubicBezTo>
                    <a:pt x="15999" y="53747"/>
                    <a:pt x="15693" y="52643"/>
                    <a:pt x="15365" y="51539"/>
                  </a:cubicBezTo>
                  <a:cubicBezTo>
                    <a:pt x="14606" y="48662"/>
                    <a:pt x="13920" y="45490"/>
                    <a:pt x="11774" y="43293"/>
                  </a:cubicBezTo>
                  <a:cubicBezTo>
                    <a:pt x="10919" y="42528"/>
                    <a:pt x="9786" y="41843"/>
                    <a:pt x="8625" y="41803"/>
                  </a:cubicBezTo>
                  <a:cubicBezTo>
                    <a:pt x="6428" y="42189"/>
                    <a:pt x="5375" y="44720"/>
                    <a:pt x="6145" y="46696"/>
                  </a:cubicBezTo>
                  <a:cubicBezTo>
                    <a:pt x="7895" y="50848"/>
                    <a:pt x="12187" y="53696"/>
                    <a:pt x="16050" y="55644"/>
                  </a:cubicBezTo>
                  <a:cubicBezTo>
                    <a:pt x="15461" y="58136"/>
                    <a:pt x="14849" y="60622"/>
                    <a:pt x="14090" y="63069"/>
                  </a:cubicBezTo>
                  <a:cubicBezTo>
                    <a:pt x="13790" y="63964"/>
                    <a:pt x="13507" y="64858"/>
                    <a:pt x="13224" y="65759"/>
                  </a:cubicBezTo>
                  <a:cubicBezTo>
                    <a:pt x="13179" y="65600"/>
                    <a:pt x="13128" y="65442"/>
                    <a:pt x="13077" y="65283"/>
                  </a:cubicBezTo>
                  <a:cubicBezTo>
                    <a:pt x="12488" y="63737"/>
                    <a:pt x="12120" y="62117"/>
                    <a:pt x="11604" y="60549"/>
                  </a:cubicBezTo>
                  <a:cubicBezTo>
                    <a:pt x="10998" y="58991"/>
                    <a:pt x="10211" y="57508"/>
                    <a:pt x="9260" y="56137"/>
                  </a:cubicBezTo>
                  <a:cubicBezTo>
                    <a:pt x="8071" y="54430"/>
                    <a:pt x="6744" y="52955"/>
                    <a:pt x="4570" y="52955"/>
                  </a:cubicBezTo>
                  <a:cubicBezTo>
                    <a:pt x="4464" y="52955"/>
                    <a:pt x="4357" y="52959"/>
                    <a:pt x="4248" y="52966"/>
                  </a:cubicBezTo>
                  <a:cubicBezTo>
                    <a:pt x="85" y="53679"/>
                    <a:pt x="0" y="57927"/>
                    <a:pt x="2073" y="60843"/>
                  </a:cubicBezTo>
                  <a:cubicBezTo>
                    <a:pt x="3234" y="62752"/>
                    <a:pt x="5103" y="64020"/>
                    <a:pt x="7074" y="64983"/>
                  </a:cubicBezTo>
                  <a:cubicBezTo>
                    <a:pt x="8280" y="65623"/>
                    <a:pt x="9588" y="66031"/>
                    <a:pt x="10942" y="66189"/>
                  </a:cubicBezTo>
                  <a:cubicBezTo>
                    <a:pt x="11456" y="66254"/>
                    <a:pt x="11991" y="66373"/>
                    <a:pt x="12518" y="66373"/>
                  </a:cubicBezTo>
                  <a:cubicBezTo>
                    <a:pt x="12686" y="66373"/>
                    <a:pt x="12854" y="66361"/>
                    <a:pt x="13020" y="66331"/>
                  </a:cubicBezTo>
                  <a:cubicBezTo>
                    <a:pt x="13031" y="66342"/>
                    <a:pt x="13037" y="66342"/>
                    <a:pt x="13043" y="66348"/>
                  </a:cubicBezTo>
                  <a:cubicBezTo>
                    <a:pt x="12646" y="67650"/>
                    <a:pt x="12272" y="68964"/>
                    <a:pt x="11921" y="70289"/>
                  </a:cubicBezTo>
                  <a:cubicBezTo>
                    <a:pt x="11893" y="70391"/>
                    <a:pt x="11955" y="70493"/>
                    <a:pt x="12052" y="70527"/>
                  </a:cubicBezTo>
                  <a:cubicBezTo>
                    <a:pt x="12069" y="70533"/>
                    <a:pt x="12087" y="70535"/>
                    <a:pt x="12105" y="70535"/>
                  </a:cubicBezTo>
                  <a:cubicBezTo>
                    <a:pt x="12145" y="70535"/>
                    <a:pt x="12184" y="70522"/>
                    <a:pt x="12216" y="70499"/>
                  </a:cubicBezTo>
                  <a:cubicBezTo>
                    <a:pt x="12250" y="70471"/>
                    <a:pt x="12278" y="70437"/>
                    <a:pt x="12289" y="70391"/>
                  </a:cubicBezTo>
                  <a:cubicBezTo>
                    <a:pt x="12680" y="69089"/>
                    <a:pt x="12975" y="67752"/>
                    <a:pt x="13399" y="66455"/>
                  </a:cubicBezTo>
                  <a:cubicBezTo>
                    <a:pt x="13564" y="66591"/>
                    <a:pt x="13824" y="66682"/>
                    <a:pt x="13966" y="66801"/>
                  </a:cubicBezTo>
                  <a:cubicBezTo>
                    <a:pt x="15053" y="67379"/>
                    <a:pt x="16112" y="67990"/>
                    <a:pt x="17222" y="68500"/>
                  </a:cubicBezTo>
                  <a:cubicBezTo>
                    <a:pt x="19034" y="69463"/>
                    <a:pt x="21050" y="70193"/>
                    <a:pt x="23135" y="70233"/>
                  </a:cubicBezTo>
                  <a:cubicBezTo>
                    <a:pt x="23507" y="70262"/>
                    <a:pt x="23885" y="70283"/>
                    <a:pt x="24264" y="70283"/>
                  </a:cubicBezTo>
                  <a:cubicBezTo>
                    <a:pt x="25337" y="70283"/>
                    <a:pt x="26410" y="70120"/>
                    <a:pt x="27331" y="69542"/>
                  </a:cubicBezTo>
                  <a:cubicBezTo>
                    <a:pt x="29562" y="68392"/>
                    <a:pt x="30786" y="65419"/>
                    <a:pt x="29007" y="63352"/>
                  </a:cubicBezTo>
                  <a:cubicBezTo>
                    <a:pt x="27988" y="62224"/>
                    <a:pt x="26372" y="62074"/>
                    <a:pt x="24917" y="62074"/>
                  </a:cubicBezTo>
                  <a:cubicBezTo>
                    <a:pt x="24780" y="62074"/>
                    <a:pt x="24644" y="62076"/>
                    <a:pt x="24511" y="62078"/>
                  </a:cubicBezTo>
                  <a:cubicBezTo>
                    <a:pt x="21945" y="62134"/>
                    <a:pt x="19465" y="62944"/>
                    <a:pt x="17137" y="63981"/>
                  </a:cubicBezTo>
                  <a:cubicBezTo>
                    <a:pt x="15959" y="64536"/>
                    <a:pt x="14872" y="65334"/>
                    <a:pt x="13626" y="65748"/>
                  </a:cubicBezTo>
                  <a:cubicBezTo>
                    <a:pt x="14572" y="62888"/>
                    <a:pt x="15399" y="59988"/>
                    <a:pt x="16112" y="57060"/>
                  </a:cubicBezTo>
                  <a:cubicBezTo>
                    <a:pt x="20269" y="56488"/>
                    <a:pt x="24805" y="56080"/>
                    <a:pt x="28526" y="53877"/>
                  </a:cubicBezTo>
                  <a:cubicBezTo>
                    <a:pt x="32047" y="51394"/>
                    <a:pt x="30431" y="47488"/>
                    <a:pt x="26930" y="47488"/>
                  </a:cubicBezTo>
                  <a:cubicBezTo>
                    <a:pt x="26383" y="47488"/>
                    <a:pt x="25789" y="47584"/>
                    <a:pt x="25162" y="47795"/>
                  </a:cubicBezTo>
                  <a:cubicBezTo>
                    <a:pt x="21305" y="49149"/>
                    <a:pt x="18678" y="52637"/>
                    <a:pt x="16401" y="55865"/>
                  </a:cubicBezTo>
                  <a:cubicBezTo>
                    <a:pt x="17245" y="52241"/>
                    <a:pt x="17896" y="48571"/>
                    <a:pt x="18349" y="44873"/>
                  </a:cubicBezTo>
                  <a:cubicBezTo>
                    <a:pt x="18468" y="43944"/>
                    <a:pt x="18581" y="43015"/>
                    <a:pt x="18695" y="42087"/>
                  </a:cubicBezTo>
                  <a:cubicBezTo>
                    <a:pt x="18699" y="42087"/>
                    <a:pt x="18704" y="42087"/>
                    <a:pt x="18709" y="42087"/>
                  </a:cubicBezTo>
                  <a:cubicBezTo>
                    <a:pt x="19721" y="42087"/>
                    <a:pt x="22864" y="40885"/>
                    <a:pt x="23123" y="40778"/>
                  </a:cubicBezTo>
                  <a:cubicBezTo>
                    <a:pt x="24488" y="40240"/>
                    <a:pt x="25808" y="39583"/>
                    <a:pt x="27065" y="38813"/>
                  </a:cubicBezTo>
                  <a:cubicBezTo>
                    <a:pt x="28996" y="37346"/>
                    <a:pt x="31958" y="35517"/>
                    <a:pt x="31437" y="32708"/>
                  </a:cubicBezTo>
                  <a:cubicBezTo>
                    <a:pt x="31103" y="31508"/>
                    <a:pt x="30310" y="30081"/>
                    <a:pt x="28939" y="29950"/>
                  </a:cubicBezTo>
                  <a:cubicBezTo>
                    <a:pt x="28865" y="29945"/>
                    <a:pt x="28790" y="29942"/>
                    <a:pt x="28716" y="29942"/>
                  </a:cubicBezTo>
                  <a:cubicBezTo>
                    <a:pt x="27684" y="29942"/>
                    <a:pt x="26713" y="30439"/>
                    <a:pt x="25830" y="30936"/>
                  </a:cubicBezTo>
                  <a:cubicBezTo>
                    <a:pt x="23372" y="32244"/>
                    <a:pt x="21900" y="34724"/>
                    <a:pt x="20648" y="37114"/>
                  </a:cubicBezTo>
                  <a:cubicBezTo>
                    <a:pt x="20037" y="38264"/>
                    <a:pt x="19425" y="39414"/>
                    <a:pt x="18859" y="40580"/>
                  </a:cubicBezTo>
                  <a:cubicBezTo>
                    <a:pt x="19210" y="37228"/>
                    <a:pt x="19408" y="33858"/>
                    <a:pt x="19165" y="30488"/>
                  </a:cubicBezTo>
                  <a:cubicBezTo>
                    <a:pt x="19108" y="29073"/>
                    <a:pt x="19000" y="27651"/>
                    <a:pt x="18842" y="26235"/>
                  </a:cubicBezTo>
                  <a:cubicBezTo>
                    <a:pt x="18938" y="26224"/>
                    <a:pt x="19029" y="26184"/>
                    <a:pt x="19102" y="26133"/>
                  </a:cubicBezTo>
                  <a:cubicBezTo>
                    <a:pt x="20824" y="24927"/>
                    <a:pt x="22647" y="23879"/>
                    <a:pt x="24363" y="22662"/>
                  </a:cubicBezTo>
                  <a:cubicBezTo>
                    <a:pt x="31025" y="18457"/>
                    <a:pt x="29114" y="12773"/>
                    <a:pt x="25836" y="12773"/>
                  </a:cubicBezTo>
                  <a:cubicBezTo>
                    <a:pt x="24051" y="12773"/>
                    <a:pt x="21859" y="14460"/>
                    <a:pt x="20427" y="18992"/>
                  </a:cubicBezTo>
                  <a:cubicBezTo>
                    <a:pt x="19765" y="20951"/>
                    <a:pt x="19187" y="22934"/>
                    <a:pt x="18689" y="24938"/>
                  </a:cubicBezTo>
                  <a:cubicBezTo>
                    <a:pt x="18066" y="20266"/>
                    <a:pt x="16882" y="15668"/>
                    <a:pt x="15070" y="11324"/>
                  </a:cubicBezTo>
                  <a:lnTo>
                    <a:pt x="15076" y="11318"/>
                  </a:lnTo>
                  <a:cubicBezTo>
                    <a:pt x="15059" y="11301"/>
                    <a:pt x="15047" y="11279"/>
                    <a:pt x="15042" y="11262"/>
                  </a:cubicBezTo>
                  <a:cubicBezTo>
                    <a:pt x="15025" y="11222"/>
                    <a:pt x="15025" y="11182"/>
                    <a:pt x="15030" y="11143"/>
                  </a:cubicBezTo>
                  <a:cubicBezTo>
                    <a:pt x="15030" y="11131"/>
                    <a:pt x="15030" y="11114"/>
                    <a:pt x="15030" y="11103"/>
                  </a:cubicBezTo>
                  <a:cubicBezTo>
                    <a:pt x="15030" y="11063"/>
                    <a:pt x="15030" y="11024"/>
                    <a:pt x="15036" y="10984"/>
                  </a:cubicBezTo>
                  <a:cubicBezTo>
                    <a:pt x="14934" y="8617"/>
                    <a:pt x="15489" y="6159"/>
                    <a:pt x="14640" y="3871"/>
                  </a:cubicBezTo>
                  <a:cubicBezTo>
                    <a:pt x="14158" y="1976"/>
                    <a:pt x="12823" y="0"/>
                    <a:pt x="11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9889567" y="3224738"/>
              <a:ext cx="529" cy="382"/>
            </a:xfrm>
            <a:custGeom>
              <a:avLst/>
              <a:gdLst/>
              <a:ahLst/>
              <a:cxnLst/>
              <a:rect l="l" t="t" r="r" b="b"/>
              <a:pathLst>
                <a:path w="18" h="13" extrusionOk="0">
                  <a:moveTo>
                    <a:pt x="0" y="12"/>
                  </a:moveTo>
                  <a:lnTo>
                    <a:pt x="17" y="1"/>
                  </a:ln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9889391" y="3225091"/>
              <a:ext cx="206" cy="29"/>
            </a:xfrm>
            <a:custGeom>
              <a:avLst/>
              <a:gdLst/>
              <a:ahLst/>
              <a:cxnLst/>
              <a:rect l="l" t="t" r="r" b="b"/>
              <a:pathLst>
                <a:path w="7" h="1" extrusionOk="0">
                  <a:moveTo>
                    <a:pt x="6" y="0"/>
                  </a:moveTo>
                  <a:lnTo>
                    <a:pt x="1" y="0"/>
                  </a:lnTo>
                  <a:lnTo>
                    <a:pt x="1" y="0"/>
                  </a:ln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3"/>
          <p:cNvGrpSpPr/>
          <p:nvPr/>
        </p:nvGrpSpPr>
        <p:grpSpPr>
          <a:xfrm>
            <a:off x="110642" y="3432374"/>
            <a:ext cx="185337" cy="223791"/>
            <a:chOff x="7027228" y="181852"/>
            <a:chExt cx="510007" cy="615826"/>
          </a:xfrm>
        </p:grpSpPr>
        <p:sp>
          <p:nvSpPr>
            <p:cNvPr id="256" name="Google Shape;256;p13"/>
            <p:cNvSpPr/>
            <p:nvPr/>
          </p:nvSpPr>
          <p:spPr>
            <a:xfrm>
              <a:off x="7084167" y="248037"/>
              <a:ext cx="410969" cy="483949"/>
            </a:xfrm>
            <a:custGeom>
              <a:avLst/>
              <a:gdLst/>
              <a:ahLst/>
              <a:cxnLst/>
              <a:rect l="l" t="t" r="r" b="b"/>
              <a:pathLst>
                <a:path w="14312" h="16855" extrusionOk="0">
                  <a:moveTo>
                    <a:pt x="6484" y="1"/>
                  </a:moveTo>
                  <a:cubicBezTo>
                    <a:pt x="5125" y="3444"/>
                    <a:pt x="3262" y="7108"/>
                    <a:pt x="0" y="9079"/>
                  </a:cubicBezTo>
                  <a:cubicBezTo>
                    <a:pt x="549" y="9254"/>
                    <a:pt x="1065" y="9515"/>
                    <a:pt x="1535" y="9838"/>
                  </a:cubicBezTo>
                  <a:cubicBezTo>
                    <a:pt x="3789" y="11469"/>
                    <a:pt x="4978" y="14204"/>
                    <a:pt x="5544" y="16854"/>
                  </a:cubicBezTo>
                  <a:cubicBezTo>
                    <a:pt x="6756" y="12743"/>
                    <a:pt x="10143" y="9073"/>
                    <a:pt x="14311" y="7884"/>
                  </a:cubicBezTo>
                  <a:cubicBezTo>
                    <a:pt x="10664" y="6587"/>
                    <a:pt x="7719" y="3670"/>
                    <a:pt x="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073256" y="447539"/>
              <a:ext cx="448528" cy="285689"/>
            </a:xfrm>
            <a:custGeom>
              <a:avLst/>
              <a:gdLst/>
              <a:ahLst/>
              <a:cxnLst/>
              <a:rect l="l" t="t" r="r" b="b"/>
              <a:pathLst>
                <a:path w="15620" h="9950" extrusionOk="0">
                  <a:moveTo>
                    <a:pt x="13865" y="0"/>
                  </a:moveTo>
                  <a:cubicBezTo>
                    <a:pt x="13777" y="0"/>
                    <a:pt x="13687" y="31"/>
                    <a:pt x="13604" y="103"/>
                  </a:cubicBezTo>
                  <a:cubicBezTo>
                    <a:pt x="13219" y="488"/>
                    <a:pt x="12811" y="851"/>
                    <a:pt x="12375" y="1185"/>
                  </a:cubicBezTo>
                  <a:cubicBezTo>
                    <a:pt x="10196" y="2888"/>
                    <a:pt x="8396" y="3605"/>
                    <a:pt x="6568" y="3605"/>
                  </a:cubicBezTo>
                  <a:cubicBezTo>
                    <a:pt x="4719" y="3605"/>
                    <a:pt x="2840" y="2871"/>
                    <a:pt x="510" y="1683"/>
                  </a:cubicBezTo>
                  <a:cubicBezTo>
                    <a:pt x="114" y="1729"/>
                    <a:pt x="1" y="2261"/>
                    <a:pt x="312" y="2488"/>
                  </a:cubicBezTo>
                  <a:cubicBezTo>
                    <a:pt x="771" y="2697"/>
                    <a:pt x="1207" y="2935"/>
                    <a:pt x="1620" y="3212"/>
                  </a:cubicBezTo>
                  <a:cubicBezTo>
                    <a:pt x="1960" y="3388"/>
                    <a:pt x="2306" y="3547"/>
                    <a:pt x="2662" y="3683"/>
                  </a:cubicBezTo>
                  <a:cubicBezTo>
                    <a:pt x="2634" y="3745"/>
                    <a:pt x="2623" y="3807"/>
                    <a:pt x="2611" y="3875"/>
                  </a:cubicBezTo>
                  <a:cubicBezTo>
                    <a:pt x="2611" y="4090"/>
                    <a:pt x="2764" y="4232"/>
                    <a:pt x="2917" y="4368"/>
                  </a:cubicBezTo>
                  <a:cubicBezTo>
                    <a:pt x="4208" y="5466"/>
                    <a:pt x="4848" y="7171"/>
                    <a:pt x="5301" y="8745"/>
                  </a:cubicBezTo>
                  <a:cubicBezTo>
                    <a:pt x="5330" y="9114"/>
                    <a:pt x="5030" y="9731"/>
                    <a:pt x="5511" y="9923"/>
                  </a:cubicBezTo>
                  <a:cubicBezTo>
                    <a:pt x="5571" y="9940"/>
                    <a:pt x="5638" y="9949"/>
                    <a:pt x="5706" y="9949"/>
                  </a:cubicBezTo>
                  <a:cubicBezTo>
                    <a:pt x="5978" y="9949"/>
                    <a:pt x="6277" y="9812"/>
                    <a:pt x="6304" y="9527"/>
                  </a:cubicBezTo>
                  <a:cubicBezTo>
                    <a:pt x="6174" y="7058"/>
                    <a:pt x="8677" y="5602"/>
                    <a:pt x="9945" y="3779"/>
                  </a:cubicBezTo>
                  <a:cubicBezTo>
                    <a:pt x="9962" y="3750"/>
                    <a:pt x="9974" y="3722"/>
                    <a:pt x="9979" y="3694"/>
                  </a:cubicBezTo>
                  <a:cubicBezTo>
                    <a:pt x="11027" y="3224"/>
                    <a:pt x="12007" y="2618"/>
                    <a:pt x="12896" y="1899"/>
                  </a:cubicBezTo>
                  <a:cubicBezTo>
                    <a:pt x="12953" y="1921"/>
                    <a:pt x="13010" y="1929"/>
                    <a:pt x="13070" y="1929"/>
                  </a:cubicBezTo>
                  <a:cubicBezTo>
                    <a:pt x="13087" y="1929"/>
                    <a:pt x="13105" y="1928"/>
                    <a:pt x="13122" y="1927"/>
                  </a:cubicBezTo>
                  <a:cubicBezTo>
                    <a:pt x="13394" y="1882"/>
                    <a:pt x="13660" y="1802"/>
                    <a:pt x="13915" y="1689"/>
                  </a:cubicBezTo>
                  <a:cubicBezTo>
                    <a:pt x="14402" y="1672"/>
                    <a:pt x="15620" y="953"/>
                    <a:pt x="14861" y="454"/>
                  </a:cubicBezTo>
                  <a:cubicBezTo>
                    <a:pt x="14748" y="329"/>
                    <a:pt x="14589" y="259"/>
                    <a:pt x="14426" y="259"/>
                  </a:cubicBezTo>
                  <a:cubicBezTo>
                    <a:pt x="14376" y="259"/>
                    <a:pt x="14327" y="266"/>
                    <a:pt x="14278" y="279"/>
                  </a:cubicBezTo>
                  <a:cubicBezTo>
                    <a:pt x="14199" y="121"/>
                    <a:pt x="14037" y="0"/>
                    <a:pt x="1386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168729" y="243041"/>
              <a:ext cx="176339" cy="145544"/>
            </a:xfrm>
            <a:custGeom>
              <a:avLst/>
              <a:gdLst/>
              <a:ahLst/>
              <a:cxnLst/>
              <a:rect l="l" t="t" r="r" b="b"/>
              <a:pathLst>
                <a:path w="6141" h="5069" extrusionOk="0">
                  <a:moveTo>
                    <a:pt x="3460" y="0"/>
                  </a:moveTo>
                  <a:cubicBezTo>
                    <a:pt x="3206" y="0"/>
                    <a:pt x="2940" y="177"/>
                    <a:pt x="2956" y="469"/>
                  </a:cubicBezTo>
                  <a:cubicBezTo>
                    <a:pt x="2707" y="571"/>
                    <a:pt x="2599" y="866"/>
                    <a:pt x="2724" y="1103"/>
                  </a:cubicBezTo>
                  <a:cubicBezTo>
                    <a:pt x="2724" y="1109"/>
                    <a:pt x="2724" y="1109"/>
                    <a:pt x="2730" y="1115"/>
                  </a:cubicBezTo>
                  <a:cubicBezTo>
                    <a:pt x="2710" y="1113"/>
                    <a:pt x="2690" y="1112"/>
                    <a:pt x="2670" y="1112"/>
                  </a:cubicBezTo>
                  <a:cubicBezTo>
                    <a:pt x="2182" y="1112"/>
                    <a:pt x="1803" y="1638"/>
                    <a:pt x="2282" y="1981"/>
                  </a:cubicBezTo>
                  <a:cubicBezTo>
                    <a:pt x="2163" y="2123"/>
                    <a:pt x="2141" y="2321"/>
                    <a:pt x="2226" y="2491"/>
                  </a:cubicBezTo>
                  <a:cubicBezTo>
                    <a:pt x="2226" y="2491"/>
                    <a:pt x="2226" y="2491"/>
                    <a:pt x="2226" y="2497"/>
                  </a:cubicBezTo>
                  <a:cubicBezTo>
                    <a:pt x="2193" y="2494"/>
                    <a:pt x="2159" y="2493"/>
                    <a:pt x="2125" y="2493"/>
                  </a:cubicBezTo>
                  <a:cubicBezTo>
                    <a:pt x="1657" y="2493"/>
                    <a:pt x="1059" y="2745"/>
                    <a:pt x="1444" y="3278"/>
                  </a:cubicBezTo>
                  <a:cubicBezTo>
                    <a:pt x="1387" y="3346"/>
                    <a:pt x="1353" y="3420"/>
                    <a:pt x="1342" y="3505"/>
                  </a:cubicBezTo>
                  <a:cubicBezTo>
                    <a:pt x="1336" y="3539"/>
                    <a:pt x="1336" y="3573"/>
                    <a:pt x="1342" y="3607"/>
                  </a:cubicBezTo>
                  <a:cubicBezTo>
                    <a:pt x="0" y="4395"/>
                    <a:pt x="2429" y="5068"/>
                    <a:pt x="3391" y="5068"/>
                  </a:cubicBezTo>
                  <a:cubicBezTo>
                    <a:pt x="3493" y="5068"/>
                    <a:pt x="3579" y="5061"/>
                    <a:pt x="3641" y="5045"/>
                  </a:cubicBezTo>
                  <a:cubicBezTo>
                    <a:pt x="4565" y="4983"/>
                    <a:pt x="5533" y="4422"/>
                    <a:pt x="6043" y="3675"/>
                  </a:cubicBezTo>
                  <a:cubicBezTo>
                    <a:pt x="6140" y="3298"/>
                    <a:pt x="5841" y="3104"/>
                    <a:pt x="5526" y="3104"/>
                  </a:cubicBezTo>
                  <a:cubicBezTo>
                    <a:pt x="5420" y="3104"/>
                    <a:pt x="5311" y="3126"/>
                    <a:pt x="5216" y="3171"/>
                  </a:cubicBezTo>
                  <a:cubicBezTo>
                    <a:pt x="5193" y="3108"/>
                    <a:pt x="5159" y="3052"/>
                    <a:pt x="5114" y="3001"/>
                  </a:cubicBezTo>
                  <a:cubicBezTo>
                    <a:pt x="5323" y="2695"/>
                    <a:pt x="5035" y="2276"/>
                    <a:pt x="4695" y="2219"/>
                  </a:cubicBezTo>
                  <a:cubicBezTo>
                    <a:pt x="4740" y="2049"/>
                    <a:pt x="4683" y="1862"/>
                    <a:pt x="4548" y="1749"/>
                  </a:cubicBezTo>
                  <a:cubicBezTo>
                    <a:pt x="4474" y="1692"/>
                    <a:pt x="4395" y="1647"/>
                    <a:pt x="4310" y="1607"/>
                  </a:cubicBezTo>
                  <a:cubicBezTo>
                    <a:pt x="4423" y="1409"/>
                    <a:pt x="4349" y="1126"/>
                    <a:pt x="4185" y="973"/>
                  </a:cubicBezTo>
                  <a:cubicBezTo>
                    <a:pt x="4230" y="871"/>
                    <a:pt x="4230" y="752"/>
                    <a:pt x="4185" y="650"/>
                  </a:cubicBezTo>
                  <a:cubicBezTo>
                    <a:pt x="4117" y="509"/>
                    <a:pt x="4015" y="390"/>
                    <a:pt x="3885" y="299"/>
                  </a:cubicBezTo>
                  <a:cubicBezTo>
                    <a:pt x="3823" y="93"/>
                    <a:pt x="3645" y="0"/>
                    <a:pt x="3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7027228" y="181852"/>
              <a:ext cx="510007" cy="615826"/>
            </a:xfrm>
            <a:custGeom>
              <a:avLst/>
              <a:gdLst/>
              <a:ahLst/>
              <a:cxnLst/>
              <a:rect l="l" t="t" r="r" b="b"/>
              <a:pathLst>
                <a:path w="17761" h="21448" extrusionOk="0">
                  <a:moveTo>
                    <a:pt x="15926" y="9169"/>
                  </a:moveTo>
                  <a:lnTo>
                    <a:pt x="15932" y="9175"/>
                  </a:lnTo>
                  <a:cubicBezTo>
                    <a:pt x="15932" y="9169"/>
                    <a:pt x="15926" y="9169"/>
                    <a:pt x="15926" y="9169"/>
                  </a:cubicBezTo>
                  <a:close/>
                  <a:moveTo>
                    <a:pt x="18" y="11554"/>
                  </a:moveTo>
                  <a:lnTo>
                    <a:pt x="18" y="11554"/>
                  </a:lnTo>
                  <a:cubicBezTo>
                    <a:pt x="30" y="11558"/>
                    <a:pt x="44" y="11561"/>
                    <a:pt x="57" y="11565"/>
                  </a:cubicBezTo>
                  <a:lnTo>
                    <a:pt x="57" y="11565"/>
                  </a:lnTo>
                  <a:lnTo>
                    <a:pt x="27" y="11556"/>
                  </a:lnTo>
                  <a:lnTo>
                    <a:pt x="27" y="11556"/>
                  </a:lnTo>
                  <a:cubicBezTo>
                    <a:pt x="24" y="11555"/>
                    <a:pt x="21" y="11555"/>
                    <a:pt x="18" y="11554"/>
                  </a:cubicBezTo>
                  <a:close/>
                  <a:moveTo>
                    <a:pt x="57" y="11565"/>
                  </a:moveTo>
                  <a:lnTo>
                    <a:pt x="75" y="11571"/>
                  </a:lnTo>
                  <a:cubicBezTo>
                    <a:pt x="69" y="11569"/>
                    <a:pt x="63" y="11567"/>
                    <a:pt x="57" y="11565"/>
                  </a:cubicBezTo>
                  <a:close/>
                  <a:moveTo>
                    <a:pt x="8467" y="2306"/>
                  </a:moveTo>
                  <a:cubicBezTo>
                    <a:pt x="9702" y="5975"/>
                    <a:pt x="12647" y="8892"/>
                    <a:pt x="16288" y="10189"/>
                  </a:cubicBezTo>
                  <a:cubicBezTo>
                    <a:pt x="12126" y="11378"/>
                    <a:pt x="8739" y="15048"/>
                    <a:pt x="7527" y="19159"/>
                  </a:cubicBezTo>
                  <a:cubicBezTo>
                    <a:pt x="6955" y="16515"/>
                    <a:pt x="5772" y="13779"/>
                    <a:pt x="3518" y="12143"/>
                  </a:cubicBezTo>
                  <a:cubicBezTo>
                    <a:pt x="3048" y="11820"/>
                    <a:pt x="2527" y="11559"/>
                    <a:pt x="1983" y="11384"/>
                  </a:cubicBezTo>
                  <a:cubicBezTo>
                    <a:pt x="5239" y="9413"/>
                    <a:pt x="7108" y="5749"/>
                    <a:pt x="8467" y="2306"/>
                  </a:cubicBezTo>
                  <a:close/>
                  <a:moveTo>
                    <a:pt x="8383" y="1"/>
                  </a:moveTo>
                  <a:cubicBezTo>
                    <a:pt x="8292" y="244"/>
                    <a:pt x="8207" y="488"/>
                    <a:pt x="8122" y="726"/>
                  </a:cubicBezTo>
                  <a:cubicBezTo>
                    <a:pt x="7980" y="1133"/>
                    <a:pt x="7833" y="1530"/>
                    <a:pt x="7669" y="1926"/>
                  </a:cubicBezTo>
                  <a:cubicBezTo>
                    <a:pt x="7646" y="1983"/>
                    <a:pt x="7624" y="2034"/>
                    <a:pt x="7595" y="2090"/>
                  </a:cubicBezTo>
                  <a:cubicBezTo>
                    <a:pt x="6876" y="4186"/>
                    <a:pt x="5681" y="6168"/>
                    <a:pt x="4430" y="7980"/>
                  </a:cubicBezTo>
                  <a:cubicBezTo>
                    <a:pt x="3903" y="8677"/>
                    <a:pt x="3297" y="9305"/>
                    <a:pt x="2623" y="9860"/>
                  </a:cubicBezTo>
                  <a:cubicBezTo>
                    <a:pt x="2527" y="9962"/>
                    <a:pt x="2413" y="10053"/>
                    <a:pt x="2295" y="10132"/>
                  </a:cubicBezTo>
                  <a:cubicBezTo>
                    <a:pt x="2096" y="10285"/>
                    <a:pt x="1887" y="10421"/>
                    <a:pt x="1677" y="10557"/>
                  </a:cubicBezTo>
                  <a:cubicBezTo>
                    <a:pt x="1179" y="10874"/>
                    <a:pt x="675" y="11186"/>
                    <a:pt x="160" y="11463"/>
                  </a:cubicBezTo>
                  <a:lnTo>
                    <a:pt x="165" y="11463"/>
                  </a:lnTo>
                  <a:cubicBezTo>
                    <a:pt x="109" y="11491"/>
                    <a:pt x="52" y="11520"/>
                    <a:pt x="1" y="11548"/>
                  </a:cubicBezTo>
                  <a:lnTo>
                    <a:pt x="27" y="11556"/>
                  </a:lnTo>
                  <a:lnTo>
                    <a:pt x="27" y="11556"/>
                  </a:lnTo>
                  <a:cubicBezTo>
                    <a:pt x="155" y="11590"/>
                    <a:pt x="282" y="11628"/>
                    <a:pt x="409" y="11661"/>
                  </a:cubicBezTo>
                  <a:lnTo>
                    <a:pt x="352" y="11644"/>
                  </a:lnTo>
                  <a:lnTo>
                    <a:pt x="352" y="11644"/>
                  </a:lnTo>
                  <a:cubicBezTo>
                    <a:pt x="658" y="11729"/>
                    <a:pt x="958" y="11820"/>
                    <a:pt x="1264" y="11916"/>
                  </a:cubicBezTo>
                  <a:cubicBezTo>
                    <a:pt x="1394" y="11967"/>
                    <a:pt x="1530" y="12001"/>
                    <a:pt x="1666" y="12058"/>
                  </a:cubicBezTo>
                  <a:cubicBezTo>
                    <a:pt x="1768" y="12109"/>
                    <a:pt x="1864" y="12160"/>
                    <a:pt x="1960" y="12222"/>
                  </a:cubicBezTo>
                  <a:cubicBezTo>
                    <a:pt x="2130" y="12324"/>
                    <a:pt x="2295" y="12420"/>
                    <a:pt x="2459" y="12522"/>
                  </a:cubicBezTo>
                  <a:cubicBezTo>
                    <a:pt x="4084" y="13360"/>
                    <a:pt x="5262" y="15263"/>
                    <a:pt x="5936" y="16888"/>
                  </a:cubicBezTo>
                  <a:cubicBezTo>
                    <a:pt x="6089" y="17268"/>
                    <a:pt x="6219" y="17664"/>
                    <a:pt x="6332" y="18061"/>
                  </a:cubicBezTo>
                  <a:cubicBezTo>
                    <a:pt x="6395" y="18208"/>
                    <a:pt x="6446" y="18350"/>
                    <a:pt x="6491" y="18497"/>
                  </a:cubicBezTo>
                  <a:cubicBezTo>
                    <a:pt x="6565" y="18706"/>
                    <a:pt x="6633" y="18922"/>
                    <a:pt x="6712" y="19131"/>
                  </a:cubicBezTo>
                  <a:lnTo>
                    <a:pt x="6706" y="19131"/>
                  </a:lnTo>
                  <a:cubicBezTo>
                    <a:pt x="6803" y="19380"/>
                    <a:pt x="6899" y="19629"/>
                    <a:pt x="6972" y="19879"/>
                  </a:cubicBezTo>
                  <a:cubicBezTo>
                    <a:pt x="7052" y="20116"/>
                    <a:pt x="7131" y="20349"/>
                    <a:pt x="7210" y="20587"/>
                  </a:cubicBezTo>
                  <a:cubicBezTo>
                    <a:pt x="7295" y="20819"/>
                    <a:pt x="7380" y="21028"/>
                    <a:pt x="7476" y="21243"/>
                  </a:cubicBezTo>
                  <a:cubicBezTo>
                    <a:pt x="7505" y="21311"/>
                    <a:pt x="7533" y="21379"/>
                    <a:pt x="7561" y="21447"/>
                  </a:cubicBezTo>
                  <a:cubicBezTo>
                    <a:pt x="7590" y="21357"/>
                    <a:pt x="7624" y="21260"/>
                    <a:pt x="7658" y="21164"/>
                  </a:cubicBezTo>
                  <a:cubicBezTo>
                    <a:pt x="7720" y="20977"/>
                    <a:pt x="7777" y="20790"/>
                    <a:pt x="7822" y="20598"/>
                  </a:cubicBezTo>
                  <a:cubicBezTo>
                    <a:pt x="7896" y="20292"/>
                    <a:pt x="7992" y="19992"/>
                    <a:pt x="8105" y="19703"/>
                  </a:cubicBezTo>
                  <a:cubicBezTo>
                    <a:pt x="8264" y="19318"/>
                    <a:pt x="8428" y="18939"/>
                    <a:pt x="8609" y="18559"/>
                  </a:cubicBezTo>
                  <a:cubicBezTo>
                    <a:pt x="8649" y="18480"/>
                    <a:pt x="8688" y="18395"/>
                    <a:pt x="8734" y="18310"/>
                  </a:cubicBezTo>
                  <a:cubicBezTo>
                    <a:pt x="8751" y="18265"/>
                    <a:pt x="8773" y="18214"/>
                    <a:pt x="8796" y="18163"/>
                  </a:cubicBezTo>
                  <a:cubicBezTo>
                    <a:pt x="9691" y="15948"/>
                    <a:pt x="11401" y="14147"/>
                    <a:pt x="13213" y="12607"/>
                  </a:cubicBezTo>
                  <a:cubicBezTo>
                    <a:pt x="13819" y="12188"/>
                    <a:pt x="14471" y="11837"/>
                    <a:pt x="15144" y="11548"/>
                  </a:cubicBezTo>
                  <a:cubicBezTo>
                    <a:pt x="15654" y="11271"/>
                    <a:pt x="16175" y="11010"/>
                    <a:pt x="16679" y="10721"/>
                  </a:cubicBezTo>
                  <a:cubicBezTo>
                    <a:pt x="16906" y="10585"/>
                    <a:pt x="17132" y="10444"/>
                    <a:pt x="17364" y="10325"/>
                  </a:cubicBezTo>
                  <a:cubicBezTo>
                    <a:pt x="17495" y="10257"/>
                    <a:pt x="17631" y="10206"/>
                    <a:pt x="17761" y="10144"/>
                  </a:cubicBezTo>
                  <a:cubicBezTo>
                    <a:pt x="17761" y="10138"/>
                    <a:pt x="17755" y="10132"/>
                    <a:pt x="17755" y="10127"/>
                  </a:cubicBezTo>
                  <a:cubicBezTo>
                    <a:pt x="17687" y="10087"/>
                    <a:pt x="17631" y="10053"/>
                    <a:pt x="17568" y="10013"/>
                  </a:cubicBezTo>
                  <a:cubicBezTo>
                    <a:pt x="17455" y="9951"/>
                    <a:pt x="17336" y="9894"/>
                    <a:pt x="17223" y="9838"/>
                  </a:cubicBezTo>
                  <a:cubicBezTo>
                    <a:pt x="17008" y="9747"/>
                    <a:pt x="16804" y="9651"/>
                    <a:pt x="16600" y="9543"/>
                  </a:cubicBezTo>
                  <a:cubicBezTo>
                    <a:pt x="16390" y="9436"/>
                    <a:pt x="16175" y="9311"/>
                    <a:pt x="15966" y="9192"/>
                  </a:cubicBezTo>
                  <a:lnTo>
                    <a:pt x="15949" y="9192"/>
                  </a:lnTo>
                  <a:cubicBezTo>
                    <a:pt x="15937" y="9186"/>
                    <a:pt x="15932" y="9181"/>
                    <a:pt x="15926" y="9175"/>
                  </a:cubicBezTo>
                  <a:cubicBezTo>
                    <a:pt x="15733" y="9079"/>
                    <a:pt x="15541" y="8983"/>
                    <a:pt x="15354" y="8875"/>
                  </a:cubicBezTo>
                  <a:cubicBezTo>
                    <a:pt x="15167" y="8767"/>
                    <a:pt x="14969" y="8654"/>
                    <a:pt x="14788" y="8530"/>
                  </a:cubicBezTo>
                  <a:cubicBezTo>
                    <a:pt x="14754" y="8507"/>
                    <a:pt x="14714" y="8484"/>
                    <a:pt x="14686" y="8462"/>
                  </a:cubicBezTo>
                  <a:cubicBezTo>
                    <a:pt x="14046" y="8156"/>
                    <a:pt x="13440" y="7805"/>
                    <a:pt x="12930" y="7318"/>
                  </a:cubicBezTo>
                  <a:cubicBezTo>
                    <a:pt x="11537" y="6117"/>
                    <a:pt x="10353" y="4554"/>
                    <a:pt x="9617" y="2832"/>
                  </a:cubicBezTo>
                  <a:cubicBezTo>
                    <a:pt x="9611" y="2815"/>
                    <a:pt x="9600" y="2798"/>
                    <a:pt x="9594" y="2781"/>
                  </a:cubicBezTo>
                  <a:cubicBezTo>
                    <a:pt x="9260" y="2204"/>
                    <a:pt x="8977" y="1603"/>
                    <a:pt x="8734" y="986"/>
                  </a:cubicBezTo>
                  <a:cubicBezTo>
                    <a:pt x="8734" y="986"/>
                    <a:pt x="8734" y="992"/>
                    <a:pt x="8734" y="992"/>
                  </a:cubicBezTo>
                  <a:cubicBezTo>
                    <a:pt x="8711" y="946"/>
                    <a:pt x="8694" y="901"/>
                    <a:pt x="8677" y="850"/>
                  </a:cubicBezTo>
                  <a:cubicBezTo>
                    <a:pt x="8671" y="845"/>
                    <a:pt x="8666" y="839"/>
                    <a:pt x="8666" y="833"/>
                  </a:cubicBezTo>
                  <a:cubicBezTo>
                    <a:pt x="8660" y="822"/>
                    <a:pt x="8660" y="816"/>
                    <a:pt x="8660" y="805"/>
                  </a:cubicBezTo>
                  <a:lnTo>
                    <a:pt x="8660" y="811"/>
                  </a:lnTo>
                  <a:cubicBezTo>
                    <a:pt x="8552" y="550"/>
                    <a:pt x="8456" y="278"/>
                    <a:pt x="8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3"/>
          <p:cNvGrpSpPr/>
          <p:nvPr/>
        </p:nvGrpSpPr>
        <p:grpSpPr>
          <a:xfrm>
            <a:off x="779442" y="4797224"/>
            <a:ext cx="185337" cy="223791"/>
            <a:chOff x="7027228" y="181852"/>
            <a:chExt cx="510007" cy="615826"/>
          </a:xfrm>
        </p:grpSpPr>
        <p:sp>
          <p:nvSpPr>
            <p:cNvPr id="261" name="Google Shape;261;p13"/>
            <p:cNvSpPr/>
            <p:nvPr/>
          </p:nvSpPr>
          <p:spPr>
            <a:xfrm>
              <a:off x="7084167" y="248037"/>
              <a:ext cx="410969" cy="483949"/>
            </a:xfrm>
            <a:custGeom>
              <a:avLst/>
              <a:gdLst/>
              <a:ahLst/>
              <a:cxnLst/>
              <a:rect l="l" t="t" r="r" b="b"/>
              <a:pathLst>
                <a:path w="14312" h="16855" extrusionOk="0">
                  <a:moveTo>
                    <a:pt x="6484" y="1"/>
                  </a:moveTo>
                  <a:cubicBezTo>
                    <a:pt x="5125" y="3444"/>
                    <a:pt x="3262" y="7108"/>
                    <a:pt x="0" y="9079"/>
                  </a:cubicBezTo>
                  <a:cubicBezTo>
                    <a:pt x="549" y="9254"/>
                    <a:pt x="1065" y="9515"/>
                    <a:pt x="1535" y="9838"/>
                  </a:cubicBezTo>
                  <a:cubicBezTo>
                    <a:pt x="3789" y="11469"/>
                    <a:pt x="4978" y="14204"/>
                    <a:pt x="5544" y="16854"/>
                  </a:cubicBezTo>
                  <a:cubicBezTo>
                    <a:pt x="6756" y="12743"/>
                    <a:pt x="10143" y="9073"/>
                    <a:pt x="14311" y="7884"/>
                  </a:cubicBezTo>
                  <a:cubicBezTo>
                    <a:pt x="10664" y="6587"/>
                    <a:pt x="7719" y="3670"/>
                    <a:pt x="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7073256" y="447539"/>
              <a:ext cx="448528" cy="285689"/>
            </a:xfrm>
            <a:custGeom>
              <a:avLst/>
              <a:gdLst/>
              <a:ahLst/>
              <a:cxnLst/>
              <a:rect l="l" t="t" r="r" b="b"/>
              <a:pathLst>
                <a:path w="15620" h="9950" extrusionOk="0">
                  <a:moveTo>
                    <a:pt x="13865" y="0"/>
                  </a:moveTo>
                  <a:cubicBezTo>
                    <a:pt x="13777" y="0"/>
                    <a:pt x="13687" y="31"/>
                    <a:pt x="13604" y="103"/>
                  </a:cubicBezTo>
                  <a:cubicBezTo>
                    <a:pt x="13219" y="488"/>
                    <a:pt x="12811" y="851"/>
                    <a:pt x="12375" y="1185"/>
                  </a:cubicBezTo>
                  <a:cubicBezTo>
                    <a:pt x="10196" y="2888"/>
                    <a:pt x="8396" y="3605"/>
                    <a:pt x="6568" y="3605"/>
                  </a:cubicBezTo>
                  <a:cubicBezTo>
                    <a:pt x="4719" y="3605"/>
                    <a:pt x="2840" y="2871"/>
                    <a:pt x="510" y="1683"/>
                  </a:cubicBezTo>
                  <a:cubicBezTo>
                    <a:pt x="114" y="1729"/>
                    <a:pt x="1" y="2261"/>
                    <a:pt x="312" y="2488"/>
                  </a:cubicBezTo>
                  <a:cubicBezTo>
                    <a:pt x="771" y="2697"/>
                    <a:pt x="1207" y="2935"/>
                    <a:pt x="1620" y="3212"/>
                  </a:cubicBezTo>
                  <a:cubicBezTo>
                    <a:pt x="1960" y="3388"/>
                    <a:pt x="2306" y="3547"/>
                    <a:pt x="2662" y="3683"/>
                  </a:cubicBezTo>
                  <a:cubicBezTo>
                    <a:pt x="2634" y="3745"/>
                    <a:pt x="2623" y="3807"/>
                    <a:pt x="2611" y="3875"/>
                  </a:cubicBezTo>
                  <a:cubicBezTo>
                    <a:pt x="2611" y="4090"/>
                    <a:pt x="2764" y="4232"/>
                    <a:pt x="2917" y="4368"/>
                  </a:cubicBezTo>
                  <a:cubicBezTo>
                    <a:pt x="4208" y="5466"/>
                    <a:pt x="4848" y="7171"/>
                    <a:pt x="5301" y="8745"/>
                  </a:cubicBezTo>
                  <a:cubicBezTo>
                    <a:pt x="5330" y="9114"/>
                    <a:pt x="5030" y="9731"/>
                    <a:pt x="5511" y="9923"/>
                  </a:cubicBezTo>
                  <a:cubicBezTo>
                    <a:pt x="5571" y="9940"/>
                    <a:pt x="5638" y="9949"/>
                    <a:pt x="5706" y="9949"/>
                  </a:cubicBezTo>
                  <a:cubicBezTo>
                    <a:pt x="5978" y="9949"/>
                    <a:pt x="6277" y="9812"/>
                    <a:pt x="6304" y="9527"/>
                  </a:cubicBezTo>
                  <a:cubicBezTo>
                    <a:pt x="6174" y="7058"/>
                    <a:pt x="8677" y="5602"/>
                    <a:pt x="9945" y="3779"/>
                  </a:cubicBezTo>
                  <a:cubicBezTo>
                    <a:pt x="9962" y="3750"/>
                    <a:pt x="9974" y="3722"/>
                    <a:pt x="9979" y="3694"/>
                  </a:cubicBezTo>
                  <a:cubicBezTo>
                    <a:pt x="11027" y="3224"/>
                    <a:pt x="12007" y="2618"/>
                    <a:pt x="12896" y="1899"/>
                  </a:cubicBezTo>
                  <a:cubicBezTo>
                    <a:pt x="12953" y="1921"/>
                    <a:pt x="13010" y="1929"/>
                    <a:pt x="13070" y="1929"/>
                  </a:cubicBezTo>
                  <a:cubicBezTo>
                    <a:pt x="13087" y="1929"/>
                    <a:pt x="13105" y="1928"/>
                    <a:pt x="13122" y="1927"/>
                  </a:cubicBezTo>
                  <a:cubicBezTo>
                    <a:pt x="13394" y="1882"/>
                    <a:pt x="13660" y="1802"/>
                    <a:pt x="13915" y="1689"/>
                  </a:cubicBezTo>
                  <a:cubicBezTo>
                    <a:pt x="14402" y="1672"/>
                    <a:pt x="15620" y="953"/>
                    <a:pt x="14861" y="454"/>
                  </a:cubicBezTo>
                  <a:cubicBezTo>
                    <a:pt x="14748" y="329"/>
                    <a:pt x="14589" y="259"/>
                    <a:pt x="14426" y="259"/>
                  </a:cubicBezTo>
                  <a:cubicBezTo>
                    <a:pt x="14376" y="259"/>
                    <a:pt x="14327" y="266"/>
                    <a:pt x="14278" y="279"/>
                  </a:cubicBezTo>
                  <a:cubicBezTo>
                    <a:pt x="14199" y="121"/>
                    <a:pt x="14037" y="0"/>
                    <a:pt x="1386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7168729" y="243041"/>
              <a:ext cx="176339" cy="145544"/>
            </a:xfrm>
            <a:custGeom>
              <a:avLst/>
              <a:gdLst/>
              <a:ahLst/>
              <a:cxnLst/>
              <a:rect l="l" t="t" r="r" b="b"/>
              <a:pathLst>
                <a:path w="6141" h="5069" extrusionOk="0">
                  <a:moveTo>
                    <a:pt x="3460" y="0"/>
                  </a:moveTo>
                  <a:cubicBezTo>
                    <a:pt x="3206" y="0"/>
                    <a:pt x="2940" y="177"/>
                    <a:pt x="2956" y="469"/>
                  </a:cubicBezTo>
                  <a:cubicBezTo>
                    <a:pt x="2707" y="571"/>
                    <a:pt x="2599" y="866"/>
                    <a:pt x="2724" y="1103"/>
                  </a:cubicBezTo>
                  <a:cubicBezTo>
                    <a:pt x="2724" y="1109"/>
                    <a:pt x="2724" y="1109"/>
                    <a:pt x="2730" y="1115"/>
                  </a:cubicBezTo>
                  <a:cubicBezTo>
                    <a:pt x="2710" y="1113"/>
                    <a:pt x="2690" y="1112"/>
                    <a:pt x="2670" y="1112"/>
                  </a:cubicBezTo>
                  <a:cubicBezTo>
                    <a:pt x="2182" y="1112"/>
                    <a:pt x="1803" y="1638"/>
                    <a:pt x="2282" y="1981"/>
                  </a:cubicBezTo>
                  <a:cubicBezTo>
                    <a:pt x="2163" y="2123"/>
                    <a:pt x="2141" y="2321"/>
                    <a:pt x="2226" y="2491"/>
                  </a:cubicBezTo>
                  <a:cubicBezTo>
                    <a:pt x="2226" y="2491"/>
                    <a:pt x="2226" y="2491"/>
                    <a:pt x="2226" y="2497"/>
                  </a:cubicBezTo>
                  <a:cubicBezTo>
                    <a:pt x="2193" y="2494"/>
                    <a:pt x="2159" y="2493"/>
                    <a:pt x="2125" y="2493"/>
                  </a:cubicBezTo>
                  <a:cubicBezTo>
                    <a:pt x="1657" y="2493"/>
                    <a:pt x="1059" y="2745"/>
                    <a:pt x="1444" y="3278"/>
                  </a:cubicBezTo>
                  <a:cubicBezTo>
                    <a:pt x="1387" y="3346"/>
                    <a:pt x="1353" y="3420"/>
                    <a:pt x="1342" y="3505"/>
                  </a:cubicBezTo>
                  <a:cubicBezTo>
                    <a:pt x="1336" y="3539"/>
                    <a:pt x="1336" y="3573"/>
                    <a:pt x="1342" y="3607"/>
                  </a:cubicBezTo>
                  <a:cubicBezTo>
                    <a:pt x="0" y="4395"/>
                    <a:pt x="2429" y="5068"/>
                    <a:pt x="3391" y="5068"/>
                  </a:cubicBezTo>
                  <a:cubicBezTo>
                    <a:pt x="3493" y="5068"/>
                    <a:pt x="3579" y="5061"/>
                    <a:pt x="3641" y="5045"/>
                  </a:cubicBezTo>
                  <a:cubicBezTo>
                    <a:pt x="4565" y="4983"/>
                    <a:pt x="5533" y="4422"/>
                    <a:pt x="6043" y="3675"/>
                  </a:cubicBezTo>
                  <a:cubicBezTo>
                    <a:pt x="6140" y="3298"/>
                    <a:pt x="5841" y="3104"/>
                    <a:pt x="5526" y="3104"/>
                  </a:cubicBezTo>
                  <a:cubicBezTo>
                    <a:pt x="5420" y="3104"/>
                    <a:pt x="5311" y="3126"/>
                    <a:pt x="5216" y="3171"/>
                  </a:cubicBezTo>
                  <a:cubicBezTo>
                    <a:pt x="5193" y="3108"/>
                    <a:pt x="5159" y="3052"/>
                    <a:pt x="5114" y="3001"/>
                  </a:cubicBezTo>
                  <a:cubicBezTo>
                    <a:pt x="5323" y="2695"/>
                    <a:pt x="5035" y="2276"/>
                    <a:pt x="4695" y="2219"/>
                  </a:cubicBezTo>
                  <a:cubicBezTo>
                    <a:pt x="4740" y="2049"/>
                    <a:pt x="4683" y="1862"/>
                    <a:pt x="4548" y="1749"/>
                  </a:cubicBezTo>
                  <a:cubicBezTo>
                    <a:pt x="4474" y="1692"/>
                    <a:pt x="4395" y="1647"/>
                    <a:pt x="4310" y="1607"/>
                  </a:cubicBezTo>
                  <a:cubicBezTo>
                    <a:pt x="4423" y="1409"/>
                    <a:pt x="4349" y="1126"/>
                    <a:pt x="4185" y="973"/>
                  </a:cubicBezTo>
                  <a:cubicBezTo>
                    <a:pt x="4230" y="871"/>
                    <a:pt x="4230" y="752"/>
                    <a:pt x="4185" y="650"/>
                  </a:cubicBezTo>
                  <a:cubicBezTo>
                    <a:pt x="4117" y="509"/>
                    <a:pt x="4015" y="390"/>
                    <a:pt x="3885" y="299"/>
                  </a:cubicBezTo>
                  <a:cubicBezTo>
                    <a:pt x="3823" y="93"/>
                    <a:pt x="3645" y="0"/>
                    <a:pt x="3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27228" y="181852"/>
              <a:ext cx="510007" cy="615826"/>
            </a:xfrm>
            <a:custGeom>
              <a:avLst/>
              <a:gdLst/>
              <a:ahLst/>
              <a:cxnLst/>
              <a:rect l="l" t="t" r="r" b="b"/>
              <a:pathLst>
                <a:path w="17761" h="21448" extrusionOk="0">
                  <a:moveTo>
                    <a:pt x="15926" y="9169"/>
                  </a:moveTo>
                  <a:lnTo>
                    <a:pt x="15932" y="9175"/>
                  </a:lnTo>
                  <a:cubicBezTo>
                    <a:pt x="15932" y="9169"/>
                    <a:pt x="15926" y="9169"/>
                    <a:pt x="15926" y="9169"/>
                  </a:cubicBezTo>
                  <a:close/>
                  <a:moveTo>
                    <a:pt x="18" y="11554"/>
                  </a:moveTo>
                  <a:lnTo>
                    <a:pt x="18" y="11554"/>
                  </a:lnTo>
                  <a:cubicBezTo>
                    <a:pt x="30" y="11558"/>
                    <a:pt x="44" y="11561"/>
                    <a:pt x="57" y="11565"/>
                  </a:cubicBezTo>
                  <a:lnTo>
                    <a:pt x="57" y="11565"/>
                  </a:lnTo>
                  <a:lnTo>
                    <a:pt x="27" y="11556"/>
                  </a:lnTo>
                  <a:lnTo>
                    <a:pt x="27" y="11556"/>
                  </a:lnTo>
                  <a:cubicBezTo>
                    <a:pt x="24" y="11555"/>
                    <a:pt x="21" y="11555"/>
                    <a:pt x="18" y="11554"/>
                  </a:cubicBezTo>
                  <a:close/>
                  <a:moveTo>
                    <a:pt x="57" y="11565"/>
                  </a:moveTo>
                  <a:lnTo>
                    <a:pt x="75" y="11571"/>
                  </a:lnTo>
                  <a:cubicBezTo>
                    <a:pt x="69" y="11569"/>
                    <a:pt x="63" y="11567"/>
                    <a:pt x="57" y="11565"/>
                  </a:cubicBezTo>
                  <a:close/>
                  <a:moveTo>
                    <a:pt x="8467" y="2306"/>
                  </a:moveTo>
                  <a:cubicBezTo>
                    <a:pt x="9702" y="5975"/>
                    <a:pt x="12647" y="8892"/>
                    <a:pt x="16288" y="10189"/>
                  </a:cubicBezTo>
                  <a:cubicBezTo>
                    <a:pt x="12126" y="11378"/>
                    <a:pt x="8739" y="15048"/>
                    <a:pt x="7527" y="19159"/>
                  </a:cubicBezTo>
                  <a:cubicBezTo>
                    <a:pt x="6955" y="16515"/>
                    <a:pt x="5772" y="13779"/>
                    <a:pt x="3518" y="12143"/>
                  </a:cubicBezTo>
                  <a:cubicBezTo>
                    <a:pt x="3048" y="11820"/>
                    <a:pt x="2527" y="11559"/>
                    <a:pt x="1983" y="11384"/>
                  </a:cubicBezTo>
                  <a:cubicBezTo>
                    <a:pt x="5239" y="9413"/>
                    <a:pt x="7108" y="5749"/>
                    <a:pt x="8467" y="2306"/>
                  </a:cubicBezTo>
                  <a:close/>
                  <a:moveTo>
                    <a:pt x="8383" y="1"/>
                  </a:moveTo>
                  <a:cubicBezTo>
                    <a:pt x="8292" y="244"/>
                    <a:pt x="8207" y="488"/>
                    <a:pt x="8122" y="726"/>
                  </a:cubicBezTo>
                  <a:cubicBezTo>
                    <a:pt x="7980" y="1133"/>
                    <a:pt x="7833" y="1530"/>
                    <a:pt x="7669" y="1926"/>
                  </a:cubicBezTo>
                  <a:cubicBezTo>
                    <a:pt x="7646" y="1983"/>
                    <a:pt x="7624" y="2034"/>
                    <a:pt x="7595" y="2090"/>
                  </a:cubicBezTo>
                  <a:cubicBezTo>
                    <a:pt x="6876" y="4186"/>
                    <a:pt x="5681" y="6168"/>
                    <a:pt x="4430" y="7980"/>
                  </a:cubicBezTo>
                  <a:cubicBezTo>
                    <a:pt x="3903" y="8677"/>
                    <a:pt x="3297" y="9305"/>
                    <a:pt x="2623" y="9860"/>
                  </a:cubicBezTo>
                  <a:cubicBezTo>
                    <a:pt x="2527" y="9962"/>
                    <a:pt x="2413" y="10053"/>
                    <a:pt x="2295" y="10132"/>
                  </a:cubicBezTo>
                  <a:cubicBezTo>
                    <a:pt x="2096" y="10285"/>
                    <a:pt x="1887" y="10421"/>
                    <a:pt x="1677" y="10557"/>
                  </a:cubicBezTo>
                  <a:cubicBezTo>
                    <a:pt x="1179" y="10874"/>
                    <a:pt x="675" y="11186"/>
                    <a:pt x="160" y="11463"/>
                  </a:cubicBezTo>
                  <a:lnTo>
                    <a:pt x="165" y="11463"/>
                  </a:lnTo>
                  <a:cubicBezTo>
                    <a:pt x="109" y="11491"/>
                    <a:pt x="52" y="11520"/>
                    <a:pt x="1" y="11548"/>
                  </a:cubicBezTo>
                  <a:lnTo>
                    <a:pt x="27" y="11556"/>
                  </a:lnTo>
                  <a:lnTo>
                    <a:pt x="27" y="11556"/>
                  </a:lnTo>
                  <a:cubicBezTo>
                    <a:pt x="155" y="11590"/>
                    <a:pt x="282" y="11628"/>
                    <a:pt x="409" y="11661"/>
                  </a:cubicBezTo>
                  <a:lnTo>
                    <a:pt x="352" y="11644"/>
                  </a:lnTo>
                  <a:lnTo>
                    <a:pt x="352" y="11644"/>
                  </a:lnTo>
                  <a:cubicBezTo>
                    <a:pt x="658" y="11729"/>
                    <a:pt x="958" y="11820"/>
                    <a:pt x="1264" y="11916"/>
                  </a:cubicBezTo>
                  <a:cubicBezTo>
                    <a:pt x="1394" y="11967"/>
                    <a:pt x="1530" y="12001"/>
                    <a:pt x="1666" y="12058"/>
                  </a:cubicBezTo>
                  <a:cubicBezTo>
                    <a:pt x="1768" y="12109"/>
                    <a:pt x="1864" y="12160"/>
                    <a:pt x="1960" y="12222"/>
                  </a:cubicBezTo>
                  <a:cubicBezTo>
                    <a:pt x="2130" y="12324"/>
                    <a:pt x="2295" y="12420"/>
                    <a:pt x="2459" y="12522"/>
                  </a:cubicBezTo>
                  <a:cubicBezTo>
                    <a:pt x="4084" y="13360"/>
                    <a:pt x="5262" y="15263"/>
                    <a:pt x="5936" y="16888"/>
                  </a:cubicBezTo>
                  <a:cubicBezTo>
                    <a:pt x="6089" y="17268"/>
                    <a:pt x="6219" y="17664"/>
                    <a:pt x="6332" y="18061"/>
                  </a:cubicBezTo>
                  <a:cubicBezTo>
                    <a:pt x="6395" y="18208"/>
                    <a:pt x="6446" y="18350"/>
                    <a:pt x="6491" y="18497"/>
                  </a:cubicBezTo>
                  <a:cubicBezTo>
                    <a:pt x="6565" y="18706"/>
                    <a:pt x="6633" y="18922"/>
                    <a:pt x="6712" y="19131"/>
                  </a:cubicBezTo>
                  <a:lnTo>
                    <a:pt x="6706" y="19131"/>
                  </a:lnTo>
                  <a:cubicBezTo>
                    <a:pt x="6803" y="19380"/>
                    <a:pt x="6899" y="19629"/>
                    <a:pt x="6972" y="19879"/>
                  </a:cubicBezTo>
                  <a:cubicBezTo>
                    <a:pt x="7052" y="20116"/>
                    <a:pt x="7131" y="20349"/>
                    <a:pt x="7210" y="20587"/>
                  </a:cubicBezTo>
                  <a:cubicBezTo>
                    <a:pt x="7295" y="20819"/>
                    <a:pt x="7380" y="21028"/>
                    <a:pt x="7476" y="21243"/>
                  </a:cubicBezTo>
                  <a:cubicBezTo>
                    <a:pt x="7505" y="21311"/>
                    <a:pt x="7533" y="21379"/>
                    <a:pt x="7561" y="21447"/>
                  </a:cubicBezTo>
                  <a:cubicBezTo>
                    <a:pt x="7590" y="21357"/>
                    <a:pt x="7624" y="21260"/>
                    <a:pt x="7658" y="21164"/>
                  </a:cubicBezTo>
                  <a:cubicBezTo>
                    <a:pt x="7720" y="20977"/>
                    <a:pt x="7777" y="20790"/>
                    <a:pt x="7822" y="20598"/>
                  </a:cubicBezTo>
                  <a:cubicBezTo>
                    <a:pt x="7896" y="20292"/>
                    <a:pt x="7992" y="19992"/>
                    <a:pt x="8105" y="19703"/>
                  </a:cubicBezTo>
                  <a:cubicBezTo>
                    <a:pt x="8264" y="19318"/>
                    <a:pt x="8428" y="18939"/>
                    <a:pt x="8609" y="18559"/>
                  </a:cubicBezTo>
                  <a:cubicBezTo>
                    <a:pt x="8649" y="18480"/>
                    <a:pt x="8688" y="18395"/>
                    <a:pt x="8734" y="18310"/>
                  </a:cubicBezTo>
                  <a:cubicBezTo>
                    <a:pt x="8751" y="18265"/>
                    <a:pt x="8773" y="18214"/>
                    <a:pt x="8796" y="18163"/>
                  </a:cubicBezTo>
                  <a:cubicBezTo>
                    <a:pt x="9691" y="15948"/>
                    <a:pt x="11401" y="14147"/>
                    <a:pt x="13213" y="12607"/>
                  </a:cubicBezTo>
                  <a:cubicBezTo>
                    <a:pt x="13819" y="12188"/>
                    <a:pt x="14471" y="11837"/>
                    <a:pt x="15144" y="11548"/>
                  </a:cubicBezTo>
                  <a:cubicBezTo>
                    <a:pt x="15654" y="11271"/>
                    <a:pt x="16175" y="11010"/>
                    <a:pt x="16679" y="10721"/>
                  </a:cubicBezTo>
                  <a:cubicBezTo>
                    <a:pt x="16906" y="10585"/>
                    <a:pt x="17132" y="10444"/>
                    <a:pt x="17364" y="10325"/>
                  </a:cubicBezTo>
                  <a:cubicBezTo>
                    <a:pt x="17495" y="10257"/>
                    <a:pt x="17631" y="10206"/>
                    <a:pt x="17761" y="10144"/>
                  </a:cubicBezTo>
                  <a:cubicBezTo>
                    <a:pt x="17761" y="10138"/>
                    <a:pt x="17755" y="10132"/>
                    <a:pt x="17755" y="10127"/>
                  </a:cubicBezTo>
                  <a:cubicBezTo>
                    <a:pt x="17687" y="10087"/>
                    <a:pt x="17631" y="10053"/>
                    <a:pt x="17568" y="10013"/>
                  </a:cubicBezTo>
                  <a:cubicBezTo>
                    <a:pt x="17455" y="9951"/>
                    <a:pt x="17336" y="9894"/>
                    <a:pt x="17223" y="9838"/>
                  </a:cubicBezTo>
                  <a:cubicBezTo>
                    <a:pt x="17008" y="9747"/>
                    <a:pt x="16804" y="9651"/>
                    <a:pt x="16600" y="9543"/>
                  </a:cubicBezTo>
                  <a:cubicBezTo>
                    <a:pt x="16390" y="9436"/>
                    <a:pt x="16175" y="9311"/>
                    <a:pt x="15966" y="9192"/>
                  </a:cubicBezTo>
                  <a:lnTo>
                    <a:pt x="15949" y="9192"/>
                  </a:lnTo>
                  <a:cubicBezTo>
                    <a:pt x="15937" y="9186"/>
                    <a:pt x="15932" y="9181"/>
                    <a:pt x="15926" y="9175"/>
                  </a:cubicBezTo>
                  <a:cubicBezTo>
                    <a:pt x="15733" y="9079"/>
                    <a:pt x="15541" y="8983"/>
                    <a:pt x="15354" y="8875"/>
                  </a:cubicBezTo>
                  <a:cubicBezTo>
                    <a:pt x="15167" y="8767"/>
                    <a:pt x="14969" y="8654"/>
                    <a:pt x="14788" y="8530"/>
                  </a:cubicBezTo>
                  <a:cubicBezTo>
                    <a:pt x="14754" y="8507"/>
                    <a:pt x="14714" y="8484"/>
                    <a:pt x="14686" y="8462"/>
                  </a:cubicBezTo>
                  <a:cubicBezTo>
                    <a:pt x="14046" y="8156"/>
                    <a:pt x="13440" y="7805"/>
                    <a:pt x="12930" y="7318"/>
                  </a:cubicBezTo>
                  <a:cubicBezTo>
                    <a:pt x="11537" y="6117"/>
                    <a:pt x="10353" y="4554"/>
                    <a:pt x="9617" y="2832"/>
                  </a:cubicBezTo>
                  <a:cubicBezTo>
                    <a:pt x="9611" y="2815"/>
                    <a:pt x="9600" y="2798"/>
                    <a:pt x="9594" y="2781"/>
                  </a:cubicBezTo>
                  <a:cubicBezTo>
                    <a:pt x="9260" y="2204"/>
                    <a:pt x="8977" y="1603"/>
                    <a:pt x="8734" y="986"/>
                  </a:cubicBezTo>
                  <a:cubicBezTo>
                    <a:pt x="8734" y="986"/>
                    <a:pt x="8734" y="992"/>
                    <a:pt x="8734" y="992"/>
                  </a:cubicBezTo>
                  <a:cubicBezTo>
                    <a:pt x="8711" y="946"/>
                    <a:pt x="8694" y="901"/>
                    <a:pt x="8677" y="850"/>
                  </a:cubicBezTo>
                  <a:cubicBezTo>
                    <a:pt x="8671" y="845"/>
                    <a:pt x="8666" y="839"/>
                    <a:pt x="8666" y="833"/>
                  </a:cubicBezTo>
                  <a:cubicBezTo>
                    <a:pt x="8660" y="822"/>
                    <a:pt x="8660" y="816"/>
                    <a:pt x="8660" y="805"/>
                  </a:cubicBezTo>
                  <a:lnTo>
                    <a:pt x="8660" y="811"/>
                  </a:lnTo>
                  <a:cubicBezTo>
                    <a:pt x="8552" y="550"/>
                    <a:pt x="8456" y="278"/>
                    <a:pt x="8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696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5"/>
          <p:cNvSpPr txBox="1">
            <a:spLocks noGrp="1"/>
          </p:cNvSpPr>
          <p:nvPr>
            <p:ph type="body" idx="1"/>
          </p:nvPr>
        </p:nvSpPr>
        <p:spPr>
          <a:xfrm>
            <a:off x="1002050" y="2655928"/>
            <a:ext cx="3351900" cy="9084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45" name="Google Shape;45;p5"/>
          <p:cNvSpPr txBox="1">
            <a:spLocks noGrp="1"/>
          </p:cNvSpPr>
          <p:nvPr>
            <p:ph type="body" idx="2"/>
          </p:nvPr>
        </p:nvSpPr>
        <p:spPr>
          <a:xfrm>
            <a:off x="4790034" y="2655928"/>
            <a:ext cx="3351900" cy="9084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46" name="Google Shape;46;p5"/>
          <p:cNvSpPr txBox="1">
            <a:spLocks noGrp="1"/>
          </p:cNvSpPr>
          <p:nvPr>
            <p:ph type="title" idx="3"/>
          </p:nvPr>
        </p:nvSpPr>
        <p:spPr>
          <a:xfrm>
            <a:off x="1002039" y="2301975"/>
            <a:ext cx="3351900" cy="5034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47" name="Google Shape;47;p5"/>
          <p:cNvSpPr txBox="1">
            <a:spLocks noGrp="1"/>
          </p:cNvSpPr>
          <p:nvPr>
            <p:ph type="title" idx="4"/>
          </p:nvPr>
        </p:nvSpPr>
        <p:spPr>
          <a:xfrm>
            <a:off x="4790061" y="2301975"/>
            <a:ext cx="3351900" cy="5034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48" name="Google Shape;48;p5"/>
          <p:cNvSpPr/>
          <p:nvPr/>
        </p:nvSpPr>
        <p:spPr>
          <a:xfrm>
            <a:off x="1" y="3952639"/>
            <a:ext cx="1490847" cy="1190862"/>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0800000" flipH="1">
            <a:off x="7653162" y="-5"/>
            <a:ext cx="1490835" cy="138980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495200" y="464675"/>
            <a:ext cx="637575" cy="501625"/>
            <a:chOff x="7069675" y="606775"/>
            <a:chExt cx="637575" cy="501625"/>
          </a:xfrm>
        </p:grpSpPr>
        <p:sp>
          <p:nvSpPr>
            <p:cNvPr id="51" name="Google Shape;51;p5"/>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a:off x="8031843" y="4100575"/>
            <a:ext cx="637575" cy="501625"/>
            <a:chOff x="7069675" y="606775"/>
            <a:chExt cx="637575" cy="501625"/>
          </a:xfrm>
        </p:grpSpPr>
        <p:sp>
          <p:nvSpPr>
            <p:cNvPr id="54" name="Google Shape;54;p5"/>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6"/>
          <p:cNvSpPr/>
          <p:nvPr/>
        </p:nvSpPr>
        <p:spPr>
          <a:xfrm rot="5400000">
            <a:off x="-37563" y="4069075"/>
            <a:ext cx="1111964" cy="1036612"/>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800000">
            <a:off x="7751976" y="2719"/>
            <a:ext cx="1392030" cy="111192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rot="10800000">
            <a:off x="288643" y="90213"/>
            <a:ext cx="637575" cy="501625"/>
            <a:chOff x="7069675" y="606775"/>
            <a:chExt cx="637575" cy="501625"/>
          </a:xfrm>
        </p:grpSpPr>
        <p:sp>
          <p:nvSpPr>
            <p:cNvPr id="61" name="Google Shape;61;p6"/>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6"/>
          <p:cNvGrpSpPr/>
          <p:nvPr/>
        </p:nvGrpSpPr>
        <p:grpSpPr>
          <a:xfrm rot="10800000">
            <a:off x="8430768" y="4429388"/>
            <a:ext cx="637575" cy="501625"/>
            <a:chOff x="7069675" y="606775"/>
            <a:chExt cx="637575" cy="501625"/>
          </a:xfrm>
        </p:grpSpPr>
        <p:sp>
          <p:nvSpPr>
            <p:cNvPr id="64" name="Google Shape;64;p6"/>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1762650" y="1520000"/>
            <a:ext cx="5618700" cy="77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1" name="Google Shape;91;p9"/>
          <p:cNvSpPr txBox="1">
            <a:spLocks noGrp="1"/>
          </p:cNvSpPr>
          <p:nvPr>
            <p:ph type="subTitle" idx="1"/>
          </p:nvPr>
        </p:nvSpPr>
        <p:spPr>
          <a:xfrm>
            <a:off x="1762650" y="2190702"/>
            <a:ext cx="5618700" cy="14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9"/>
          <p:cNvSpPr/>
          <p:nvPr/>
        </p:nvSpPr>
        <p:spPr>
          <a:xfrm rot="10800000">
            <a:off x="6716898" y="73"/>
            <a:ext cx="2427102" cy="1938726"/>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flipH="1">
            <a:off x="77" y="3414904"/>
            <a:ext cx="1854173" cy="1728526"/>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9"/>
          <p:cNvGrpSpPr/>
          <p:nvPr/>
        </p:nvGrpSpPr>
        <p:grpSpPr>
          <a:xfrm>
            <a:off x="614350" y="464675"/>
            <a:ext cx="637575" cy="501625"/>
            <a:chOff x="310450" y="4064000"/>
            <a:chExt cx="637575" cy="501625"/>
          </a:xfrm>
        </p:grpSpPr>
        <p:sp>
          <p:nvSpPr>
            <p:cNvPr id="95" name="Google Shape;95;p9"/>
            <p:cNvSpPr/>
            <p:nvPr/>
          </p:nvSpPr>
          <p:spPr>
            <a:xfrm rot="10800000">
              <a:off x="310450" y="40640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10800000">
              <a:off x="708025" y="432562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9"/>
          <p:cNvGrpSpPr/>
          <p:nvPr/>
        </p:nvGrpSpPr>
        <p:grpSpPr>
          <a:xfrm rot="10800000" flipH="1">
            <a:off x="8191400" y="4176775"/>
            <a:ext cx="637575" cy="501625"/>
            <a:chOff x="7069675" y="606775"/>
            <a:chExt cx="637575" cy="501625"/>
          </a:xfrm>
        </p:grpSpPr>
        <p:sp>
          <p:nvSpPr>
            <p:cNvPr id="98" name="Google Shape;98;p9"/>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4"/>
        <p:cNvGrpSpPr/>
        <p:nvPr/>
      </p:nvGrpSpPr>
      <p:grpSpPr>
        <a:xfrm>
          <a:off x="0" y="0"/>
          <a:ext cx="0" cy="0"/>
          <a:chOff x="0" y="0"/>
          <a:chExt cx="0" cy="0"/>
        </a:xfrm>
      </p:grpSpPr>
      <p:sp>
        <p:nvSpPr>
          <p:cNvPr id="115" name="Google Shape;115;p13"/>
          <p:cNvSpPr txBox="1">
            <a:spLocks noGrp="1"/>
          </p:cNvSpPr>
          <p:nvPr>
            <p:ph type="title" hasCustomPrompt="1"/>
          </p:nvPr>
        </p:nvSpPr>
        <p:spPr>
          <a:xfrm>
            <a:off x="1991486" y="1343361"/>
            <a:ext cx="15921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2"/>
          </p:nvPr>
        </p:nvSpPr>
        <p:spPr>
          <a:xfrm>
            <a:off x="1361682" y="1809075"/>
            <a:ext cx="2851800" cy="5346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2200"/>
              <a:buNone/>
              <a:defRPr sz="2200">
                <a:latin typeface="Prompt"/>
                <a:ea typeface="Prompt"/>
                <a:cs typeface="Prompt"/>
                <a:sym typeface="Prompt"/>
              </a:defRPr>
            </a:lvl2pPr>
            <a:lvl3pPr lvl="2">
              <a:spcBef>
                <a:spcPts val="0"/>
              </a:spcBef>
              <a:spcAft>
                <a:spcPts val="0"/>
              </a:spcAft>
              <a:buSzPts val="2200"/>
              <a:buNone/>
              <a:defRPr sz="2200">
                <a:latin typeface="Prompt"/>
                <a:ea typeface="Prompt"/>
                <a:cs typeface="Prompt"/>
                <a:sym typeface="Prompt"/>
              </a:defRPr>
            </a:lvl3pPr>
            <a:lvl4pPr lvl="3">
              <a:spcBef>
                <a:spcPts val="0"/>
              </a:spcBef>
              <a:spcAft>
                <a:spcPts val="0"/>
              </a:spcAft>
              <a:buSzPts val="2200"/>
              <a:buNone/>
              <a:defRPr sz="2200">
                <a:latin typeface="Prompt"/>
                <a:ea typeface="Prompt"/>
                <a:cs typeface="Prompt"/>
                <a:sym typeface="Prompt"/>
              </a:defRPr>
            </a:lvl4pPr>
            <a:lvl5pPr lvl="4">
              <a:spcBef>
                <a:spcPts val="0"/>
              </a:spcBef>
              <a:spcAft>
                <a:spcPts val="0"/>
              </a:spcAft>
              <a:buSzPts val="2200"/>
              <a:buNone/>
              <a:defRPr sz="2200">
                <a:latin typeface="Prompt"/>
                <a:ea typeface="Prompt"/>
                <a:cs typeface="Prompt"/>
                <a:sym typeface="Prompt"/>
              </a:defRPr>
            </a:lvl5pPr>
            <a:lvl6pPr lvl="5">
              <a:spcBef>
                <a:spcPts val="0"/>
              </a:spcBef>
              <a:spcAft>
                <a:spcPts val="0"/>
              </a:spcAft>
              <a:buSzPts val="2200"/>
              <a:buNone/>
              <a:defRPr sz="2200">
                <a:latin typeface="Prompt"/>
                <a:ea typeface="Prompt"/>
                <a:cs typeface="Prompt"/>
                <a:sym typeface="Prompt"/>
              </a:defRPr>
            </a:lvl6pPr>
            <a:lvl7pPr lvl="6">
              <a:spcBef>
                <a:spcPts val="0"/>
              </a:spcBef>
              <a:spcAft>
                <a:spcPts val="0"/>
              </a:spcAft>
              <a:buSzPts val="2200"/>
              <a:buNone/>
              <a:defRPr sz="2200">
                <a:latin typeface="Prompt"/>
                <a:ea typeface="Prompt"/>
                <a:cs typeface="Prompt"/>
                <a:sym typeface="Prompt"/>
              </a:defRPr>
            </a:lvl7pPr>
            <a:lvl8pPr lvl="7">
              <a:spcBef>
                <a:spcPts val="0"/>
              </a:spcBef>
              <a:spcAft>
                <a:spcPts val="0"/>
              </a:spcAft>
              <a:buSzPts val="2200"/>
              <a:buNone/>
              <a:defRPr sz="2200">
                <a:latin typeface="Prompt"/>
                <a:ea typeface="Prompt"/>
                <a:cs typeface="Prompt"/>
                <a:sym typeface="Prompt"/>
              </a:defRPr>
            </a:lvl8pPr>
            <a:lvl9pPr lvl="8">
              <a:spcBef>
                <a:spcPts val="0"/>
              </a:spcBef>
              <a:spcAft>
                <a:spcPts val="0"/>
              </a:spcAft>
              <a:buSzPts val="2200"/>
              <a:buNone/>
              <a:defRPr sz="2200">
                <a:latin typeface="Prompt"/>
                <a:ea typeface="Prompt"/>
                <a:cs typeface="Prompt"/>
                <a:sym typeface="Prompt"/>
              </a:defRPr>
            </a:lvl9pPr>
          </a:lstStyle>
          <a:p>
            <a:endParaRPr/>
          </a:p>
        </p:txBody>
      </p:sp>
      <p:sp>
        <p:nvSpPr>
          <p:cNvPr id="117" name="Google Shape;117;p13"/>
          <p:cNvSpPr txBox="1">
            <a:spLocks noGrp="1"/>
          </p:cNvSpPr>
          <p:nvPr>
            <p:ph type="title" idx="3"/>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3"/>
          <p:cNvSpPr txBox="1">
            <a:spLocks noGrp="1"/>
          </p:cNvSpPr>
          <p:nvPr>
            <p:ph type="subTitle" idx="1"/>
          </p:nvPr>
        </p:nvSpPr>
        <p:spPr>
          <a:xfrm>
            <a:off x="1361682" y="2163053"/>
            <a:ext cx="2851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9" name="Google Shape;119;p13"/>
          <p:cNvSpPr txBox="1">
            <a:spLocks noGrp="1"/>
          </p:cNvSpPr>
          <p:nvPr>
            <p:ph type="title" idx="4" hasCustomPrompt="1"/>
          </p:nvPr>
        </p:nvSpPr>
        <p:spPr>
          <a:xfrm>
            <a:off x="5560322" y="1343361"/>
            <a:ext cx="15921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title" idx="5"/>
          </p:nvPr>
        </p:nvSpPr>
        <p:spPr>
          <a:xfrm>
            <a:off x="4930518" y="1809075"/>
            <a:ext cx="2851800" cy="534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121" name="Google Shape;121;p13"/>
          <p:cNvSpPr txBox="1">
            <a:spLocks noGrp="1"/>
          </p:cNvSpPr>
          <p:nvPr>
            <p:ph type="subTitle" idx="6"/>
          </p:nvPr>
        </p:nvSpPr>
        <p:spPr>
          <a:xfrm>
            <a:off x="4930518" y="2163053"/>
            <a:ext cx="2851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2" name="Google Shape;122;p13"/>
          <p:cNvSpPr txBox="1">
            <a:spLocks noGrp="1"/>
          </p:cNvSpPr>
          <p:nvPr>
            <p:ph type="title" idx="7" hasCustomPrompt="1"/>
          </p:nvPr>
        </p:nvSpPr>
        <p:spPr>
          <a:xfrm>
            <a:off x="1991486" y="3030986"/>
            <a:ext cx="15921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title" idx="8"/>
          </p:nvPr>
        </p:nvSpPr>
        <p:spPr>
          <a:xfrm>
            <a:off x="1361682" y="3496700"/>
            <a:ext cx="2851800" cy="534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124" name="Google Shape;124;p13"/>
          <p:cNvSpPr txBox="1">
            <a:spLocks noGrp="1"/>
          </p:cNvSpPr>
          <p:nvPr>
            <p:ph type="subTitle" idx="9"/>
          </p:nvPr>
        </p:nvSpPr>
        <p:spPr>
          <a:xfrm>
            <a:off x="1361682" y="3850678"/>
            <a:ext cx="2851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5" name="Google Shape;125;p13"/>
          <p:cNvSpPr txBox="1">
            <a:spLocks noGrp="1"/>
          </p:cNvSpPr>
          <p:nvPr>
            <p:ph type="title" idx="13" hasCustomPrompt="1"/>
          </p:nvPr>
        </p:nvSpPr>
        <p:spPr>
          <a:xfrm>
            <a:off x="5560322" y="3030986"/>
            <a:ext cx="15921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14"/>
          </p:nvPr>
        </p:nvSpPr>
        <p:spPr>
          <a:xfrm>
            <a:off x="4930518" y="3496700"/>
            <a:ext cx="2851800" cy="534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127" name="Google Shape;127;p13"/>
          <p:cNvSpPr txBox="1">
            <a:spLocks noGrp="1"/>
          </p:cNvSpPr>
          <p:nvPr>
            <p:ph type="subTitle" idx="15"/>
          </p:nvPr>
        </p:nvSpPr>
        <p:spPr>
          <a:xfrm>
            <a:off x="4930493" y="3850678"/>
            <a:ext cx="2851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8" name="Google Shape;128;p13"/>
          <p:cNvSpPr/>
          <p:nvPr/>
        </p:nvSpPr>
        <p:spPr>
          <a:xfrm rot="10800000" flipH="1">
            <a:off x="2" y="95"/>
            <a:ext cx="1961302" cy="1566653"/>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7653050" y="3753549"/>
            <a:ext cx="1490835" cy="138980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3"/>
          <p:cNvGrpSpPr/>
          <p:nvPr/>
        </p:nvGrpSpPr>
        <p:grpSpPr>
          <a:xfrm flipH="1">
            <a:off x="354075" y="4178575"/>
            <a:ext cx="637575" cy="501625"/>
            <a:chOff x="7069675" y="606775"/>
            <a:chExt cx="637575" cy="501625"/>
          </a:xfrm>
        </p:grpSpPr>
        <p:sp>
          <p:nvSpPr>
            <p:cNvPr id="131" name="Google Shape;131;p13"/>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2616675" y="1589800"/>
            <a:ext cx="3910800" cy="1151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9" name="Google Shape;219;p19"/>
          <p:cNvSpPr txBox="1">
            <a:spLocks noGrp="1"/>
          </p:cNvSpPr>
          <p:nvPr>
            <p:ph type="subTitle" idx="1"/>
          </p:nvPr>
        </p:nvSpPr>
        <p:spPr>
          <a:xfrm>
            <a:off x="2617125" y="2652800"/>
            <a:ext cx="3910200" cy="9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20" name="Google Shape;220;p19"/>
          <p:cNvSpPr/>
          <p:nvPr/>
        </p:nvSpPr>
        <p:spPr>
          <a:xfrm rot="10800000" flipH="1">
            <a:off x="100" y="234"/>
            <a:ext cx="2652305" cy="2118614"/>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5400000" flipH="1">
            <a:off x="7180259" y="3179764"/>
            <a:ext cx="2032466" cy="1894736"/>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9"/>
          <p:cNvGrpSpPr/>
          <p:nvPr/>
        </p:nvGrpSpPr>
        <p:grpSpPr>
          <a:xfrm flipH="1">
            <a:off x="495200" y="4100575"/>
            <a:ext cx="637575" cy="501625"/>
            <a:chOff x="7069675" y="606775"/>
            <a:chExt cx="637575" cy="501625"/>
          </a:xfrm>
        </p:grpSpPr>
        <p:sp>
          <p:nvSpPr>
            <p:cNvPr id="223" name="Google Shape;223;p19"/>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9"/>
          <p:cNvGrpSpPr/>
          <p:nvPr/>
        </p:nvGrpSpPr>
        <p:grpSpPr>
          <a:xfrm flipH="1">
            <a:off x="8031843" y="464675"/>
            <a:ext cx="637575" cy="501625"/>
            <a:chOff x="7069675" y="606775"/>
            <a:chExt cx="637575" cy="501625"/>
          </a:xfrm>
        </p:grpSpPr>
        <p:sp>
          <p:nvSpPr>
            <p:cNvPr id="226" name="Google Shape;226;p19"/>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83"/>
        <p:cNvGrpSpPr/>
        <p:nvPr/>
      </p:nvGrpSpPr>
      <p:grpSpPr>
        <a:xfrm>
          <a:off x="0" y="0"/>
          <a:ext cx="0" cy="0"/>
          <a:chOff x="0" y="0"/>
          <a:chExt cx="0" cy="0"/>
        </a:xfrm>
      </p:grpSpPr>
      <p:sp>
        <p:nvSpPr>
          <p:cNvPr id="284" name="Google Shape;284;p25"/>
          <p:cNvSpPr txBox="1">
            <a:spLocks noGrp="1"/>
          </p:cNvSpPr>
          <p:nvPr>
            <p:ph type="title"/>
          </p:nvPr>
        </p:nvSpPr>
        <p:spPr>
          <a:xfrm>
            <a:off x="1919100" y="2806200"/>
            <a:ext cx="5305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25"/>
          <p:cNvSpPr txBox="1">
            <a:spLocks noGrp="1"/>
          </p:cNvSpPr>
          <p:nvPr>
            <p:ph type="subTitle" idx="1"/>
          </p:nvPr>
        </p:nvSpPr>
        <p:spPr>
          <a:xfrm>
            <a:off x="1919100" y="1764600"/>
            <a:ext cx="5305800" cy="10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20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6" name="Google Shape;286;p25"/>
          <p:cNvSpPr/>
          <p:nvPr/>
        </p:nvSpPr>
        <p:spPr>
          <a:xfrm rot="10800000">
            <a:off x="6681810" y="347"/>
            <a:ext cx="2462190" cy="1966753"/>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rot="5400000">
            <a:off x="-73937" y="3025328"/>
            <a:ext cx="2192186" cy="2043633"/>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7396843" y="4429388"/>
            <a:ext cx="637575" cy="501625"/>
            <a:chOff x="7069675" y="606775"/>
            <a:chExt cx="637575" cy="501625"/>
          </a:xfrm>
        </p:grpSpPr>
        <p:sp>
          <p:nvSpPr>
            <p:cNvPr id="289" name="Google Shape;289;p25"/>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25"/>
          <p:cNvGrpSpPr/>
          <p:nvPr/>
        </p:nvGrpSpPr>
        <p:grpSpPr>
          <a:xfrm>
            <a:off x="495200" y="464675"/>
            <a:ext cx="637575" cy="501625"/>
            <a:chOff x="7069675" y="606775"/>
            <a:chExt cx="637575" cy="501625"/>
          </a:xfrm>
        </p:grpSpPr>
        <p:sp>
          <p:nvSpPr>
            <p:cNvPr id="292" name="Google Shape;292;p25"/>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3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1pPr>
            <a:lvl2pPr lvl="1"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2pPr>
            <a:lvl3pPr lvl="2"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3pPr>
            <a:lvl4pPr lvl="3"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4pPr>
            <a:lvl5pPr lvl="4"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5pPr>
            <a:lvl6pPr lvl="5"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6pPr>
            <a:lvl7pPr lvl="6"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7pPr>
            <a:lvl8pPr lvl="7"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8pPr>
            <a:lvl9pPr lvl="8"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marL="914400" lvl="1"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marL="1371600" lvl="2"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marL="1828800" lvl="3"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marL="2286000" lvl="4"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marL="2743200" lvl="5"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marL="3200400" lvl="6"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marL="3657600" lvl="7"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marL="4114800" lvl="8"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59" r:id="rId6"/>
    <p:sldLayoutId id="2147483665" r:id="rId7"/>
    <p:sldLayoutId id="2147483671" r:id="rId8"/>
    <p:sldLayoutId id="2147483675" r:id="rId9"/>
    <p:sldLayoutId id="2147483676" r:id="rId10"/>
    <p:sldLayoutId id="2147483677" r:id="rId11"/>
    <p:sldLayoutId id="2147483678" r:id="rId12"/>
    <p:sldLayoutId id="214748368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live/xYsxK1cGK7c?si=puqZeJKmyK9RVrMO"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live/xYsxK1cGK7c?si=puqZeJKmyK9RVrM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ive/xYsxK1cGK7c?si=puqZeJKmyK9RVrM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jdih.kemdikbud.go.id/detail_peraturan?main=301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p:nvPr>
        </p:nvSpPr>
        <p:spPr>
          <a:xfrm>
            <a:off x="999900" y="1401450"/>
            <a:ext cx="7144200" cy="18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4000" dirty="0"/>
              <a:t>Akselerasi dan Peningkatan</a:t>
            </a:r>
            <a:r>
              <a:rPr lang="en" sz="4000" dirty="0"/>
              <a:t> </a:t>
            </a:r>
            <a:r>
              <a:rPr lang="id-ID" sz="3200" dirty="0">
                <a:solidFill>
                  <a:schemeClr val="accent1">
                    <a:lumMod val="50000"/>
                  </a:schemeClr>
                </a:solidFill>
              </a:rPr>
              <a:t>Pendanaan PAUD dan Pendidikan Kesetaraan</a:t>
            </a:r>
            <a:endParaRPr dirty="0">
              <a:solidFill>
                <a:schemeClr val="accent1">
                  <a:lumMod val="50000"/>
                </a:schemeClr>
              </a:solidFill>
            </a:endParaRPr>
          </a:p>
        </p:txBody>
      </p:sp>
      <p:sp>
        <p:nvSpPr>
          <p:cNvPr id="387" name="Google Shape;387;p36"/>
          <p:cNvSpPr txBox="1">
            <a:spLocks noGrp="1"/>
          </p:cNvSpPr>
          <p:nvPr>
            <p:ph type="subTitle" idx="1"/>
          </p:nvPr>
        </p:nvSpPr>
        <p:spPr>
          <a:xfrm>
            <a:off x="2200825" y="3335849"/>
            <a:ext cx="4631100" cy="699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b="1" dirty="0">
                <a:solidFill>
                  <a:srgbClr val="000000"/>
                </a:solidFill>
              </a:rPr>
              <a:t>MERDEKA BELAJAR EPISODE 16</a:t>
            </a:r>
          </a:p>
        </p:txBody>
      </p:sp>
      <p:grpSp>
        <p:nvGrpSpPr>
          <p:cNvPr id="388" name="Google Shape;388;p36"/>
          <p:cNvGrpSpPr/>
          <p:nvPr/>
        </p:nvGrpSpPr>
        <p:grpSpPr>
          <a:xfrm>
            <a:off x="7075791" y="3967710"/>
            <a:ext cx="534236" cy="580070"/>
            <a:chOff x="5959248" y="2078621"/>
            <a:chExt cx="1010472" cy="1097162"/>
          </a:xfrm>
        </p:grpSpPr>
        <p:sp>
          <p:nvSpPr>
            <p:cNvPr id="389" name="Google Shape;389;p36"/>
            <p:cNvSpPr/>
            <p:nvPr/>
          </p:nvSpPr>
          <p:spPr>
            <a:xfrm>
              <a:off x="5959248" y="2078621"/>
              <a:ext cx="997209" cy="1097162"/>
            </a:xfrm>
            <a:custGeom>
              <a:avLst/>
              <a:gdLst/>
              <a:ahLst/>
              <a:cxnLst/>
              <a:rect l="l" t="t" r="r" b="b"/>
              <a:pathLst>
                <a:path w="42960" h="47266" extrusionOk="0">
                  <a:moveTo>
                    <a:pt x="26421" y="0"/>
                  </a:moveTo>
                  <a:cubicBezTo>
                    <a:pt x="26373" y="0"/>
                    <a:pt x="26325" y="1"/>
                    <a:pt x="26277" y="2"/>
                  </a:cubicBezTo>
                  <a:cubicBezTo>
                    <a:pt x="25939" y="2"/>
                    <a:pt x="25630" y="30"/>
                    <a:pt x="25320" y="86"/>
                  </a:cubicBezTo>
                  <a:cubicBezTo>
                    <a:pt x="25011" y="114"/>
                    <a:pt x="24701" y="198"/>
                    <a:pt x="24420" y="283"/>
                  </a:cubicBezTo>
                  <a:cubicBezTo>
                    <a:pt x="23379" y="536"/>
                    <a:pt x="22451" y="1099"/>
                    <a:pt x="21747" y="1886"/>
                  </a:cubicBezTo>
                  <a:cubicBezTo>
                    <a:pt x="21551" y="1661"/>
                    <a:pt x="21325" y="1464"/>
                    <a:pt x="21072" y="1268"/>
                  </a:cubicBezTo>
                  <a:cubicBezTo>
                    <a:pt x="20847" y="1071"/>
                    <a:pt x="20594" y="930"/>
                    <a:pt x="20341" y="789"/>
                  </a:cubicBezTo>
                  <a:cubicBezTo>
                    <a:pt x="20059" y="649"/>
                    <a:pt x="19806" y="508"/>
                    <a:pt x="19497" y="424"/>
                  </a:cubicBezTo>
                  <a:cubicBezTo>
                    <a:pt x="18765" y="170"/>
                    <a:pt x="17978" y="30"/>
                    <a:pt x="17218" y="30"/>
                  </a:cubicBezTo>
                  <a:cubicBezTo>
                    <a:pt x="17171" y="29"/>
                    <a:pt x="17125" y="28"/>
                    <a:pt x="17078" y="28"/>
                  </a:cubicBezTo>
                  <a:cubicBezTo>
                    <a:pt x="13774" y="28"/>
                    <a:pt x="10386" y="1989"/>
                    <a:pt x="10691" y="5291"/>
                  </a:cubicBezTo>
                  <a:lnTo>
                    <a:pt x="10044" y="5291"/>
                  </a:lnTo>
                  <a:cubicBezTo>
                    <a:pt x="9819" y="5319"/>
                    <a:pt x="9622" y="5291"/>
                    <a:pt x="9397" y="5347"/>
                  </a:cubicBezTo>
                  <a:cubicBezTo>
                    <a:pt x="9200" y="5347"/>
                    <a:pt x="8975" y="5375"/>
                    <a:pt x="8778" y="5431"/>
                  </a:cubicBezTo>
                  <a:cubicBezTo>
                    <a:pt x="7709" y="5628"/>
                    <a:pt x="6724" y="6106"/>
                    <a:pt x="5937" y="6838"/>
                  </a:cubicBezTo>
                  <a:cubicBezTo>
                    <a:pt x="4924" y="7682"/>
                    <a:pt x="4333" y="8920"/>
                    <a:pt x="4305" y="10214"/>
                  </a:cubicBezTo>
                  <a:cubicBezTo>
                    <a:pt x="4333" y="11480"/>
                    <a:pt x="4671" y="12746"/>
                    <a:pt x="5289" y="13871"/>
                  </a:cubicBezTo>
                  <a:cubicBezTo>
                    <a:pt x="5064" y="13928"/>
                    <a:pt x="4839" y="13984"/>
                    <a:pt x="4614" y="14068"/>
                  </a:cubicBezTo>
                  <a:cubicBezTo>
                    <a:pt x="3939" y="14321"/>
                    <a:pt x="3320" y="14687"/>
                    <a:pt x="2757" y="15137"/>
                  </a:cubicBezTo>
                  <a:cubicBezTo>
                    <a:pt x="732" y="16769"/>
                    <a:pt x="0" y="19526"/>
                    <a:pt x="985" y="21946"/>
                  </a:cubicBezTo>
                  <a:cubicBezTo>
                    <a:pt x="1041" y="22114"/>
                    <a:pt x="1098" y="22255"/>
                    <a:pt x="1182" y="22424"/>
                  </a:cubicBezTo>
                  <a:cubicBezTo>
                    <a:pt x="2054" y="24281"/>
                    <a:pt x="3545" y="25293"/>
                    <a:pt x="5346" y="26053"/>
                  </a:cubicBezTo>
                  <a:cubicBezTo>
                    <a:pt x="2842" y="26841"/>
                    <a:pt x="1266" y="29457"/>
                    <a:pt x="1295" y="32045"/>
                  </a:cubicBezTo>
                  <a:cubicBezTo>
                    <a:pt x="1266" y="33593"/>
                    <a:pt x="1970" y="35084"/>
                    <a:pt x="3151" y="36097"/>
                  </a:cubicBezTo>
                  <a:cubicBezTo>
                    <a:pt x="4201" y="36951"/>
                    <a:pt x="5526" y="37424"/>
                    <a:pt x="6869" y="37424"/>
                  </a:cubicBezTo>
                  <a:cubicBezTo>
                    <a:pt x="7074" y="37424"/>
                    <a:pt x="7279" y="37413"/>
                    <a:pt x="7484" y="37391"/>
                  </a:cubicBezTo>
                  <a:lnTo>
                    <a:pt x="7484" y="37391"/>
                  </a:lnTo>
                  <a:cubicBezTo>
                    <a:pt x="7259" y="37785"/>
                    <a:pt x="7062" y="38178"/>
                    <a:pt x="6893" y="38600"/>
                  </a:cubicBezTo>
                  <a:cubicBezTo>
                    <a:pt x="6837" y="38741"/>
                    <a:pt x="6781" y="38882"/>
                    <a:pt x="6724" y="39022"/>
                  </a:cubicBezTo>
                  <a:cubicBezTo>
                    <a:pt x="6584" y="39473"/>
                    <a:pt x="6471" y="39923"/>
                    <a:pt x="6387" y="40373"/>
                  </a:cubicBezTo>
                  <a:cubicBezTo>
                    <a:pt x="6162" y="41386"/>
                    <a:pt x="6274" y="42427"/>
                    <a:pt x="6696" y="43355"/>
                  </a:cubicBezTo>
                  <a:cubicBezTo>
                    <a:pt x="6781" y="43524"/>
                    <a:pt x="6865" y="43664"/>
                    <a:pt x="6949" y="43805"/>
                  </a:cubicBezTo>
                  <a:cubicBezTo>
                    <a:pt x="7792" y="45110"/>
                    <a:pt x="9240" y="45890"/>
                    <a:pt x="10783" y="45890"/>
                  </a:cubicBezTo>
                  <a:cubicBezTo>
                    <a:pt x="10837" y="45890"/>
                    <a:pt x="10890" y="45889"/>
                    <a:pt x="10944" y="45887"/>
                  </a:cubicBezTo>
                  <a:cubicBezTo>
                    <a:pt x="11113" y="45887"/>
                    <a:pt x="11254" y="45859"/>
                    <a:pt x="11423" y="45859"/>
                  </a:cubicBezTo>
                  <a:cubicBezTo>
                    <a:pt x="12070" y="45746"/>
                    <a:pt x="12689" y="45521"/>
                    <a:pt x="13251" y="45184"/>
                  </a:cubicBezTo>
                  <a:cubicBezTo>
                    <a:pt x="13673" y="45887"/>
                    <a:pt x="14292" y="46421"/>
                    <a:pt x="15052" y="46759"/>
                  </a:cubicBezTo>
                  <a:cubicBezTo>
                    <a:pt x="15192" y="46843"/>
                    <a:pt x="15333" y="46900"/>
                    <a:pt x="15502" y="46956"/>
                  </a:cubicBezTo>
                  <a:cubicBezTo>
                    <a:pt x="15671" y="47012"/>
                    <a:pt x="15868" y="47069"/>
                    <a:pt x="16065" y="47097"/>
                  </a:cubicBezTo>
                  <a:cubicBezTo>
                    <a:pt x="16529" y="47208"/>
                    <a:pt x="17006" y="47263"/>
                    <a:pt x="17480" y="47263"/>
                  </a:cubicBezTo>
                  <a:cubicBezTo>
                    <a:pt x="19041" y="47263"/>
                    <a:pt x="20566" y="46665"/>
                    <a:pt x="21494" y="45521"/>
                  </a:cubicBezTo>
                  <a:cubicBezTo>
                    <a:pt x="21579" y="45409"/>
                    <a:pt x="21663" y="45268"/>
                    <a:pt x="21747" y="45155"/>
                  </a:cubicBezTo>
                  <a:cubicBezTo>
                    <a:pt x="21832" y="45268"/>
                    <a:pt x="21916" y="45409"/>
                    <a:pt x="22001" y="45521"/>
                  </a:cubicBezTo>
                  <a:cubicBezTo>
                    <a:pt x="22169" y="45690"/>
                    <a:pt x="22310" y="45859"/>
                    <a:pt x="22479" y="45999"/>
                  </a:cubicBezTo>
                  <a:cubicBezTo>
                    <a:pt x="22620" y="46140"/>
                    <a:pt x="22760" y="46253"/>
                    <a:pt x="22901" y="46337"/>
                  </a:cubicBezTo>
                  <a:cubicBezTo>
                    <a:pt x="23407" y="46703"/>
                    <a:pt x="23998" y="46956"/>
                    <a:pt x="24589" y="47097"/>
                  </a:cubicBezTo>
                  <a:cubicBezTo>
                    <a:pt x="25067" y="47209"/>
                    <a:pt x="25602" y="47265"/>
                    <a:pt x="26108" y="47265"/>
                  </a:cubicBezTo>
                  <a:cubicBezTo>
                    <a:pt x="26586" y="47265"/>
                    <a:pt x="27065" y="47209"/>
                    <a:pt x="27543" y="47069"/>
                  </a:cubicBezTo>
                  <a:cubicBezTo>
                    <a:pt x="27852" y="47012"/>
                    <a:pt x="28162" y="46900"/>
                    <a:pt x="28443" y="46759"/>
                  </a:cubicBezTo>
                  <a:cubicBezTo>
                    <a:pt x="29175" y="46421"/>
                    <a:pt x="29822" y="45887"/>
                    <a:pt x="30244" y="45184"/>
                  </a:cubicBezTo>
                  <a:cubicBezTo>
                    <a:pt x="30666" y="45437"/>
                    <a:pt x="31116" y="45634"/>
                    <a:pt x="31594" y="45746"/>
                  </a:cubicBezTo>
                  <a:cubicBezTo>
                    <a:pt x="31968" y="45842"/>
                    <a:pt x="32344" y="45888"/>
                    <a:pt x="32716" y="45888"/>
                  </a:cubicBezTo>
                  <a:cubicBezTo>
                    <a:pt x="34415" y="45888"/>
                    <a:pt x="36014" y="44925"/>
                    <a:pt x="36799" y="43355"/>
                  </a:cubicBezTo>
                  <a:cubicBezTo>
                    <a:pt x="37390" y="42145"/>
                    <a:pt x="37277" y="40823"/>
                    <a:pt x="36911" y="39557"/>
                  </a:cubicBezTo>
                  <a:cubicBezTo>
                    <a:pt x="36855" y="39388"/>
                    <a:pt x="36799" y="39191"/>
                    <a:pt x="36742" y="39022"/>
                  </a:cubicBezTo>
                  <a:cubicBezTo>
                    <a:pt x="36602" y="38544"/>
                    <a:pt x="36377" y="38094"/>
                    <a:pt x="36152" y="37672"/>
                  </a:cubicBezTo>
                  <a:cubicBezTo>
                    <a:pt x="36095" y="37588"/>
                    <a:pt x="36039" y="37503"/>
                    <a:pt x="36011" y="37391"/>
                  </a:cubicBezTo>
                  <a:lnTo>
                    <a:pt x="36011" y="37391"/>
                  </a:lnTo>
                  <a:cubicBezTo>
                    <a:pt x="36227" y="37416"/>
                    <a:pt x="36443" y="37429"/>
                    <a:pt x="36658" y="37429"/>
                  </a:cubicBezTo>
                  <a:cubicBezTo>
                    <a:pt x="38347" y="37429"/>
                    <a:pt x="39977" y="36657"/>
                    <a:pt x="41075" y="35309"/>
                  </a:cubicBezTo>
                  <a:cubicBezTo>
                    <a:pt x="41806" y="34380"/>
                    <a:pt x="42200" y="33227"/>
                    <a:pt x="42200" y="32045"/>
                  </a:cubicBezTo>
                  <a:cubicBezTo>
                    <a:pt x="42200" y="31398"/>
                    <a:pt x="42116" y="30751"/>
                    <a:pt x="41919" y="30132"/>
                  </a:cubicBezTo>
                  <a:cubicBezTo>
                    <a:pt x="41384" y="28276"/>
                    <a:pt x="40034" y="26644"/>
                    <a:pt x="38149" y="26053"/>
                  </a:cubicBezTo>
                  <a:cubicBezTo>
                    <a:pt x="39471" y="25575"/>
                    <a:pt x="40625" y="24731"/>
                    <a:pt x="41553" y="23662"/>
                  </a:cubicBezTo>
                  <a:cubicBezTo>
                    <a:pt x="42482" y="22480"/>
                    <a:pt x="42960" y="20989"/>
                    <a:pt x="42932" y="19498"/>
                  </a:cubicBezTo>
                  <a:cubicBezTo>
                    <a:pt x="42904" y="18823"/>
                    <a:pt x="42763" y="18148"/>
                    <a:pt x="42538" y="17529"/>
                  </a:cubicBezTo>
                  <a:cubicBezTo>
                    <a:pt x="42285" y="16882"/>
                    <a:pt x="41919" y="16319"/>
                    <a:pt x="41469" y="15812"/>
                  </a:cubicBezTo>
                  <a:cubicBezTo>
                    <a:pt x="41244" y="15559"/>
                    <a:pt x="40991" y="15334"/>
                    <a:pt x="40709" y="15109"/>
                  </a:cubicBezTo>
                  <a:cubicBezTo>
                    <a:pt x="40512" y="14968"/>
                    <a:pt x="40315" y="14828"/>
                    <a:pt x="40118" y="14687"/>
                  </a:cubicBezTo>
                  <a:cubicBezTo>
                    <a:pt x="39725" y="14434"/>
                    <a:pt x="39303" y="14237"/>
                    <a:pt x="38852" y="14068"/>
                  </a:cubicBezTo>
                  <a:cubicBezTo>
                    <a:pt x="38627" y="13984"/>
                    <a:pt x="38402" y="13928"/>
                    <a:pt x="38177" y="13871"/>
                  </a:cubicBezTo>
                  <a:cubicBezTo>
                    <a:pt x="38824" y="12746"/>
                    <a:pt x="39162" y="11480"/>
                    <a:pt x="39190" y="10214"/>
                  </a:cubicBezTo>
                  <a:cubicBezTo>
                    <a:pt x="39162" y="9904"/>
                    <a:pt x="39134" y="9623"/>
                    <a:pt x="39078" y="9314"/>
                  </a:cubicBezTo>
                  <a:cubicBezTo>
                    <a:pt x="38824" y="8357"/>
                    <a:pt x="38318" y="7513"/>
                    <a:pt x="37558" y="6866"/>
                  </a:cubicBezTo>
                  <a:cubicBezTo>
                    <a:pt x="36911" y="6275"/>
                    <a:pt x="36152" y="5853"/>
                    <a:pt x="35308" y="5600"/>
                  </a:cubicBezTo>
                  <a:cubicBezTo>
                    <a:pt x="34630" y="5390"/>
                    <a:pt x="33932" y="5276"/>
                    <a:pt x="33232" y="5276"/>
                  </a:cubicBezTo>
                  <a:cubicBezTo>
                    <a:pt x="33089" y="5276"/>
                    <a:pt x="32947" y="5281"/>
                    <a:pt x="32804" y="5291"/>
                  </a:cubicBezTo>
                  <a:cubicBezTo>
                    <a:pt x="32804" y="5122"/>
                    <a:pt x="32804" y="4981"/>
                    <a:pt x="32804" y="4812"/>
                  </a:cubicBezTo>
                  <a:cubicBezTo>
                    <a:pt x="32748" y="1792"/>
                    <a:pt x="29528" y="0"/>
                    <a:pt x="26421"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6"/>
            <p:cNvGrpSpPr/>
            <p:nvPr/>
          </p:nvGrpSpPr>
          <p:grpSpPr>
            <a:xfrm>
              <a:off x="5960092" y="2079006"/>
              <a:ext cx="1009628" cy="1096442"/>
              <a:chOff x="6302250" y="781200"/>
              <a:chExt cx="1087375" cy="1180875"/>
            </a:xfrm>
          </p:grpSpPr>
          <p:sp>
            <p:nvSpPr>
              <p:cNvPr id="391" name="Google Shape;391;p36"/>
              <p:cNvSpPr/>
              <p:nvPr/>
            </p:nvSpPr>
            <p:spPr>
              <a:xfrm>
                <a:off x="6302250" y="781200"/>
                <a:ext cx="1087375" cy="1180875"/>
              </a:xfrm>
              <a:custGeom>
                <a:avLst/>
                <a:gdLst/>
                <a:ahLst/>
                <a:cxnLst/>
                <a:rect l="l" t="t" r="r" b="b"/>
                <a:pathLst>
                  <a:path w="43495" h="47235" extrusionOk="0">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6487925" y="1204475"/>
                <a:ext cx="270925" cy="161700"/>
              </a:xfrm>
              <a:custGeom>
                <a:avLst/>
                <a:gdLst/>
                <a:ahLst/>
                <a:cxnLst/>
                <a:rect l="l" t="t" r="r" b="b"/>
                <a:pathLst>
                  <a:path w="10837" h="6468" extrusionOk="0">
                    <a:moveTo>
                      <a:pt x="510" y="0"/>
                    </a:moveTo>
                    <a:cubicBezTo>
                      <a:pt x="247" y="0"/>
                      <a:pt x="1" y="162"/>
                      <a:pt x="29" y="486"/>
                    </a:cubicBezTo>
                    <a:cubicBezTo>
                      <a:pt x="432" y="4403"/>
                      <a:pt x="3809" y="6468"/>
                      <a:pt x="7440" y="6468"/>
                    </a:cubicBezTo>
                    <a:cubicBezTo>
                      <a:pt x="8372" y="6468"/>
                      <a:pt x="9321" y="6332"/>
                      <a:pt x="10241" y="6056"/>
                    </a:cubicBezTo>
                    <a:cubicBezTo>
                      <a:pt x="10836" y="5875"/>
                      <a:pt x="10646" y="5051"/>
                      <a:pt x="10108" y="5051"/>
                    </a:cubicBezTo>
                    <a:cubicBezTo>
                      <a:pt x="10061" y="5051"/>
                      <a:pt x="10012" y="5058"/>
                      <a:pt x="9960" y="5071"/>
                    </a:cubicBezTo>
                    <a:cubicBezTo>
                      <a:pt x="9153" y="5312"/>
                      <a:pt x="8305" y="5433"/>
                      <a:pt x="7465" y="5433"/>
                    </a:cubicBezTo>
                    <a:cubicBezTo>
                      <a:pt x="4385" y="5433"/>
                      <a:pt x="1429" y="3802"/>
                      <a:pt x="1098" y="486"/>
                    </a:cubicBezTo>
                    <a:cubicBezTo>
                      <a:pt x="1056" y="162"/>
                      <a:pt x="774" y="0"/>
                      <a:pt x="51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6562000" y="840950"/>
                <a:ext cx="189000" cy="203925"/>
              </a:xfrm>
              <a:custGeom>
                <a:avLst/>
                <a:gdLst/>
                <a:ahLst/>
                <a:cxnLst/>
                <a:rect l="l" t="t" r="r" b="b"/>
                <a:pathLst>
                  <a:path w="7560" h="8157" extrusionOk="0">
                    <a:moveTo>
                      <a:pt x="6604" y="0"/>
                    </a:moveTo>
                    <a:cubicBezTo>
                      <a:pt x="6292" y="0"/>
                      <a:pt x="5967" y="250"/>
                      <a:pt x="6068" y="622"/>
                    </a:cubicBezTo>
                    <a:cubicBezTo>
                      <a:pt x="6462" y="2338"/>
                      <a:pt x="6406" y="4336"/>
                      <a:pt x="5196" y="5743"/>
                    </a:cubicBezTo>
                    <a:cubicBezTo>
                      <a:pt x="4424" y="6657"/>
                      <a:pt x="3315" y="7145"/>
                      <a:pt x="2176" y="7145"/>
                    </a:cubicBezTo>
                    <a:cubicBezTo>
                      <a:pt x="1737" y="7145"/>
                      <a:pt x="1294" y="7073"/>
                      <a:pt x="864" y="6924"/>
                    </a:cubicBezTo>
                    <a:cubicBezTo>
                      <a:pt x="798" y="6901"/>
                      <a:pt x="736" y="6891"/>
                      <a:pt x="679" y="6891"/>
                    </a:cubicBezTo>
                    <a:cubicBezTo>
                      <a:pt x="169" y="6891"/>
                      <a:pt x="1" y="7707"/>
                      <a:pt x="582" y="7909"/>
                    </a:cubicBezTo>
                    <a:cubicBezTo>
                      <a:pt x="1098" y="8076"/>
                      <a:pt x="1629" y="8157"/>
                      <a:pt x="2154" y="8157"/>
                    </a:cubicBezTo>
                    <a:cubicBezTo>
                      <a:pt x="3576" y="8157"/>
                      <a:pt x="4962" y="7563"/>
                      <a:pt x="5928" y="6474"/>
                    </a:cubicBezTo>
                    <a:cubicBezTo>
                      <a:pt x="7447" y="4786"/>
                      <a:pt x="7559" y="2423"/>
                      <a:pt x="7081" y="369"/>
                    </a:cubicBezTo>
                    <a:cubicBezTo>
                      <a:pt x="7014" y="111"/>
                      <a:pt x="6812" y="0"/>
                      <a:pt x="66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6302250" y="781200"/>
                <a:ext cx="1087375" cy="1180875"/>
              </a:xfrm>
              <a:custGeom>
                <a:avLst/>
                <a:gdLst/>
                <a:ahLst/>
                <a:cxnLst/>
                <a:rect l="l" t="t" r="r" b="b"/>
                <a:pathLst>
                  <a:path w="43495" h="47235" extrusionOk="0">
                    <a:moveTo>
                      <a:pt x="17033" y="1002"/>
                    </a:moveTo>
                    <a:cubicBezTo>
                      <a:pt x="18730" y="1002"/>
                      <a:pt x="20390" y="1595"/>
                      <a:pt x="21241" y="2872"/>
                    </a:cubicBezTo>
                    <a:lnTo>
                      <a:pt x="21241" y="14209"/>
                    </a:lnTo>
                    <a:cubicBezTo>
                      <a:pt x="21213" y="14266"/>
                      <a:pt x="21213" y="14322"/>
                      <a:pt x="21241" y="14406"/>
                    </a:cubicBezTo>
                    <a:lnTo>
                      <a:pt x="21241" y="19133"/>
                    </a:lnTo>
                    <a:cubicBezTo>
                      <a:pt x="20158" y="17769"/>
                      <a:pt x="18554" y="17038"/>
                      <a:pt x="16923" y="17038"/>
                    </a:cubicBezTo>
                    <a:cubicBezTo>
                      <a:pt x="16097" y="17038"/>
                      <a:pt x="15265" y="17226"/>
                      <a:pt x="14489" y="17613"/>
                    </a:cubicBezTo>
                    <a:cubicBezTo>
                      <a:pt x="13954" y="17857"/>
                      <a:pt x="14281" y="18541"/>
                      <a:pt x="14760" y="18541"/>
                    </a:cubicBezTo>
                    <a:cubicBezTo>
                      <a:pt x="14836" y="18541"/>
                      <a:pt x="14915" y="18524"/>
                      <a:pt x="14995" y="18486"/>
                    </a:cubicBezTo>
                    <a:cubicBezTo>
                      <a:pt x="15622" y="18186"/>
                      <a:pt x="16276" y="18046"/>
                      <a:pt x="16916" y="18046"/>
                    </a:cubicBezTo>
                    <a:cubicBezTo>
                      <a:pt x="18922" y="18046"/>
                      <a:pt x="20793" y="19419"/>
                      <a:pt x="21241" y="21552"/>
                    </a:cubicBezTo>
                    <a:lnTo>
                      <a:pt x="21241" y="27938"/>
                    </a:lnTo>
                    <a:cubicBezTo>
                      <a:pt x="21082" y="27945"/>
                      <a:pt x="20923" y="27949"/>
                      <a:pt x="20764" y="27949"/>
                    </a:cubicBezTo>
                    <a:cubicBezTo>
                      <a:pt x="18976" y="27949"/>
                      <a:pt x="17196" y="27482"/>
                      <a:pt x="16318" y="25828"/>
                    </a:cubicBezTo>
                    <a:cubicBezTo>
                      <a:pt x="16220" y="25642"/>
                      <a:pt x="16064" y="25565"/>
                      <a:pt x="15905" y="25565"/>
                    </a:cubicBezTo>
                    <a:cubicBezTo>
                      <a:pt x="15558" y="25565"/>
                      <a:pt x="15197" y="25930"/>
                      <a:pt x="15389" y="26335"/>
                    </a:cubicBezTo>
                    <a:cubicBezTo>
                      <a:pt x="16465" y="28379"/>
                      <a:pt x="18698" y="28983"/>
                      <a:pt x="20933" y="28983"/>
                    </a:cubicBezTo>
                    <a:cubicBezTo>
                      <a:pt x="21036" y="28983"/>
                      <a:pt x="21138" y="28982"/>
                      <a:pt x="21241" y="28979"/>
                    </a:cubicBezTo>
                    <a:lnTo>
                      <a:pt x="21241" y="34606"/>
                    </a:lnTo>
                    <a:cubicBezTo>
                      <a:pt x="20061" y="36565"/>
                      <a:pt x="17969" y="37911"/>
                      <a:pt x="15648" y="37911"/>
                    </a:cubicBezTo>
                    <a:cubicBezTo>
                      <a:pt x="15203" y="37911"/>
                      <a:pt x="14749" y="37861"/>
                      <a:pt x="14292" y="37757"/>
                    </a:cubicBezTo>
                    <a:cubicBezTo>
                      <a:pt x="14249" y="37748"/>
                      <a:pt x="14208" y="37743"/>
                      <a:pt x="14168" y="37743"/>
                    </a:cubicBezTo>
                    <a:cubicBezTo>
                      <a:pt x="13612" y="37743"/>
                      <a:pt x="13407" y="38610"/>
                      <a:pt x="14011" y="38742"/>
                    </a:cubicBezTo>
                    <a:cubicBezTo>
                      <a:pt x="14544" y="38859"/>
                      <a:pt x="15081" y="38917"/>
                      <a:pt x="15613" y="38917"/>
                    </a:cubicBezTo>
                    <a:cubicBezTo>
                      <a:pt x="17746" y="38917"/>
                      <a:pt x="19800" y="37994"/>
                      <a:pt x="21241" y="36350"/>
                    </a:cubicBezTo>
                    <a:lnTo>
                      <a:pt x="21241" y="43693"/>
                    </a:lnTo>
                    <a:cubicBezTo>
                      <a:pt x="20820" y="45341"/>
                      <a:pt x="19111" y="46262"/>
                      <a:pt x="17404" y="46262"/>
                    </a:cubicBezTo>
                    <a:cubicBezTo>
                      <a:pt x="16488" y="46262"/>
                      <a:pt x="15572" y="45997"/>
                      <a:pt x="14855" y="45437"/>
                    </a:cubicBezTo>
                    <a:cubicBezTo>
                      <a:pt x="13645" y="44481"/>
                      <a:pt x="13251" y="42568"/>
                      <a:pt x="13504" y="41133"/>
                    </a:cubicBezTo>
                    <a:cubicBezTo>
                      <a:pt x="13572" y="40744"/>
                      <a:pt x="13232" y="40497"/>
                      <a:pt x="12927" y="40497"/>
                    </a:cubicBezTo>
                    <a:cubicBezTo>
                      <a:pt x="12724" y="40497"/>
                      <a:pt x="12536" y="40605"/>
                      <a:pt x="12492" y="40852"/>
                    </a:cubicBezTo>
                    <a:cubicBezTo>
                      <a:pt x="12295" y="42005"/>
                      <a:pt x="12379" y="43158"/>
                      <a:pt x="12801" y="44228"/>
                    </a:cubicBezTo>
                    <a:cubicBezTo>
                      <a:pt x="12154" y="44634"/>
                      <a:pt x="11438" y="44851"/>
                      <a:pt x="10731" y="44851"/>
                    </a:cubicBezTo>
                    <a:cubicBezTo>
                      <a:pt x="9871" y="44851"/>
                      <a:pt x="9023" y="44529"/>
                      <a:pt x="8328" y="43834"/>
                    </a:cubicBezTo>
                    <a:cubicBezTo>
                      <a:pt x="6696" y="42230"/>
                      <a:pt x="7371" y="39782"/>
                      <a:pt x="8300" y="38010"/>
                    </a:cubicBezTo>
                    <a:cubicBezTo>
                      <a:pt x="8947" y="36772"/>
                      <a:pt x="9791" y="35703"/>
                      <a:pt x="9735" y="34268"/>
                    </a:cubicBezTo>
                    <a:cubicBezTo>
                      <a:pt x="9678" y="32974"/>
                      <a:pt x="8947" y="31877"/>
                      <a:pt x="8103" y="30920"/>
                    </a:cubicBezTo>
                    <a:cubicBezTo>
                      <a:pt x="7997" y="30808"/>
                      <a:pt x="7875" y="30761"/>
                      <a:pt x="7757" y="30761"/>
                    </a:cubicBezTo>
                    <a:cubicBezTo>
                      <a:pt x="7374" y="30761"/>
                      <a:pt x="7027" y="31258"/>
                      <a:pt x="7371" y="31624"/>
                    </a:cubicBezTo>
                    <a:cubicBezTo>
                      <a:pt x="8637" y="33030"/>
                      <a:pt x="9031" y="34550"/>
                      <a:pt x="8103" y="36238"/>
                    </a:cubicBezTo>
                    <a:cubicBezTo>
                      <a:pt x="7697" y="36321"/>
                      <a:pt x="7300" y="36361"/>
                      <a:pt x="6917" y="36361"/>
                    </a:cubicBezTo>
                    <a:cubicBezTo>
                      <a:pt x="4196" y="36361"/>
                      <a:pt x="2166" y="34340"/>
                      <a:pt x="2364" y="31455"/>
                    </a:cubicBezTo>
                    <a:cubicBezTo>
                      <a:pt x="2556" y="29064"/>
                      <a:pt x="4305" y="26781"/>
                      <a:pt x="6929" y="26781"/>
                    </a:cubicBezTo>
                    <a:cubicBezTo>
                      <a:pt x="6992" y="26781"/>
                      <a:pt x="7055" y="26782"/>
                      <a:pt x="7118" y="26785"/>
                    </a:cubicBezTo>
                    <a:cubicBezTo>
                      <a:pt x="7203" y="26785"/>
                      <a:pt x="7259" y="26785"/>
                      <a:pt x="7343" y="26757"/>
                    </a:cubicBezTo>
                    <a:cubicBezTo>
                      <a:pt x="11254" y="28135"/>
                      <a:pt x="15727" y="29654"/>
                      <a:pt x="16796" y="33959"/>
                    </a:cubicBezTo>
                    <a:cubicBezTo>
                      <a:pt x="16863" y="34217"/>
                      <a:pt x="17065" y="34328"/>
                      <a:pt x="17275" y="34328"/>
                    </a:cubicBezTo>
                    <a:cubicBezTo>
                      <a:pt x="17590" y="34328"/>
                      <a:pt x="17921" y="34078"/>
                      <a:pt x="17837" y="33706"/>
                    </a:cubicBezTo>
                    <a:cubicBezTo>
                      <a:pt x="17218" y="31286"/>
                      <a:pt x="15502" y="29486"/>
                      <a:pt x="13364" y="28192"/>
                    </a:cubicBezTo>
                    <a:cubicBezTo>
                      <a:pt x="10663" y="26532"/>
                      <a:pt x="7343" y="26138"/>
                      <a:pt x="4614" y="24591"/>
                    </a:cubicBezTo>
                    <a:cubicBezTo>
                      <a:pt x="2364" y="23353"/>
                      <a:pt x="1210" y="20764"/>
                      <a:pt x="1801" y="18261"/>
                    </a:cubicBezTo>
                    <a:cubicBezTo>
                      <a:pt x="2439" y="15653"/>
                      <a:pt x="4850" y="14617"/>
                      <a:pt x="7326" y="14617"/>
                    </a:cubicBezTo>
                    <a:cubicBezTo>
                      <a:pt x="8670" y="14617"/>
                      <a:pt x="10032" y="14923"/>
                      <a:pt x="11141" y="15447"/>
                    </a:cubicBezTo>
                    <a:cubicBezTo>
                      <a:pt x="11230" y="15492"/>
                      <a:pt x="11317" y="15511"/>
                      <a:pt x="11399" y="15511"/>
                    </a:cubicBezTo>
                    <a:cubicBezTo>
                      <a:pt x="11890" y="15511"/>
                      <a:pt x="12206" y="14816"/>
                      <a:pt x="11676" y="14575"/>
                    </a:cubicBezTo>
                    <a:cubicBezTo>
                      <a:pt x="10348" y="13911"/>
                      <a:pt x="8870" y="13564"/>
                      <a:pt x="7380" y="13564"/>
                    </a:cubicBezTo>
                    <a:cubicBezTo>
                      <a:pt x="7040" y="13564"/>
                      <a:pt x="6699" y="13582"/>
                      <a:pt x="6359" y="13619"/>
                    </a:cubicBezTo>
                    <a:cubicBezTo>
                      <a:pt x="5261" y="11565"/>
                      <a:pt x="4727" y="9286"/>
                      <a:pt x="6696" y="7514"/>
                    </a:cubicBezTo>
                    <a:cubicBezTo>
                      <a:pt x="7705" y="6619"/>
                      <a:pt x="8976" y="6248"/>
                      <a:pt x="10264" y="6248"/>
                    </a:cubicBezTo>
                    <a:cubicBezTo>
                      <a:pt x="10557" y="6248"/>
                      <a:pt x="10850" y="6267"/>
                      <a:pt x="11141" y="6304"/>
                    </a:cubicBezTo>
                    <a:lnTo>
                      <a:pt x="11254" y="6304"/>
                    </a:lnTo>
                    <a:cubicBezTo>
                      <a:pt x="12070" y="6416"/>
                      <a:pt x="12829" y="6641"/>
                      <a:pt x="13589" y="6979"/>
                    </a:cubicBezTo>
                    <a:cubicBezTo>
                      <a:pt x="13666" y="7011"/>
                      <a:pt x="13742" y="7025"/>
                      <a:pt x="13814" y="7025"/>
                    </a:cubicBezTo>
                    <a:cubicBezTo>
                      <a:pt x="14323" y="7025"/>
                      <a:pt x="14665" y="6329"/>
                      <a:pt x="14123" y="6107"/>
                    </a:cubicBezTo>
                    <a:cubicBezTo>
                      <a:pt x="13364" y="5769"/>
                      <a:pt x="12576" y="5544"/>
                      <a:pt x="11788" y="5404"/>
                    </a:cubicBezTo>
                    <a:cubicBezTo>
                      <a:pt x="11351" y="2605"/>
                      <a:pt x="14242" y="1002"/>
                      <a:pt x="17033" y="1002"/>
                    </a:cubicBezTo>
                    <a:close/>
                    <a:moveTo>
                      <a:pt x="26481" y="1016"/>
                    </a:moveTo>
                    <a:cubicBezTo>
                      <a:pt x="29272" y="1016"/>
                      <a:pt x="32172" y="2623"/>
                      <a:pt x="31735" y="5404"/>
                    </a:cubicBezTo>
                    <a:cubicBezTo>
                      <a:pt x="30919" y="5572"/>
                      <a:pt x="30159" y="5797"/>
                      <a:pt x="29400" y="6107"/>
                    </a:cubicBezTo>
                    <a:cubicBezTo>
                      <a:pt x="28858" y="6353"/>
                      <a:pt x="29200" y="7053"/>
                      <a:pt x="29709" y="7053"/>
                    </a:cubicBezTo>
                    <a:cubicBezTo>
                      <a:pt x="29782" y="7053"/>
                      <a:pt x="29857" y="7039"/>
                      <a:pt x="29934" y="7007"/>
                    </a:cubicBezTo>
                    <a:cubicBezTo>
                      <a:pt x="30666" y="6670"/>
                      <a:pt x="31425" y="6445"/>
                      <a:pt x="32241" y="6332"/>
                    </a:cubicBezTo>
                    <a:cubicBezTo>
                      <a:pt x="32269" y="6332"/>
                      <a:pt x="32326" y="6332"/>
                      <a:pt x="32382" y="6304"/>
                    </a:cubicBezTo>
                    <a:cubicBezTo>
                      <a:pt x="32672" y="6268"/>
                      <a:pt x="32963" y="6249"/>
                      <a:pt x="33252" y="6249"/>
                    </a:cubicBezTo>
                    <a:cubicBezTo>
                      <a:pt x="34535" y="6249"/>
                      <a:pt x="35789" y="6624"/>
                      <a:pt x="36799" y="7542"/>
                    </a:cubicBezTo>
                    <a:cubicBezTo>
                      <a:pt x="38796" y="9286"/>
                      <a:pt x="38262" y="11565"/>
                      <a:pt x="37136" y="13619"/>
                    </a:cubicBezTo>
                    <a:cubicBezTo>
                      <a:pt x="36830" y="13590"/>
                      <a:pt x="36524" y="13576"/>
                      <a:pt x="36219" y="13576"/>
                    </a:cubicBezTo>
                    <a:cubicBezTo>
                      <a:pt x="34700" y="13576"/>
                      <a:pt x="33201" y="13924"/>
                      <a:pt x="31819" y="14603"/>
                    </a:cubicBezTo>
                    <a:cubicBezTo>
                      <a:pt x="31291" y="14843"/>
                      <a:pt x="31602" y="15513"/>
                      <a:pt x="32089" y="15513"/>
                    </a:cubicBezTo>
                    <a:cubicBezTo>
                      <a:pt x="32173" y="15513"/>
                      <a:pt x="32263" y="15493"/>
                      <a:pt x="32354" y="15447"/>
                    </a:cubicBezTo>
                    <a:cubicBezTo>
                      <a:pt x="33469" y="14925"/>
                      <a:pt x="34818" y="14621"/>
                      <a:pt x="36146" y="14621"/>
                    </a:cubicBezTo>
                    <a:cubicBezTo>
                      <a:pt x="38536" y="14621"/>
                      <a:pt x="40860" y="15604"/>
                      <a:pt x="41638" y="18064"/>
                    </a:cubicBezTo>
                    <a:cubicBezTo>
                      <a:pt x="42425" y="20567"/>
                      <a:pt x="41188" y="23325"/>
                      <a:pt x="38881" y="24619"/>
                    </a:cubicBezTo>
                    <a:cubicBezTo>
                      <a:pt x="36208" y="26110"/>
                      <a:pt x="33001" y="26532"/>
                      <a:pt x="30356" y="28079"/>
                    </a:cubicBezTo>
                    <a:cubicBezTo>
                      <a:pt x="28106" y="29373"/>
                      <a:pt x="26277" y="31258"/>
                      <a:pt x="25658" y="33706"/>
                    </a:cubicBezTo>
                    <a:cubicBezTo>
                      <a:pt x="25573" y="34095"/>
                      <a:pt x="25906" y="34342"/>
                      <a:pt x="26216" y="34342"/>
                    </a:cubicBezTo>
                    <a:cubicBezTo>
                      <a:pt x="26420" y="34342"/>
                      <a:pt x="26615" y="34234"/>
                      <a:pt x="26671" y="33987"/>
                    </a:cubicBezTo>
                    <a:cubicBezTo>
                      <a:pt x="27768" y="29683"/>
                      <a:pt x="32241" y="28163"/>
                      <a:pt x="36152" y="26785"/>
                    </a:cubicBezTo>
                    <a:cubicBezTo>
                      <a:pt x="36208" y="26813"/>
                      <a:pt x="36292" y="26813"/>
                      <a:pt x="36377" y="26813"/>
                    </a:cubicBezTo>
                    <a:cubicBezTo>
                      <a:pt x="36440" y="26810"/>
                      <a:pt x="36503" y="26809"/>
                      <a:pt x="36566" y="26809"/>
                    </a:cubicBezTo>
                    <a:cubicBezTo>
                      <a:pt x="39190" y="26809"/>
                      <a:pt x="40939" y="29092"/>
                      <a:pt x="41131" y="31483"/>
                    </a:cubicBezTo>
                    <a:cubicBezTo>
                      <a:pt x="41329" y="34357"/>
                      <a:pt x="39259" y="36380"/>
                      <a:pt x="36532" y="36380"/>
                    </a:cubicBezTo>
                    <a:cubicBezTo>
                      <a:pt x="36163" y="36380"/>
                      <a:pt x="35782" y="36343"/>
                      <a:pt x="35392" y="36266"/>
                    </a:cubicBezTo>
                    <a:cubicBezTo>
                      <a:pt x="34464" y="34550"/>
                      <a:pt x="34858" y="33087"/>
                      <a:pt x="36124" y="31652"/>
                    </a:cubicBezTo>
                    <a:cubicBezTo>
                      <a:pt x="36464" y="31269"/>
                      <a:pt x="36129" y="30774"/>
                      <a:pt x="35750" y="30774"/>
                    </a:cubicBezTo>
                    <a:cubicBezTo>
                      <a:pt x="35628" y="30774"/>
                      <a:pt x="35502" y="30825"/>
                      <a:pt x="35392" y="30949"/>
                    </a:cubicBezTo>
                    <a:cubicBezTo>
                      <a:pt x="34604" y="31821"/>
                      <a:pt x="33901" y="32834"/>
                      <a:pt x="33760" y="34043"/>
                    </a:cubicBezTo>
                    <a:cubicBezTo>
                      <a:pt x="33592" y="35591"/>
                      <a:pt x="34520" y="36688"/>
                      <a:pt x="35195" y="38010"/>
                    </a:cubicBezTo>
                    <a:cubicBezTo>
                      <a:pt x="36067" y="39726"/>
                      <a:pt x="36742" y="41977"/>
                      <a:pt x="35392" y="43609"/>
                    </a:cubicBezTo>
                    <a:cubicBezTo>
                      <a:pt x="34665" y="44451"/>
                      <a:pt x="33715" y="44867"/>
                      <a:pt x="32735" y="44867"/>
                    </a:cubicBezTo>
                    <a:cubicBezTo>
                      <a:pt x="32047" y="44867"/>
                      <a:pt x="31344" y="44662"/>
                      <a:pt x="30694" y="44256"/>
                    </a:cubicBezTo>
                    <a:cubicBezTo>
                      <a:pt x="31088" y="43158"/>
                      <a:pt x="31200" y="42005"/>
                      <a:pt x="31003" y="40880"/>
                    </a:cubicBezTo>
                    <a:cubicBezTo>
                      <a:pt x="30959" y="40623"/>
                      <a:pt x="30773" y="40513"/>
                      <a:pt x="30572" y="40513"/>
                    </a:cubicBezTo>
                    <a:cubicBezTo>
                      <a:pt x="30265" y="40513"/>
                      <a:pt x="29923" y="40770"/>
                      <a:pt x="29990" y="41161"/>
                    </a:cubicBezTo>
                    <a:cubicBezTo>
                      <a:pt x="30244" y="42596"/>
                      <a:pt x="29850" y="44481"/>
                      <a:pt x="28640" y="45437"/>
                    </a:cubicBezTo>
                    <a:cubicBezTo>
                      <a:pt x="27923" y="45997"/>
                      <a:pt x="27007" y="46262"/>
                      <a:pt x="26092" y="46262"/>
                    </a:cubicBezTo>
                    <a:cubicBezTo>
                      <a:pt x="24387" y="46262"/>
                      <a:pt x="22685" y="45341"/>
                      <a:pt x="22282" y="43693"/>
                    </a:cubicBezTo>
                    <a:lnTo>
                      <a:pt x="22282" y="36350"/>
                    </a:lnTo>
                    <a:cubicBezTo>
                      <a:pt x="23706" y="38001"/>
                      <a:pt x="25785" y="38906"/>
                      <a:pt x="27919" y="38906"/>
                    </a:cubicBezTo>
                    <a:cubicBezTo>
                      <a:pt x="28440" y="38906"/>
                      <a:pt x="28965" y="38852"/>
                      <a:pt x="29484" y="38742"/>
                    </a:cubicBezTo>
                    <a:cubicBezTo>
                      <a:pt x="30113" y="38584"/>
                      <a:pt x="29912" y="37743"/>
                      <a:pt x="29335" y="37743"/>
                    </a:cubicBezTo>
                    <a:cubicBezTo>
                      <a:pt x="29293" y="37743"/>
                      <a:pt x="29249" y="37747"/>
                      <a:pt x="29203" y="37757"/>
                    </a:cubicBezTo>
                    <a:cubicBezTo>
                      <a:pt x="28755" y="37854"/>
                      <a:pt x="28311" y="37901"/>
                      <a:pt x="27875" y="37901"/>
                    </a:cubicBezTo>
                    <a:cubicBezTo>
                      <a:pt x="25543" y="37901"/>
                      <a:pt x="23443" y="36569"/>
                      <a:pt x="22282" y="34578"/>
                    </a:cubicBezTo>
                    <a:lnTo>
                      <a:pt x="22282" y="21552"/>
                    </a:lnTo>
                    <a:cubicBezTo>
                      <a:pt x="22709" y="19419"/>
                      <a:pt x="24574" y="18046"/>
                      <a:pt x="26580" y="18046"/>
                    </a:cubicBezTo>
                    <a:cubicBezTo>
                      <a:pt x="27219" y="18046"/>
                      <a:pt x="27873" y="18186"/>
                      <a:pt x="28499" y="18486"/>
                    </a:cubicBezTo>
                    <a:cubicBezTo>
                      <a:pt x="28584" y="18524"/>
                      <a:pt x="28666" y="18541"/>
                      <a:pt x="28744" y="18541"/>
                    </a:cubicBezTo>
                    <a:cubicBezTo>
                      <a:pt x="29242" y="18541"/>
                      <a:pt x="29569" y="17857"/>
                      <a:pt x="29034" y="17613"/>
                    </a:cubicBezTo>
                    <a:cubicBezTo>
                      <a:pt x="28249" y="17226"/>
                      <a:pt x="27410" y="17038"/>
                      <a:pt x="26581" y="17038"/>
                    </a:cubicBezTo>
                    <a:cubicBezTo>
                      <a:pt x="24944" y="17038"/>
                      <a:pt x="23347" y="17769"/>
                      <a:pt x="22282" y="19133"/>
                    </a:cubicBezTo>
                    <a:lnTo>
                      <a:pt x="22282" y="14744"/>
                    </a:lnTo>
                    <a:cubicBezTo>
                      <a:pt x="24223" y="14406"/>
                      <a:pt x="25770" y="12212"/>
                      <a:pt x="25292" y="10327"/>
                    </a:cubicBezTo>
                    <a:cubicBezTo>
                      <a:pt x="25226" y="10084"/>
                      <a:pt x="25031" y="9980"/>
                      <a:pt x="24827" y="9980"/>
                    </a:cubicBezTo>
                    <a:cubicBezTo>
                      <a:pt x="24511" y="9980"/>
                      <a:pt x="24177" y="10232"/>
                      <a:pt x="24279" y="10608"/>
                    </a:cubicBezTo>
                    <a:cubicBezTo>
                      <a:pt x="24589" y="11846"/>
                      <a:pt x="23548" y="13365"/>
                      <a:pt x="22282" y="13731"/>
                    </a:cubicBezTo>
                    <a:lnTo>
                      <a:pt x="22282" y="2900"/>
                    </a:lnTo>
                    <a:cubicBezTo>
                      <a:pt x="23123" y="1612"/>
                      <a:pt x="24782" y="1016"/>
                      <a:pt x="26481" y="1016"/>
                    </a:cubicBezTo>
                    <a:close/>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6933200" y="1204475"/>
                <a:ext cx="270750" cy="161300"/>
              </a:xfrm>
              <a:custGeom>
                <a:avLst/>
                <a:gdLst/>
                <a:ahLst/>
                <a:cxnLst/>
                <a:rect l="l" t="t" r="r" b="b"/>
                <a:pathLst>
                  <a:path w="10830" h="6452" extrusionOk="0">
                    <a:moveTo>
                      <a:pt x="10319" y="0"/>
                    </a:moveTo>
                    <a:cubicBezTo>
                      <a:pt x="10056" y="0"/>
                      <a:pt x="9774" y="162"/>
                      <a:pt x="9732" y="486"/>
                    </a:cubicBezTo>
                    <a:cubicBezTo>
                      <a:pt x="9401" y="3818"/>
                      <a:pt x="6456" y="5436"/>
                      <a:pt x="3383" y="5436"/>
                    </a:cubicBezTo>
                    <a:cubicBezTo>
                      <a:pt x="2538" y="5436"/>
                      <a:pt x="1683" y="5314"/>
                      <a:pt x="870" y="5071"/>
                    </a:cubicBezTo>
                    <a:cubicBezTo>
                      <a:pt x="812" y="5053"/>
                      <a:pt x="756" y="5045"/>
                      <a:pt x="704" y="5045"/>
                    </a:cubicBezTo>
                    <a:cubicBezTo>
                      <a:pt x="180" y="5045"/>
                      <a:pt x="0" y="5874"/>
                      <a:pt x="589" y="6028"/>
                    </a:cubicBezTo>
                    <a:cubicBezTo>
                      <a:pt x="1515" y="6311"/>
                      <a:pt x="2471" y="6451"/>
                      <a:pt x="3410" y="6451"/>
                    </a:cubicBezTo>
                    <a:cubicBezTo>
                      <a:pt x="7033" y="6451"/>
                      <a:pt x="10399" y="4373"/>
                      <a:pt x="10801" y="486"/>
                    </a:cubicBezTo>
                    <a:cubicBezTo>
                      <a:pt x="10829" y="162"/>
                      <a:pt x="10583" y="0"/>
                      <a:pt x="103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6940175" y="840950"/>
                <a:ext cx="189050" cy="203925"/>
              </a:xfrm>
              <a:custGeom>
                <a:avLst/>
                <a:gdLst/>
                <a:ahLst/>
                <a:cxnLst/>
                <a:rect l="l" t="t" r="r" b="b"/>
                <a:pathLst>
                  <a:path w="7562" h="8157" extrusionOk="0">
                    <a:moveTo>
                      <a:pt x="963" y="0"/>
                    </a:moveTo>
                    <a:cubicBezTo>
                      <a:pt x="758" y="0"/>
                      <a:pt x="563" y="111"/>
                      <a:pt x="507" y="369"/>
                    </a:cubicBezTo>
                    <a:cubicBezTo>
                      <a:pt x="0" y="2423"/>
                      <a:pt x="141" y="4786"/>
                      <a:pt x="1660" y="6474"/>
                    </a:cubicBezTo>
                    <a:cubicBezTo>
                      <a:pt x="2626" y="7563"/>
                      <a:pt x="4012" y="8157"/>
                      <a:pt x="5434" y="8157"/>
                    </a:cubicBezTo>
                    <a:cubicBezTo>
                      <a:pt x="5959" y="8157"/>
                      <a:pt x="6490" y="8076"/>
                      <a:pt x="7005" y="7909"/>
                    </a:cubicBezTo>
                    <a:cubicBezTo>
                      <a:pt x="7562" y="7707"/>
                      <a:pt x="7391" y="6891"/>
                      <a:pt x="6901" y="6891"/>
                    </a:cubicBezTo>
                    <a:cubicBezTo>
                      <a:pt x="6846" y="6891"/>
                      <a:pt x="6787" y="6901"/>
                      <a:pt x="6724" y="6924"/>
                    </a:cubicBezTo>
                    <a:cubicBezTo>
                      <a:pt x="6294" y="7073"/>
                      <a:pt x="5851" y="7145"/>
                      <a:pt x="5412" y="7145"/>
                    </a:cubicBezTo>
                    <a:cubicBezTo>
                      <a:pt x="4272" y="7145"/>
                      <a:pt x="3163" y="6657"/>
                      <a:pt x="2392" y="5743"/>
                    </a:cubicBezTo>
                    <a:cubicBezTo>
                      <a:pt x="1182" y="4336"/>
                      <a:pt x="1126" y="2338"/>
                      <a:pt x="1519" y="622"/>
                    </a:cubicBezTo>
                    <a:cubicBezTo>
                      <a:pt x="1604" y="250"/>
                      <a:pt x="1272" y="0"/>
                      <a:pt x="96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7" name="Google Shape;397;p36"/>
          <p:cNvGrpSpPr/>
          <p:nvPr/>
        </p:nvGrpSpPr>
        <p:grpSpPr>
          <a:xfrm>
            <a:off x="7174163" y="2814280"/>
            <a:ext cx="542731" cy="693376"/>
            <a:chOff x="3791900" y="2063475"/>
            <a:chExt cx="2227962" cy="2846371"/>
          </a:xfrm>
        </p:grpSpPr>
        <p:sp>
          <p:nvSpPr>
            <p:cNvPr id="398" name="Google Shape;398;p36"/>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36"/>
            <p:cNvGrpSpPr/>
            <p:nvPr/>
          </p:nvGrpSpPr>
          <p:grpSpPr>
            <a:xfrm>
              <a:off x="3791900" y="2063475"/>
              <a:ext cx="2227962" cy="2846371"/>
              <a:chOff x="1968175" y="2064300"/>
              <a:chExt cx="2227962" cy="2846371"/>
            </a:xfrm>
          </p:grpSpPr>
          <p:sp>
            <p:nvSpPr>
              <p:cNvPr id="400" name="Google Shape;400;p36"/>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36"/>
          <p:cNvGrpSpPr/>
          <p:nvPr/>
        </p:nvGrpSpPr>
        <p:grpSpPr>
          <a:xfrm>
            <a:off x="933086" y="2447913"/>
            <a:ext cx="421984" cy="585377"/>
            <a:chOff x="4913963" y="958850"/>
            <a:chExt cx="1366527" cy="1895650"/>
          </a:xfrm>
        </p:grpSpPr>
        <p:sp>
          <p:nvSpPr>
            <p:cNvPr id="408" name="Google Shape;408;p36"/>
            <p:cNvSpPr/>
            <p:nvPr/>
          </p:nvSpPr>
          <p:spPr>
            <a:xfrm>
              <a:off x="4914745" y="958850"/>
              <a:ext cx="1364966" cy="1895650"/>
            </a:xfrm>
            <a:custGeom>
              <a:avLst/>
              <a:gdLst/>
              <a:ahLst/>
              <a:cxnLst/>
              <a:rect l="l" t="t" r="r" b="b"/>
              <a:pathLst>
                <a:path w="24674" h="34267" extrusionOk="0">
                  <a:moveTo>
                    <a:pt x="1" y="0"/>
                  </a:moveTo>
                  <a:lnTo>
                    <a:pt x="1" y="34266"/>
                  </a:lnTo>
                  <a:lnTo>
                    <a:pt x="24674" y="34266"/>
                  </a:lnTo>
                  <a:lnTo>
                    <a:pt x="24674" y="7118"/>
                  </a:lnTo>
                  <a:lnTo>
                    <a:pt x="17584" y="0"/>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6"/>
            <p:cNvGrpSpPr/>
            <p:nvPr/>
          </p:nvGrpSpPr>
          <p:grpSpPr>
            <a:xfrm>
              <a:off x="4913963" y="958850"/>
              <a:ext cx="1366527" cy="1895650"/>
              <a:chOff x="3163900" y="958850"/>
              <a:chExt cx="1366527" cy="1895650"/>
            </a:xfrm>
          </p:grpSpPr>
          <p:sp>
            <p:nvSpPr>
              <p:cNvPr id="410" name="Google Shape;410;p36"/>
              <p:cNvSpPr/>
              <p:nvPr/>
            </p:nvSpPr>
            <p:spPr>
              <a:xfrm>
                <a:off x="3163900" y="958850"/>
                <a:ext cx="1366515" cy="1895650"/>
              </a:xfrm>
              <a:custGeom>
                <a:avLst/>
                <a:gdLst/>
                <a:ahLst/>
                <a:cxnLst/>
                <a:rect l="l" t="t" r="r" b="b"/>
                <a:pathLst>
                  <a:path w="24702" h="34267" extrusionOk="0">
                    <a:moveTo>
                      <a:pt x="0" y="0"/>
                    </a:moveTo>
                    <a:lnTo>
                      <a:pt x="0" y="34266"/>
                    </a:lnTo>
                    <a:lnTo>
                      <a:pt x="24701" y="34266"/>
                    </a:lnTo>
                    <a:lnTo>
                      <a:pt x="24701" y="7118"/>
                    </a:lnTo>
                    <a:lnTo>
                      <a:pt x="17583" y="0"/>
                    </a:lnTo>
                    <a:close/>
                  </a:path>
                </a:pathLst>
              </a:cu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3255677" y="1098922"/>
                <a:ext cx="949457" cy="71639"/>
              </a:xfrm>
              <a:custGeom>
                <a:avLst/>
                <a:gdLst/>
                <a:ahLst/>
                <a:cxnLst/>
                <a:rect l="l" t="t" r="r" b="b"/>
                <a:pathLst>
                  <a:path w="17163" h="1295" extrusionOk="0">
                    <a:moveTo>
                      <a:pt x="1" y="0"/>
                    </a:moveTo>
                    <a:lnTo>
                      <a:pt x="1" y="1294"/>
                    </a:lnTo>
                    <a:lnTo>
                      <a:pt x="17162" y="1294"/>
                    </a:lnTo>
                    <a:lnTo>
                      <a:pt x="1716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3255677" y="1294979"/>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3255677" y="1492640"/>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3255677" y="1690301"/>
                <a:ext cx="1182908" cy="73188"/>
              </a:xfrm>
              <a:custGeom>
                <a:avLst/>
                <a:gdLst/>
                <a:ahLst/>
                <a:cxnLst/>
                <a:rect l="l" t="t" r="r" b="b"/>
                <a:pathLst>
                  <a:path w="21383" h="1323"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3255677" y="1887961"/>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3255677" y="2085622"/>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3255677" y="2283283"/>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3255677" y="2480944"/>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3255677" y="2678605"/>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4136604" y="958850"/>
                <a:ext cx="393823" cy="393768"/>
              </a:xfrm>
              <a:custGeom>
                <a:avLst/>
                <a:gdLst/>
                <a:ahLst/>
                <a:cxnLst/>
                <a:rect l="l" t="t" r="r" b="b"/>
                <a:pathLst>
                  <a:path w="7119" h="7118" extrusionOk="0">
                    <a:moveTo>
                      <a:pt x="0" y="0"/>
                    </a:moveTo>
                    <a:lnTo>
                      <a:pt x="0" y="7118"/>
                    </a:lnTo>
                    <a:lnTo>
                      <a:pt x="7118" y="7118"/>
                    </a:lnTo>
                    <a:lnTo>
                      <a:pt x="0"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36"/>
          <p:cNvGrpSpPr/>
          <p:nvPr/>
        </p:nvGrpSpPr>
        <p:grpSpPr>
          <a:xfrm>
            <a:off x="5615699" y="4176779"/>
            <a:ext cx="496672" cy="624048"/>
            <a:chOff x="6529175" y="2064675"/>
            <a:chExt cx="1222125" cy="1535550"/>
          </a:xfrm>
        </p:grpSpPr>
        <p:sp>
          <p:nvSpPr>
            <p:cNvPr id="422" name="Google Shape;422;p36"/>
            <p:cNvSpPr/>
            <p:nvPr/>
          </p:nvSpPr>
          <p:spPr>
            <a:xfrm>
              <a:off x="6529175" y="2064675"/>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6"/>
            <p:cNvGrpSpPr/>
            <p:nvPr/>
          </p:nvGrpSpPr>
          <p:grpSpPr>
            <a:xfrm>
              <a:off x="6529175" y="2064675"/>
              <a:ext cx="1222125" cy="1535550"/>
              <a:chOff x="3156625" y="2798450"/>
              <a:chExt cx="1222125" cy="1535550"/>
            </a:xfrm>
          </p:grpSpPr>
          <p:sp>
            <p:nvSpPr>
              <p:cNvPr id="424" name="Google Shape;424;p36"/>
              <p:cNvSpPr/>
              <p:nvPr/>
            </p:nvSpPr>
            <p:spPr>
              <a:xfrm>
                <a:off x="3156625" y="2798450"/>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3507050" y="3685950"/>
                <a:ext cx="456100" cy="436750"/>
              </a:xfrm>
              <a:custGeom>
                <a:avLst/>
                <a:gdLst/>
                <a:ahLst/>
                <a:cxnLst/>
                <a:rect l="l" t="t" r="r" b="b"/>
                <a:pathLst>
                  <a:path w="18244" h="17470" extrusionOk="0">
                    <a:moveTo>
                      <a:pt x="9298" y="1"/>
                    </a:moveTo>
                    <a:lnTo>
                      <a:pt x="6340" y="5706"/>
                    </a:lnTo>
                    <a:lnTo>
                      <a:pt x="1" y="6481"/>
                    </a:lnTo>
                    <a:lnTo>
                      <a:pt x="4509" y="10989"/>
                    </a:lnTo>
                    <a:lnTo>
                      <a:pt x="3311" y="17258"/>
                    </a:lnTo>
                    <a:lnTo>
                      <a:pt x="8946" y="14440"/>
                    </a:lnTo>
                    <a:lnTo>
                      <a:pt x="14511" y="17469"/>
                    </a:lnTo>
                    <a:lnTo>
                      <a:pt x="13595" y="11200"/>
                    </a:lnTo>
                    <a:lnTo>
                      <a:pt x="18244" y="6833"/>
                    </a:lnTo>
                    <a:lnTo>
                      <a:pt x="11975" y="5777"/>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3249975" y="2927000"/>
                <a:ext cx="679725" cy="58125"/>
              </a:xfrm>
              <a:custGeom>
                <a:avLst/>
                <a:gdLst/>
                <a:ahLst/>
                <a:cxnLst/>
                <a:rect l="l" t="t" r="r" b="b"/>
                <a:pathLst>
                  <a:path w="27189" h="2325" extrusionOk="0">
                    <a:moveTo>
                      <a:pt x="0" y="0"/>
                    </a:moveTo>
                    <a:lnTo>
                      <a:pt x="0" y="2325"/>
                    </a:lnTo>
                    <a:lnTo>
                      <a:pt x="27189" y="2325"/>
                    </a:lnTo>
                    <a:lnTo>
                      <a:pt x="2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3249975" y="3074925"/>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3249975" y="3150625"/>
                <a:ext cx="1035425" cy="35250"/>
              </a:xfrm>
              <a:custGeom>
                <a:avLst/>
                <a:gdLst/>
                <a:ahLst/>
                <a:cxnLst/>
                <a:rect l="l" t="t" r="r" b="b"/>
                <a:pathLst>
                  <a:path w="41417" h="1410" extrusionOk="0">
                    <a:moveTo>
                      <a:pt x="0" y="1"/>
                    </a:moveTo>
                    <a:lnTo>
                      <a:pt x="0" y="1410"/>
                    </a:lnTo>
                    <a:lnTo>
                      <a:pt x="41417" y="1410"/>
                    </a:lnTo>
                    <a:lnTo>
                      <a:pt x="414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3249975" y="3224600"/>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249975" y="3300325"/>
                <a:ext cx="1035425" cy="35225"/>
              </a:xfrm>
              <a:custGeom>
                <a:avLst/>
                <a:gdLst/>
                <a:ahLst/>
                <a:cxnLst/>
                <a:rect l="l" t="t" r="r" b="b"/>
                <a:pathLst>
                  <a:path w="41417" h="1409"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249975" y="3374275"/>
                <a:ext cx="1035425" cy="35250"/>
              </a:xfrm>
              <a:custGeom>
                <a:avLst/>
                <a:gdLst/>
                <a:ahLst/>
                <a:cxnLst/>
                <a:rect l="l" t="t" r="r" b="b"/>
                <a:pathLst>
                  <a:path w="41417" h="1410"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249975" y="3448225"/>
                <a:ext cx="412075" cy="35250"/>
              </a:xfrm>
              <a:custGeom>
                <a:avLst/>
                <a:gdLst/>
                <a:ahLst/>
                <a:cxnLst/>
                <a:rect l="l" t="t" r="r" b="b"/>
                <a:pathLst>
                  <a:path w="16483" h="1410" extrusionOk="0">
                    <a:moveTo>
                      <a:pt x="0" y="1"/>
                    </a:moveTo>
                    <a:lnTo>
                      <a:pt x="0" y="1409"/>
                    </a:lnTo>
                    <a:lnTo>
                      <a:pt x="16482" y="1409"/>
                    </a:lnTo>
                    <a:lnTo>
                      <a:pt x="16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36"/>
          <p:cNvGrpSpPr/>
          <p:nvPr/>
        </p:nvGrpSpPr>
        <p:grpSpPr>
          <a:xfrm>
            <a:off x="8144092" y="2354763"/>
            <a:ext cx="669742" cy="585548"/>
            <a:chOff x="252156" y="3601473"/>
            <a:chExt cx="998572" cy="873040"/>
          </a:xfrm>
        </p:grpSpPr>
        <p:grpSp>
          <p:nvGrpSpPr>
            <p:cNvPr id="434" name="Google Shape;434;p36"/>
            <p:cNvGrpSpPr/>
            <p:nvPr/>
          </p:nvGrpSpPr>
          <p:grpSpPr>
            <a:xfrm>
              <a:off x="788973" y="3601473"/>
              <a:ext cx="461755" cy="461630"/>
              <a:chOff x="5950350" y="222825"/>
              <a:chExt cx="1253407" cy="1253407"/>
            </a:xfrm>
          </p:grpSpPr>
          <p:sp>
            <p:nvSpPr>
              <p:cNvPr id="435" name="Google Shape;435;p36"/>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6"/>
            <p:cNvGrpSpPr/>
            <p:nvPr/>
          </p:nvGrpSpPr>
          <p:grpSpPr>
            <a:xfrm>
              <a:off x="522217" y="4183347"/>
              <a:ext cx="291167" cy="291167"/>
              <a:chOff x="4553350" y="539500"/>
              <a:chExt cx="1253407" cy="1253407"/>
            </a:xfrm>
          </p:grpSpPr>
          <p:sp>
            <p:nvSpPr>
              <p:cNvPr id="438" name="Google Shape;438;p36"/>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6"/>
            <p:cNvGrpSpPr/>
            <p:nvPr/>
          </p:nvGrpSpPr>
          <p:grpSpPr>
            <a:xfrm>
              <a:off x="252156" y="3679730"/>
              <a:ext cx="383417" cy="383417"/>
              <a:chOff x="3198675" y="-279225"/>
              <a:chExt cx="1253407" cy="1253407"/>
            </a:xfrm>
          </p:grpSpPr>
          <p:sp>
            <p:nvSpPr>
              <p:cNvPr id="441" name="Google Shape;441;p36"/>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3" name="Google Shape;443;p36"/>
          <p:cNvGrpSpPr/>
          <p:nvPr/>
        </p:nvGrpSpPr>
        <p:grpSpPr>
          <a:xfrm rot="462394">
            <a:off x="3808568" y="4212525"/>
            <a:ext cx="655191" cy="511581"/>
            <a:chOff x="5812480" y="1039950"/>
            <a:chExt cx="2807061" cy="2191787"/>
          </a:xfrm>
        </p:grpSpPr>
        <p:sp>
          <p:nvSpPr>
            <p:cNvPr id="444" name="Google Shape;444;p36"/>
            <p:cNvSpPr/>
            <p:nvPr/>
          </p:nvSpPr>
          <p:spPr>
            <a:xfrm>
              <a:off x="5812480" y="1039950"/>
              <a:ext cx="2807061" cy="2191787"/>
            </a:xfrm>
            <a:custGeom>
              <a:avLst/>
              <a:gdLst/>
              <a:ahLst/>
              <a:cxnLst/>
              <a:rect l="l" t="t" r="r" b="b"/>
              <a:pathLst>
                <a:path w="54159" h="42288" extrusionOk="0">
                  <a:moveTo>
                    <a:pt x="52276" y="38202"/>
                  </a:moveTo>
                  <a:lnTo>
                    <a:pt x="35457" y="27479"/>
                  </a:lnTo>
                  <a:lnTo>
                    <a:pt x="35170" y="27926"/>
                  </a:lnTo>
                  <a:lnTo>
                    <a:pt x="35808" y="26936"/>
                  </a:lnTo>
                  <a:cubicBezTo>
                    <a:pt x="36159" y="26394"/>
                    <a:pt x="36000" y="25692"/>
                    <a:pt x="35457" y="25341"/>
                  </a:cubicBezTo>
                  <a:lnTo>
                    <a:pt x="34308" y="24606"/>
                  </a:lnTo>
                  <a:cubicBezTo>
                    <a:pt x="37308" y="16596"/>
                    <a:pt x="33766" y="7628"/>
                    <a:pt x="26106" y="3830"/>
                  </a:cubicBezTo>
                  <a:cubicBezTo>
                    <a:pt x="18479" y="0"/>
                    <a:pt x="9191" y="2586"/>
                    <a:pt x="4596" y="9766"/>
                  </a:cubicBezTo>
                  <a:cubicBezTo>
                    <a:pt x="0" y="16979"/>
                    <a:pt x="1564" y="26489"/>
                    <a:pt x="8234" y="31819"/>
                  </a:cubicBezTo>
                  <a:cubicBezTo>
                    <a:pt x="14904" y="37149"/>
                    <a:pt x="24542" y="36574"/>
                    <a:pt x="30542" y="30511"/>
                  </a:cubicBezTo>
                  <a:lnTo>
                    <a:pt x="31691" y="31245"/>
                  </a:lnTo>
                  <a:cubicBezTo>
                    <a:pt x="32234" y="31564"/>
                    <a:pt x="32936" y="31404"/>
                    <a:pt x="33287" y="30894"/>
                  </a:cubicBezTo>
                  <a:lnTo>
                    <a:pt x="33638" y="30351"/>
                  </a:lnTo>
                  <a:lnTo>
                    <a:pt x="50425" y="41074"/>
                  </a:lnTo>
                  <a:cubicBezTo>
                    <a:pt x="52340" y="42287"/>
                    <a:pt x="54159" y="39447"/>
                    <a:pt x="52244" y="38202"/>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36"/>
            <p:cNvGrpSpPr/>
            <p:nvPr/>
          </p:nvGrpSpPr>
          <p:grpSpPr>
            <a:xfrm>
              <a:off x="5909379" y="1142265"/>
              <a:ext cx="2668105" cy="2056096"/>
              <a:chOff x="1848300" y="263150"/>
              <a:chExt cx="1286950" cy="991750"/>
            </a:xfrm>
          </p:grpSpPr>
          <p:sp>
            <p:nvSpPr>
              <p:cNvPr id="446" name="Google Shape;446;p36"/>
              <p:cNvSpPr/>
              <p:nvPr/>
            </p:nvSpPr>
            <p:spPr>
              <a:xfrm>
                <a:off x="2643750" y="902225"/>
                <a:ext cx="491500" cy="352675"/>
              </a:xfrm>
              <a:custGeom>
                <a:avLst/>
                <a:gdLst/>
                <a:ahLst/>
                <a:cxnLst/>
                <a:rect l="l" t="t" r="r" b="b"/>
                <a:pathLst>
                  <a:path w="19660" h="14107" extrusionOk="0">
                    <a:moveTo>
                      <a:pt x="19149" y="13086"/>
                    </a:moveTo>
                    <a:lnTo>
                      <a:pt x="19149" y="13086"/>
                    </a:lnTo>
                    <a:cubicBezTo>
                      <a:pt x="19660" y="12288"/>
                      <a:pt x="19405" y="11235"/>
                      <a:pt x="18639" y="10724"/>
                    </a:cubicBezTo>
                    <a:lnTo>
                      <a:pt x="1852" y="1"/>
                    </a:lnTo>
                    <a:lnTo>
                      <a:pt x="1" y="2873"/>
                    </a:lnTo>
                    <a:lnTo>
                      <a:pt x="16820" y="13596"/>
                    </a:lnTo>
                    <a:cubicBezTo>
                      <a:pt x="17585" y="14107"/>
                      <a:pt x="18639" y="13884"/>
                      <a:pt x="19149" y="13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528075" y="805700"/>
                <a:ext cx="179525" cy="199475"/>
              </a:xfrm>
              <a:custGeom>
                <a:avLst/>
                <a:gdLst/>
                <a:ahLst/>
                <a:cxnLst/>
                <a:rect l="l" t="t" r="r" b="b"/>
                <a:pathLst>
                  <a:path w="7181" h="7979" extrusionOk="0">
                    <a:moveTo>
                      <a:pt x="6798" y="3351"/>
                    </a:moveTo>
                    <a:lnTo>
                      <a:pt x="4309" y="7277"/>
                    </a:lnTo>
                    <a:cubicBezTo>
                      <a:pt x="3957" y="7819"/>
                      <a:pt x="3192" y="7979"/>
                      <a:pt x="2649" y="7596"/>
                    </a:cubicBezTo>
                    <a:lnTo>
                      <a:pt x="0" y="5904"/>
                    </a:lnTo>
                    <a:lnTo>
                      <a:pt x="3766" y="0"/>
                    </a:lnTo>
                    <a:lnTo>
                      <a:pt x="6447" y="1692"/>
                    </a:lnTo>
                    <a:cubicBezTo>
                      <a:pt x="6989" y="2043"/>
                      <a:pt x="7181" y="2777"/>
                      <a:pt x="6798" y="33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1848300" y="263150"/>
                <a:ext cx="841750" cy="841775"/>
              </a:xfrm>
              <a:custGeom>
                <a:avLst/>
                <a:gdLst/>
                <a:ahLst/>
                <a:cxnLst/>
                <a:rect l="l" t="t" r="r" b="b"/>
                <a:pathLst>
                  <a:path w="33670" h="33671" extrusionOk="0">
                    <a:moveTo>
                      <a:pt x="17074" y="128"/>
                    </a:moveTo>
                    <a:cubicBezTo>
                      <a:pt x="26297" y="256"/>
                      <a:pt x="33670" y="7819"/>
                      <a:pt x="33542" y="17043"/>
                    </a:cubicBezTo>
                    <a:cubicBezTo>
                      <a:pt x="33414" y="26266"/>
                      <a:pt x="25851" y="33670"/>
                      <a:pt x="16627" y="33542"/>
                    </a:cubicBezTo>
                    <a:cubicBezTo>
                      <a:pt x="7404" y="33415"/>
                      <a:pt x="0" y="25851"/>
                      <a:pt x="128" y="16596"/>
                    </a:cubicBezTo>
                    <a:cubicBezTo>
                      <a:pt x="255" y="7373"/>
                      <a:pt x="7819" y="0"/>
                      <a:pt x="17074" y="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1932875" y="346925"/>
                <a:ext cx="673400" cy="674225"/>
              </a:xfrm>
              <a:custGeom>
                <a:avLst/>
                <a:gdLst/>
                <a:ahLst/>
                <a:cxnLst/>
                <a:rect l="l" t="t" r="r" b="b"/>
                <a:pathLst>
                  <a:path w="26936" h="26969" extrusionOk="0">
                    <a:moveTo>
                      <a:pt x="26648" y="12958"/>
                    </a:moveTo>
                    <a:cubicBezTo>
                      <a:pt x="26936" y="20234"/>
                      <a:pt x="21255" y="26394"/>
                      <a:pt x="13978" y="26681"/>
                    </a:cubicBezTo>
                    <a:cubicBezTo>
                      <a:pt x="6702" y="26968"/>
                      <a:pt x="574" y="21287"/>
                      <a:pt x="287" y="14011"/>
                    </a:cubicBezTo>
                    <a:cubicBezTo>
                      <a:pt x="0" y="6702"/>
                      <a:pt x="5649" y="575"/>
                      <a:pt x="12957" y="288"/>
                    </a:cubicBezTo>
                    <a:cubicBezTo>
                      <a:pt x="20234" y="0"/>
                      <a:pt x="26361" y="5681"/>
                      <a:pt x="26648" y="129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944825" y="564725"/>
                <a:ext cx="652675" cy="87800"/>
              </a:xfrm>
              <a:custGeom>
                <a:avLst/>
                <a:gdLst/>
                <a:ahLst/>
                <a:cxnLst/>
                <a:rect l="l" t="t" r="r" b="b"/>
                <a:pathLst>
                  <a:path w="26107" h="3512" extrusionOk="0">
                    <a:moveTo>
                      <a:pt x="671" y="1"/>
                    </a:moveTo>
                    <a:lnTo>
                      <a:pt x="25660" y="1118"/>
                    </a:lnTo>
                    <a:cubicBezTo>
                      <a:pt x="25883" y="1916"/>
                      <a:pt x="26043" y="2714"/>
                      <a:pt x="26107" y="3512"/>
                    </a:cubicBezTo>
                    <a:lnTo>
                      <a:pt x="1" y="2331"/>
                    </a:lnTo>
                    <a:cubicBezTo>
                      <a:pt x="160" y="1533"/>
                      <a:pt x="384" y="735"/>
                      <a:pt x="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1938450" y="678025"/>
                <a:ext cx="659850" cy="132475"/>
              </a:xfrm>
              <a:custGeom>
                <a:avLst/>
                <a:gdLst/>
                <a:ahLst/>
                <a:cxnLst/>
                <a:rect l="l" t="t" r="r" b="b"/>
                <a:pathLst>
                  <a:path w="26394" h="5299" extrusionOk="0">
                    <a:moveTo>
                      <a:pt x="25436" y="5299"/>
                    </a:moveTo>
                    <a:lnTo>
                      <a:pt x="639" y="4182"/>
                    </a:lnTo>
                    <a:cubicBezTo>
                      <a:pt x="224" y="2841"/>
                      <a:pt x="0" y="1405"/>
                      <a:pt x="32" y="1"/>
                    </a:cubicBezTo>
                    <a:lnTo>
                      <a:pt x="26394" y="1182"/>
                    </a:lnTo>
                    <a:cubicBezTo>
                      <a:pt x="26298" y="2618"/>
                      <a:pt x="25979" y="3990"/>
                      <a:pt x="25436" y="5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36"/>
          <p:cNvGrpSpPr/>
          <p:nvPr/>
        </p:nvGrpSpPr>
        <p:grpSpPr>
          <a:xfrm>
            <a:off x="478001" y="1442798"/>
            <a:ext cx="470460" cy="487400"/>
            <a:chOff x="2382072" y="3459327"/>
            <a:chExt cx="1105146" cy="1144668"/>
          </a:xfrm>
        </p:grpSpPr>
        <p:sp>
          <p:nvSpPr>
            <p:cNvPr id="453" name="Google Shape;453;p36"/>
            <p:cNvSpPr/>
            <p:nvPr/>
          </p:nvSpPr>
          <p:spPr>
            <a:xfrm flipH="1">
              <a:off x="2382084" y="3459731"/>
              <a:ext cx="1105133" cy="1143866"/>
            </a:xfrm>
            <a:custGeom>
              <a:avLst/>
              <a:gdLst/>
              <a:ahLst/>
              <a:cxnLst/>
              <a:rect l="l" t="t" r="r" b="b"/>
              <a:pathLst>
                <a:path w="13674" h="14155" extrusionOk="0">
                  <a:moveTo>
                    <a:pt x="1238" y="0"/>
                  </a:moveTo>
                  <a:cubicBezTo>
                    <a:pt x="535" y="28"/>
                    <a:pt x="0" y="591"/>
                    <a:pt x="29" y="1294"/>
                  </a:cubicBezTo>
                  <a:lnTo>
                    <a:pt x="29" y="10410"/>
                  </a:lnTo>
                  <a:cubicBezTo>
                    <a:pt x="0" y="11085"/>
                    <a:pt x="535" y="11676"/>
                    <a:pt x="1238" y="11704"/>
                  </a:cubicBezTo>
                  <a:lnTo>
                    <a:pt x="9228" y="11704"/>
                  </a:lnTo>
                  <a:cubicBezTo>
                    <a:pt x="9538" y="11704"/>
                    <a:pt x="9847" y="11844"/>
                    <a:pt x="10072" y="12098"/>
                  </a:cubicBezTo>
                  <a:lnTo>
                    <a:pt x="11591" y="13758"/>
                  </a:lnTo>
                  <a:cubicBezTo>
                    <a:pt x="11838" y="14032"/>
                    <a:pt x="12142" y="14155"/>
                    <a:pt x="12439" y="14155"/>
                  </a:cubicBezTo>
                  <a:cubicBezTo>
                    <a:pt x="13056" y="14155"/>
                    <a:pt x="13645" y="13626"/>
                    <a:pt x="13645" y="12829"/>
                  </a:cubicBezTo>
                  <a:lnTo>
                    <a:pt x="13645" y="1294"/>
                  </a:lnTo>
                  <a:cubicBezTo>
                    <a:pt x="13673" y="591"/>
                    <a:pt x="13139" y="28"/>
                    <a:pt x="1243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6"/>
            <p:cNvGrpSpPr/>
            <p:nvPr/>
          </p:nvGrpSpPr>
          <p:grpSpPr>
            <a:xfrm flipH="1">
              <a:off x="2382072" y="3459327"/>
              <a:ext cx="1105146" cy="1144668"/>
              <a:chOff x="4539500" y="1126750"/>
              <a:chExt cx="772991" cy="800747"/>
            </a:xfrm>
          </p:grpSpPr>
          <p:sp>
            <p:nvSpPr>
              <p:cNvPr id="455" name="Google Shape;455;p36"/>
              <p:cNvSpPr/>
              <p:nvPr/>
            </p:nvSpPr>
            <p:spPr>
              <a:xfrm>
                <a:off x="4539500" y="1126750"/>
                <a:ext cx="772991" cy="800747"/>
              </a:xfrm>
              <a:custGeom>
                <a:avLst/>
                <a:gdLst/>
                <a:ahLst/>
                <a:cxnLst/>
                <a:rect l="l" t="t" r="r" b="b"/>
                <a:pathLst>
                  <a:path w="13674" h="14165" extrusionOk="0">
                    <a:moveTo>
                      <a:pt x="1238" y="1"/>
                    </a:moveTo>
                    <a:cubicBezTo>
                      <a:pt x="535" y="29"/>
                      <a:pt x="0" y="620"/>
                      <a:pt x="29" y="1295"/>
                    </a:cubicBezTo>
                    <a:lnTo>
                      <a:pt x="29" y="10410"/>
                    </a:lnTo>
                    <a:cubicBezTo>
                      <a:pt x="0" y="11113"/>
                      <a:pt x="535" y="11704"/>
                      <a:pt x="1238" y="11732"/>
                    </a:cubicBezTo>
                    <a:lnTo>
                      <a:pt x="9228" y="11732"/>
                    </a:lnTo>
                    <a:cubicBezTo>
                      <a:pt x="9538" y="11732"/>
                      <a:pt x="9847" y="11873"/>
                      <a:pt x="10072" y="12098"/>
                    </a:cubicBezTo>
                    <a:lnTo>
                      <a:pt x="11591" y="13786"/>
                    </a:lnTo>
                    <a:cubicBezTo>
                      <a:pt x="11835" y="14048"/>
                      <a:pt x="12134" y="14165"/>
                      <a:pt x="12427" y="14165"/>
                    </a:cubicBezTo>
                    <a:cubicBezTo>
                      <a:pt x="13048" y="14165"/>
                      <a:pt x="13645" y="13641"/>
                      <a:pt x="13645" y="12858"/>
                    </a:cubicBezTo>
                    <a:lnTo>
                      <a:pt x="13645" y="1295"/>
                    </a:lnTo>
                    <a:cubicBezTo>
                      <a:pt x="13673" y="620"/>
                      <a:pt x="13139" y="29"/>
                      <a:pt x="12435" y="1"/>
                    </a:cubicBezTo>
                    <a:close/>
                  </a:path>
                </a:pathLst>
              </a:custGeom>
              <a:solidFill>
                <a:schemeClr val="accent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52392" y="1242864"/>
                <a:ext cx="537600" cy="70154"/>
              </a:xfrm>
              <a:custGeom>
                <a:avLst/>
                <a:gdLst/>
                <a:ahLst/>
                <a:cxnLst/>
                <a:rect l="l" t="t" r="r" b="b"/>
                <a:pathLst>
                  <a:path w="9510" h="1241" extrusionOk="0">
                    <a:moveTo>
                      <a:pt x="620" y="0"/>
                    </a:moveTo>
                    <a:cubicBezTo>
                      <a:pt x="282" y="0"/>
                      <a:pt x="1" y="282"/>
                      <a:pt x="1" y="647"/>
                    </a:cubicBezTo>
                    <a:cubicBezTo>
                      <a:pt x="1" y="985"/>
                      <a:pt x="282" y="1238"/>
                      <a:pt x="620" y="1238"/>
                    </a:cubicBezTo>
                    <a:lnTo>
                      <a:pt x="8891" y="1238"/>
                    </a:lnTo>
                    <a:cubicBezTo>
                      <a:pt x="8907" y="1240"/>
                      <a:pt x="8922" y="1240"/>
                      <a:pt x="8938" y="1240"/>
                    </a:cubicBezTo>
                    <a:cubicBezTo>
                      <a:pt x="9254" y="1240"/>
                      <a:pt x="9510" y="969"/>
                      <a:pt x="9510" y="647"/>
                    </a:cubicBezTo>
                    <a:cubicBezTo>
                      <a:pt x="9510" y="282"/>
                      <a:pt x="9229" y="0"/>
                      <a:pt x="8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52392" y="1416187"/>
                <a:ext cx="537600" cy="70041"/>
              </a:xfrm>
              <a:custGeom>
                <a:avLst/>
                <a:gdLst/>
                <a:ahLst/>
                <a:cxnLst/>
                <a:rect l="l" t="t" r="r" b="b"/>
                <a:pathLst>
                  <a:path w="9510" h="1239" extrusionOk="0">
                    <a:moveTo>
                      <a:pt x="620" y="1"/>
                    </a:moveTo>
                    <a:cubicBezTo>
                      <a:pt x="282" y="1"/>
                      <a:pt x="1" y="282"/>
                      <a:pt x="1" y="620"/>
                    </a:cubicBezTo>
                    <a:cubicBezTo>
                      <a:pt x="1" y="957"/>
                      <a:pt x="282" y="1239"/>
                      <a:pt x="620" y="1239"/>
                    </a:cubicBezTo>
                    <a:lnTo>
                      <a:pt x="8891" y="1239"/>
                    </a:lnTo>
                    <a:cubicBezTo>
                      <a:pt x="9229" y="1239"/>
                      <a:pt x="9510" y="957"/>
                      <a:pt x="9510" y="620"/>
                    </a:cubicBezTo>
                    <a:cubicBezTo>
                      <a:pt x="9510" y="282"/>
                      <a:pt x="9229" y="1"/>
                      <a:pt x="8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652392" y="1587984"/>
                <a:ext cx="537600" cy="70041"/>
              </a:xfrm>
              <a:custGeom>
                <a:avLst/>
                <a:gdLst/>
                <a:ahLst/>
                <a:cxnLst/>
                <a:rect l="l" t="t" r="r" b="b"/>
                <a:pathLst>
                  <a:path w="9510" h="1239" extrusionOk="0">
                    <a:moveTo>
                      <a:pt x="620" y="0"/>
                    </a:moveTo>
                    <a:cubicBezTo>
                      <a:pt x="282" y="0"/>
                      <a:pt x="1" y="282"/>
                      <a:pt x="1" y="619"/>
                    </a:cubicBezTo>
                    <a:cubicBezTo>
                      <a:pt x="1" y="957"/>
                      <a:pt x="282" y="1238"/>
                      <a:pt x="620" y="1238"/>
                    </a:cubicBezTo>
                    <a:lnTo>
                      <a:pt x="8891" y="1238"/>
                    </a:lnTo>
                    <a:cubicBezTo>
                      <a:pt x="9229" y="1238"/>
                      <a:pt x="9510" y="957"/>
                      <a:pt x="9510" y="619"/>
                    </a:cubicBezTo>
                    <a:cubicBezTo>
                      <a:pt x="9510" y="282"/>
                      <a:pt x="9229" y="0"/>
                      <a:pt x="8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9" name="Google Shape;459;p36"/>
          <p:cNvGrpSpPr/>
          <p:nvPr/>
        </p:nvGrpSpPr>
        <p:grpSpPr>
          <a:xfrm>
            <a:off x="3134503" y="416849"/>
            <a:ext cx="485753" cy="689107"/>
            <a:chOff x="4309779" y="2912039"/>
            <a:chExt cx="1378806" cy="1956024"/>
          </a:xfrm>
        </p:grpSpPr>
        <p:sp>
          <p:nvSpPr>
            <p:cNvPr id="460" name="Google Shape;460;p36"/>
            <p:cNvSpPr/>
            <p:nvPr/>
          </p:nvSpPr>
          <p:spPr>
            <a:xfrm>
              <a:off x="4375303" y="3051668"/>
              <a:ext cx="1313281" cy="1816363"/>
            </a:xfrm>
            <a:custGeom>
              <a:avLst/>
              <a:gdLst/>
              <a:ahLst/>
              <a:cxnLst/>
              <a:rect l="l" t="t" r="r" b="b"/>
              <a:pathLst>
                <a:path w="40820" h="56457" extrusionOk="0">
                  <a:moveTo>
                    <a:pt x="20394" y="32"/>
                  </a:moveTo>
                  <a:cubicBezTo>
                    <a:pt x="12224" y="32"/>
                    <a:pt x="5012" y="5298"/>
                    <a:pt x="2490" y="13053"/>
                  </a:cubicBezTo>
                  <a:cubicBezTo>
                    <a:pt x="1" y="20808"/>
                    <a:pt x="2778" y="29330"/>
                    <a:pt x="9384" y="34117"/>
                  </a:cubicBezTo>
                  <a:lnTo>
                    <a:pt x="9384" y="34117"/>
                  </a:lnTo>
                  <a:lnTo>
                    <a:pt x="9480" y="34181"/>
                  </a:lnTo>
                  <a:lnTo>
                    <a:pt x="9799" y="34372"/>
                  </a:lnTo>
                  <a:cubicBezTo>
                    <a:pt x="10884" y="35202"/>
                    <a:pt x="11426" y="36159"/>
                    <a:pt x="11426" y="38936"/>
                  </a:cubicBezTo>
                  <a:lnTo>
                    <a:pt x="10086" y="38936"/>
                  </a:lnTo>
                  <a:cubicBezTo>
                    <a:pt x="7916" y="38808"/>
                    <a:pt x="7916" y="42095"/>
                    <a:pt x="10086" y="42000"/>
                  </a:cubicBezTo>
                  <a:lnTo>
                    <a:pt x="11426" y="42000"/>
                  </a:lnTo>
                  <a:lnTo>
                    <a:pt x="11426" y="44202"/>
                  </a:lnTo>
                  <a:lnTo>
                    <a:pt x="9543" y="44202"/>
                  </a:lnTo>
                  <a:cubicBezTo>
                    <a:pt x="9001" y="44170"/>
                    <a:pt x="8522" y="44648"/>
                    <a:pt x="8522" y="45191"/>
                  </a:cubicBezTo>
                  <a:lnTo>
                    <a:pt x="8522" y="45287"/>
                  </a:lnTo>
                  <a:cubicBezTo>
                    <a:pt x="8522" y="45829"/>
                    <a:pt x="9001" y="46308"/>
                    <a:pt x="9543" y="46308"/>
                  </a:cubicBezTo>
                  <a:lnTo>
                    <a:pt x="11426" y="46308"/>
                  </a:lnTo>
                  <a:lnTo>
                    <a:pt x="11426" y="47489"/>
                  </a:lnTo>
                  <a:cubicBezTo>
                    <a:pt x="11426" y="47840"/>
                    <a:pt x="11458" y="48191"/>
                    <a:pt x="11490" y="48542"/>
                  </a:cubicBezTo>
                  <a:lnTo>
                    <a:pt x="9543" y="48542"/>
                  </a:lnTo>
                  <a:cubicBezTo>
                    <a:pt x="9001" y="48542"/>
                    <a:pt x="8522" y="48989"/>
                    <a:pt x="8522" y="49563"/>
                  </a:cubicBezTo>
                  <a:lnTo>
                    <a:pt x="8522" y="49627"/>
                  </a:lnTo>
                  <a:cubicBezTo>
                    <a:pt x="8522" y="50202"/>
                    <a:pt x="9001" y="50648"/>
                    <a:pt x="9543" y="50648"/>
                  </a:cubicBezTo>
                  <a:lnTo>
                    <a:pt x="12001" y="50648"/>
                  </a:lnTo>
                  <a:cubicBezTo>
                    <a:pt x="13341" y="54159"/>
                    <a:pt x="16660" y="56457"/>
                    <a:pt x="20426" y="56457"/>
                  </a:cubicBezTo>
                  <a:cubicBezTo>
                    <a:pt x="24160" y="56457"/>
                    <a:pt x="27511" y="54159"/>
                    <a:pt x="28820" y="50648"/>
                  </a:cubicBezTo>
                  <a:lnTo>
                    <a:pt x="31277" y="50648"/>
                  </a:lnTo>
                  <a:cubicBezTo>
                    <a:pt x="31851" y="50648"/>
                    <a:pt x="32298" y="50202"/>
                    <a:pt x="32298" y="49627"/>
                  </a:cubicBezTo>
                  <a:lnTo>
                    <a:pt x="32298" y="49563"/>
                  </a:lnTo>
                  <a:cubicBezTo>
                    <a:pt x="32298" y="48989"/>
                    <a:pt x="31851" y="48542"/>
                    <a:pt x="31277" y="48542"/>
                  </a:cubicBezTo>
                  <a:lnTo>
                    <a:pt x="29330" y="48542"/>
                  </a:lnTo>
                  <a:cubicBezTo>
                    <a:pt x="29362" y="48191"/>
                    <a:pt x="29394" y="47840"/>
                    <a:pt x="29394" y="47489"/>
                  </a:cubicBezTo>
                  <a:lnTo>
                    <a:pt x="29394" y="46308"/>
                  </a:lnTo>
                  <a:lnTo>
                    <a:pt x="31277" y="46308"/>
                  </a:lnTo>
                  <a:cubicBezTo>
                    <a:pt x="31820" y="46308"/>
                    <a:pt x="32298" y="45829"/>
                    <a:pt x="32298" y="45287"/>
                  </a:cubicBezTo>
                  <a:lnTo>
                    <a:pt x="32298" y="45191"/>
                  </a:lnTo>
                  <a:cubicBezTo>
                    <a:pt x="32298" y="44648"/>
                    <a:pt x="31820" y="44170"/>
                    <a:pt x="31277" y="44202"/>
                  </a:cubicBezTo>
                  <a:lnTo>
                    <a:pt x="29394" y="44202"/>
                  </a:lnTo>
                  <a:lnTo>
                    <a:pt x="29394" y="42000"/>
                  </a:lnTo>
                  <a:lnTo>
                    <a:pt x="30734" y="42000"/>
                  </a:lnTo>
                  <a:cubicBezTo>
                    <a:pt x="31628" y="42031"/>
                    <a:pt x="32362" y="41329"/>
                    <a:pt x="32362" y="40436"/>
                  </a:cubicBezTo>
                  <a:cubicBezTo>
                    <a:pt x="32362" y="39574"/>
                    <a:pt x="31628" y="38872"/>
                    <a:pt x="30734" y="38904"/>
                  </a:cubicBezTo>
                  <a:lnTo>
                    <a:pt x="29394" y="38904"/>
                  </a:lnTo>
                  <a:cubicBezTo>
                    <a:pt x="29394" y="36159"/>
                    <a:pt x="29937" y="35202"/>
                    <a:pt x="31022" y="34372"/>
                  </a:cubicBezTo>
                  <a:lnTo>
                    <a:pt x="31341" y="34181"/>
                  </a:lnTo>
                  <a:lnTo>
                    <a:pt x="31437" y="34085"/>
                  </a:lnTo>
                  <a:lnTo>
                    <a:pt x="31437" y="34085"/>
                  </a:lnTo>
                  <a:cubicBezTo>
                    <a:pt x="38043" y="29298"/>
                    <a:pt x="40819" y="20808"/>
                    <a:pt x="38330" y="13053"/>
                  </a:cubicBezTo>
                  <a:cubicBezTo>
                    <a:pt x="35809" y="5266"/>
                    <a:pt x="28564" y="0"/>
                    <a:pt x="20394" y="32"/>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42048" y="4234522"/>
              <a:ext cx="579137" cy="633541"/>
            </a:xfrm>
            <a:custGeom>
              <a:avLst/>
              <a:gdLst/>
              <a:ahLst/>
              <a:cxnLst/>
              <a:rect l="l" t="t" r="r" b="b"/>
              <a:pathLst>
                <a:path w="18001" h="19692" extrusionOk="0">
                  <a:moveTo>
                    <a:pt x="9000" y="19691"/>
                  </a:moveTo>
                  <a:lnTo>
                    <a:pt x="9000" y="19691"/>
                  </a:lnTo>
                  <a:cubicBezTo>
                    <a:pt x="4054" y="19691"/>
                    <a:pt x="1" y="15670"/>
                    <a:pt x="33" y="10691"/>
                  </a:cubicBezTo>
                  <a:lnTo>
                    <a:pt x="33" y="0"/>
                  </a:lnTo>
                  <a:lnTo>
                    <a:pt x="18000" y="0"/>
                  </a:lnTo>
                  <a:lnTo>
                    <a:pt x="18000" y="10691"/>
                  </a:lnTo>
                  <a:cubicBezTo>
                    <a:pt x="18000" y="15670"/>
                    <a:pt x="13979" y="19691"/>
                    <a:pt x="9000" y="196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649649" y="4472727"/>
              <a:ext cx="763936" cy="68817"/>
            </a:xfrm>
            <a:custGeom>
              <a:avLst/>
              <a:gdLst/>
              <a:ahLst/>
              <a:cxnLst/>
              <a:rect l="l" t="t" r="r" b="b"/>
              <a:pathLst>
                <a:path w="23745" h="2139" extrusionOk="0">
                  <a:moveTo>
                    <a:pt x="1022" y="0"/>
                  </a:moveTo>
                  <a:lnTo>
                    <a:pt x="22723" y="0"/>
                  </a:lnTo>
                  <a:cubicBezTo>
                    <a:pt x="23298" y="0"/>
                    <a:pt x="23745" y="479"/>
                    <a:pt x="23745" y="1021"/>
                  </a:cubicBezTo>
                  <a:lnTo>
                    <a:pt x="23745" y="1117"/>
                  </a:lnTo>
                  <a:cubicBezTo>
                    <a:pt x="23745" y="1660"/>
                    <a:pt x="23298" y="2138"/>
                    <a:pt x="22723" y="2138"/>
                  </a:cubicBezTo>
                  <a:lnTo>
                    <a:pt x="1022" y="2138"/>
                  </a:lnTo>
                  <a:cubicBezTo>
                    <a:pt x="447" y="2138"/>
                    <a:pt x="0" y="1660"/>
                    <a:pt x="0" y="1117"/>
                  </a:cubicBezTo>
                  <a:lnTo>
                    <a:pt x="0" y="1021"/>
                  </a:lnTo>
                  <a:cubicBezTo>
                    <a:pt x="0" y="479"/>
                    <a:pt x="447" y="0"/>
                    <a:pt x="10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649649" y="4613385"/>
              <a:ext cx="763936" cy="67787"/>
            </a:xfrm>
            <a:custGeom>
              <a:avLst/>
              <a:gdLst/>
              <a:ahLst/>
              <a:cxnLst/>
              <a:rect l="l" t="t" r="r" b="b"/>
              <a:pathLst>
                <a:path w="23745" h="2107" extrusionOk="0">
                  <a:moveTo>
                    <a:pt x="1022" y="0"/>
                  </a:moveTo>
                  <a:lnTo>
                    <a:pt x="22723" y="0"/>
                  </a:lnTo>
                  <a:cubicBezTo>
                    <a:pt x="23298" y="0"/>
                    <a:pt x="23745" y="447"/>
                    <a:pt x="23745" y="1022"/>
                  </a:cubicBezTo>
                  <a:lnTo>
                    <a:pt x="23745" y="1086"/>
                  </a:lnTo>
                  <a:cubicBezTo>
                    <a:pt x="23745" y="1660"/>
                    <a:pt x="23298" y="2107"/>
                    <a:pt x="22723" y="2107"/>
                  </a:cubicBezTo>
                  <a:lnTo>
                    <a:pt x="1022" y="2107"/>
                  </a:lnTo>
                  <a:cubicBezTo>
                    <a:pt x="447" y="2107"/>
                    <a:pt x="0" y="1660"/>
                    <a:pt x="0" y="1086"/>
                  </a:cubicBezTo>
                  <a:lnTo>
                    <a:pt x="0" y="1022"/>
                  </a:lnTo>
                  <a:cubicBezTo>
                    <a:pt x="0" y="447"/>
                    <a:pt x="447" y="0"/>
                    <a:pt x="10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309779" y="2912039"/>
              <a:ext cx="1327630" cy="1391300"/>
            </a:xfrm>
            <a:custGeom>
              <a:avLst/>
              <a:gdLst/>
              <a:ahLst/>
              <a:cxnLst/>
              <a:rect l="l" t="t" r="r" b="b"/>
              <a:pathLst>
                <a:path w="41266" h="43245" extrusionOk="0">
                  <a:moveTo>
                    <a:pt x="41266" y="23170"/>
                  </a:moveTo>
                  <a:cubicBezTo>
                    <a:pt x="41266" y="9096"/>
                    <a:pt x="26394" y="0"/>
                    <a:pt x="13883" y="6383"/>
                  </a:cubicBezTo>
                  <a:cubicBezTo>
                    <a:pt x="1341" y="12798"/>
                    <a:pt x="1" y="30191"/>
                    <a:pt x="11426" y="38425"/>
                  </a:cubicBezTo>
                  <a:lnTo>
                    <a:pt x="11426" y="38425"/>
                  </a:lnTo>
                  <a:lnTo>
                    <a:pt x="11522" y="38489"/>
                  </a:lnTo>
                  <a:lnTo>
                    <a:pt x="11841" y="38712"/>
                  </a:lnTo>
                  <a:cubicBezTo>
                    <a:pt x="12926" y="39542"/>
                    <a:pt x="13469" y="40500"/>
                    <a:pt x="13469" y="43244"/>
                  </a:cubicBezTo>
                  <a:lnTo>
                    <a:pt x="31436" y="43244"/>
                  </a:lnTo>
                  <a:cubicBezTo>
                    <a:pt x="31436" y="40500"/>
                    <a:pt x="31979" y="39542"/>
                    <a:pt x="33064" y="38712"/>
                  </a:cubicBezTo>
                  <a:lnTo>
                    <a:pt x="33351" y="38489"/>
                  </a:lnTo>
                  <a:lnTo>
                    <a:pt x="33479" y="38425"/>
                  </a:lnTo>
                  <a:lnTo>
                    <a:pt x="33479" y="38425"/>
                  </a:lnTo>
                  <a:cubicBezTo>
                    <a:pt x="38362" y="34883"/>
                    <a:pt x="41266" y="29202"/>
                    <a:pt x="41266" y="231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5063419" y="3815572"/>
              <a:ext cx="218741" cy="507264"/>
            </a:xfrm>
            <a:custGeom>
              <a:avLst/>
              <a:gdLst/>
              <a:ahLst/>
              <a:cxnLst/>
              <a:rect l="l" t="t" r="r" b="b"/>
              <a:pathLst>
                <a:path w="6799" h="15767" extrusionOk="0">
                  <a:moveTo>
                    <a:pt x="3416" y="1"/>
                  </a:moveTo>
                  <a:cubicBezTo>
                    <a:pt x="1597" y="1"/>
                    <a:pt x="97" y="1437"/>
                    <a:pt x="1" y="3256"/>
                  </a:cubicBezTo>
                  <a:lnTo>
                    <a:pt x="1" y="15160"/>
                  </a:lnTo>
                  <a:cubicBezTo>
                    <a:pt x="1" y="15511"/>
                    <a:pt x="288" y="15767"/>
                    <a:pt x="639" y="15767"/>
                  </a:cubicBezTo>
                  <a:cubicBezTo>
                    <a:pt x="958" y="15767"/>
                    <a:pt x="1245" y="15511"/>
                    <a:pt x="1245" y="15160"/>
                  </a:cubicBezTo>
                  <a:lnTo>
                    <a:pt x="1245" y="3256"/>
                  </a:lnTo>
                  <a:cubicBezTo>
                    <a:pt x="1245" y="1804"/>
                    <a:pt x="2331" y="1078"/>
                    <a:pt x="3416" y="1078"/>
                  </a:cubicBezTo>
                  <a:cubicBezTo>
                    <a:pt x="4501" y="1078"/>
                    <a:pt x="5586" y="1804"/>
                    <a:pt x="5586" y="3256"/>
                  </a:cubicBezTo>
                  <a:cubicBezTo>
                    <a:pt x="5586" y="3655"/>
                    <a:pt x="5889" y="3855"/>
                    <a:pt x="6192" y="3855"/>
                  </a:cubicBezTo>
                  <a:cubicBezTo>
                    <a:pt x="6495" y="3855"/>
                    <a:pt x="6799" y="3655"/>
                    <a:pt x="6799" y="3256"/>
                  </a:cubicBezTo>
                  <a:cubicBezTo>
                    <a:pt x="6703" y="1437"/>
                    <a:pt x="5203" y="1"/>
                    <a:pt x="3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81074" y="3815572"/>
              <a:ext cx="217711" cy="507264"/>
            </a:xfrm>
            <a:custGeom>
              <a:avLst/>
              <a:gdLst/>
              <a:ahLst/>
              <a:cxnLst/>
              <a:rect l="l" t="t" r="r" b="b"/>
              <a:pathLst>
                <a:path w="6767" h="15767" extrusionOk="0">
                  <a:moveTo>
                    <a:pt x="3383" y="1"/>
                  </a:moveTo>
                  <a:cubicBezTo>
                    <a:pt x="1564" y="1"/>
                    <a:pt x="96" y="1437"/>
                    <a:pt x="0" y="3256"/>
                  </a:cubicBezTo>
                  <a:cubicBezTo>
                    <a:pt x="0" y="3655"/>
                    <a:pt x="304" y="3855"/>
                    <a:pt x="607" y="3855"/>
                  </a:cubicBezTo>
                  <a:cubicBezTo>
                    <a:pt x="910" y="3855"/>
                    <a:pt x="1213" y="3655"/>
                    <a:pt x="1213" y="3256"/>
                  </a:cubicBezTo>
                  <a:cubicBezTo>
                    <a:pt x="1213" y="1804"/>
                    <a:pt x="2298" y="1078"/>
                    <a:pt x="3383" y="1078"/>
                  </a:cubicBezTo>
                  <a:cubicBezTo>
                    <a:pt x="4468" y="1078"/>
                    <a:pt x="5553" y="1804"/>
                    <a:pt x="5553" y="3256"/>
                  </a:cubicBezTo>
                  <a:lnTo>
                    <a:pt x="5553" y="15160"/>
                  </a:lnTo>
                  <a:cubicBezTo>
                    <a:pt x="5553" y="15511"/>
                    <a:pt x="5841" y="15767"/>
                    <a:pt x="6192" y="15767"/>
                  </a:cubicBezTo>
                  <a:cubicBezTo>
                    <a:pt x="6511" y="15767"/>
                    <a:pt x="6766" y="15479"/>
                    <a:pt x="6766" y="15160"/>
                  </a:cubicBezTo>
                  <a:lnTo>
                    <a:pt x="6766" y="3256"/>
                  </a:lnTo>
                  <a:cubicBezTo>
                    <a:pt x="6670" y="1437"/>
                    <a:pt x="5202" y="1"/>
                    <a:pt x="3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49649" y="4303307"/>
              <a:ext cx="764966" cy="98609"/>
            </a:xfrm>
            <a:custGeom>
              <a:avLst/>
              <a:gdLst/>
              <a:ahLst/>
              <a:cxnLst/>
              <a:rect l="l" t="t" r="r" b="b"/>
              <a:pathLst>
                <a:path w="23777" h="3065" extrusionOk="0">
                  <a:moveTo>
                    <a:pt x="22213" y="3064"/>
                  </a:moveTo>
                  <a:lnTo>
                    <a:pt x="1532" y="3064"/>
                  </a:lnTo>
                  <a:cubicBezTo>
                    <a:pt x="671" y="3064"/>
                    <a:pt x="0" y="2394"/>
                    <a:pt x="0" y="1532"/>
                  </a:cubicBezTo>
                  <a:lnTo>
                    <a:pt x="0" y="1532"/>
                  </a:lnTo>
                  <a:cubicBezTo>
                    <a:pt x="0" y="702"/>
                    <a:pt x="671" y="0"/>
                    <a:pt x="1532" y="0"/>
                  </a:cubicBezTo>
                  <a:lnTo>
                    <a:pt x="22213" y="0"/>
                  </a:lnTo>
                  <a:cubicBezTo>
                    <a:pt x="23074" y="0"/>
                    <a:pt x="23776" y="702"/>
                    <a:pt x="23776" y="1532"/>
                  </a:cubicBezTo>
                  <a:lnTo>
                    <a:pt x="23776" y="1532"/>
                  </a:lnTo>
                  <a:cubicBezTo>
                    <a:pt x="23776" y="2394"/>
                    <a:pt x="23074" y="3064"/>
                    <a:pt x="22213" y="30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6"/>
          <p:cNvGrpSpPr/>
          <p:nvPr/>
        </p:nvGrpSpPr>
        <p:grpSpPr>
          <a:xfrm>
            <a:off x="1886279" y="307475"/>
            <a:ext cx="417712" cy="606929"/>
            <a:chOff x="7130670" y="2105000"/>
            <a:chExt cx="1390984" cy="2021076"/>
          </a:xfrm>
        </p:grpSpPr>
        <p:sp>
          <p:nvSpPr>
            <p:cNvPr id="469" name="Google Shape;469;p36"/>
            <p:cNvSpPr/>
            <p:nvPr/>
          </p:nvSpPr>
          <p:spPr>
            <a:xfrm>
              <a:off x="7130670" y="2105775"/>
              <a:ext cx="1390984" cy="2019518"/>
            </a:xfrm>
            <a:custGeom>
              <a:avLst/>
              <a:gdLst/>
              <a:ahLst/>
              <a:cxnLst/>
              <a:rect l="l" t="t" r="r" b="b"/>
              <a:pathLst>
                <a:path w="28533" h="41426" extrusionOk="0">
                  <a:moveTo>
                    <a:pt x="28532" y="14107"/>
                  </a:moveTo>
                  <a:cubicBezTo>
                    <a:pt x="28532" y="13086"/>
                    <a:pt x="26553" y="12288"/>
                    <a:pt x="26362" y="11330"/>
                  </a:cubicBezTo>
                  <a:cubicBezTo>
                    <a:pt x="26138" y="10405"/>
                    <a:pt x="27543" y="8809"/>
                    <a:pt x="27128" y="7916"/>
                  </a:cubicBezTo>
                  <a:cubicBezTo>
                    <a:pt x="26681" y="7022"/>
                    <a:pt x="24575" y="7150"/>
                    <a:pt x="23968" y="6384"/>
                  </a:cubicBezTo>
                  <a:cubicBezTo>
                    <a:pt x="23330" y="5618"/>
                    <a:pt x="23968" y="3575"/>
                    <a:pt x="23170" y="2969"/>
                  </a:cubicBezTo>
                  <a:cubicBezTo>
                    <a:pt x="22373" y="2331"/>
                    <a:pt x="20553" y="3352"/>
                    <a:pt x="19660" y="2969"/>
                  </a:cubicBezTo>
                  <a:cubicBezTo>
                    <a:pt x="18734" y="2554"/>
                    <a:pt x="18447" y="448"/>
                    <a:pt x="17458" y="224"/>
                  </a:cubicBezTo>
                  <a:cubicBezTo>
                    <a:pt x="16468" y="1"/>
                    <a:pt x="15288" y="1724"/>
                    <a:pt x="14266" y="1724"/>
                  </a:cubicBezTo>
                  <a:cubicBezTo>
                    <a:pt x="13245" y="1724"/>
                    <a:pt x="12064" y="1"/>
                    <a:pt x="11075" y="224"/>
                  </a:cubicBezTo>
                  <a:cubicBezTo>
                    <a:pt x="10117" y="448"/>
                    <a:pt x="9766" y="2522"/>
                    <a:pt x="8873" y="2969"/>
                  </a:cubicBezTo>
                  <a:cubicBezTo>
                    <a:pt x="7979" y="3384"/>
                    <a:pt x="6160" y="2363"/>
                    <a:pt x="5362" y="2969"/>
                  </a:cubicBezTo>
                  <a:cubicBezTo>
                    <a:pt x="4596" y="3575"/>
                    <a:pt x="5203" y="5618"/>
                    <a:pt x="4564" y="6384"/>
                  </a:cubicBezTo>
                  <a:cubicBezTo>
                    <a:pt x="3958" y="7150"/>
                    <a:pt x="1852" y="7022"/>
                    <a:pt x="1405" y="7916"/>
                  </a:cubicBezTo>
                  <a:cubicBezTo>
                    <a:pt x="990" y="8809"/>
                    <a:pt x="2394" y="10373"/>
                    <a:pt x="2171" y="11330"/>
                  </a:cubicBezTo>
                  <a:cubicBezTo>
                    <a:pt x="1947" y="12320"/>
                    <a:pt x="1" y="13086"/>
                    <a:pt x="1" y="14107"/>
                  </a:cubicBezTo>
                  <a:cubicBezTo>
                    <a:pt x="1" y="15128"/>
                    <a:pt x="1979" y="15894"/>
                    <a:pt x="2171" y="16852"/>
                  </a:cubicBezTo>
                  <a:cubicBezTo>
                    <a:pt x="2394" y="17809"/>
                    <a:pt x="990" y="19405"/>
                    <a:pt x="1405" y="20298"/>
                  </a:cubicBezTo>
                  <a:cubicBezTo>
                    <a:pt x="1852" y="21160"/>
                    <a:pt x="3958" y="21032"/>
                    <a:pt x="4564" y="21830"/>
                  </a:cubicBezTo>
                  <a:cubicBezTo>
                    <a:pt x="5203" y="22596"/>
                    <a:pt x="4564" y="24607"/>
                    <a:pt x="5362" y="25245"/>
                  </a:cubicBezTo>
                  <a:cubicBezTo>
                    <a:pt x="5713" y="25437"/>
                    <a:pt x="6128" y="25500"/>
                    <a:pt x="6543" y="25405"/>
                  </a:cubicBezTo>
                  <a:lnTo>
                    <a:pt x="3926" y="36288"/>
                  </a:lnTo>
                  <a:cubicBezTo>
                    <a:pt x="3798" y="36798"/>
                    <a:pt x="3990" y="37373"/>
                    <a:pt x="4437" y="37724"/>
                  </a:cubicBezTo>
                  <a:lnTo>
                    <a:pt x="8426" y="40819"/>
                  </a:lnTo>
                  <a:cubicBezTo>
                    <a:pt x="9224" y="41426"/>
                    <a:pt x="10405" y="41043"/>
                    <a:pt x="10660" y="40053"/>
                  </a:cubicBezTo>
                  <a:lnTo>
                    <a:pt x="13883" y="26554"/>
                  </a:lnTo>
                  <a:cubicBezTo>
                    <a:pt x="14139" y="26458"/>
                    <a:pt x="14394" y="26458"/>
                    <a:pt x="14617" y="26554"/>
                  </a:cubicBezTo>
                  <a:lnTo>
                    <a:pt x="17873" y="40053"/>
                  </a:lnTo>
                  <a:cubicBezTo>
                    <a:pt x="18096" y="41043"/>
                    <a:pt x="19277" y="41426"/>
                    <a:pt x="20075" y="40819"/>
                  </a:cubicBezTo>
                  <a:lnTo>
                    <a:pt x="24064" y="37724"/>
                  </a:lnTo>
                  <a:cubicBezTo>
                    <a:pt x="24511" y="37373"/>
                    <a:pt x="24702" y="36798"/>
                    <a:pt x="24575" y="36288"/>
                  </a:cubicBezTo>
                  <a:lnTo>
                    <a:pt x="21958" y="25405"/>
                  </a:lnTo>
                  <a:cubicBezTo>
                    <a:pt x="22373" y="25500"/>
                    <a:pt x="22787" y="25437"/>
                    <a:pt x="23139" y="25245"/>
                  </a:cubicBezTo>
                  <a:cubicBezTo>
                    <a:pt x="23936" y="24607"/>
                    <a:pt x="23298" y="22596"/>
                    <a:pt x="23936" y="21830"/>
                  </a:cubicBezTo>
                  <a:cubicBezTo>
                    <a:pt x="24543" y="21032"/>
                    <a:pt x="26649" y="21192"/>
                    <a:pt x="27096" y="20298"/>
                  </a:cubicBezTo>
                  <a:cubicBezTo>
                    <a:pt x="27543" y="19373"/>
                    <a:pt x="26107" y="17841"/>
                    <a:pt x="26330" y="16852"/>
                  </a:cubicBezTo>
                  <a:cubicBezTo>
                    <a:pt x="26553" y="15862"/>
                    <a:pt x="28532" y="15128"/>
                    <a:pt x="28532" y="14107"/>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36"/>
            <p:cNvGrpSpPr/>
            <p:nvPr/>
          </p:nvGrpSpPr>
          <p:grpSpPr>
            <a:xfrm>
              <a:off x="7130700" y="2105000"/>
              <a:ext cx="1390935" cy="2021076"/>
              <a:chOff x="5341500" y="2105775"/>
              <a:chExt cx="1390935" cy="2021076"/>
            </a:xfrm>
          </p:grpSpPr>
          <p:sp>
            <p:nvSpPr>
              <p:cNvPr id="471" name="Google Shape;471;p36"/>
              <p:cNvSpPr/>
              <p:nvPr/>
            </p:nvSpPr>
            <p:spPr>
              <a:xfrm>
                <a:off x="5528163" y="3208889"/>
                <a:ext cx="518164" cy="916403"/>
              </a:xfrm>
              <a:custGeom>
                <a:avLst/>
                <a:gdLst/>
                <a:ahLst/>
                <a:cxnLst/>
                <a:rect l="l" t="t" r="r" b="b"/>
                <a:pathLst>
                  <a:path w="10629" h="18798" extrusionOk="0">
                    <a:moveTo>
                      <a:pt x="4628" y="18191"/>
                    </a:moveTo>
                    <a:lnTo>
                      <a:pt x="639" y="15096"/>
                    </a:lnTo>
                    <a:cubicBezTo>
                      <a:pt x="192" y="14745"/>
                      <a:pt x="1" y="14170"/>
                      <a:pt x="129" y="13660"/>
                    </a:cubicBezTo>
                    <a:lnTo>
                      <a:pt x="3416" y="0"/>
                    </a:lnTo>
                    <a:lnTo>
                      <a:pt x="10628" y="1755"/>
                    </a:lnTo>
                    <a:lnTo>
                      <a:pt x="6862" y="17425"/>
                    </a:lnTo>
                    <a:cubicBezTo>
                      <a:pt x="6607" y="18383"/>
                      <a:pt x="5426" y="18798"/>
                      <a:pt x="4628"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029166" y="3208889"/>
                <a:ext cx="518115" cy="917963"/>
              </a:xfrm>
              <a:custGeom>
                <a:avLst/>
                <a:gdLst/>
                <a:ahLst/>
                <a:cxnLst/>
                <a:rect l="l" t="t" r="r" b="b"/>
                <a:pathLst>
                  <a:path w="10628" h="18830" extrusionOk="0">
                    <a:moveTo>
                      <a:pt x="6000" y="18191"/>
                    </a:moveTo>
                    <a:lnTo>
                      <a:pt x="9990" y="15096"/>
                    </a:lnTo>
                    <a:cubicBezTo>
                      <a:pt x="10436" y="14745"/>
                      <a:pt x="10628" y="14170"/>
                      <a:pt x="10500" y="13660"/>
                    </a:cubicBezTo>
                    <a:lnTo>
                      <a:pt x="7213" y="0"/>
                    </a:lnTo>
                    <a:lnTo>
                      <a:pt x="0" y="1755"/>
                    </a:lnTo>
                    <a:lnTo>
                      <a:pt x="3766" y="17425"/>
                    </a:lnTo>
                    <a:cubicBezTo>
                      <a:pt x="4022" y="18415"/>
                      <a:pt x="5202" y="18830"/>
                      <a:pt x="6000"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5341500" y="2105775"/>
                <a:ext cx="1390935" cy="1375432"/>
              </a:xfrm>
              <a:custGeom>
                <a:avLst/>
                <a:gdLst/>
                <a:ahLst/>
                <a:cxnLst/>
                <a:rect l="l" t="t" r="r" b="b"/>
                <a:pathLst>
                  <a:path w="28532" h="28214" extrusionOk="0">
                    <a:moveTo>
                      <a:pt x="28532" y="14107"/>
                    </a:moveTo>
                    <a:cubicBezTo>
                      <a:pt x="28532" y="15128"/>
                      <a:pt x="26553" y="15894"/>
                      <a:pt x="26361" y="16852"/>
                    </a:cubicBezTo>
                    <a:cubicBezTo>
                      <a:pt x="26138" y="17809"/>
                      <a:pt x="27542" y="19405"/>
                      <a:pt x="27127" y="20298"/>
                    </a:cubicBezTo>
                    <a:cubicBezTo>
                      <a:pt x="26681" y="21160"/>
                      <a:pt x="24574" y="21032"/>
                      <a:pt x="23968" y="21830"/>
                    </a:cubicBezTo>
                    <a:cubicBezTo>
                      <a:pt x="23330" y="22596"/>
                      <a:pt x="23968" y="24607"/>
                      <a:pt x="23170" y="25245"/>
                    </a:cubicBezTo>
                    <a:cubicBezTo>
                      <a:pt x="22372" y="25883"/>
                      <a:pt x="20553" y="24830"/>
                      <a:pt x="19659" y="25245"/>
                    </a:cubicBezTo>
                    <a:cubicBezTo>
                      <a:pt x="18734" y="25660"/>
                      <a:pt x="18447" y="27766"/>
                      <a:pt x="17457" y="27990"/>
                    </a:cubicBezTo>
                    <a:cubicBezTo>
                      <a:pt x="16468" y="28213"/>
                      <a:pt x="15287" y="26458"/>
                      <a:pt x="14266" y="26458"/>
                    </a:cubicBezTo>
                    <a:cubicBezTo>
                      <a:pt x="13245" y="26458"/>
                      <a:pt x="12064" y="28213"/>
                      <a:pt x="11074" y="27990"/>
                    </a:cubicBezTo>
                    <a:cubicBezTo>
                      <a:pt x="10117" y="27766"/>
                      <a:pt x="9766" y="25660"/>
                      <a:pt x="8872" y="25245"/>
                    </a:cubicBezTo>
                    <a:cubicBezTo>
                      <a:pt x="7979" y="24798"/>
                      <a:pt x="6128" y="25852"/>
                      <a:pt x="5362" y="25245"/>
                    </a:cubicBezTo>
                    <a:cubicBezTo>
                      <a:pt x="4596" y="24639"/>
                      <a:pt x="5202" y="22596"/>
                      <a:pt x="4564" y="21830"/>
                    </a:cubicBezTo>
                    <a:cubicBezTo>
                      <a:pt x="3958" y="21032"/>
                      <a:pt x="1851" y="21192"/>
                      <a:pt x="1404" y="20298"/>
                    </a:cubicBezTo>
                    <a:cubicBezTo>
                      <a:pt x="990" y="19373"/>
                      <a:pt x="2394" y="17841"/>
                      <a:pt x="2170" y="16852"/>
                    </a:cubicBezTo>
                    <a:cubicBezTo>
                      <a:pt x="1947" y="15862"/>
                      <a:pt x="0" y="15128"/>
                      <a:pt x="0" y="14107"/>
                    </a:cubicBezTo>
                    <a:cubicBezTo>
                      <a:pt x="0" y="13086"/>
                      <a:pt x="1947" y="12288"/>
                      <a:pt x="2170" y="11330"/>
                    </a:cubicBezTo>
                    <a:cubicBezTo>
                      <a:pt x="2394" y="10405"/>
                      <a:pt x="990" y="8809"/>
                      <a:pt x="1404" y="7916"/>
                    </a:cubicBezTo>
                    <a:cubicBezTo>
                      <a:pt x="1851" y="7022"/>
                      <a:pt x="3958" y="7150"/>
                      <a:pt x="4564" y="6384"/>
                    </a:cubicBezTo>
                    <a:cubicBezTo>
                      <a:pt x="5170" y="5618"/>
                      <a:pt x="4564" y="3575"/>
                      <a:pt x="5362" y="2969"/>
                    </a:cubicBezTo>
                    <a:cubicBezTo>
                      <a:pt x="6160" y="2331"/>
                      <a:pt x="7979" y="3352"/>
                      <a:pt x="8872" y="2969"/>
                    </a:cubicBezTo>
                    <a:cubicBezTo>
                      <a:pt x="9766" y="2554"/>
                      <a:pt x="10085" y="448"/>
                      <a:pt x="11074" y="224"/>
                    </a:cubicBezTo>
                    <a:cubicBezTo>
                      <a:pt x="12096" y="1"/>
                      <a:pt x="13245" y="1724"/>
                      <a:pt x="14266" y="1724"/>
                    </a:cubicBezTo>
                    <a:cubicBezTo>
                      <a:pt x="15319" y="1724"/>
                      <a:pt x="16500" y="1"/>
                      <a:pt x="17457" y="224"/>
                    </a:cubicBezTo>
                    <a:cubicBezTo>
                      <a:pt x="18383" y="448"/>
                      <a:pt x="18766" y="2522"/>
                      <a:pt x="19659" y="2969"/>
                    </a:cubicBezTo>
                    <a:cubicBezTo>
                      <a:pt x="20521" y="3384"/>
                      <a:pt x="22372" y="2363"/>
                      <a:pt x="23170" y="2969"/>
                    </a:cubicBezTo>
                    <a:cubicBezTo>
                      <a:pt x="23936" y="3575"/>
                      <a:pt x="23330" y="5618"/>
                      <a:pt x="23968" y="6384"/>
                    </a:cubicBezTo>
                    <a:cubicBezTo>
                      <a:pt x="24574" y="7150"/>
                      <a:pt x="26681" y="7022"/>
                      <a:pt x="27127" y="7916"/>
                    </a:cubicBezTo>
                    <a:cubicBezTo>
                      <a:pt x="27542" y="8809"/>
                      <a:pt x="26138" y="10373"/>
                      <a:pt x="26361" y="11330"/>
                    </a:cubicBezTo>
                    <a:cubicBezTo>
                      <a:pt x="26585" y="12320"/>
                      <a:pt x="28532" y="13086"/>
                      <a:pt x="28532" y="14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5458158" y="2213122"/>
                <a:ext cx="1159129" cy="1159178"/>
              </a:xfrm>
              <a:custGeom>
                <a:avLst/>
                <a:gdLst/>
                <a:ahLst/>
                <a:cxnLst/>
                <a:rect l="l" t="t" r="r" b="b"/>
                <a:pathLst>
                  <a:path w="23777" h="23778" extrusionOk="0">
                    <a:moveTo>
                      <a:pt x="19532" y="4246"/>
                    </a:moveTo>
                    <a:cubicBezTo>
                      <a:pt x="23777" y="8458"/>
                      <a:pt x="23777" y="15320"/>
                      <a:pt x="19532" y="19564"/>
                    </a:cubicBezTo>
                    <a:cubicBezTo>
                      <a:pt x="15320" y="23777"/>
                      <a:pt x="8458" y="23777"/>
                      <a:pt x="4213" y="19564"/>
                    </a:cubicBezTo>
                    <a:cubicBezTo>
                      <a:pt x="1" y="15320"/>
                      <a:pt x="1" y="8458"/>
                      <a:pt x="4213" y="4246"/>
                    </a:cubicBezTo>
                    <a:cubicBezTo>
                      <a:pt x="8458" y="1"/>
                      <a:pt x="15320" y="1"/>
                      <a:pt x="19532" y="4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5467518" y="2222482"/>
                <a:ext cx="995767" cy="1079813"/>
              </a:xfrm>
              <a:custGeom>
                <a:avLst/>
                <a:gdLst/>
                <a:ahLst/>
                <a:cxnLst/>
                <a:rect l="l" t="t" r="r" b="b"/>
                <a:pathLst>
                  <a:path w="20426" h="22150" extrusionOk="0">
                    <a:moveTo>
                      <a:pt x="11681" y="20458"/>
                    </a:moveTo>
                    <a:cubicBezTo>
                      <a:pt x="3894" y="20458"/>
                      <a:pt x="0" y="11043"/>
                      <a:pt x="5521" y="5522"/>
                    </a:cubicBezTo>
                    <a:cubicBezTo>
                      <a:pt x="11011" y="0"/>
                      <a:pt x="20425" y="3926"/>
                      <a:pt x="20425" y="11713"/>
                    </a:cubicBezTo>
                    <a:cubicBezTo>
                      <a:pt x="20425" y="16532"/>
                      <a:pt x="16500" y="20458"/>
                      <a:pt x="11681" y="20458"/>
                    </a:cubicBezTo>
                    <a:close/>
                    <a:moveTo>
                      <a:pt x="11681" y="3894"/>
                    </a:moveTo>
                    <a:cubicBezTo>
                      <a:pt x="4724" y="3894"/>
                      <a:pt x="1245" y="12319"/>
                      <a:pt x="6160" y="17234"/>
                    </a:cubicBezTo>
                    <a:cubicBezTo>
                      <a:pt x="11075" y="22149"/>
                      <a:pt x="19500" y="18670"/>
                      <a:pt x="19500" y="11713"/>
                    </a:cubicBezTo>
                    <a:cubicBezTo>
                      <a:pt x="19500" y="7405"/>
                      <a:pt x="15989" y="3894"/>
                      <a:pt x="11681" y="38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grpSp>
        <p:nvGrpSpPr>
          <p:cNvPr id="21" name="Grup 20">
            <a:extLst>
              <a:ext uri="{FF2B5EF4-FFF2-40B4-BE49-F238E27FC236}">
                <a16:creationId xmlns:a16="http://schemas.microsoft.com/office/drawing/2014/main" id="{1A436ED1-F769-80E3-6E06-3FF908E57D0C}"/>
              </a:ext>
            </a:extLst>
          </p:cNvPr>
          <p:cNvGrpSpPr/>
          <p:nvPr/>
        </p:nvGrpSpPr>
        <p:grpSpPr>
          <a:xfrm>
            <a:off x="51683" y="9443"/>
            <a:ext cx="2678768" cy="775859"/>
            <a:chOff x="2960921" y="150650"/>
            <a:chExt cx="3118681" cy="832200"/>
          </a:xfrm>
        </p:grpSpPr>
        <p:sp>
          <p:nvSpPr>
            <p:cNvPr id="22" name="Google Shape;90;p16">
              <a:extLst>
                <a:ext uri="{FF2B5EF4-FFF2-40B4-BE49-F238E27FC236}">
                  <a16:creationId xmlns:a16="http://schemas.microsoft.com/office/drawing/2014/main" id="{20651D90-4ED4-322D-87ED-B0071886D886}"/>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6;p16">
              <a:extLst>
                <a:ext uri="{FF2B5EF4-FFF2-40B4-BE49-F238E27FC236}">
                  <a16:creationId xmlns:a16="http://schemas.microsoft.com/office/drawing/2014/main" id="{7255BE48-595A-B8F3-2698-AE089FB4BAA7}"/>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YANG TERLIBAT</a:t>
              </a:r>
            </a:p>
          </p:txBody>
        </p:sp>
      </p:grpSp>
      <p:sp>
        <p:nvSpPr>
          <p:cNvPr id="886" name="Google Shape;886;p28"/>
          <p:cNvSpPr/>
          <p:nvPr/>
        </p:nvSpPr>
        <p:spPr>
          <a:xfrm>
            <a:off x="3245031" y="1692123"/>
            <a:ext cx="2156737" cy="203452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7" name="Google Shape;887;p28"/>
          <p:cNvSpPr/>
          <p:nvPr/>
        </p:nvSpPr>
        <p:spPr>
          <a:xfrm>
            <a:off x="3320926" y="1762485"/>
            <a:ext cx="2000051" cy="1886716"/>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8" name="Google Shape;888;p28"/>
          <p:cNvSpPr/>
          <p:nvPr/>
        </p:nvSpPr>
        <p:spPr>
          <a:xfrm rot="2700000">
            <a:off x="3312731" y="1636934"/>
            <a:ext cx="2016535" cy="2137668"/>
          </a:xfrm>
          <a:prstGeom prst="blockArc">
            <a:avLst>
              <a:gd name="adj1" fmla="val 11125294"/>
              <a:gd name="adj2" fmla="val 15787580"/>
              <a:gd name="adj3" fmla="val 4061"/>
            </a:avLst>
          </a:prstGeom>
          <a:gradFill>
            <a:gsLst>
              <a:gs pos="0">
                <a:srgbClr val="B7094C"/>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9" name="Google Shape;889;p28"/>
          <p:cNvSpPr/>
          <p:nvPr/>
        </p:nvSpPr>
        <p:spPr>
          <a:xfrm rot="18900000">
            <a:off x="3252038" y="1697620"/>
            <a:ext cx="2137668" cy="2016535"/>
          </a:xfrm>
          <a:prstGeom prst="blockArc">
            <a:avLst>
              <a:gd name="adj1" fmla="val 11125294"/>
              <a:gd name="adj2" fmla="val 15787580"/>
              <a:gd name="adj3" fmla="val 4061"/>
            </a:avLst>
          </a:prstGeom>
          <a:gradFill>
            <a:gsLst>
              <a:gs pos="0">
                <a:schemeClr val="accent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0" name="Google Shape;890;p28"/>
          <p:cNvSpPr/>
          <p:nvPr/>
        </p:nvSpPr>
        <p:spPr>
          <a:xfrm rot="2700000" flipH="1">
            <a:off x="3252292" y="1697620"/>
            <a:ext cx="2137668" cy="2016535"/>
          </a:xfrm>
          <a:prstGeom prst="blockArc">
            <a:avLst>
              <a:gd name="adj1" fmla="val 11125294"/>
              <a:gd name="adj2" fmla="val 15787580"/>
              <a:gd name="adj3" fmla="val 4061"/>
            </a:avLst>
          </a:prstGeom>
          <a:gradFill>
            <a:gsLst>
              <a:gs pos="0">
                <a:schemeClr val="dk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1" name="Google Shape;891;p28"/>
          <p:cNvSpPr/>
          <p:nvPr/>
        </p:nvSpPr>
        <p:spPr>
          <a:xfrm rot="8100000" flipH="1">
            <a:off x="3312731" y="1637173"/>
            <a:ext cx="2016535" cy="2137668"/>
          </a:xfrm>
          <a:prstGeom prst="blockArc">
            <a:avLst>
              <a:gd name="adj1" fmla="val 11125294"/>
              <a:gd name="adj2" fmla="val 15787580"/>
              <a:gd name="adj3" fmla="val 4061"/>
            </a:avLst>
          </a:prstGeom>
          <a:gradFill>
            <a:gsLst>
              <a:gs pos="0">
                <a:schemeClr val="accent3"/>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3" name="Google Shape;893;p28"/>
          <p:cNvSpPr txBox="1"/>
          <p:nvPr/>
        </p:nvSpPr>
        <p:spPr>
          <a:xfrm>
            <a:off x="3513302" y="2377080"/>
            <a:ext cx="1689875" cy="7403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400" b="1" dirty="0">
                <a:latin typeface="Fira Sans Extra Condensed SemiBold"/>
                <a:ea typeface="Fira Sans Extra Condensed SemiBold"/>
                <a:cs typeface="Fira Sans Extra Condensed SemiBold"/>
                <a:sym typeface="Fira Sans Extra Condensed SemiBold"/>
              </a:rPr>
              <a:t>WHO?</a:t>
            </a:r>
          </a:p>
        </p:txBody>
      </p:sp>
      <p:sp>
        <p:nvSpPr>
          <p:cNvPr id="896" name="Google Shape;896;p28"/>
          <p:cNvSpPr/>
          <p:nvPr/>
        </p:nvSpPr>
        <p:spPr>
          <a:xfrm>
            <a:off x="1970711" y="3519726"/>
            <a:ext cx="755204" cy="712409"/>
          </a:xfrm>
          <a:prstGeom prst="ellipse">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tx1"/>
                </a:solidFill>
                <a:latin typeface="Fira Sans Extra Condensed SemiBold"/>
                <a:ea typeface="Fira Sans Extra Condensed SemiBold"/>
                <a:cs typeface="Fira Sans Extra Condensed SemiBold"/>
                <a:sym typeface="Fira Sans Extra Condensed SemiBold"/>
              </a:rPr>
              <a:t>B</a:t>
            </a:r>
            <a:endParaRPr sz="240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899" name="Google Shape;899;p28"/>
          <p:cNvSpPr/>
          <p:nvPr/>
        </p:nvSpPr>
        <p:spPr>
          <a:xfrm>
            <a:off x="380327" y="1187512"/>
            <a:ext cx="2721555" cy="869454"/>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900" name="Google Shape;900;p28"/>
          <p:cNvGrpSpPr/>
          <p:nvPr/>
        </p:nvGrpSpPr>
        <p:grpSpPr>
          <a:xfrm flipH="1">
            <a:off x="485603" y="1301223"/>
            <a:ext cx="680365" cy="642034"/>
            <a:chOff x="3802620" y="1176257"/>
            <a:chExt cx="1538872" cy="1539406"/>
          </a:xfrm>
        </p:grpSpPr>
        <p:sp>
          <p:nvSpPr>
            <p:cNvPr id="901" name="Google Shape;901;p28"/>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2" name="Google Shape;902;p28"/>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903" name="Google Shape;903;p28"/>
          <p:cNvGrpSpPr/>
          <p:nvPr/>
        </p:nvGrpSpPr>
        <p:grpSpPr>
          <a:xfrm flipH="1">
            <a:off x="1195367" y="1275691"/>
            <a:ext cx="1809869" cy="663864"/>
            <a:chOff x="901239" y="1214250"/>
            <a:chExt cx="1885112" cy="732999"/>
          </a:xfrm>
        </p:grpSpPr>
        <p:sp>
          <p:nvSpPr>
            <p:cNvPr id="904" name="Google Shape;904;p28"/>
            <p:cNvSpPr txBox="1"/>
            <p:nvPr/>
          </p:nvSpPr>
          <p:spPr>
            <a:xfrm>
              <a:off x="999550" y="1510749"/>
              <a:ext cx="178680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100" dirty="0">
                  <a:solidFill>
                    <a:schemeClr val="tx1"/>
                  </a:solidFill>
                  <a:latin typeface="Roboto"/>
                  <a:ea typeface="Roboto"/>
                  <a:cs typeface="Roboto"/>
                  <a:sym typeface="Roboto"/>
                </a:rPr>
                <a:t>Mengurusi inti dari program yang dijalankan</a:t>
              </a:r>
              <a:endParaRPr sz="1100" dirty="0">
                <a:solidFill>
                  <a:schemeClr val="tx1"/>
                </a:solidFill>
                <a:latin typeface="Roboto"/>
                <a:ea typeface="Roboto"/>
                <a:cs typeface="Roboto"/>
                <a:sym typeface="Roboto"/>
              </a:endParaRPr>
            </a:p>
          </p:txBody>
        </p:sp>
        <p:sp>
          <p:nvSpPr>
            <p:cNvPr id="905" name="Google Shape;905;p28"/>
            <p:cNvSpPr txBox="1"/>
            <p:nvPr/>
          </p:nvSpPr>
          <p:spPr>
            <a:xfrm>
              <a:off x="901239" y="1214250"/>
              <a:ext cx="1885112"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dirty="0" err="1">
                  <a:solidFill>
                    <a:schemeClr val="tx1"/>
                  </a:solidFill>
                  <a:latin typeface="Fira Sans Extra Condensed SemiBold"/>
                  <a:ea typeface="Fira Sans Extra Condensed SemiBold"/>
                  <a:cs typeface="Fira Sans Extra Condensed SemiBold"/>
                  <a:sym typeface="Fira Sans Extra Condensed SemiBold"/>
                </a:rPr>
                <a:t>Kemendikbudristek</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906" name="Google Shape;906;p28"/>
          <p:cNvSpPr/>
          <p:nvPr/>
        </p:nvSpPr>
        <p:spPr>
          <a:xfrm>
            <a:off x="380327" y="2274466"/>
            <a:ext cx="2721555" cy="869454"/>
          </a:xfrm>
          <a:prstGeom prst="roundRect">
            <a:avLst>
              <a:gd name="adj" fmla="val 50000"/>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907" name="Google Shape;907;p28"/>
          <p:cNvGrpSpPr/>
          <p:nvPr/>
        </p:nvGrpSpPr>
        <p:grpSpPr>
          <a:xfrm flipH="1">
            <a:off x="485603" y="2388177"/>
            <a:ext cx="680365" cy="642034"/>
            <a:chOff x="3802620" y="1176257"/>
            <a:chExt cx="1538872" cy="1539406"/>
          </a:xfrm>
        </p:grpSpPr>
        <p:sp>
          <p:nvSpPr>
            <p:cNvPr id="908" name="Google Shape;908;p28"/>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9" name="Google Shape;909;p28"/>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910" name="Google Shape;910;p28"/>
          <p:cNvGrpSpPr/>
          <p:nvPr/>
        </p:nvGrpSpPr>
        <p:grpSpPr>
          <a:xfrm flipH="1">
            <a:off x="1195368" y="2362645"/>
            <a:ext cx="1715481" cy="663864"/>
            <a:chOff x="999550" y="1214250"/>
            <a:chExt cx="1786800" cy="732999"/>
          </a:xfrm>
        </p:grpSpPr>
        <p:sp>
          <p:nvSpPr>
            <p:cNvPr id="911" name="Google Shape;911;p28"/>
            <p:cNvSpPr txBox="1"/>
            <p:nvPr/>
          </p:nvSpPr>
          <p:spPr>
            <a:xfrm>
              <a:off x="999550" y="1510749"/>
              <a:ext cx="178680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d-ID" sz="1100" dirty="0">
                  <a:solidFill>
                    <a:schemeClr val="tx1"/>
                  </a:solidFill>
                  <a:latin typeface="Roboto"/>
                  <a:ea typeface="Roboto"/>
                  <a:cs typeface="Roboto"/>
                  <a:sym typeface="Roboto"/>
                </a:rPr>
                <a:t>Mengurusi besaran anggaran yang diberikan</a:t>
              </a:r>
              <a:endParaRPr sz="1100" dirty="0">
                <a:solidFill>
                  <a:schemeClr val="tx1"/>
                </a:solidFill>
                <a:latin typeface="Roboto"/>
                <a:ea typeface="Roboto"/>
                <a:cs typeface="Roboto"/>
                <a:sym typeface="Roboto"/>
              </a:endParaRPr>
            </a:p>
          </p:txBody>
        </p:sp>
        <p:sp>
          <p:nvSpPr>
            <p:cNvPr id="912" name="Google Shape;912;p28"/>
            <p:cNvSpPr txBox="1"/>
            <p:nvPr/>
          </p:nvSpPr>
          <p:spPr>
            <a:xfrm>
              <a:off x="999550" y="1214250"/>
              <a:ext cx="17868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Kemenkeu</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929" name="Google Shape;929;p28"/>
          <p:cNvSpPr/>
          <p:nvPr/>
        </p:nvSpPr>
        <p:spPr>
          <a:xfrm>
            <a:off x="660562" y="1467788"/>
            <a:ext cx="330458" cy="309094"/>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cxnSp>
        <p:nvCxnSpPr>
          <p:cNvPr id="937" name="Google Shape;937;p28"/>
          <p:cNvCxnSpPr>
            <a:stCxn id="899" idx="3"/>
            <a:endCxn id="886" idx="0"/>
          </p:cNvCxnSpPr>
          <p:nvPr/>
        </p:nvCxnSpPr>
        <p:spPr>
          <a:xfrm>
            <a:off x="3101882" y="1622239"/>
            <a:ext cx="1221517" cy="69828"/>
          </a:xfrm>
          <a:prstGeom prst="bentConnector2">
            <a:avLst/>
          </a:prstGeom>
          <a:noFill/>
          <a:ln w="19050" cap="flat" cmpd="sng">
            <a:solidFill>
              <a:schemeClr val="dk1"/>
            </a:solidFill>
            <a:prstDash val="solid"/>
            <a:round/>
            <a:headEnd type="oval" w="med" len="med"/>
            <a:tailEnd type="none" w="med" len="med"/>
          </a:ln>
        </p:spPr>
      </p:cxnSp>
      <p:grpSp>
        <p:nvGrpSpPr>
          <p:cNvPr id="2" name="Grup 1">
            <a:extLst>
              <a:ext uri="{FF2B5EF4-FFF2-40B4-BE49-F238E27FC236}">
                <a16:creationId xmlns:a16="http://schemas.microsoft.com/office/drawing/2014/main" id="{A0A92A43-F7ED-3A92-0651-41A32126C607}"/>
              </a:ext>
            </a:extLst>
          </p:cNvPr>
          <p:cNvGrpSpPr/>
          <p:nvPr/>
        </p:nvGrpSpPr>
        <p:grpSpPr>
          <a:xfrm>
            <a:off x="4320952" y="3353328"/>
            <a:ext cx="4320275" cy="1131590"/>
            <a:chOff x="4640311" y="3612088"/>
            <a:chExt cx="4054139" cy="960000"/>
          </a:xfrm>
        </p:grpSpPr>
        <p:sp>
          <p:nvSpPr>
            <p:cNvPr id="920" name="Google Shape;920;p28"/>
            <p:cNvSpPr/>
            <p:nvPr/>
          </p:nvSpPr>
          <p:spPr>
            <a:xfrm flipH="1">
              <a:off x="5859750" y="3612088"/>
              <a:ext cx="2834700" cy="960000"/>
            </a:xfrm>
            <a:prstGeom prst="roundRect">
              <a:avLst>
                <a:gd name="adj" fmla="val 50000"/>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921" name="Google Shape;921;p28"/>
            <p:cNvGrpSpPr/>
            <p:nvPr/>
          </p:nvGrpSpPr>
          <p:grpSpPr>
            <a:xfrm>
              <a:off x="7876147" y="3737641"/>
              <a:ext cx="708650" cy="708896"/>
              <a:chOff x="3802620" y="1176257"/>
              <a:chExt cx="1538872" cy="1539406"/>
            </a:xfrm>
          </p:grpSpPr>
          <p:sp>
            <p:nvSpPr>
              <p:cNvPr id="922" name="Google Shape;922;p28"/>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3" name="Google Shape;923;p28"/>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924" name="Google Shape;924;p28"/>
            <p:cNvGrpSpPr/>
            <p:nvPr/>
          </p:nvGrpSpPr>
          <p:grpSpPr>
            <a:xfrm>
              <a:off x="6040150" y="3772535"/>
              <a:ext cx="1805375" cy="669914"/>
              <a:chOff x="980975" y="1277335"/>
              <a:chExt cx="1805375" cy="669914"/>
            </a:xfrm>
          </p:grpSpPr>
          <p:sp>
            <p:nvSpPr>
              <p:cNvPr id="925" name="Google Shape;925;p28"/>
              <p:cNvSpPr txBox="1"/>
              <p:nvPr/>
            </p:nvSpPr>
            <p:spPr>
              <a:xfrm>
                <a:off x="999550" y="1510749"/>
                <a:ext cx="1786800" cy="43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id-ID" sz="1200" dirty="0">
                    <a:solidFill>
                      <a:schemeClr val="tx1"/>
                    </a:solidFill>
                    <a:latin typeface="Roboto"/>
                    <a:ea typeface="Roboto"/>
                    <a:cs typeface="Roboto"/>
                    <a:sym typeface="Roboto"/>
                  </a:rPr>
                  <a:t>Tujuan pendanaan</a:t>
                </a:r>
                <a:endParaRPr sz="1200" dirty="0">
                  <a:solidFill>
                    <a:schemeClr val="tx1"/>
                  </a:solidFill>
                  <a:latin typeface="Roboto"/>
                  <a:ea typeface="Roboto"/>
                  <a:cs typeface="Roboto"/>
                  <a:sym typeface="Roboto"/>
                </a:endParaRPr>
              </a:p>
            </p:txBody>
          </p:sp>
          <p:sp>
            <p:nvSpPr>
              <p:cNvPr id="926" name="Google Shape;926;p28"/>
              <p:cNvSpPr txBox="1"/>
              <p:nvPr/>
            </p:nvSpPr>
            <p:spPr>
              <a:xfrm>
                <a:off x="980975" y="1277335"/>
                <a:ext cx="1803958" cy="2690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1600" dirty="0">
                    <a:solidFill>
                      <a:schemeClr val="tx1"/>
                    </a:solidFill>
                    <a:latin typeface="Fira Sans Extra Condensed SemiBold"/>
                    <a:ea typeface="Fira Sans Extra Condensed SemiBold"/>
                    <a:cs typeface="Fira Sans Extra Condensed SemiBold"/>
                    <a:sym typeface="Fira Sans Extra Condensed SemiBold"/>
                  </a:rPr>
                  <a:t>Satuan Pendidikan</a:t>
                </a:r>
                <a:endParaRPr sz="1600"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930" name="Google Shape;930;p28"/>
            <p:cNvGrpSpPr/>
            <p:nvPr/>
          </p:nvGrpSpPr>
          <p:grpSpPr>
            <a:xfrm>
              <a:off x="8059235" y="3941683"/>
              <a:ext cx="342470" cy="268538"/>
              <a:chOff x="-41694200" y="2382950"/>
              <a:chExt cx="317425" cy="248900"/>
            </a:xfrm>
          </p:grpSpPr>
          <p:sp>
            <p:nvSpPr>
              <p:cNvPr id="931" name="Google Shape;931;p28"/>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2" name="Google Shape;932;p28"/>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cxnSp>
          <p:nvCxnSpPr>
            <p:cNvPr id="938" name="Google Shape;938;p28"/>
            <p:cNvCxnSpPr>
              <a:cxnSpLocks/>
              <a:stCxn id="920" idx="3"/>
              <a:endCxn id="887" idx="4"/>
            </p:cNvCxnSpPr>
            <p:nvPr/>
          </p:nvCxnSpPr>
          <p:spPr>
            <a:xfrm rot="10800000">
              <a:off x="4640311" y="3863096"/>
              <a:ext cx="1219439" cy="228992"/>
            </a:xfrm>
            <a:prstGeom prst="bentConnector2">
              <a:avLst/>
            </a:prstGeom>
            <a:noFill/>
            <a:ln w="19050" cap="flat" cmpd="sng">
              <a:solidFill>
                <a:schemeClr val="dk1"/>
              </a:solidFill>
              <a:prstDash val="solid"/>
              <a:round/>
              <a:headEnd type="oval" w="med" len="med"/>
              <a:tailEnd type="none" w="med" len="med"/>
            </a:ln>
          </p:spPr>
        </p:cxnSp>
      </p:grpSp>
      <p:grpSp>
        <p:nvGrpSpPr>
          <p:cNvPr id="3" name="Grup 2">
            <a:extLst>
              <a:ext uri="{FF2B5EF4-FFF2-40B4-BE49-F238E27FC236}">
                <a16:creationId xmlns:a16="http://schemas.microsoft.com/office/drawing/2014/main" id="{300DD86A-D21F-2606-7A6E-5022E343F365}"/>
              </a:ext>
            </a:extLst>
          </p:cNvPr>
          <p:cNvGrpSpPr/>
          <p:nvPr/>
        </p:nvGrpSpPr>
        <p:grpSpPr>
          <a:xfrm flipH="1">
            <a:off x="382920" y="3360886"/>
            <a:ext cx="2721555" cy="869454"/>
            <a:chOff x="5859750" y="3612088"/>
            <a:chExt cx="2834700" cy="960000"/>
          </a:xfrm>
        </p:grpSpPr>
        <p:sp>
          <p:nvSpPr>
            <p:cNvPr id="4" name="Google Shape;920;p28">
              <a:extLst>
                <a:ext uri="{FF2B5EF4-FFF2-40B4-BE49-F238E27FC236}">
                  <a16:creationId xmlns:a16="http://schemas.microsoft.com/office/drawing/2014/main" id="{14433E5A-5F00-BF2E-7280-4DB4A28E9514}"/>
                </a:ext>
              </a:extLst>
            </p:cNvPr>
            <p:cNvSpPr/>
            <p:nvPr/>
          </p:nvSpPr>
          <p:spPr>
            <a:xfrm flipH="1">
              <a:off x="5859750" y="3612088"/>
              <a:ext cx="2834700" cy="960000"/>
            </a:xfrm>
            <a:prstGeom prst="roundRect">
              <a:avLst>
                <a:gd name="adj" fmla="val 50000"/>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5" name="Google Shape;921;p28">
              <a:extLst>
                <a:ext uri="{FF2B5EF4-FFF2-40B4-BE49-F238E27FC236}">
                  <a16:creationId xmlns:a16="http://schemas.microsoft.com/office/drawing/2014/main" id="{1E66E90F-DF99-E826-FA57-E042AABD2A84}"/>
                </a:ext>
              </a:extLst>
            </p:cNvPr>
            <p:cNvGrpSpPr/>
            <p:nvPr/>
          </p:nvGrpSpPr>
          <p:grpSpPr>
            <a:xfrm>
              <a:off x="7876147" y="3737641"/>
              <a:ext cx="708650" cy="708896"/>
              <a:chOff x="3802620" y="1176257"/>
              <a:chExt cx="1538872" cy="1539406"/>
            </a:xfrm>
          </p:grpSpPr>
          <p:sp>
            <p:nvSpPr>
              <p:cNvPr id="13" name="Google Shape;922;p28">
                <a:extLst>
                  <a:ext uri="{FF2B5EF4-FFF2-40B4-BE49-F238E27FC236}">
                    <a16:creationId xmlns:a16="http://schemas.microsoft.com/office/drawing/2014/main" id="{3A102306-40F4-F356-740E-C7F034C5283B}"/>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4" name="Google Shape;923;p28">
                <a:extLst>
                  <a:ext uri="{FF2B5EF4-FFF2-40B4-BE49-F238E27FC236}">
                    <a16:creationId xmlns:a16="http://schemas.microsoft.com/office/drawing/2014/main" id="{0B44B0C8-E26D-AFA4-B6E9-6AC8F4C69265}"/>
                  </a:ext>
                </a:extLst>
              </p:cNvPr>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6" name="Google Shape;924;p28">
              <a:extLst>
                <a:ext uri="{FF2B5EF4-FFF2-40B4-BE49-F238E27FC236}">
                  <a16:creationId xmlns:a16="http://schemas.microsoft.com/office/drawing/2014/main" id="{CBEE91EE-6C36-CF2A-A003-0D716EB11837}"/>
                </a:ext>
              </a:extLst>
            </p:cNvPr>
            <p:cNvGrpSpPr/>
            <p:nvPr/>
          </p:nvGrpSpPr>
          <p:grpSpPr>
            <a:xfrm>
              <a:off x="6058725" y="3709450"/>
              <a:ext cx="1786800" cy="732999"/>
              <a:chOff x="999550" y="1214250"/>
              <a:chExt cx="1786800" cy="732999"/>
            </a:xfrm>
          </p:grpSpPr>
          <p:sp>
            <p:nvSpPr>
              <p:cNvPr id="11" name="Google Shape;925;p28">
                <a:extLst>
                  <a:ext uri="{FF2B5EF4-FFF2-40B4-BE49-F238E27FC236}">
                    <a16:creationId xmlns:a16="http://schemas.microsoft.com/office/drawing/2014/main" id="{A16F0491-8029-751E-FB10-4A85D3A84A8A}"/>
                  </a:ext>
                </a:extLst>
              </p:cNvPr>
              <p:cNvSpPr txBox="1"/>
              <p:nvPr/>
            </p:nvSpPr>
            <p:spPr>
              <a:xfrm>
                <a:off x="999550" y="1510749"/>
                <a:ext cx="1786800" cy="436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id-ID" sz="1200" dirty="0">
                    <a:solidFill>
                      <a:schemeClr val="tx1"/>
                    </a:solidFill>
                    <a:latin typeface="Roboto"/>
                    <a:ea typeface="Roboto"/>
                    <a:cs typeface="Roboto"/>
                    <a:sym typeface="Roboto"/>
                  </a:rPr>
                  <a:t>Membina dan mengawasi program</a:t>
                </a:r>
                <a:endParaRPr sz="1200" dirty="0">
                  <a:solidFill>
                    <a:schemeClr val="tx1"/>
                  </a:solidFill>
                  <a:latin typeface="Roboto"/>
                  <a:ea typeface="Roboto"/>
                  <a:cs typeface="Roboto"/>
                  <a:sym typeface="Roboto"/>
                </a:endParaRPr>
              </a:p>
            </p:txBody>
          </p:sp>
          <p:sp>
            <p:nvSpPr>
              <p:cNvPr id="12" name="Google Shape;926;p28">
                <a:extLst>
                  <a:ext uri="{FF2B5EF4-FFF2-40B4-BE49-F238E27FC236}">
                    <a16:creationId xmlns:a16="http://schemas.microsoft.com/office/drawing/2014/main" id="{5C2B088E-2AED-BD19-27AB-D5C2807D589C}"/>
                  </a:ext>
                </a:extLst>
              </p:cNvPr>
              <p:cNvSpPr txBox="1"/>
              <p:nvPr/>
            </p:nvSpPr>
            <p:spPr>
              <a:xfrm>
                <a:off x="999550" y="1214250"/>
                <a:ext cx="1786800" cy="260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Kemendagri</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7" name="Google Shape;930;p28">
              <a:extLst>
                <a:ext uri="{FF2B5EF4-FFF2-40B4-BE49-F238E27FC236}">
                  <a16:creationId xmlns:a16="http://schemas.microsoft.com/office/drawing/2014/main" id="{05CAAD20-8211-FDC7-BA9E-46EE77C85C4B}"/>
                </a:ext>
              </a:extLst>
            </p:cNvPr>
            <p:cNvGrpSpPr/>
            <p:nvPr/>
          </p:nvGrpSpPr>
          <p:grpSpPr>
            <a:xfrm>
              <a:off x="8059235" y="3941683"/>
              <a:ext cx="342470" cy="268538"/>
              <a:chOff x="-41694200" y="2382950"/>
              <a:chExt cx="317425" cy="248900"/>
            </a:xfrm>
          </p:grpSpPr>
          <p:sp>
            <p:nvSpPr>
              <p:cNvPr id="9" name="Google Shape;931;p28">
                <a:extLst>
                  <a:ext uri="{FF2B5EF4-FFF2-40B4-BE49-F238E27FC236}">
                    <a16:creationId xmlns:a16="http://schemas.microsoft.com/office/drawing/2014/main" id="{89E2B3AC-3449-8F43-AFC4-2149895E34FF}"/>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 name="Google Shape;932;p28">
                <a:extLst>
                  <a:ext uri="{FF2B5EF4-FFF2-40B4-BE49-F238E27FC236}">
                    <a16:creationId xmlns:a16="http://schemas.microsoft.com/office/drawing/2014/main" id="{F3878FEE-8A82-EC4D-F77F-029C12DFDFDB}"/>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15" name="Google Shape;1377;p35">
            <a:extLst>
              <a:ext uri="{FF2B5EF4-FFF2-40B4-BE49-F238E27FC236}">
                <a16:creationId xmlns:a16="http://schemas.microsoft.com/office/drawing/2014/main" id="{91A21CF9-5FE8-D941-D562-BF7BB864062D}"/>
              </a:ext>
            </a:extLst>
          </p:cNvPr>
          <p:cNvGrpSpPr/>
          <p:nvPr/>
        </p:nvGrpSpPr>
        <p:grpSpPr>
          <a:xfrm>
            <a:off x="623786" y="2502306"/>
            <a:ext cx="404000" cy="358420"/>
            <a:chOff x="-4211975" y="2783850"/>
            <a:chExt cx="291450" cy="274100"/>
          </a:xfrm>
        </p:grpSpPr>
        <p:sp>
          <p:nvSpPr>
            <p:cNvPr id="16" name="Google Shape;1378;p35">
              <a:extLst>
                <a:ext uri="{FF2B5EF4-FFF2-40B4-BE49-F238E27FC236}">
                  <a16:creationId xmlns:a16="http://schemas.microsoft.com/office/drawing/2014/main" id="{31606416-8660-AFEE-0849-A244222A503B}"/>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7" name="Google Shape;1379;p35">
              <a:extLst>
                <a:ext uri="{FF2B5EF4-FFF2-40B4-BE49-F238E27FC236}">
                  <a16:creationId xmlns:a16="http://schemas.microsoft.com/office/drawing/2014/main" id="{2792FEB4-DAA5-8BB7-1A53-BE66CF4142F5}"/>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8" name="Google Shape;1380;p35">
              <a:extLst>
                <a:ext uri="{FF2B5EF4-FFF2-40B4-BE49-F238E27FC236}">
                  <a16:creationId xmlns:a16="http://schemas.microsoft.com/office/drawing/2014/main" id="{B883CC94-F09A-71F0-C50F-4D585EFE3B08}"/>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cxnSp>
        <p:nvCxnSpPr>
          <p:cNvPr id="24" name="Google Shape;939;p28">
            <a:extLst>
              <a:ext uri="{FF2B5EF4-FFF2-40B4-BE49-F238E27FC236}">
                <a16:creationId xmlns:a16="http://schemas.microsoft.com/office/drawing/2014/main" id="{962008A7-F91C-BB65-6DB7-FD02D2A2E249}"/>
              </a:ext>
            </a:extLst>
          </p:cNvPr>
          <p:cNvCxnSpPr>
            <a:cxnSpLocks/>
            <a:stCxn id="906" idx="0"/>
            <a:endCxn id="899" idx="2"/>
          </p:cNvCxnSpPr>
          <p:nvPr/>
        </p:nvCxnSpPr>
        <p:spPr>
          <a:xfrm flipV="1">
            <a:off x="1741105" y="2056966"/>
            <a:ext cx="0" cy="217499"/>
          </a:xfrm>
          <a:prstGeom prst="straightConnector1">
            <a:avLst/>
          </a:prstGeom>
          <a:noFill/>
          <a:ln w="19050" cap="flat" cmpd="sng">
            <a:solidFill>
              <a:schemeClr val="dk1"/>
            </a:solidFill>
            <a:prstDash val="solid"/>
            <a:round/>
            <a:headEnd type="oval" w="med" len="med"/>
            <a:tailEnd type="none" w="med" len="med"/>
          </a:ln>
        </p:spPr>
      </p:cxnSp>
      <p:cxnSp>
        <p:nvCxnSpPr>
          <p:cNvPr id="27" name="Google Shape;939;p28">
            <a:extLst>
              <a:ext uri="{FF2B5EF4-FFF2-40B4-BE49-F238E27FC236}">
                <a16:creationId xmlns:a16="http://schemas.microsoft.com/office/drawing/2014/main" id="{00FB3F58-45B2-10D1-1113-97F310C9D501}"/>
              </a:ext>
            </a:extLst>
          </p:cNvPr>
          <p:cNvCxnSpPr>
            <a:cxnSpLocks/>
            <a:stCxn id="4" idx="0"/>
            <a:endCxn id="906" idx="2"/>
          </p:cNvCxnSpPr>
          <p:nvPr/>
        </p:nvCxnSpPr>
        <p:spPr>
          <a:xfrm flipH="1" flipV="1">
            <a:off x="1741105" y="3143920"/>
            <a:ext cx="2592" cy="216966"/>
          </a:xfrm>
          <a:prstGeom prst="straightConnector1">
            <a:avLst/>
          </a:prstGeom>
          <a:noFill/>
          <a:ln w="19050" cap="flat" cmpd="sng">
            <a:solidFill>
              <a:schemeClr val="dk1"/>
            </a:solidFill>
            <a:prstDash val="solid"/>
            <a:round/>
            <a:headEnd type="oval" w="med" len="med"/>
            <a:tailEnd type="none" w="med" len="med"/>
          </a:ln>
        </p:spPr>
      </p:cxnSp>
      <p:cxnSp>
        <p:nvCxnSpPr>
          <p:cNvPr id="934" name="Google Shape;934;p28"/>
          <p:cNvCxnSpPr>
            <a:cxnSpLocks/>
            <a:stCxn id="920" idx="2"/>
          </p:cNvCxnSpPr>
          <p:nvPr/>
        </p:nvCxnSpPr>
        <p:spPr>
          <a:xfrm rot="5400000" flipH="1">
            <a:off x="4612506" y="1966589"/>
            <a:ext cx="270320" cy="4766339"/>
          </a:xfrm>
          <a:prstGeom prst="bentConnector4">
            <a:avLst>
              <a:gd name="adj1" fmla="val -84566"/>
              <a:gd name="adj2" fmla="val 100138"/>
            </a:avLst>
          </a:prstGeom>
          <a:noFill/>
          <a:ln w="19050" cap="flat" cmpd="sng">
            <a:solidFill>
              <a:schemeClr val="dk1"/>
            </a:solidFill>
            <a:prstDash val="solid"/>
            <a:round/>
            <a:headEnd type="oval" w="med" len="med"/>
            <a:tailEnd type="none" w="med" len="med"/>
          </a:ln>
        </p:spPr>
      </p:cxnSp>
      <p:sp>
        <p:nvSpPr>
          <p:cNvPr id="33" name="Google Shape;904;p28">
            <a:extLst>
              <a:ext uri="{FF2B5EF4-FFF2-40B4-BE49-F238E27FC236}">
                <a16:creationId xmlns:a16="http://schemas.microsoft.com/office/drawing/2014/main" id="{9813FEAD-1D3B-3DBA-1538-8BD6CD73639E}"/>
              </a:ext>
            </a:extLst>
          </p:cNvPr>
          <p:cNvSpPr txBox="1"/>
          <p:nvPr/>
        </p:nvSpPr>
        <p:spPr>
          <a:xfrm flipH="1">
            <a:off x="384820" y="1971971"/>
            <a:ext cx="1715481" cy="395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000" dirty="0">
                <a:solidFill>
                  <a:schemeClr val="tx1"/>
                </a:solidFill>
                <a:latin typeface="Roboto"/>
                <a:ea typeface="Roboto"/>
                <a:cs typeface="Roboto"/>
                <a:sym typeface="Roboto"/>
              </a:rPr>
              <a:t>Bekerja sama dengan</a:t>
            </a:r>
            <a:endParaRPr sz="1000" dirty="0">
              <a:solidFill>
                <a:schemeClr val="tx1"/>
              </a:solidFill>
              <a:latin typeface="Roboto"/>
              <a:ea typeface="Roboto"/>
              <a:cs typeface="Roboto"/>
              <a:sym typeface="Roboto"/>
            </a:endParaRPr>
          </a:p>
        </p:txBody>
      </p:sp>
      <p:sp>
        <p:nvSpPr>
          <p:cNvPr id="34" name="Google Shape;904;p28">
            <a:extLst>
              <a:ext uri="{FF2B5EF4-FFF2-40B4-BE49-F238E27FC236}">
                <a16:creationId xmlns:a16="http://schemas.microsoft.com/office/drawing/2014/main" id="{884B1CA6-8D7D-2DBD-F9A8-6257888332AB}"/>
              </a:ext>
            </a:extLst>
          </p:cNvPr>
          <p:cNvSpPr txBox="1"/>
          <p:nvPr/>
        </p:nvSpPr>
        <p:spPr>
          <a:xfrm flipH="1">
            <a:off x="384819" y="3079053"/>
            <a:ext cx="1715481" cy="395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000" dirty="0">
                <a:solidFill>
                  <a:schemeClr val="tx1"/>
                </a:solidFill>
                <a:latin typeface="Roboto"/>
                <a:ea typeface="Roboto"/>
                <a:cs typeface="Roboto"/>
                <a:sym typeface="Roboto"/>
              </a:rPr>
              <a:t>Bekerja sama dengan</a:t>
            </a:r>
            <a:endParaRPr sz="1000" dirty="0">
              <a:solidFill>
                <a:schemeClr val="tx1"/>
              </a:solidFill>
              <a:latin typeface="Roboto"/>
              <a:ea typeface="Roboto"/>
              <a:cs typeface="Roboto"/>
              <a:sym typeface="Roboto"/>
            </a:endParaRPr>
          </a:p>
        </p:txBody>
      </p:sp>
      <p:sp>
        <p:nvSpPr>
          <p:cNvPr id="36" name="Google Shape;925;p28">
            <a:extLst>
              <a:ext uri="{FF2B5EF4-FFF2-40B4-BE49-F238E27FC236}">
                <a16:creationId xmlns:a16="http://schemas.microsoft.com/office/drawing/2014/main" id="{D8FABA19-85DA-90C8-EBF1-F8CBF4B0B280}"/>
              </a:ext>
            </a:extLst>
          </p:cNvPr>
          <p:cNvSpPr txBox="1"/>
          <p:nvPr/>
        </p:nvSpPr>
        <p:spPr>
          <a:xfrm>
            <a:off x="5744966" y="1845094"/>
            <a:ext cx="2763226" cy="1227222"/>
          </a:xfrm>
          <a:prstGeom prst="rect">
            <a:avLst/>
          </a:prstGeom>
          <a:solidFill>
            <a:srgbClr val="E0E8CE"/>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PAUD,</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SD/ MI,</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SMP/ </a:t>
            </a:r>
            <a:r>
              <a:rPr lang="id-ID" sz="1200" dirty="0" err="1">
                <a:solidFill>
                  <a:schemeClr val="tx1"/>
                </a:solidFill>
                <a:latin typeface="+mj-lt"/>
                <a:ea typeface="Roboto"/>
                <a:cs typeface="Roboto"/>
                <a:sym typeface="Roboto"/>
              </a:rPr>
              <a:t>MTs</a:t>
            </a:r>
            <a:r>
              <a:rPr lang="id-ID" sz="1200" dirty="0">
                <a:solidFill>
                  <a:schemeClr val="tx1"/>
                </a:solidFill>
                <a:latin typeface="+mj-lt"/>
                <a:ea typeface="Roboto"/>
                <a:cs typeface="Roboto"/>
                <a:sym typeface="Roboto"/>
              </a:rPr>
              <a:t>,</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SMA/ MA,</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SLB,</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Sekolah Kesetaraan.</a:t>
            </a:r>
            <a:endParaRPr sz="1200" dirty="0">
              <a:solidFill>
                <a:schemeClr val="tx1"/>
              </a:solidFill>
              <a:latin typeface="+mj-lt"/>
              <a:ea typeface="Roboto"/>
              <a:cs typeface="Roboto"/>
              <a:sym typeface="Roboto"/>
            </a:endParaRPr>
          </a:p>
        </p:txBody>
      </p:sp>
      <p:cxnSp>
        <p:nvCxnSpPr>
          <p:cNvPr id="37" name="Google Shape;939;p28">
            <a:extLst>
              <a:ext uri="{FF2B5EF4-FFF2-40B4-BE49-F238E27FC236}">
                <a16:creationId xmlns:a16="http://schemas.microsoft.com/office/drawing/2014/main" id="{8999F759-870E-2E64-878E-C8D0C8EACE61}"/>
              </a:ext>
            </a:extLst>
          </p:cNvPr>
          <p:cNvCxnSpPr>
            <a:cxnSpLocks/>
            <a:stCxn id="36" idx="2"/>
            <a:endCxn id="920" idx="0"/>
          </p:cNvCxnSpPr>
          <p:nvPr/>
        </p:nvCxnSpPr>
        <p:spPr>
          <a:xfrm>
            <a:off x="7126579" y="3072316"/>
            <a:ext cx="4255" cy="281012"/>
          </a:xfrm>
          <a:prstGeom prst="straightConnector1">
            <a:avLst/>
          </a:prstGeom>
          <a:noFill/>
          <a:ln w="19050" cap="flat" cmpd="sng">
            <a:solidFill>
              <a:schemeClr val="dk1"/>
            </a:solidFill>
            <a:prstDash val="solid"/>
            <a:round/>
            <a:headEnd type="oval" w="med" len="med"/>
            <a:tailEnd type="none" w="med" len="med"/>
          </a:ln>
        </p:spPr>
      </p:cxnSp>
      <p:sp>
        <p:nvSpPr>
          <p:cNvPr id="41" name="Google Shape;904;p28">
            <a:extLst>
              <a:ext uri="{FF2B5EF4-FFF2-40B4-BE49-F238E27FC236}">
                <a16:creationId xmlns:a16="http://schemas.microsoft.com/office/drawing/2014/main" id="{89993539-BFF2-E3FA-2EDD-3551E2CBCAB1}"/>
              </a:ext>
            </a:extLst>
          </p:cNvPr>
          <p:cNvSpPr txBox="1"/>
          <p:nvPr/>
        </p:nvSpPr>
        <p:spPr>
          <a:xfrm flipH="1">
            <a:off x="7114650" y="3062510"/>
            <a:ext cx="1715481" cy="395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000" dirty="0">
                <a:solidFill>
                  <a:schemeClr val="tx1"/>
                </a:solidFill>
                <a:latin typeface="Roboto"/>
                <a:ea typeface="Roboto"/>
                <a:cs typeface="Roboto"/>
                <a:sym typeface="Roboto"/>
              </a:rPr>
              <a:t>Mencakup</a:t>
            </a:r>
            <a:endParaRPr sz="1000" dirty="0">
              <a:solidFill>
                <a:schemeClr val="tx1"/>
              </a:solidFill>
              <a:latin typeface="Roboto"/>
              <a:ea typeface="Roboto"/>
              <a:cs typeface="Roboto"/>
              <a:sym typeface="Roboto"/>
            </a:endParaRPr>
          </a:p>
        </p:txBody>
      </p:sp>
      <p:cxnSp>
        <p:nvCxnSpPr>
          <p:cNvPr id="45" name="Google Shape;934;p28">
            <a:extLst>
              <a:ext uri="{FF2B5EF4-FFF2-40B4-BE49-F238E27FC236}">
                <a16:creationId xmlns:a16="http://schemas.microsoft.com/office/drawing/2014/main" id="{A5567565-907E-CC6A-5347-8378125E523E}"/>
              </a:ext>
            </a:extLst>
          </p:cNvPr>
          <p:cNvCxnSpPr>
            <a:cxnSpLocks/>
            <a:endCxn id="36" idx="0"/>
          </p:cNvCxnSpPr>
          <p:nvPr/>
        </p:nvCxnSpPr>
        <p:spPr>
          <a:xfrm>
            <a:off x="2852012" y="1241473"/>
            <a:ext cx="4274567" cy="603621"/>
          </a:xfrm>
          <a:prstGeom prst="bentConnector2">
            <a:avLst/>
          </a:prstGeom>
          <a:noFill/>
          <a:ln w="19050" cap="flat" cmpd="sng">
            <a:solidFill>
              <a:schemeClr val="dk1"/>
            </a:solidFill>
            <a:prstDash val="solid"/>
            <a:round/>
            <a:headEnd type="oval" w="med" len="med"/>
            <a:tailEnd type="none" w="med" len="med"/>
          </a:ln>
        </p:spPr>
      </p:cxnSp>
      <p:sp>
        <p:nvSpPr>
          <p:cNvPr id="48" name="Google Shape;904;p28">
            <a:extLst>
              <a:ext uri="{FF2B5EF4-FFF2-40B4-BE49-F238E27FC236}">
                <a16:creationId xmlns:a16="http://schemas.microsoft.com/office/drawing/2014/main" id="{123C2D5F-6436-E1A6-2AB1-11392A6CB244}"/>
              </a:ext>
            </a:extLst>
          </p:cNvPr>
          <p:cNvSpPr txBox="1"/>
          <p:nvPr/>
        </p:nvSpPr>
        <p:spPr>
          <a:xfrm flipH="1">
            <a:off x="4090596" y="926619"/>
            <a:ext cx="1715481" cy="395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000" dirty="0">
                <a:solidFill>
                  <a:schemeClr val="tx1"/>
                </a:solidFill>
                <a:latin typeface="Roboto"/>
                <a:ea typeface="Roboto"/>
                <a:cs typeface="Roboto"/>
                <a:sym typeface="Roboto"/>
              </a:rPr>
              <a:t>Dikelola oleh</a:t>
            </a:r>
            <a:endParaRPr sz="1000" dirty="0">
              <a:solidFill>
                <a:schemeClr val="tx1"/>
              </a:solidFill>
              <a:latin typeface="Roboto"/>
              <a:ea typeface="Roboto"/>
              <a:cs typeface="Roboto"/>
              <a:sym typeface="Roboto"/>
            </a:endParaRPr>
          </a:p>
        </p:txBody>
      </p:sp>
      <p:sp>
        <p:nvSpPr>
          <p:cNvPr id="49" name="Google Shape;90;p16">
            <a:extLst>
              <a:ext uri="{FF2B5EF4-FFF2-40B4-BE49-F238E27FC236}">
                <a16:creationId xmlns:a16="http://schemas.microsoft.com/office/drawing/2014/main" id="{638C7EE6-B528-E60B-8362-B19DC303D019}"/>
              </a:ext>
            </a:extLst>
          </p:cNvPr>
          <p:cNvSpPr/>
          <p:nvPr/>
        </p:nvSpPr>
        <p:spPr>
          <a:xfrm>
            <a:off x="5698571" y="-2740"/>
            <a:ext cx="3400805"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a:t>
            </a:r>
            <a:r>
              <a:rPr lang="id-ID" sz="1200" dirty="0">
                <a:latin typeface="Times New Roman" panose="02020603050405020304" pitchFamily="18" charset="0"/>
                <a:cs typeface="Times New Roman" panose="02020603050405020304" pitchFamily="18" charset="0"/>
                <a:hlinkClick r:id="rId3"/>
              </a:rPr>
              <a:t>Youtube Kemendikbud RI </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3" name="Judul 2">
            <a:extLst>
              <a:ext uri="{FF2B5EF4-FFF2-40B4-BE49-F238E27FC236}">
                <a16:creationId xmlns:a16="http://schemas.microsoft.com/office/drawing/2014/main" id="{4A20D9F4-1670-E5AA-429C-7FFCD57AD6F6}"/>
              </a:ext>
            </a:extLst>
          </p:cNvPr>
          <p:cNvSpPr>
            <a:spLocks noGrp="1"/>
          </p:cNvSpPr>
          <p:nvPr>
            <p:ph type="title"/>
          </p:nvPr>
        </p:nvSpPr>
        <p:spPr/>
        <p:txBody>
          <a:bodyPr/>
          <a:lstStyle/>
          <a:p>
            <a:r>
              <a:rPr lang="id-ID" dirty="0"/>
              <a:t>DAFTAR PUSTAKA</a:t>
            </a:r>
          </a:p>
        </p:txBody>
      </p:sp>
      <p:sp>
        <p:nvSpPr>
          <p:cNvPr id="4" name="Google Shape;899;p28">
            <a:extLst>
              <a:ext uri="{FF2B5EF4-FFF2-40B4-BE49-F238E27FC236}">
                <a16:creationId xmlns:a16="http://schemas.microsoft.com/office/drawing/2014/main" id="{11B7A11F-4476-98CE-3156-569D09438A3C}"/>
              </a:ext>
            </a:extLst>
          </p:cNvPr>
          <p:cNvSpPr/>
          <p:nvPr/>
        </p:nvSpPr>
        <p:spPr>
          <a:xfrm>
            <a:off x="894145" y="1187511"/>
            <a:ext cx="7355660" cy="3691985"/>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tabLst>
                <a:tab pos="1343025" algn="l"/>
              </a:tabLst>
            </a:pPr>
            <a:r>
              <a:rPr dirty="0"/>
              <a:t>What?	: </a:t>
            </a:r>
            <a:r>
              <a:rPr lang="id-ID" sz="1400" dirty="0">
                <a:latin typeface="Times New Roman" panose="02020603050405020304" pitchFamily="18" charset="0"/>
                <a:cs typeface="Times New Roman" panose="02020603050405020304" pitchFamily="18" charset="0"/>
              </a:rPr>
              <a:t>PPT Merdeka Belajar </a:t>
            </a:r>
            <a:r>
              <a:rPr lang="id-ID" sz="1400" dirty="0" err="1">
                <a:latin typeface="Times New Roman" panose="02020603050405020304" pitchFamily="18" charset="0"/>
                <a:cs typeface="Times New Roman" panose="02020603050405020304" pitchFamily="18" charset="0"/>
              </a:rPr>
              <a:t>eps</a:t>
            </a:r>
            <a:r>
              <a:rPr lang="id-ID" sz="1400" dirty="0">
                <a:latin typeface="Times New Roman" panose="02020603050405020304" pitchFamily="18" charset="0"/>
                <a:cs typeface="Times New Roman" panose="02020603050405020304" pitchFamily="18" charset="0"/>
              </a:rPr>
              <a:t> 16 Kemendagri</a:t>
            </a: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Why</a:t>
            </a:r>
            <a:r>
              <a:rPr lang="id-ID" dirty="0"/>
              <a:t>?	: Peraturan Menteri Pendidikan, Kebudayaan, Riset, Dan 	Teknologi Republik Indonesia Nomor 2 Tahun 2022</a:t>
            </a: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When</a:t>
            </a:r>
            <a:r>
              <a:rPr lang="id-ID" dirty="0"/>
              <a:t>?	: </a:t>
            </a:r>
            <a:r>
              <a:rPr lang="id-ID" sz="1400" dirty="0">
                <a:latin typeface="Times New Roman" panose="02020603050405020304" pitchFamily="18" charset="0"/>
                <a:cs typeface="Times New Roman" panose="02020603050405020304" pitchFamily="18" charset="0"/>
                <a:hlinkClick r:id="rId3"/>
              </a:rPr>
              <a:t>Youtube Kemendikbud RI </a:t>
            </a:r>
            <a:endParaRPr lang="id-ID" sz="14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Where</a:t>
            </a:r>
            <a:r>
              <a:rPr lang="id-ID" dirty="0"/>
              <a:t>?	: </a:t>
            </a:r>
            <a:r>
              <a:rPr lang="id-ID" sz="1400" dirty="0">
                <a:latin typeface="Times New Roman" panose="02020603050405020304" pitchFamily="18" charset="0"/>
                <a:cs typeface="Times New Roman" panose="02020603050405020304" pitchFamily="18" charset="0"/>
              </a:rPr>
              <a:t>Buku Saku Merdeka Belajar hal 13 – 17</a:t>
            </a: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Who</a:t>
            </a:r>
            <a:r>
              <a:rPr lang="id-ID" dirty="0"/>
              <a:t>?	: </a:t>
            </a:r>
            <a:r>
              <a:rPr lang="id-ID" sz="1400" dirty="0">
                <a:latin typeface="Times New Roman" panose="02020603050405020304" pitchFamily="18" charset="0"/>
                <a:cs typeface="Times New Roman" panose="02020603050405020304" pitchFamily="18" charset="0"/>
                <a:hlinkClick r:id="rId3"/>
              </a:rPr>
              <a:t>Youtube Kemendikbud RI </a:t>
            </a:r>
            <a:endParaRPr lang="id-ID" sz="14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How</a:t>
            </a:r>
            <a:r>
              <a:rPr lang="id-ID" dirty="0"/>
              <a:t>?	: </a:t>
            </a:r>
            <a:r>
              <a:rPr lang="id-ID" sz="1400" dirty="0">
                <a:latin typeface="Times New Roman" panose="02020603050405020304" pitchFamily="18" charset="0"/>
                <a:cs typeface="Times New Roman" panose="02020603050405020304" pitchFamily="18" charset="0"/>
              </a:rPr>
              <a:t>PPT Merdeka Belajar </a:t>
            </a:r>
            <a:r>
              <a:rPr lang="id-ID" sz="1400" dirty="0" err="1">
                <a:latin typeface="Times New Roman" panose="02020603050405020304" pitchFamily="18" charset="0"/>
                <a:cs typeface="Times New Roman" panose="02020603050405020304" pitchFamily="18" charset="0"/>
              </a:rPr>
              <a:t>eps</a:t>
            </a:r>
            <a:r>
              <a:rPr lang="id-ID" sz="1400" dirty="0">
                <a:latin typeface="Times New Roman" panose="02020603050405020304" pitchFamily="18" charset="0"/>
                <a:cs typeface="Times New Roman" panose="02020603050405020304" pitchFamily="18" charset="0"/>
              </a:rPr>
              <a:t> 16 </a:t>
            </a:r>
            <a:r>
              <a:rPr lang="id-ID" sz="1400" dirty="0" err="1">
                <a:latin typeface="Times New Roman" panose="02020603050405020304" pitchFamily="18" charset="0"/>
                <a:cs typeface="Times New Roman" panose="02020603050405020304" pitchFamily="18" charset="0"/>
              </a:rPr>
              <a:t>Kemendikbudristek</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9"/>
          <p:cNvSpPr txBox="1">
            <a:spLocks noGrp="1"/>
          </p:cNvSpPr>
          <p:nvPr>
            <p:ph type="title"/>
          </p:nvPr>
        </p:nvSpPr>
        <p:spPr>
          <a:xfrm>
            <a:off x="2551619" y="1855400"/>
            <a:ext cx="4089143" cy="115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400" dirty="0"/>
              <a:t>TERIMA KASIH</a:t>
            </a:r>
            <a:endParaRPr sz="4400" dirty="0"/>
          </a:p>
        </p:txBody>
      </p:sp>
      <p:grpSp>
        <p:nvGrpSpPr>
          <p:cNvPr id="559" name="Google Shape;559;p39"/>
          <p:cNvGrpSpPr/>
          <p:nvPr/>
        </p:nvGrpSpPr>
        <p:grpSpPr>
          <a:xfrm>
            <a:off x="7546154" y="1855400"/>
            <a:ext cx="485696" cy="620509"/>
            <a:chOff x="3791900" y="2063475"/>
            <a:chExt cx="2227962" cy="2846371"/>
          </a:xfrm>
        </p:grpSpPr>
        <p:sp>
          <p:nvSpPr>
            <p:cNvPr id="560" name="Google Shape;560;p39"/>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9"/>
            <p:cNvGrpSpPr/>
            <p:nvPr/>
          </p:nvGrpSpPr>
          <p:grpSpPr>
            <a:xfrm>
              <a:off x="3791900" y="2063475"/>
              <a:ext cx="2227962" cy="2846371"/>
              <a:chOff x="1968175" y="2064300"/>
              <a:chExt cx="2227962" cy="2846371"/>
            </a:xfrm>
          </p:grpSpPr>
          <p:sp>
            <p:nvSpPr>
              <p:cNvPr id="562" name="Google Shape;562;p39"/>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9" name="Google Shape;569;p39"/>
          <p:cNvGrpSpPr/>
          <p:nvPr/>
        </p:nvGrpSpPr>
        <p:grpSpPr>
          <a:xfrm>
            <a:off x="5377074" y="3962760"/>
            <a:ext cx="610127" cy="533428"/>
            <a:chOff x="252156" y="3601473"/>
            <a:chExt cx="998572" cy="873040"/>
          </a:xfrm>
        </p:grpSpPr>
        <p:grpSp>
          <p:nvGrpSpPr>
            <p:cNvPr id="570" name="Google Shape;570;p39"/>
            <p:cNvGrpSpPr/>
            <p:nvPr/>
          </p:nvGrpSpPr>
          <p:grpSpPr>
            <a:xfrm>
              <a:off x="788973" y="3601473"/>
              <a:ext cx="461755" cy="461630"/>
              <a:chOff x="5950350" y="222825"/>
              <a:chExt cx="1253407" cy="1253407"/>
            </a:xfrm>
          </p:grpSpPr>
          <p:sp>
            <p:nvSpPr>
              <p:cNvPr id="571" name="Google Shape;571;p39"/>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9"/>
            <p:cNvGrpSpPr/>
            <p:nvPr/>
          </p:nvGrpSpPr>
          <p:grpSpPr>
            <a:xfrm>
              <a:off x="522217" y="4183347"/>
              <a:ext cx="291167" cy="291167"/>
              <a:chOff x="4553350" y="539500"/>
              <a:chExt cx="1253407" cy="1253407"/>
            </a:xfrm>
          </p:grpSpPr>
          <p:sp>
            <p:nvSpPr>
              <p:cNvPr id="574" name="Google Shape;574;p39"/>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9"/>
            <p:cNvGrpSpPr/>
            <p:nvPr/>
          </p:nvGrpSpPr>
          <p:grpSpPr>
            <a:xfrm>
              <a:off x="252156" y="3679730"/>
              <a:ext cx="383417" cy="383417"/>
              <a:chOff x="3198675" y="-279225"/>
              <a:chExt cx="1253407" cy="1253407"/>
            </a:xfrm>
          </p:grpSpPr>
          <p:sp>
            <p:nvSpPr>
              <p:cNvPr id="577" name="Google Shape;577;p39"/>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9" name="Google Shape;579;p39"/>
          <p:cNvGrpSpPr/>
          <p:nvPr/>
        </p:nvGrpSpPr>
        <p:grpSpPr>
          <a:xfrm>
            <a:off x="4357636" y="603064"/>
            <a:ext cx="428423" cy="622491"/>
            <a:chOff x="7130670" y="2105000"/>
            <a:chExt cx="1390984" cy="2021076"/>
          </a:xfrm>
        </p:grpSpPr>
        <p:sp>
          <p:nvSpPr>
            <p:cNvPr id="580" name="Google Shape;580;p39"/>
            <p:cNvSpPr/>
            <p:nvPr/>
          </p:nvSpPr>
          <p:spPr>
            <a:xfrm>
              <a:off x="7130670" y="2105775"/>
              <a:ext cx="1390984" cy="2019518"/>
            </a:xfrm>
            <a:custGeom>
              <a:avLst/>
              <a:gdLst/>
              <a:ahLst/>
              <a:cxnLst/>
              <a:rect l="l" t="t" r="r" b="b"/>
              <a:pathLst>
                <a:path w="28533" h="41426" extrusionOk="0">
                  <a:moveTo>
                    <a:pt x="28532" y="14107"/>
                  </a:moveTo>
                  <a:cubicBezTo>
                    <a:pt x="28532" y="13086"/>
                    <a:pt x="26553" y="12288"/>
                    <a:pt x="26362" y="11330"/>
                  </a:cubicBezTo>
                  <a:cubicBezTo>
                    <a:pt x="26138" y="10405"/>
                    <a:pt x="27543" y="8809"/>
                    <a:pt x="27128" y="7916"/>
                  </a:cubicBezTo>
                  <a:cubicBezTo>
                    <a:pt x="26681" y="7022"/>
                    <a:pt x="24575" y="7150"/>
                    <a:pt x="23968" y="6384"/>
                  </a:cubicBezTo>
                  <a:cubicBezTo>
                    <a:pt x="23330" y="5618"/>
                    <a:pt x="23968" y="3575"/>
                    <a:pt x="23170" y="2969"/>
                  </a:cubicBezTo>
                  <a:cubicBezTo>
                    <a:pt x="22373" y="2331"/>
                    <a:pt x="20553" y="3352"/>
                    <a:pt x="19660" y="2969"/>
                  </a:cubicBezTo>
                  <a:cubicBezTo>
                    <a:pt x="18734" y="2554"/>
                    <a:pt x="18447" y="448"/>
                    <a:pt x="17458" y="224"/>
                  </a:cubicBezTo>
                  <a:cubicBezTo>
                    <a:pt x="16468" y="1"/>
                    <a:pt x="15288" y="1724"/>
                    <a:pt x="14266" y="1724"/>
                  </a:cubicBezTo>
                  <a:cubicBezTo>
                    <a:pt x="13245" y="1724"/>
                    <a:pt x="12064" y="1"/>
                    <a:pt x="11075" y="224"/>
                  </a:cubicBezTo>
                  <a:cubicBezTo>
                    <a:pt x="10117" y="448"/>
                    <a:pt x="9766" y="2522"/>
                    <a:pt x="8873" y="2969"/>
                  </a:cubicBezTo>
                  <a:cubicBezTo>
                    <a:pt x="7979" y="3384"/>
                    <a:pt x="6160" y="2363"/>
                    <a:pt x="5362" y="2969"/>
                  </a:cubicBezTo>
                  <a:cubicBezTo>
                    <a:pt x="4596" y="3575"/>
                    <a:pt x="5203" y="5618"/>
                    <a:pt x="4564" y="6384"/>
                  </a:cubicBezTo>
                  <a:cubicBezTo>
                    <a:pt x="3958" y="7150"/>
                    <a:pt x="1852" y="7022"/>
                    <a:pt x="1405" y="7916"/>
                  </a:cubicBezTo>
                  <a:cubicBezTo>
                    <a:pt x="990" y="8809"/>
                    <a:pt x="2394" y="10373"/>
                    <a:pt x="2171" y="11330"/>
                  </a:cubicBezTo>
                  <a:cubicBezTo>
                    <a:pt x="1947" y="12320"/>
                    <a:pt x="1" y="13086"/>
                    <a:pt x="1" y="14107"/>
                  </a:cubicBezTo>
                  <a:cubicBezTo>
                    <a:pt x="1" y="15128"/>
                    <a:pt x="1979" y="15894"/>
                    <a:pt x="2171" y="16852"/>
                  </a:cubicBezTo>
                  <a:cubicBezTo>
                    <a:pt x="2394" y="17809"/>
                    <a:pt x="990" y="19405"/>
                    <a:pt x="1405" y="20298"/>
                  </a:cubicBezTo>
                  <a:cubicBezTo>
                    <a:pt x="1852" y="21160"/>
                    <a:pt x="3958" y="21032"/>
                    <a:pt x="4564" y="21830"/>
                  </a:cubicBezTo>
                  <a:cubicBezTo>
                    <a:pt x="5203" y="22596"/>
                    <a:pt x="4564" y="24607"/>
                    <a:pt x="5362" y="25245"/>
                  </a:cubicBezTo>
                  <a:cubicBezTo>
                    <a:pt x="5713" y="25437"/>
                    <a:pt x="6128" y="25500"/>
                    <a:pt x="6543" y="25405"/>
                  </a:cubicBezTo>
                  <a:lnTo>
                    <a:pt x="3926" y="36288"/>
                  </a:lnTo>
                  <a:cubicBezTo>
                    <a:pt x="3798" y="36798"/>
                    <a:pt x="3990" y="37373"/>
                    <a:pt x="4437" y="37724"/>
                  </a:cubicBezTo>
                  <a:lnTo>
                    <a:pt x="8426" y="40819"/>
                  </a:lnTo>
                  <a:cubicBezTo>
                    <a:pt x="9224" y="41426"/>
                    <a:pt x="10405" y="41043"/>
                    <a:pt x="10660" y="40053"/>
                  </a:cubicBezTo>
                  <a:lnTo>
                    <a:pt x="13883" y="26554"/>
                  </a:lnTo>
                  <a:cubicBezTo>
                    <a:pt x="14139" y="26458"/>
                    <a:pt x="14394" y="26458"/>
                    <a:pt x="14617" y="26554"/>
                  </a:cubicBezTo>
                  <a:lnTo>
                    <a:pt x="17873" y="40053"/>
                  </a:lnTo>
                  <a:cubicBezTo>
                    <a:pt x="18096" y="41043"/>
                    <a:pt x="19277" y="41426"/>
                    <a:pt x="20075" y="40819"/>
                  </a:cubicBezTo>
                  <a:lnTo>
                    <a:pt x="24064" y="37724"/>
                  </a:lnTo>
                  <a:cubicBezTo>
                    <a:pt x="24511" y="37373"/>
                    <a:pt x="24702" y="36798"/>
                    <a:pt x="24575" y="36288"/>
                  </a:cubicBezTo>
                  <a:lnTo>
                    <a:pt x="21958" y="25405"/>
                  </a:lnTo>
                  <a:cubicBezTo>
                    <a:pt x="22373" y="25500"/>
                    <a:pt x="22787" y="25437"/>
                    <a:pt x="23139" y="25245"/>
                  </a:cubicBezTo>
                  <a:cubicBezTo>
                    <a:pt x="23936" y="24607"/>
                    <a:pt x="23298" y="22596"/>
                    <a:pt x="23936" y="21830"/>
                  </a:cubicBezTo>
                  <a:cubicBezTo>
                    <a:pt x="24543" y="21032"/>
                    <a:pt x="26649" y="21192"/>
                    <a:pt x="27096" y="20298"/>
                  </a:cubicBezTo>
                  <a:cubicBezTo>
                    <a:pt x="27543" y="19373"/>
                    <a:pt x="26107" y="17841"/>
                    <a:pt x="26330" y="16852"/>
                  </a:cubicBezTo>
                  <a:cubicBezTo>
                    <a:pt x="26553" y="15862"/>
                    <a:pt x="28532" y="15128"/>
                    <a:pt x="28532" y="14107"/>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39"/>
            <p:cNvGrpSpPr/>
            <p:nvPr/>
          </p:nvGrpSpPr>
          <p:grpSpPr>
            <a:xfrm>
              <a:off x="7130700" y="2105000"/>
              <a:ext cx="1390935" cy="2021076"/>
              <a:chOff x="5341500" y="2105775"/>
              <a:chExt cx="1390935" cy="2021076"/>
            </a:xfrm>
          </p:grpSpPr>
          <p:sp>
            <p:nvSpPr>
              <p:cNvPr id="582" name="Google Shape;582;p39"/>
              <p:cNvSpPr/>
              <p:nvPr/>
            </p:nvSpPr>
            <p:spPr>
              <a:xfrm>
                <a:off x="5528163" y="3208889"/>
                <a:ext cx="518164" cy="916403"/>
              </a:xfrm>
              <a:custGeom>
                <a:avLst/>
                <a:gdLst/>
                <a:ahLst/>
                <a:cxnLst/>
                <a:rect l="l" t="t" r="r" b="b"/>
                <a:pathLst>
                  <a:path w="10629" h="18798" extrusionOk="0">
                    <a:moveTo>
                      <a:pt x="4628" y="18191"/>
                    </a:moveTo>
                    <a:lnTo>
                      <a:pt x="639" y="15096"/>
                    </a:lnTo>
                    <a:cubicBezTo>
                      <a:pt x="192" y="14745"/>
                      <a:pt x="1" y="14170"/>
                      <a:pt x="129" y="13660"/>
                    </a:cubicBezTo>
                    <a:lnTo>
                      <a:pt x="3416" y="0"/>
                    </a:lnTo>
                    <a:lnTo>
                      <a:pt x="10628" y="1755"/>
                    </a:lnTo>
                    <a:lnTo>
                      <a:pt x="6862" y="17425"/>
                    </a:lnTo>
                    <a:cubicBezTo>
                      <a:pt x="6607" y="18383"/>
                      <a:pt x="5426" y="18798"/>
                      <a:pt x="4628"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6029166" y="3208889"/>
                <a:ext cx="518115" cy="917963"/>
              </a:xfrm>
              <a:custGeom>
                <a:avLst/>
                <a:gdLst/>
                <a:ahLst/>
                <a:cxnLst/>
                <a:rect l="l" t="t" r="r" b="b"/>
                <a:pathLst>
                  <a:path w="10628" h="18830" extrusionOk="0">
                    <a:moveTo>
                      <a:pt x="6000" y="18191"/>
                    </a:moveTo>
                    <a:lnTo>
                      <a:pt x="9990" y="15096"/>
                    </a:lnTo>
                    <a:cubicBezTo>
                      <a:pt x="10436" y="14745"/>
                      <a:pt x="10628" y="14170"/>
                      <a:pt x="10500" y="13660"/>
                    </a:cubicBezTo>
                    <a:lnTo>
                      <a:pt x="7213" y="0"/>
                    </a:lnTo>
                    <a:lnTo>
                      <a:pt x="0" y="1755"/>
                    </a:lnTo>
                    <a:lnTo>
                      <a:pt x="3766" y="17425"/>
                    </a:lnTo>
                    <a:cubicBezTo>
                      <a:pt x="4022" y="18415"/>
                      <a:pt x="5202" y="18830"/>
                      <a:pt x="6000"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5341500" y="2105775"/>
                <a:ext cx="1390935" cy="1375432"/>
              </a:xfrm>
              <a:custGeom>
                <a:avLst/>
                <a:gdLst/>
                <a:ahLst/>
                <a:cxnLst/>
                <a:rect l="l" t="t" r="r" b="b"/>
                <a:pathLst>
                  <a:path w="28532" h="28214" extrusionOk="0">
                    <a:moveTo>
                      <a:pt x="28532" y="14107"/>
                    </a:moveTo>
                    <a:cubicBezTo>
                      <a:pt x="28532" y="15128"/>
                      <a:pt x="26553" y="15894"/>
                      <a:pt x="26361" y="16852"/>
                    </a:cubicBezTo>
                    <a:cubicBezTo>
                      <a:pt x="26138" y="17809"/>
                      <a:pt x="27542" y="19405"/>
                      <a:pt x="27127" y="20298"/>
                    </a:cubicBezTo>
                    <a:cubicBezTo>
                      <a:pt x="26681" y="21160"/>
                      <a:pt x="24574" y="21032"/>
                      <a:pt x="23968" y="21830"/>
                    </a:cubicBezTo>
                    <a:cubicBezTo>
                      <a:pt x="23330" y="22596"/>
                      <a:pt x="23968" y="24607"/>
                      <a:pt x="23170" y="25245"/>
                    </a:cubicBezTo>
                    <a:cubicBezTo>
                      <a:pt x="22372" y="25883"/>
                      <a:pt x="20553" y="24830"/>
                      <a:pt x="19659" y="25245"/>
                    </a:cubicBezTo>
                    <a:cubicBezTo>
                      <a:pt x="18734" y="25660"/>
                      <a:pt x="18447" y="27766"/>
                      <a:pt x="17457" y="27990"/>
                    </a:cubicBezTo>
                    <a:cubicBezTo>
                      <a:pt x="16468" y="28213"/>
                      <a:pt x="15287" y="26458"/>
                      <a:pt x="14266" y="26458"/>
                    </a:cubicBezTo>
                    <a:cubicBezTo>
                      <a:pt x="13245" y="26458"/>
                      <a:pt x="12064" y="28213"/>
                      <a:pt x="11074" y="27990"/>
                    </a:cubicBezTo>
                    <a:cubicBezTo>
                      <a:pt x="10117" y="27766"/>
                      <a:pt x="9766" y="25660"/>
                      <a:pt x="8872" y="25245"/>
                    </a:cubicBezTo>
                    <a:cubicBezTo>
                      <a:pt x="7979" y="24798"/>
                      <a:pt x="6128" y="25852"/>
                      <a:pt x="5362" y="25245"/>
                    </a:cubicBezTo>
                    <a:cubicBezTo>
                      <a:pt x="4596" y="24639"/>
                      <a:pt x="5202" y="22596"/>
                      <a:pt x="4564" y="21830"/>
                    </a:cubicBezTo>
                    <a:cubicBezTo>
                      <a:pt x="3958" y="21032"/>
                      <a:pt x="1851" y="21192"/>
                      <a:pt x="1404" y="20298"/>
                    </a:cubicBezTo>
                    <a:cubicBezTo>
                      <a:pt x="990" y="19373"/>
                      <a:pt x="2394" y="17841"/>
                      <a:pt x="2170" y="16852"/>
                    </a:cubicBezTo>
                    <a:cubicBezTo>
                      <a:pt x="1947" y="15862"/>
                      <a:pt x="0" y="15128"/>
                      <a:pt x="0" y="14107"/>
                    </a:cubicBezTo>
                    <a:cubicBezTo>
                      <a:pt x="0" y="13086"/>
                      <a:pt x="1947" y="12288"/>
                      <a:pt x="2170" y="11330"/>
                    </a:cubicBezTo>
                    <a:cubicBezTo>
                      <a:pt x="2394" y="10405"/>
                      <a:pt x="990" y="8809"/>
                      <a:pt x="1404" y="7916"/>
                    </a:cubicBezTo>
                    <a:cubicBezTo>
                      <a:pt x="1851" y="7022"/>
                      <a:pt x="3958" y="7150"/>
                      <a:pt x="4564" y="6384"/>
                    </a:cubicBezTo>
                    <a:cubicBezTo>
                      <a:pt x="5170" y="5618"/>
                      <a:pt x="4564" y="3575"/>
                      <a:pt x="5362" y="2969"/>
                    </a:cubicBezTo>
                    <a:cubicBezTo>
                      <a:pt x="6160" y="2331"/>
                      <a:pt x="7979" y="3352"/>
                      <a:pt x="8872" y="2969"/>
                    </a:cubicBezTo>
                    <a:cubicBezTo>
                      <a:pt x="9766" y="2554"/>
                      <a:pt x="10085" y="448"/>
                      <a:pt x="11074" y="224"/>
                    </a:cubicBezTo>
                    <a:cubicBezTo>
                      <a:pt x="12096" y="1"/>
                      <a:pt x="13245" y="1724"/>
                      <a:pt x="14266" y="1724"/>
                    </a:cubicBezTo>
                    <a:cubicBezTo>
                      <a:pt x="15319" y="1724"/>
                      <a:pt x="16500" y="1"/>
                      <a:pt x="17457" y="224"/>
                    </a:cubicBezTo>
                    <a:cubicBezTo>
                      <a:pt x="18383" y="448"/>
                      <a:pt x="18766" y="2522"/>
                      <a:pt x="19659" y="2969"/>
                    </a:cubicBezTo>
                    <a:cubicBezTo>
                      <a:pt x="20521" y="3384"/>
                      <a:pt x="22372" y="2363"/>
                      <a:pt x="23170" y="2969"/>
                    </a:cubicBezTo>
                    <a:cubicBezTo>
                      <a:pt x="23936" y="3575"/>
                      <a:pt x="23330" y="5618"/>
                      <a:pt x="23968" y="6384"/>
                    </a:cubicBezTo>
                    <a:cubicBezTo>
                      <a:pt x="24574" y="7150"/>
                      <a:pt x="26681" y="7022"/>
                      <a:pt x="27127" y="7916"/>
                    </a:cubicBezTo>
                    <a:cubicBezTo>
                      <a:pt x="27542" y="8809"/>
                      <a:pt x="26138" y="10373"/>
                      <a:pt x="26361" y="11330"/>
                    </a:cubicBezTo>
                    <a:cubicBezTo>
                      <a:pt x="26585" y="12320"/>
                      <a:pt x="28532" y="13086"/>
                      <a:pt x="28532" y="14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5458158" y="2213122"/>
                <a:ext cx="1159129" cy="1159178"/>
              </a:xfrm>
              <a:custGeom>
                <a:avLst/>
                <a:gdLst/>
                <a:ahLst/>
                <a:cxnLst/>
                <a:rect l="l" t="t" r="r" b="b"/>
                <a:pathLst>
                  <a:path w="23777" h="23778" extrusionOk="0">
                    <a:moveTo>
                      <a:pt x="19532" y="4246"/>
                    </a:moveTo>
                    <a:cubicBezTo>
                      <a:pt x="23777" y="8458"/>
                      <a:pt x="23777" y="15320"/>
                      <a:pt x="19532" y="19564"/>
                    </a:cubicBezTo>
                    <a:cubicBezTo>
                      <a:pt x="15320" y="23777"/>
                      <a:pt x="8458" y="23777"/>
                      <a:pt x="4213" y="19564"/>
                    </a:cubicBezTo>
                    <a:cubicBezTo>
                      <a:pt x="1" y="15320"/>
                      <a:pt x="1" y="8458"/>
                      <a:pt x="4213" y="4246"/>
                    </a:cubicBezTo>
                    <a:cubicBezTo>
                      <a:pt x="8458" y="1"/>
                      <a:pt x="15320" y="1"/>
                      <a:pt x="19532" y="4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5467518" y="2222482"/>
                <a:ext cx="995767" cy="1079813"/>
              </a:xfrm>
              <a:custGeom>
                <a:avLst/>
                <a:gdLst/>
                <a:ahLst/>
                <a:cxnLst/>
                <a:rect l="l" t="t" r="r" b="b"/>
                <a:pathLst>
                  <a:path w="20426" h="22150" extrusionOk="0">
                    <a:moveTo>
                      <a:pt x="11681" y="20458"/>
                    </a:moveTo>
                    <a:cubicBezTo>
                      <a:pt x="3894" y="20458"/>
                      <a:pt x="0" y="11043"/>
                      <a:pt x="5521" y="5522"/>
                    </a:cubicBezTo>
                    <a:cubicBezTo>
                      <a:pt x="11011" y="0"/>
                      <a:pt x="20425" y="3926"/>
                      <a:pt x="20425" y="11713"/>
                    </a:cubicBezTo>
                    <a:cubicBezTo>
                      <a:pt x="20425" y="16532"/>
                      <a:pt x="16500" y="20458"/>
                      <a:pt x="11681" y="20458"/>
                    </a:cubicBezTo>
                    <a:close/>
                    <a:moveTo>
                      <a:pt x="11681" y="3894"/>
                    </a:moveTo>
                    <a:cubicBezTo>
                      <a:pt x="4724" y="3894"/>
                      <a:pt x="1245" y="12319"/>
                      <a:pt x="6160" y="17234"/>
                    </a:cubicBezTo>
                    <a:cubicBezTo>
                      <a:pt x="11075" y="22149"/>
                      <a:pt x="19500" y="18670"/>
                      <a:pt x="19500" y="11713"/>
                    </a:cubicBezTo>
                    <a:cubicBezTo>
                      <a:pt x="19500" y="7405"/>
                      <a:pt x="15989" y="3894"/>
                      <a:pt x="11681" y="38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7" name="Google Shape;587;p39"/>
          <p:cNvGrpSpPr/>
          <p:nvPr/>
        </p:nvGrpSpPr>
        <p:grpSpPr>
          <a:xfrm>
            <a:off x="2801249" y="3917441"/>
            <a:ext cx="496672" cy="624048"/>
            <a:chOff x="6529175" y="2064675"/>
            <a:chExt cx="1222125" cy="1535550"/>
          </a:xfrm>
        </p:grpSpPr>
        <p:sp>
          <p:nvSpPr>
            <p:cNvPr id="588" name="Google Shape;588;p39"/>
            <p:cNvSpPr/>
            <p:nvPr/>
          </p:nvSpPr>
          <p:spPr>
            <a:xfrm>
              <a:off x="6529175" y="2064675"/>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9"/>
            <p:cNvGrpSpPr/>
            <p:nvPr/>
          </p:nvGrpSpPr>
          <p:grpSpPr>
            <a:xfrm>
              <a:off x="6529175" y="2064675"/>
              <a:ext cx="1222125" cy="1535550"/>
              <a:chOff x="3156625" y="2798450"/>
              <a:chExt cx="1222125" cy="1535550"/>
            </a:xfrm>
          </p:grpSpPr>
          <p:sp>
            <p:nvSpPr>
              <p:cNvPr id="590" name="Google Shape;590;p39"/>
              <p:cNvSpPr/>
              <p:nvPr/>
            </p:nvSpPr>
            <p:spPr>
              <a:xfrm>
                <a:off x="3156625" y="2798450"/>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3507050" y="3685950"/>
                <a:ext cx="456100" cy="436750"/>
              </a:xfrm>
              <a:custGeom>
                <a:avLst/>
                <a:gdLst/>
                <a:ahLst/>
                <a:cxnLst/>
                <a:rect l="l" t="t" r="r" b="b"/>
                <a:pathLst>
                  <a:path w="18244" h="17470" extrusionOk="0">
                    <a:moveTo>
                      <a:pt x="9298" y="1"/>
                    </a:moveTo>
                    <a:lnTo>
                      <a:pt x="6340" y="5706"/>
                    </a:lnTo>
                    <a:lnTo>
                      <a:pt x="1" y="6481"/>
                    </a:lnTo>
                    <a:lnTo>
                      <a:pt x="4509" y="10989"/>
                    </a:lnTo>
                    <a:lnTo>
                      <a:pt x="3311" y="17258"/>
                    </a:lnTo>
                    <a:lnTo>
                      <a:pt x="8946" y="14440"/>
                    </a:lnTo>
                    <a:lnTo>
                      <a:pt x="14511" y="17469"/>
                    </a:lnTo>
                    <a:lnTo>
                      <a:pt x="13595" y="11200"/>
                    </a:lnTo>
                    <a:lnTo>
                      <a:pt x="18244" y="6833"/>
                    </a:lnTo>
                    <a:lnTo>
                      <a:pt x="11975" y="5777"/>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249975" y="2927000"/>
                <a:ext cx="679725" cy="58125"/>
              </a:xfrm>
              <a:custGeom>
                <a:avLst/>
                <a:gdLst/>
                <a:ahLst/>
                <a:cxnLst/>
                <a:rect l="l" t="t" r="r" b="b"/>
                <a:pathLst>
                  <a:path w="27189" h="2325" extrusionOk="0">
                    <a:moveTo>
                      <a:pt x="0" y="0"/>
                    </a:moveTo>
                    <a:lnTo>
                      <a:pt x="0" y="2325"/>
                    </a:lnTo>
                    <a:lnTo>
                      <a:pt x="27189" y="2325"/>
                    </a:lnTo>
                    <a:lnTo>
                      <a:pt x="2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3249975" y="3074925"/>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249975" y="3150625"/>
                <a:ext cx="1035425" cy="35250"/>
              </a:xfrm>
              <a:custGeom>
                <a:avLst/>
                <a:gdLst/>
                <a:ahLst/>
                <a:cxnLst/>
                <a:rect l="l" t="t" r="r" b="b"/>
                <a:pathLst>
                  <a:path w="41417" h="1410" extrusionOk="0">
                    <a:moveTo>
                      <a:pt x="0" y="1"/>
                    </a:moveTo>
                    <a:lnTo>
                      <a:pt x="0" y="1410"/>
                    </a:lnTo>
                    <a:lnTo>
                      <a:pt x="41417" y="1410"/>
                    </a:lnTo>
                    <a:lnTo>
                      <a:pt x="414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249975" y="3224600"/>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249975" y="3300325"/>
                <a:ext cx="1035425" cy="35225"/>
              </a:xfrm>
              <a:custGeom>
                <a:avLst/>
                <a:gdLst/>
                <a:ahLst/>
                <a:cxnLst/>
                <a:rect l="l" t="t" r="r" b="b"/>
                <a:pathLst>
                  <a:path w="41417" h="1409"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249975" y="3374275"/>
                <a:ext cx="1035425" cy="35250"/>
              </a:xfrm>
              <a:custGeom>
                <a:avLst/>
                <a:gdLst/>
                <a:ahLst/>
                <a:cxnLst/>
                <a:rect l="l" t="t" r="r" b="b"/>
                <a:pathLst>
                  <a:path w="41417" h="1410"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249975" y="3448225"/>
                <a:ext cx="412075" cy="35250"/>
              </a:xfrm>
              <a:custGeom>
                <a:avLst/>
                <a:gdLst/>
                <a:ahLst/>
                <a:cxnLst/>
                <a:rect l="l" t="t" r="r" b="b"/>
                <a:pathLst>
                  <a:path w="16483" h="1410" extrusionOk="0">
                    <a:moveTo>
                      <a:pt x="0" y="1"/>
                    </a:moveTo>
                    <a:lnTo>
                      <a:pt x="0" y="1409"/>
                    </a:lnTo>
                    <a:lnTo>
                      <a:pt x="16482" y="1409"/>
                    </a:lnTo>
                    <a:lnTo>
                      <a:pt x="16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9" name="Google Shape;599;p39"/>
          <p:cNvGrpSpPr/>
          <p:nvPr/>
        </p:nvGrpSpPr>
        <p:grpSpPr>
          <a:xfrm rot="462394">
            <a:off x="959693" y="2517512"/>
            <a:ext cx="655191" cy="511581"/>
            <a:chOff x="5812480" y="1039950"/>
            <a:chExt cx="2807061" cy="2191787"/>
          </a:xfrm>
        </p:grpSpPr>
        <p:sp>
          <p:nvSpPr>
            <p:cNvPr id="600" name="Google Shape;600;p39"/>
            <p:cNvSpPr/>
            <p:nvPr/>
          </p:nvSpPr>
          <p:spPr>
            <a:xfrm>
              <a:off x="5812480" y="1039950"/>
              <a:ext cx="2807061" cy="2191787"/>
            </a:xfrm>
            <a:custGeom>
              <a:avLst/>
              <a:gdLst/>
              <a:ahLst/>
              <a:cxnLst/>
              <a:rect l="l" t="t" r="r" b="b"/>
              <a:pathLst>
                <a:path w="54159" h="42288" extrusionOk="0">
                  <a:moveTo>
                    <a:pt x="52276" y="38202"/>
                  </a:moveTo>
                  <a:lnTo>
                    <a:pt x="35457" y="27479"/>
                  </a:lnTo>
                  <a:lnTo>
                    <a:pt x="35170" y="27926"/>
                  </a:lnTo>
                  <a:lnTo>
                    <a:pt x="35808" y="26936"/>
                  </a:lnTo>
                  <a:cubicBezTo>
                    <a:pt x="36159" y="26394"/>
                    <a:pt x="36000" y="25692"/>
                    <a:pt x="35457" y="25341"/>
                  </a:cubicBezTo>
                  <a:lnTo>
                    <a:pt x="34308" y="24606"/>
                  </a:lnTo>
                  <a:cubicBezTo>
                    <a:pt x="37308" y="16596"/>
                    <a:pt x="33766" y="7628"/>
                    <a:pt x="26106" y="3830"/>
                  </a:cubicBezTo>
                  <a:cubicBezTo>
                    <a:pt x="18479" y="0"/>
                    <a:pt x="9191" y="2586"/>
                    <a:pt x="4596" y="9766"/>
                  </a:cubicBezTo>
                  <a:cubicBezTo>
                    <a:pt x="0" y="16979"/>
                    <a:pt x="1564" y="26489"/>
                    <a:pt x="8234" y="31819"/>
                  </a:cubicBezTo>
                  <a:cubicBezTo>
                    <a:pt x="14904" y="37149"/>
                    <a:pt x="24542" y="36574"/>
                    <a:pt x="30542" y="30511"/>
                  </a:cubicBezTo>
                  <a:lnTo>
                    <a:pt x="31691" y="31245"/>
                  </a:lnTo>
                  <a:cubicBezTo>
                    <a:pt x="32234" y="31564"/>
                    <a:pt x="32936" y="31404"/>
                    <a:pt x="33287" y="30894"/>
                  </a:cubicBezTo>
                  <a:lnTo>
                    <a:pt x="33638" y="30351"/>
                  </a:lnTo>
                  <a:lnTo>
                    <a:pt x="50425" y="41074"/>
                  </a:lnTo>
                  <a:cubicBezTo>
                    <a:pt x="52340" y="42287"/>
                    <a:pt x="54159" y="39447"/>
                    <a:pt x="52244" y="38202"/>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39"/>
            <p:cNvGrpSpPr/>
            <p:nvPr/>
          </p:nvGrpSpPr>
          <p:grpSpPr>
            <a:xfrm>
              <a:off x="5909379" y="1142265"/>
              <a:ext cx="2668105" cy="2056096"/>
              <a:chOff x="1848300" y="263150"/>
              <a:chExt cx="1286950" cy="991750"/>
            </a:xfrm>
          </p:grpSpPr>
          <p:sp>
            <p:nvSpPr>
              <p:cNvPr id="602" name="Google Shape;602;p39"/>
              <p:cNvSpPr/>
              <p:nvPr/>
            </p:nvSpPr>
            <p:spPr>
              <a:xfrm>
                <a:off x="2643750" y="902225"/>
                <a:ext cx="491500" cy="352675"/>
              </a:xfrm>
              <a:custGeom>
                <a:avLst/>
                <a:gdLst/>
                <a:ahLst/>
                <a:cxnLst/>
                <a:rect l="l" t="t" r="r" b="b"/>
                <a:pathLst>
                  <a:path w="19660" h="14107" extrusionOk="0">
                    <a:moveTo>
                      <a:pt x="19149" y="13086"/>
                    </a:moveTo>
                    <a:lnTo>
                      <a:pt x="19149" y="13086"/>
                    </a:lnTo>
                    <a:cubicBezTo>
                      <a:pt x="19660" y="12288"/>
                      <a:pt x="19405" y="11235"/>
                      <a:pt x="18639" y="10724"/>
                    </a:cubicBezTo>
                    <a:lnTo>
                      <a:pt x="1852" y="1"/>
                    </a:lnTo>
                    <a:lnTo>
                      <a:pt x="1" y="2873"/>
                    </a:lnTo>
                    <a:lnTo>
                      <a:pt x="16820" y="13596"/>
                    </a:lnTo>
                    <a:cubicBezTo>
                      <a:pt x="17585" y="14107"/>
                      <a:pt x="18639" y="13884"/>
                      <a:pt x="19149" y="13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2528075" y="805700"/>
                <a:ext cx="179525" cy="199475"/>
              </a:xfrm>
              <a:custGeom>
                <a:avLst/>
                <a:gdLst/>
                <a:ahLst/>
                <a:cxnLst/>
                <a:rect l="l" t="t" r="r" b="b"/>
                <a:pathLst>
                  <a:path w="7181" h="7979" extrusionOk="0">
                    <a:moveTo>
                      <a:pt x="6798" y="3351"/>
                    </a:moveTo>
                    <a:lnTo>
                      <a:pt x="4309" y="7277"/>
                    </a:lnTo>
                    <a:cubicBezTo>
                      <a:pt x="3957" y="7819"/>
                      <a:pt x="3192" y="7979"/>
                      <a:pt x="2649" y="7596"/>
                    </a:cubicBezTo>
                    <a:lnTo>
                      <a:pt x="0" y="5904"/>
                    </a:lnTo>
                    <a:lnTo>
                      <a:pt x="3766" y="0"/>
                    </a:lnTo>
                    <a:lnTo>
                      <a:pt x="6447" y="1692"/>
                    </a:lnTo>
                    <a:cubicBezTo>
                      <a:pt x="6989" y="2043"/>
                      <a:pt x="7181" y="2777"/>
                      <a:pt x="6798" y="33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1848300" y="263150"/>
                <a:ext cx="841750" cy="841775"/>
              </a:xfrm>
              <a:custGeom>
                <a:avLst/>
                <a:gdLst/>
                <a:ahLst/>
                <a:cxnLst/>
                <a:rect l="l" t="t" r="r" b="b"/>
                <a:pathLst>
                  <a:path w="33670" h="33671" extrusionOk="0">
                    <a:moveTo>
                      <a:pt x="17074" y="128"/>
                    </a:moveTo>
                    <a:cubicBezTo>
                      <a:pt x="26297" y="256"/>
                      <a:pt x="33670" y="7819"/>
                      <a:pt x="33542" y="17043"/>
                    </a:cubicBezTo>
                    <a:cubicBezTo>
                      <a:pt x="33414" y="26266"/>
                      <a:pt x="25851" y="33670"/>
                      <a:pt x="16627" y="33542"/>
                    </a:cubicBezTo>
                    <a:cubicBezTo>
                      <a:pt x="7404" y="33415"/>
                      <a:pt x="0" y="25851"/>
                      <a:pt x="128" y="16596"/>
                    </a:cubicBezTo>
                    <a:cubicBezTo>
                      <a:pt x="255" y="7373"/>
                      <a:pt x="7819" y="0"/>
                      <a:pt x="17074" y="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1932875" y="346925"/>
                <a:ext cx="673400" cy="674225"/>
              </a:xfrm>
              <a:custGeom>
                <a:avLst/>
                <a:gdLst/>
                <a:ahLst/>
                <a:cxnLst/>
                <a:rect l="l" t="t" r="r" b="b"/>
                <a:pathLst>
                  <a:path w="26936" h="26969" extrusionOk="0">
                    <a:moveTo>
                      <a:pt x="26648" y="12958"/>
                    </a:moveTo>
                    <a:cubicBezTo>
                      <a:pt x="26936" y="20234"/>
                      <a:pt x="21255" y="26394"/>
                      <a:pt x="13978" y="26681"/>
                    </a:cubicBezTo>
                    <a:cubicBezTo>
                      <a:pt x="6702" y="26968"/>
                      <a:pt x="574" y="21287"/>
                      <a:pt x="287" y="14011"/>
                    </a:cubicBezTo>
                    <a:cubicBezTo>
                      <a:pt x="0" y="6702"/>
                      <a:pt x="5649" y="575"/>
                      <a:pt x="12957" y="288"/>
                    </a:cubicBezTo>
                    <a:cubicBezTo>
                      <a:pt x="20234" y="0"/>
                      <a:pt x="26361" y="5681"/>
                      <a:pt x="26648" y="129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1944825" y="564725"/>
                <a:ext cx="652675" cy="87800"/>
              </a:xfrm>
              <a:custGeom>
                <a:avLst/>
                <a:gdLst/>
                <a:ahLst/>
                <a:cxnLst/>
                <a:rect l="l" t="t" r="r" b="b"/>
                <a:pathLst>
                  <a:path w="26107" h="3512" extrusionOk="0">
                    <a:moveTo>
                      <a:pt x="671" y="1"/>
                    </a:moveTo>
                    <a:lnTo>
                      <a:pt x="25660" y="1118"/>
                    </a:lnTo>
                    <a:cubicBezTo>
                      <a:pt x="25883" y="1916"/>
                      <a:pt x="26043" y="2714"/>
                      <a:pt x="26107" y="3512"/>
                    </a:cubicBezTo>
                    <a:lnTo>
                      <a:pt x="1" y="2331"/>
                    </a:lnTo>
                    <a:cubicBezTo>
                      <a:pt x="160" y="1533"/>
                      <a:pt x="384" y="735"/>
                      <a:pt x="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1938450" y="678025"/>
                <a:ext cx="659850" cy="132475"/>
              </a:xfrm>
              <a:custGeom>
                <a:avLst/>
                <a:gdLst/>
                <a:ahLst/>
                <a:cxnLst/>
                <a:rect l="l" t="t" r="r" b="b"/>
                <a:pathLst>
                  <a:path w="26394" h="5299" extrusionOk="0">
                    <a:moveTo>
                      <a:pt x="25436" y="5299"/>
                    </a:moveTo>
                    <a:lnTo>
                      <a:pt x="639" y="4182"/>
                    </a:lnTo>
                    <a:cubicBezTo>
                      <a:pt x="224" y="2841"/>
                      <a:pt x="0" y="1405"/>
                      <a:pt x="32" y="1"/>
                    </a:cubicBezTo>
                    <a:lnTo>
                      <a:pt x="26394" y="1182"/>
                    </a:lnTo>
                    <a:cubicBezTo>
                      <a:pt x="26298" y="2618"/>
                      <a:pt x="25979" y="3990"/>
                      <a:pt x="25436" y="5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1376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37"/>
          <p:cNvSpPr txBox="1">
            <a:spLocks noGrp="1"/>
          </p:cNvSpPr>
          <p:nvPr>
            <p:ph type="title"/>
          </p:nvPr>
        </p:nvSpPr>
        <p:spPr>
          <a:xfrm>
            <a:off x="485331" y="2547474"/>
            <a:ext cx="29780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200" dirty="0"/>
              <a:t>KELOMPOK 16</a:t>
            </a:r>
            <a:endParaRPr sz="3200" dirty="0"/>
          </a:p>
        </p:txBody>
      </p:sp>
      <p:sp>
        <p:nvSpPr>
          <p:cNvPr id="1151" name="Google Shape;1151;p37"/>
          <p:cNvSpPr txBox="1">
            <a:spLocks noGrp="1"/>
          </p:cNvSpPr>
          <p:nvPr>
            <p:ph type="subTitle" idx="3"/>
          </p:nvPr>
        </p:nvSpPr>
        <p:spPr>
          <a:xfrm>
            <a:off x="4223836" y="3981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2201025024</a:t>
            </a:r>
            <a:endParaRPr sz="1600" dirty="0">
              <a:solidFill>
                <a:srgbClr val="666666"/>
              </a:solidFill>
            </a:endParaRPr>
          </a:p>
        </p:txBody>
      </p:sp>
      <p:sp>
        <p:nvSpPr>
          <p:cNvPr id="1152" name="Google Shape;1152;p37"/>
          <p:cNvSpPr txBox="1">
            <a:spLocks noGrp="1"/>
          </p:cNvSpPr>
          <p:nvPr>
            <p:ph type="subTitle" idx="1"/>
          </p:nvPr>
        </p:nvSpPr>
        <p:spPr>
          <a:xfrm>
            <a:off x="4223836" y="2248693"/>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2201025008</a:t>
            </a:r>
            <a:endParaRPr dirty="0"/>
          </a:p>
        </p:txBody>
      </p:sp>
      <p:sp>
        <p:nvSpPr>
          <p:cNvPr id="1157" name="Google Shape;1157;p37"/>
          <p:cNvSpPr txBox="1">
            <a:spLocks noGrp="1"/>
          </p:cNvSpPr>
          <p:nvPr>
            <p:ph type="title" idx="7"/>
          </p:nvPr>
        </p:nvSpPr>
        <p:spPr>
          <a:xfrm>
            <a:off x="4223836" y="133202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158" name="Google Shape;1158;p37"/>
          <p:cNvSpPr txBox="1">
            <a:spLocks noGrp="1"/>
          </p:cNvSpPr>
          <p:nvPr>
            <p:ph type="title" idx="8"/>
          </p:nvPr>
        </p:nvSpPr>
        <p:spPr>
          <a:xfrm>
            <a:off x="4223836" y="30646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id-ID" dirty="0"/>
              <a:t>2</a:t>
            </a:r>
            <a:endParaRPr dirty="0"/>
          </a:p>
        </p:txBody>
      </p:sp>
      <p:sp>
        <p:nvSpPr>
          <p:cNvPr id="1163" name="Google Shape;1163;p37"/>
          <p:cNvSpPr txBox="1">
            <a:spLocks noGrp="1"/>
          </p:cNvSpPr>
          <p:nvPr>
            <p:ph type="subTitle" idx="16"/>
          </p:nvPr>
        </p:nvSpPr>
        <p:spPr>
          <a:xfrm>
            <a:off x="4223835" y="1801102"/>
            <a:ext cx="2824311"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Riski Ferdiansyah</a:t>
            </a:r>
            <a:endParaRPr dirty="0"/>
          </a:p>
        </p:txBody>
      </p:sp>
      <p:sp>
        <p:nvSpPr>
          <p:cNvPr id="1166" name="Google Shape;1166;p37"/>
          <p:cNvSpPr txBox="1">
            <a:spLocks noGrp="1"/>
          </p:cNvSpPr>
          <p:nvPr>
            <p:ph type="subTitle" idx="19"/>
          </p:nvPr>
        </p:nvSpPr>
        <p:spPr>
          <a:xfrm>
            <a:off x="4223836" y="3533775"/>
            <a:ext cx="2824312"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err="1"/>
              <a:t>Rabbiah</a:t>
            </a:r>
            <a:r>
              <a:rPr lang="id-ID" dirty="0"/>
              <a:t> Al Adawiyah</a:t>
            </a:r>
            <a:endParaRPr dirty="0"/>
          </a:p>
        </p:txBody>
      </p:sp>
      <p:sp>
        <p:nvSpPr>
          <p:cNvPr id="1169" name="Google Shape;1169;p37"/>
          <p:cNvSpPr/>
          <p:nvPr/>
        </p:nvSpPr>
        <p:spPr>
          <a:xfrm>
            <a:off x="6566906" y="-127737"/>
            <a:ext cx="2912500" cy="1334450"/>
          </a:xfrm>
          <a:custGeom>
            <a:avLst/>
            <a:gdLst/>
            <a:ahLst/>
            <a:cxnLst/>
            <a:rect l="l" t="t" r="r" b="b"/>
            <a:pathLst>
              <a:path w="116500" h="53378" extrusionOk="0">
                <a:moveTo>
                  <a:pt x="11193" y="1699"/>
                </a:moveTo>
                <a:cubicBezTo>
                  <a:pt x="4826" y="4551"/>
                  <a:pt x="-149" y="13902"/>
                  <a:pt x="50" y="19208"/>
                </a:cubicBezTo>
                <a:cubicBezTo>
                  <a:pt x="249" y="24514"/>
                  <a:pt x="6484" y="28295"/>
                  <a:pt x="12387" y="33535"/>
                </a:cubicBezTo>
                <a:cubicBezTo>
                  <a:pt x="18290" y="38775"/>
                  <a:pt x="22999" y="47463"/>
                  <a:pt x="35468" y="50646"/>
                </a:cubicBezTo>
                <a:cubicBezTo>
                  <a:pt x="47937" y="53830"/>
                  <a:pt x="74201" y="53764"/>
                  <a:pt x="87201" y="52636"/>
                </a:cubicBezTo>
                <a:cubicBezTo>
                  <a:pt x="100201" y="51509"/>
                  <a:pt x="109420" y="48723"/>
                  <a:pt x="113466" y="43881"/>
                </a:cubicBezTo>
                <a:cubicBezTo>
                  <a:pt x="117512" y="39039"/>
                  <a:pt x="117910" y="27300"/>
                  <a:pt x="111476" y="23586"/>
                </a:cubicBezTo>
                <a:cubicBezTo>
                  <a:pt x="105043" y="19872"/>
                  <a:pt x="85212" y="23321"/>
                  <a:pt x="74865" y="21596"/>
                </a:cubicBezTo>
                <a:cubicBezTo>
                  <a:pt x="64518" y="19872"/>
                  <a:pt x="55498" y="16489"/>
                  <a:pt x="49396" y="13239"/>
                </a:cubicBezTo>
                <a:cubicBezTo>
                  <a:pt x="43294" y="9989"/>
                  <a:pt x="44620" y="4020"/>
                  <a:pt x="38253" y="2097"/>
                </a:cubicBezTo>
                <a:cubicBezTo>
                  <a:pt x="31886" y="174"/>
                  <a:pt x="17560" y="-1153"/>
                  <a:pt x="11193" y="1699"/>
                </a:cubicBezTo>
                <a:close/>
              </a:path>
            </a:pathLst>
          </a:custGeom>
          <a:solidFill>
            <a:schemeClr val="dk2"/>
          </a:solidFill>
          <a:ln>
            <a:noFill/>
          </a:ln>
        </p:spPr>
        <p:txBody>
          <a:bodyPr/>
          <a:lstStyle/>
          <a:p>
            <a:endParaRPr lang="id-ID"/>
          </a:p>
        </p:txBody>
      </p:sp>
      <p:grpSp>
        <p:nvGrpSpPr>
          <p:cNvPr id="1170" name="Google Shape;1170;p37"/>
          <p:cNvGrpSpPr/>
          <p:nvPr/>
        </p:nvGrpSpPr>
        <p:grpSpPr>
          <a:xfrm>
            <a:off x="7031817" y="305324"/>
            <a:ext cx="185337" cy="223791"/>
            <a:chOff x="7027228" y="181852"/>
            <a:chExt cx="510007" cy="615826"/>
          </a:xfrm>
        </p:grpSpPr>
        <p:sp>
          <p:nvSpPr>
            <p:cNvPr id="1171" name="Google Shape;1171;p37"/>
            <p:cNvSpPr/>
            <p:nvPr/>
          </p:nvSpPr>
          <p:spPr>
            <a:xfrm>
              <a:off x="7084167" y="248037"/>
              <a:ext cx="410969" cy="483949"/>
            </a:xfrm>
            <a:custGeom>
              <a:avLst/>
              <a:gdLst/>
              <a:ahLst/>
              <a:cxnLst/>
              <a:rect l="l" t="t" r="r" b="b"/>
              <a:pathLst>
                <a:path w="14312" h="16855" extrusionOk="0">
                  <a:moveTo>
                    <a:pt x="6484" y="1"/>
                  </a:moveTo>
                  <a:cubicBezTo>
                    <a:pt x="5125" y="3444"/>
                    <a:pt x="3262" y="7108"/>
                    <a:pt x="0" y="9079"/>
                  </a:cubicBezTo>
                  <a:cubicBezTo>
                    <a:pt x="549" y="9254"/>
                    <a:pt x="1065" y="9515"/>
                    <a:pt x="1535" y="9838"/>
                  </a:cubicBezTo>
                  <a:cubicBezTo>
                    <a:pt x="3789" y="11469"/>
                    <a:pt x="4978" y="14204"/>
                    <a:pt x="5544" y="16854"/>
                  </a:cubicBezTo>
                  <a:cubicBezTo>
                    <a:pt x="6756" y="12743"/>
                    <a:pt x="10143" y="9073"/>
                    <a:pt x="14311" y="7884"/>
                  </a:cubicBezTo>
                  <a:cubicBezTo>
                    <a:pt x="10664" y="6587"/>
                    <a:pt x="7719" y="3670"/>
                    <a:pt x="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7073256" y="447539"/>
              <a:ext cx="448528" cy="285689"/>
            </a:xfrm>
            <a:custGeom>
              <a:avLst/>
              <a:gdLst/>
              <a:ahLst/>
              <a:cxnLst/>
              <a:rect l="l" t="t" r="r" b="b"/>
              <a:pathLst>
                <a:path w="15620" h="9950" extrusionOk="0">
                  <a:moveTo>
                    <a:pt x="13865" y="0"/>
                  </a:moveTo>
                  <a:cubicBezTo>
                    <a:pt x="13777" y="0"/>
                    <a:pt x="13687" y="31"/>
                    <a:pt x="13604" y="103"/>
                  </a:cubicBezTo>
                  <a:cubicBezTo>
                    <a:pt x="13219" y="488"/>
                    <a:pt x="12811" y="851"/>
                    <a:pt x="12375" y="1185"/>
                  </a:cubicBezTo>
                  <a:cubicBezTo>
                    <a:pt x="10196" y="2888"/>
                    <a:pt x="8396" y="3605"/>
                    <a:pt x="6568" y="3605"/>
                  </a:cubicBezTo>
                  <a:cubicBezTo>
                    <a:pt x="4719" y="3605"/>
                    <a:pt x="2840" y="2871"/>
                    <a:pt x="510" y="1683"/>
                  </a:cubicBezTo>
                  <a:cubicBezTo>
                    <a:pt x="114" y="1729"/>
                    <a:pt x="1" y="2261"/>
                    <a:pt x="312" y="2488"/>
                  </a:cubicBezTo>
                  <a:cubicBezTo>
                    <a:pt x="771" y="2697"/>
                    <a:pt x="1207" y="2935"/>
                    <a:pt x="1620" y="3212"/>
                  </a:cubicBezTo>
                  <a:cubicBezTo>
                    <a:pt x="1960" y="3388"/>
                    <a:pt x="2306" y="3547"/>
                    <a:pt x="2662" y="3683"/>
                  </a:cubicBezTo>
                  <a:cubicBezTo>
                    <a:pt x="2634" y="3745"/>
                    <a:pt x="2623" y="3807"/>
                    <a:pt x="2611" y="3875"/>
                  </a:cubicBezTo>
                  <a:cubicBezTo>
                    <a:pt x="2611" y="4090"/>
                    <a:pt x="2764" y="4232"/>
                    <a:pt x="2917" y="4368"/>
                  </a:cubicBezTo>
                  <a:cubicBezTo>
                    <a:pt x="4208" y="5466"/>
                    <a:pt x="4848" y="7171"/>
                    <a:pt x="5301" y="8745"/>
                  </a:cubicBezTo>
                  <a:cubicBezTo>
                    <a:pt x="5330" y="9114"/>
                    <a:pt x="5030" y="9731"/>
                    <a:pt x="5511" y="9923"/>
                  </a:cubicBezTo>
                  <a:cubicBezTo>
                    <a:pt x="5571" y="9940"/>
                    <a:pt x="5638" y="9949"/>
                    <a:pt x="5706" y="9949"/>
                  </a:cubicBezTo>
                  <a:cubicBezTo>
                    <a:pt x="5978" y="9949"/>
                    <a:pt x="6277" y="9812"/>
                    <a:pt x="6304" y="9527"/>
                  </a:cubicBezTo>
                  <a:cubicBezTo>
                    <a:pt x="6174" y="7058"/>
                    <a:pt x="8677" y="5602"/>
                    <a:pt x="9945" y="3779"/>
                  </a:cubicBezTo>
                  <a:cubicBezTo>
                    <a:pt x="9962" y="3750"/>
                    <a:pt x="9974" y="3722"/>
                    <a:pt x="9979" y="3694"/>
                  </a:cubicBezTo>
                  <a:cubicBezTo>
                    <a:pt x="11027" y="3224"/>
                    <a:pt x="12007" y="2618"/>
                    <a:pt x="12896" y="1899"/>
                  </a:cubicBezTo>
                  <a:cubicBezTo>
                    <a:pt x="12953" y="1921"/>
                    <a:pt x="13010" y="1929"/>
                    <a:pt x="13070" y="1929"/>
                  </a:cubicBezTo>
                  <a:cubicBezTo>
                    <a:pt x="13087" y="1929"/>
                    <a:pt x="13105" y="1928"/>
                    <a:pt x="13122" y="1927"/>
                  </a:cubicBezTo>
                  <a:cubicBezTo>
                    <a:pt x="13394" y="1882"/>
                    <a:pt x="13660" y="1802"/>
                    <a:pt x="13915" y="1689"/>
                  </a:cubicBezTo>
                  <a:cubicBezTo>
                    <a:pt x="14402" y="1672"/>
                    <a:pt x="15620" y="953"/>
                    <a:pt x="14861" y="454"/>
                  </a:cubicBezTo>
                  <a:cubicBezTo>
                    <a:pt x="14748" y="329"/>
                    <a:pt x="14589" y="259"/>
                    <a:pt x="14426" y="259"/>
                  </a:cubicBezTo>
                  <a:cubicBezTo>
                    <a:pt x="14376" y="259"/>
                    <a:pt x="14327" y="266"/>
                    <a:pt x="14278" y="279"/>
                  </a:cubicBezTo>
                  <a:cubicBezTo>
                    <a:pt x="14199" y="121"/>
                    <a:pt x="14037" y="0"/>
                    <a:pt x="1386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7168729" y="243041"/>
              <a:ext cx="176339" cy="145544"/>
            </a:xfrm>
            <a:custGeom>
              <a:avLst/>
              <a:gdLst/>
              <a:ahLst/>
              <a:cxnLst/>
              <a:rect l="l" t="t" r="r" b="b"/>
              <a:pathLst>
                <a:path w="6141" h="5069" extrusionOk="0">
                  <a:moveTo>
                    <a:pt x="3460" y="0"/>
                  </a:moveTo>
                  <a:cubicBezTo>
                    <a:pt x="3206" y="0"/>
                    <a:pt x="2940" y="177"/>
                    <a:pt x="2956" y="469"/>
                  </a:cubicBezTo>
                  <a:cubicBezTo>
                    <a:pt x="2707" y="571"/>
                    <a:pt x="2599" y="866"/>
                    <a:pt x="2724" y="1103"/>
                  </a:cubicBezTo>
                  <a:cubicBezTo>
                    <a:pt x="2724" y="1109"/>
                    <a:pt x="2724" y="1109"/>
                    <a:pt x="2730" y="1115"/>
                  </a:cubicBezTo>
                  <a:cubicBezTo>
                    <a:pt x="2710" y="1113"/>
                    <a:pt x="2690" y="1112"/>
                    <a:pt x="2670" y="1112"/>
                  </a:cubicBezTo>
                  <a:cubicBezTo>
                    <a:pt x="2182" y="1112"/>
                    <a:pt x="1803" y="1638"/>
                    <a:pt x="2282" y="1981"/>
                  </a:cubicBezTo>
                  <a:cubicBezTo>
                    <a:pt x="2163" y="2123"/>
                    <a:pt x="2141" y="2321"/>
                    <a:pt x="2226" y="2491"/>
                  </a:cubicBezTo>
                  <a:cubicBezTo>
                    <a:pt x="2226" y="2491"/>
                    <a:pt x="2226" y="2491"/>
                    <a:pt x="2226" y="2497"/>
                  </a:cubicBezTo>
                  <a:cubicBezTo>
                    <a:pt x="2193" y="2494"/>
                    <a:pt x="2159" y="2493"/>
                    <a:pt x="2125" y="2493"/>
                  </a:cubicBezTo>
                  <a:cubicBezTo>
                    <a:pt x="1657" y="2493"/>
                    <a:pt x="1059" y="2745"/>
                    <a:pt x="1444" y="3278"/>
                  </a:cubicBezTo>
                  <a:cubicBezTo>
                    <a:pt x="1387" y="3346"/>
                    <a:pt x="1353" y="3420"/>
                    <a:pt x="1342" y="3505"/>
                  </a:cubicBezTo>
                  <a:cubicBezTo>
                    <a:pt x="1336" y="3539"/>
                    <a:pt x="1336" y="3573"/>
                    <a:pt x="1342" y="3607"/>
                  </a:cubicBezTo>
                  <a:cubicBezTo>
                    <a:pt x="0" y="4395"/>
                    <a:pt x="2429" y="5068"/>
                    <a:pt x="3391" y="5068"/>
                  </a:cubicBezTo>
                  <a:cubicBezTo>
                    <a:pt x="3493" y="5068"/>
                    <a:pt x="3579" y="5061"/>
                    <a:pt x="3641" y="5045"/>
                  </a:cubicBezTo>
                  <a:cubicBezTo>
                    <a:pt x="4565" y="4983"/>
                    <a:pt x="5533" y="4422"/>
                    <a:pt x="6043" y="3675"/>
                  </a:cubicBezTo>
                  <a:cubicBezTo>
                    <a:pt x="6140" y="3298"/>
                    <a:pt x="5841" y="3104"/>
                    <a:pt x="5526" y="3104"/>
                  </a:cubicBezTo>
                  <a:cubicBezTo>
                    <a:pt x="5420" y="3104"/>
                    <a:pt x="5311" y="3126"/>
                    <a:pt x="5216" y="3171"/>
                  </a:cubicBezTo>
                  <a:cubicBezTo>
                    <a:pt x="5193" y="3108"/>
                    <a:pt x="5159" y="3052"/>
                    <a:pt x="5114" y="3001"/>
                  </a:cubicBezTo>
                  <a:cubicBezTo>
                    <a:pt x="5323" y="2695"/>
                    <a:pt x="5035" y="2276"/>
                    <a:pt x="4695" y="2219"/>
                  </a:cubicBezTo>
                  <a:cubicBezTo>
                    <a:pt x="4740" y="2049"/>
                    <a:pt x="4683" y="1862"/>
                    <a:pt x="4548" y="1749"/>
                  </a:cubicBezTo>
                  <a:cubicBezTo>
                    <a:pt x="4474" y="1692"/>
                    <a:pt x="4395" y="1647"/>
                    <a:pt x="4310" y="1607"/>
                  </a:cubicBezTo>
                  <a:cubicBezTo>
                    <a:pt x="4423" y="1409"/>
                    <a:pt x="4349" y="1126"/>
                    <a:pt x="4185" y="973"/>
                  </a:cubicBezTo>
                  <a:cubicBezTo>
                    <a:pt x="4230" y="871"/>
                    <a:pt x="4230" y="752"/>
                    <a:pt x="4185" y="650"/>
                  </a:cubicBezTo>
                  <a:cubicBezTo>
                    <a:pt x="4117" y="509"/>
                    <a:pt x="4015" y="390"/>
                    <a:pt x="3885" y="299"/>
                  </a:cubicBezTo>
                  <a:cubicBezTo>
                    <a:pt x="3823" y="93"/>
                    <a:pt x="3645" y="0"/>
                    <a:pt x="3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7027228" y="181852"/>
              <a:ext cx="510007" cy="615826"/>
            </a:xfrm>
            <a:custGeom>
              <a:avLst/>
              <a:gdLst/>
              <a:ahLst/>
              <a:cxnLst/>
              <a:rect l="l" t="t" r="r" b="b"/>
              <a:pathLst>
                <a:path w="17761" h="21448" extrusionOk="0">
                  <a:moveTo>
                    <a:pt x="15926" y="9169"/>
                  </a:moveTo>
                  <a:lnTo>
                    <a:pt x="15932" y="9175"/>
                  </a:lnTo>
                  <a:cubicBezTo>
                    <a:pt x="15932" y="9169"/>
                    <a:pt x="15926" y="9169"/>
                    <a:pt x="15926" y="9169"/>
                  </a:cubicBezTo>
                  <a:close/>
                  <a:moveTo>
                    <a:pt x="18" y="11554"/>
                  </a:moveTo>
                  <a:lnTo>
                    <a:pt x="18" y="11554"/>
                  </a:lnTo>
                  <a:cubicBezTo>
                    <a:pt x="30" y="11558"/>
                    <a:pt x="44" y="11561"/>
                    <a:pt x="57" y="11565"/>
                  </a:cubicBezTo>
                  <a:lnTo>
                    <a:pt x="57" y="11565"/>
                  </a:lnTo>
                  <a:lnTo>
                    <a:pt x="27" y="11556"/>
                  </a:lnTo>
                  <a:lnTo>
                    <a:pt x="27" y="11556"/>
                  </a:lnTo>
                  <a:cubicBezTo>
                    <a:pt x="24" y="11555"/>
                    <a:pt x="21" y="11555"/>
                    <a:pt x="18" y="11554"/>
                  </a:cubicBezTo>
                  <a:close/>
                  <a:moveTo>
                    <a:pt x="57" y="11565"/>
                  </a:moveTo>
                  <a:lnTo>
                    <a:pt x="75" y="11571"/>
                  </a:lnTo>
                  <a:cubicBezTo>
                    <a:pt x="69" y="11569"/>
                    <a:pt x="63" y="11567"/>
                    <a:pt x="57" y="11565"/>
                  </a:cubicBezTo>
                  <a:close/>
                  <a:moveTo>
                    <a:pt x="8467" y="2306"/>
                  </a:moveTo>
                  <a:cubicBezTo>
                    <a:pt x="9702" y="5975"/>
                    <a:pt x="12647" y="8892"/>
                    <a:pt x="16288" y="10189"/>
                  </a:cubicBezTo>
                  <a:cubicBezTo>
                    <a:pt x="12126" y="11378"/>
                    <a:pt x="8739" y="15048"/>
                    <a:pt x="7527" y="19159"/>
                  </a:cubicBezTo>
                  <a:cubicBezTo>
                    <a:pt x="6955" y="16515"/>
                    <a:pt x="5772" y="13779"/>
                    <a:pt x="3518" y="12143"/>
                  </a:cubicBezTo>
                  <a:cubicBezTo>
                    <a:pt x="3048" y="11820"/>
                    <a:pt x="2527" y="11559"/>
                    <a:pt x="1983" y="11384"/>
                  </a:cubicBezTo>
                  <a:cubicBezTo>
                    <a:pt x="5239" y="9413"/>
                    <a:pt x="7108" y="5749"/>
                    <a:pt x="8467" y="2306"/>
                  </a:cubicBezTo>
                  <a:close/>
                  <a:moveTo>
                    <a:pt x="8383" y="1"/>
                  </a:moveTo>
                  <a:cubicBezTo>
                    <a:pt x="8292" y="244"/>
                    <a:pt x="8207" y="488"/>
                    <a:pt x="8122" y="726"/>
                  </a:cubicBezTo>
                  <a:cubicBezTo>
                    <a:pt x="7980" y="1133"/>
                    <a:pt x="7833" y="1530"/>
                    <a:pt x="7669" y="1926"/>
                  </a:cubicBezTo>
                  <a:cubicBezTo>
                    <a:pt x="7646" y="1983"/>
                    <a:pt x="7624" y="2034"/>
                    <a:pt x="7595" y="2090"/>
                  </a:cubicBezTo>
                  <a:cubicBezTo>
                    <a:pt x="6876" y="4186"/>
                    <a:pt x="5681" y="6168"/>
                    <a:pt x="4430" y="7980"/>
                  </a:cubicBezTo>
                  <a:cubicBezTo>
                    <a:pt x="3903" y="8677"/>
                    <a:pt x="3297" y="9305"/>
                    <a:pt x="2623" y="9860"/>
                  </a:cubicBezTo>
                  <a:cubicBezTo>
                    <a:pt x="2527" y="9962"/>
                    <a:pt x="2413" y="10053"/>
                    <a:pt x="2295" y="10132"/>
                  </a:cubicBezTo>
                  <a:cubicBezTo>
                    <a:pt x="2096" y="10285"/>
                    <a:pt x="1887" y="10421"/>
                    <a:pt x="1677" y="10557"/>
                  </a:cubicBezTo>
                  <a:cubicBezTo>
                    <a:pt x="1179" y="10874"/>
                    <a:pt x="675" y="11186"/>
                    <a:pt x="160" y="11463"/>
                  </a:cubicBezTo>
                  <a:lnTo>
                    <a:pt x="165" y="11463"/>
                  </a:lnTo>
                  <a:cubicBezTo>
                    <a:pt x="109" y="11491"/>
                    <a:pt x="52" y="11520"/>
                    <a:pt x="1" y="11548"/>
                  </a:cubicBezTo>
                  <a:lnTo>
                    <a:pt x="27" y="11556"/>
                  </a:lnTo>
                  <a:lnTo>
                    <a:pt x="27" y="11556"/>
                  </a:lnTo>
                  <a:cubicBezTo>
                    <a:pt x="155" y="11590"/>
                    <a:pt x="282" y="11628"/>
                    <a:pt x="409" y="11661"/>
                  </a:cubicBezTo>
                  <a:lnTo>
                    <a:pt x="352" y="11644"/>
                  </a:lnTo>
                  <a:lnTo>
                    <a:pt x="352" y="11644"/>
                  </a:lnTo>
                  <a:cubicBezTo>
                    <a:pt x="658" y="11729"/>
                    <a:pt x="958" y="11820"/>
                    <a:pt x="1264" y="11916"/>
                  </a:cubicBezTo>
                  <a:cubicBezTo>
                    <a:pt x="1394" y="11967"/>
                    <a:pt x="1530" y="12001"/>
                    <a:pt x="1666" y="12058"/>
                  </a:cubicBezTo>
                  <a:cubicBezTo>
                    <a:pt x="1768" y="12109"/>
                    <a:pt x="1864" y="12160"/>
                    <a:pt x="1960" y="12222"/>
                  </a:cubicBezTo>
                  <a:cubicBezTo>
                    <a:pt x="2130" y="12324"/>
                    <a:pt x="2295" y="12420"/>
                    <a:pt x="2459" y="12522"/>
                  </a:cubicBezTo>
                  <a:cubicBezTo>
                    <a:pt x="4084" y="13360"/>
                    <a:pt x="5262" y="15263"/>
                    <a:pt x="5936" y="16888"/>
                  </a:cubicBezTo>
                  <a:cubicBezTo>
                    <a:pt x="6089" y="17268"/>
                    <a:pt x="6219" y="17664"/>
                    <a:pt x="6332" y="18061"/>
                  </a:cubicBezTo>
                  <a:cubicBezTo>
                    <a:pt x="6395" y="18208"/>
                    <a:pt x="6446" y="18350"/>
                    <a:pt x="6491" y="18497"/>
                  </a:cubicBezTo>
                  <a:cubicBezTo>
                    <a:pt x="6565" y="18706"/>
                    <a:pt x="6633" y="18922"/>
                    <a:pt x="6712" y="19131"/>
                  </a:cubicBezTo>
                  <a:lnTo>
                    <a:pt x="6706" y="19131"/>
                  </a:lnTo>
                  <a:cubicBezTo>
                    <a:pt x="6803" y="19380"/>
                    <a:pt x="6899" y="19629"/>
                    <a:pt x="6972" y="19879"/>
                  </a:cubicBezTo>
                  <a:cubicBezTo>
                    <a:pt x="7052" y="20116"/>
                    <a:pt x="7131" y="20349"/>
                    <a:pt x="7210" y="20587"/>
                  </a:cubicBezTo>
                  <a:cubicBezTo>
                    <a:pt x="7295" y="20819"/>
                    <a:pt x="7380" y="21028"/>
                    <a:pt x="7476" y="21243"/>
                  </a:cubicBezTo>
                  <a:cubicBezTo>
                    <a:pt x="7505" y="21311"/>
                    <a:pt x="7533" y="21379"/>
                    <a:pt x="7561" y="21447"/>
                  </a:cubicBezTo>
                  <a:cubicBezTo>
                    <a:pt x="7590" y="21357"/>
                    <a:pt x="7624" y="21260"/>
                    <a:pt x="7658" y="21164"/>
                  </a:cubicBezTo>
                  <a:cubicBezTo>
                    <a:pt x="7720" y="20977"/>
                    <a:pt x="7777" y="20790"/>
                    <a:pt x="7822" y="20598"/>
                  </a:cubicBezTo>
                  <a:cubicBezTo>
                    <a:pt x="7896" y="20292"/>
                    <a:pt x="7992" y="19992"/>
                    <a:pt x="8105" y="19703"/>
                  </a:cubicBezTo>
                  <a:cubicBezTo>
                    <a:pt x="8264" y="19318"/>
                    <a:pt x="8428" y="18939"/>
                    <a:pt x="8609" y="18559"/>
                  </a:cubicBezTo>
                  <a:cubicBezTo>
                    <a:pt x="8649" y="18480"/>
                    <a:pt x="8688" y="18395"/>
                    <a:pt x="8734" y="18310"/>
                  </a:cubicBezTo>
                  <a:cubicBezTo>
                    <a:pt x="8751" y="18265"/>
                    <a:pt x="8773" y="18214"/>
                    <a:pt x="8796" y="18163"/>
                  </a:cubicBezTo>
                  <a:cubicBezTo>
                    <a:pt x="9691" y="15948"/>
                    <a:pt x="11401" y="14147"/>
                    <a:pt x="13213" y="12607"/>
                  </a:cubicBezTo>
                  <a:cubicBezTo>
                    <a:pt x="13819" y="12188"/>
                    <a:pt x="14471" y="11837"/>
                    <a:pt x="15144" y="11548"/>
                  </a:cubicBezTo>
                  <a:cubicBezTo>
                    <a:pt x="15654" y="11271"/>
                    <a:pt x="16175" y="11010"/>
                    <a:pt x="16679" y="10721"/>
                  </a:cubicBezTo>
                  <a:cubicBezTo>
                    <a:pt x="16906" y="10585"/>
                    <a:pt x="17132" y="10444"/>
                    <a:pt x="17364" y="10325"/>
                  </a:cubicBezTo>
                  <a:cubicBezTo>
                    <a:pt x="17495" y="10257"/>
                    <a:pt x="17631" y="10206"/>
                    <a:pt x="17761" y="10144"/>
                  </a:cubicBezTo>
                  <a:cubicBezTo>
                    <a:pt x="17761" y="10138"/>
                    <a:pt x="17755" y="10132"/>
                    <a:pt x="17755" y="10127"/>
                  </a:cubicBezTo>
                  <a:cubicBezTo>
                    <a:pt x="17687" y="10087"/>
                    <a:pt x="17631" y="10053"/>
                    <a:pt x="17568" y="10013"/>
                  </a:cubicBezTo>
                  <a:cubicBezTo>
                    <a:pt x="17455" y="9951"/>
                    <a:pt x="17336" y="9894"/>
                    <a:pt x="17223" y="9838"/>
                  </a:cubicBezTo>
                  <a:cubicBezTo>
                    <a:pt x="17008" y="9747"/>
                    <a:pt x="16804" y="9651"/>
                    <a:pt x="16600" y="9543"/>
                  </a:cubicBezTo>
                  <a:cubicBezTo>
                    <a:pt x="16390" y="9436"/>
                    <a:pt x="16175" y="9311"/>
                    <a:pt x="15966" y="9192"/>
                  </a:cubicBezTo>
                  <a:lnTo>
                    <a:pt x="15949" y="9192"/>
                  </a:lnTo>
                  <a:cubicBezTo>
                    <a:pt x="15937" y="9186"/>
                    <a:pt x="15932" y="9181"/>
                    <a:pt x="15926" y="9175"/>
                  </a:cubicBezTo>
                  <a:cubicBezTo>
                    <a:pt x="15733" y="9079"/>
                    <a:pt x="15541" y="8983"/>
                    <a:pt x="15354" y="8875"/>
                  </a:cubicBezTo>
                  <a:cubicBezTo>
                    <a:pt x="15167" y="8767"/>
                    <a:pt x="14969" y="8654"/>
                    <a:pt x="14788" y="8530"/>
                  </a:cubicBezTo>
                  <a:cubicBezTo>
                    <a:pt x="14754" y="8507"/>
                    <a:pt x="14714" y="8484"/>
                    <a:pt x="14686" y="8462"/>
                  </a:cubicBezTo>
                  <a:cubicBezTo>
                    <a:pt x="14046" y="8156"/>
                    <a:pt x="13440" y="7805"/>
                    <a:pt x="12930" y="7318"/>
                  </a:cubicBezTo>
                  <a:cubicBezTo>
                    <a:pt x="11537" y="6117"/>
                    <a:pt x="10353" y="4554"/>
                    <a:pt x="9617" y="2832"/>
                  </a:cubicBezTo>
                  <a:cubicBezTo>
                    <a:pt x="9611" y="2815"/>
                    <a:pt x="9600" y="2798"/>
                    <a:pt x="9594" y="2781"/>
                  </a:cubicBezTo>
                  <a:cubicBezTo>
                    <a:pt x="9260" y="2204"/>
                    <a:pt x="8977" y="1603"/>
                    <a:pt x="8734" y="986"/>
                  </a:cubicBezTo>
                  <a:cubicBezTo>
                    <a:pt x="8734" y="986"/>
                    <a:pt x="8734" y="992"/>
                    <a:pt x="8734" y="992"/>
                  </a:cubicBezTo>
                  <a:cubicBezTo>
                    <a:pt x="8711" y="946"/>
                    <a:pt x="8694" y="901"/>
                    <a:pt x="8677" y="850"/>
                  </a:cubicBezTo>
                  <a:cubicBezTo>
                    <a:pt x="8671" y="845"/>
                    <a:pt x="8666" y="839"/>
                    <a:pt x="8666" y="833"/>
                  </a:cubicBezTo>
                  <a:cubicBezTo>
                    <a:pt x="8660" y="822"/>
                    <a:pt x="8660" y="816"/>
                    <a:pt x="8660" y="805"/>
                  </a:cubicBezTo>
                  <a:lnTo>
                    <a:pt x="8660" y="811"/>
                  </a:lnTo>
                  <a:cubicBezTo>
                    <a:pt x="8552" y="550"/>
                    <a:pt x="8456" y="278"/>
                    <a:pt x="8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37"/>
          <p:cNvGrpSpPr/>
          <p:nvPr/>
        </p:nvGrpSpPr>
        <p:grpSpPr>
          <a:xfrm>
            <a:off x="6630670" y="516556"/>
            <a:ext cx="316914" cy="346405"/>
            <a:chOff x="6741525" y="979143"/>
            <a:chExt cx="905987" cy="990294"/>
          </a:xfrm>
        </p:grpSpPr>
        <p:sp>
          <p:nvSpPr>
            <p:cNvPr id="1176" name="Google Shape;1176;p37"/>
            <p:cNvSpPr/>
            <p:nvPr/>
          </p:nvSpPr>
          <p:spPr>
            <a:xfrm>
              <a:off x="6818622" y="1068586"/>
              <a:ext cx="777171" cy="819885"/>
            </a:xfrm>
            <a:custGeom>
              <a:avLst/>
              <a:gdLst/>
              <a:ahLst/>
              <a:cxnLst/>
              <a:rect l="l" t="t" r="r" b="b"/>
              <a:pathLst>
                <a:path w="27065" h="28555" extrusionOk="0">
                  <a:moveTo>
                    <a:pt x="13903" y="0"/>
                  </a:moveTo>
                  <a:cubicBezTo>
                    <a:pt x="10919" y="6185"/>
                    <a:pt x="6552" y="12301"/>
                    <a:pt x="0" y="14974"/>
                  </a:cubicBezTo>
                  <a:cubicBezTo>
                    <a:pt x="447" y="15025"/>
                    <a:pt x="895" y="15081"/>
                    <a:pt x="1337" y="15155"/>
                  </a:cubicBezTo>
                  <a:cubicBezTo>
                    <a:pt x="4389" y="15727"/>
                    <a:pt x="7243" y="17958"/>
                    <a:pt x="9259" y="20252"/>
                  </a:cubicBezTo>
                  <a:cubicBezTo>
                    <a:pt x="11072" y="22698"/>
                    <a:pt x="11944" y="25694"/>
                    <a:pt x="12884" y="28554"/>
                  </a:cubicBezTo>
                  <a:cubicBezTo>
                    <a:pt x="14713" y="21232"/>
                    <a:pt x="19702" y="14379"/>
                    <a:pt x="27065" y="11955"/>
                  </a:cubicBezTo>
                  <a:cubicBezTo>
                    <a:pt x="19748" y="10562"/>
                    <a:pt x="15778" y="7306"/>
                    <a:pt x="1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6796254" y="1380359"/>
              <a:ext cx="808500" cy="533134"/>
            </a:xfrm>
            <a:custGeom>
              <a:avLst/>
              <a:gdLst/>
              <a:ahLst/>
              <a:cxnLst/>
              <a:rect l="l" t="t" r="r" b="b"/>
              <a:pathLst>
                <a:path w="28156" h="18568" extrusionOk="0">
                  <a:moveTo>
                    <a:pt x="25925" y="0"/>
                  </a:moveTo>
                  <a:cubicBezTo>
                    <a:pt x="25893" y="0"/>
                    <a:pt x="25861" y="3"/>
                    <a:pt x="25828" y="10"/>
                  </a:cubicBezTo>
                  <a:cubicBezTo>
                    <a:pt x="23874" y="1352"/>
                    <a:pt x="22152" y="3153"/>
                    <a:pt x="19949" y="4218"/>
                  </a:cubicBezTo>
                  <a:cubicBezTo>
                    <a:pt x="17482" y="5379"/>
                    <a:pt x="14705" y="6124"/>
                    <a:pt x="11983" y="6124"/>
                  </a:cubicBezTo>
                  <a:cubicBezTo>
                    <a:pt x="9301" y="6124"/>
                    <a:pt x="6672" y="5400"/>
                    <a:pt x="4449" y="3634"/>
                  </a:cubicBezTo>
                  <a:cubicBezTo>
                    <a:pt x="3916" y="3346"/>
                    <a:pt x="3492" y="2955"/>
                    <a:pt x="3067" y="2564"/>
                  </a:cubicBezTo>
                  <a:cubicBezTo>
                    <a:pt x="2996" y="2539"/>
                    <a:pt x="2927" y="2528"/>
                    <a:pt x="2863" y="2528"/>
                  </a:cubicBezTo>
                  <a:cubicBezTo>
                    <a:pt x="2553" y="2528"/>
                    <a:pt x="2342" y="2799"/>
                    <a:pt x="2342" y="3085"/>
                  </a:cubicBezTo>
                  <a:cubicBezTo>
                    <a:pt x="1980" y="3091"/>
                    <a:pt x="1623" y="3159"/>
                    <a:pt x="1289" y="3300"/>
                  </a:cubicBezTo>
                  <a:cubicBezTo>
                    <a:pt x="1126" y="3235"/>
                    <a:pt x="940" y="3198"/>
                    <a:pt x="766" y="3198"/>
                  </a:cubicBezTo>
                  <a:cubicBezTo>
                    <a:pt x="348" y="3198"/>
                    <a:pt x="1" y="3413"/>
                    <a:pt x="213" y="3969"/>
                  </a:cubicBezTo>
                  <a:cubicBezTo>
                    <a:pt x="343" y="4195"/>
                    <a:pt x="598" y="4269"/>
                    <a:pt x="847" y="4308"/>
                  </a:cubicBezTo>
                  <a:cubicBezTo>
                    <a:pt x="1968" y="4580"/>
                    <a:pt x="3067" y="4931"/>
                    <a:pt x="4143" y="5356"/>
                  </a:cubicBezTo>
                  <a:cubicBezTo>
                    <a:pt x="6035" y="6426"/>
                    <a:pt x="8017" y="7599"/>
                    <a:pt x="9597" y="9145"/>
                  </a:cubicBezTo>
                  <a:cubicBezTo>
                    <a:pt x="9500" y="9473"/>
                    <a:pt x="9625" y="9875"/>
                    <a:pt x="10072" y="9887"/>
                  </a:cubicBezTo>
                  <a:cubicBezTo>
                    <a:pt x="10678" y="11031"/>
                    <a:pt x="11562" y="12056"/>
                    <a:pt x="11862" y="13336"/>
                  </a:cubicBezTo>
                  <a:cubicBezTo>
                    <a:pt x="11902" y="13488"/>
                    <a:pt x="12015" y="13613"/>
                    <a:pt x="12156" y="13675"/>
                  </a:cubicBezTo>
                  <a:cubicBezTo>
                    <a:pt x="12547" y="14819"/>
                    <a:pt x="12842" y="15980"/>
                    <a:pt x="12632" y="17113"/>
                  </a:cubicBezTo>
                  <a:cubicBezTo>
                    <a:pt x="12615" y="17288"/>
                    <a:pt x="12677" y="17458"/>
                    <a:pt x="12808" y="17577"/>
                  </a:cubicBezTo>
                  <a:cubicBezTo>
                    <a:pt x="12706" y="17917"/>
                    <a:pt x="12711" y="18393"/>
                    <a:pt x="13108" y="18529"/>
                  </a:cubicBezTo>
                  <a:cubicBezTo>
                    <a:pt x="13178" y="18555"/>
                    <a:pt x="13245" y="18568"/>
                    <a:pt x="13308" y="18568"/>
                  </a:cubicBezTo>
                  <a:cubicBezTo>
                    <a:pt x="13670" y="18568"/>
                    <a:pt x="13899" y="18161"/>
                    <a:pt x="13889" y="17804"/>
                  </a:cubicBezTo>
                  <a:cubicBezTo>
                    <a:pt x="14133" y="16195"/>
                    <a:pt x="15005" y="14661"/>
                    <a:pt x="15730" y="13188"/>
                  </a:cubicBezTo>
                  <a:cubicBezTo>
                    <a:pt x="16568" y="11631"/>
                    <a:pt x="17474" y="10147"/>
                    <a:pt x="18579" y="8754"/>
                  </a:cubicBezTo>
                  <a:cubicBezTo>
                    <a:pt x="18913" y="8222"/>
                    <a:pt x="19989" y="7423"/>
                    <a:pt x="19281" y="6823"/>
                  </a:cubicBezTo>
                  <a:cubicBezTo>
                    <a:pt x="21580" y="4722"/>
                    <a:pt x="24383" y="3057"/>
                    <a:pt x="27221" y="1771"/>
                  </a:cubicBezTo>
                  <a:cubicBezTo>
                    <a:pt x="27583" y="1630"/>
                    <a:pt x="28155" y="1477"/>
                    <a:pt x="28087" y="973"/>
                  </a:cubicBezTo>
                  <a:cubicBezTo>
                    <a:pt x="28051" y="711"/>
                    <a:pt x="27825" y="519"/>
                    <a:pt x="27568" y="519"/>
                  </a:cubicBezTo>
                  <a:cubicBezTo>
                    <a:pt x="27541" y="519"/>
                    <a:pt x="27514" y="521"/>
                    <a:pt x="27487" y="525"/>
                  </a:cubicBezTo>
                  <a:cubicBezTo>
                    <a:pt x="27384" y="402"/>
                    <a:pt x="27233" y="335"/>
                    <a:pt x="27080" y="335"/>
                  </a:cubicBezTo>
                  <a:cubicBezTo>
                    <a:pt x="27015" y="335"/>
                    <a:pt x="26949" y="347"/>
                    <a:pt x="26887" y="372"/>
                  </a:cubicBezTo>
                  <a:cubicBezTo>
                    <a:pt x="26807" y="406"/>
                    <a:pt x="26722" y="446"/>
                    <a:pt x="26643" y="486"/>
                  </a:cubicBezTo>
                  <a:cubicBezTo>
                    <a:pt x="26586" y="464"/>
                    <a:pt x="26525" y="455"/>
                    <a:pt x="26464" y="455"/>
                  </a:cubicBezTo>
                  <a:cubicBezTo>
                    <a:pt x="26446" y="455"/>
                    <a:pt x="26429" y="456"/>
                    <a:pt x="26411" y="457"/>
                  </a:cubicBezTo>
                  <a:cubicBezTo>
                    <a:pt x="26370" y="220"/>
                    <a:pt x="26185" y="0"/>
                    <a:pt x="2592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7021916" y="1066720"/>
              <a:ext cx="294501" cy="262490"/>
            </a:xfrm>
            <a:custGeom>
              <a:avLst/>
              <a:gdLst/>
              <a:ahLst/>
              <a:cxnLst/>
              <a:rect l="l" t="t" r="r" b="b"/>
              <a:pathLst>
                <a:path w="10256" h="9142" extrusionOk="0">
                  <a:moveTo>
                    <a:pt x="7133" y="1"/>
                  </a:moveTo>
                  <a:cubicBezTo>
                    <a:pt x="6880" y="1"/>
                    <a:pt x="6609" y="155"/>
                    <a:pt x="6449" y="484"/>
                  </a:cubicBezTo>
                  <a:cubicBezTo>
                    <a:pt x="5441" y="830"/>
                    <a:pt x="5589" y="2172"/>
                    <a:pt x="5215" y="3010"/>
                  </a:cubicBezTo>
                  <a:cubicBezTo>
                    <a:pt x="4564" y="3458"/>
                    <a:pt x="4043" y="4262"/>
                    <a:pt x="3912" y="5021"/>
                  </a:cubicBezTo>
                  <a:cubicBezTo>
                    <a:pt x="3516" y="5043"/>
                    <a:pt x="3086" y="5338"/>
                    <a:pt x="3250" y="5779"/>
                  </a:cubicBezTo>
                  <a:cubicBezTo>
                    <a:pt x="3210" y="5776"/>
                    <a:pt x="3168" y="5774"/>
                    <a:pt x="3125" y="5774"/>
                  </a:cubicBezTo>
                  <a:cubicBezTo>
                    <a:pt x="2593" y="5774"/>
                    <a:pt x="1899" y="6040"/>
                    <a:pt x="2281" y="6669"/>
                  </a:cubicBezTo>
                  <a:cubicBezTo>
                    <a:pt x="2094" y="6691"/>
                    <a:pt x="1919" y="6748"/>
                    <a:pt x="1760" y="6833"/>
                  </a:cubicBezTo>
                  <a:cubicBezTo>
                    <a:pt x="1624" y="6906"/>
                    <a:pt x="1528" y="7037"/>
                    <a:pt x="1500" y="7184"/>
                  </a:cubicBezTo>
                  <a:cubicBezTo>
                    <a:pt x="1" y="8399"/>
                    <a:pt x="4078" y="9141"/>
                    <a:pt x="5404" y="9141"/>
                  </a:cubicBezTo>
                  <a:cubicBezTo>
                    <a:pt x="5531" y="9141"/>
                    <a:pt x="5633" y="9135"/>
                    <a:pt x="5702" y="9121"/>
                  </a:cubicBezTo>
                  <a:cubicBezTo>
                    <a:pt x="7169" y="8968"/>
                    <a:pt x="8822" y="8452"/>
                    <a:pt x="9751" y="7241"/>
                  </a:cubicBezTo>
                  <a:cubicBezTo>
                    <a:pt x="9904" y="6946"/>
                    <a:pt x="10255" y="6776"/>
                    <a:pt x="10216" y="6397"/>
                  </a:cubicBezTo>
                  <a:cubicBezTo>
                    <a:pt x="10187" y="6131"/>
                    <a:pt x="9966" y="5932"/>
                    <a:pt x="9700" y="5932"/>
                  </a:cubicBezTo>
                  <a:cubicBezTo>
                    <a:pt x="9417" y="4148"/>
                    <a:pt x="7780" y="2727"/>
                    <a:pt x="7735" y="909"/>
                  </a:cubicBezTo>
                  <a:cubicBezTo>
                    <a:pt x="7829" y="323"/>
                    <a:pt x="7499" y="1"/>
                    <a:pt x="7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6741525" y="979143"/>
              <a:ext cx="905987" cy="990294"/>
            </a:xfrm>
            <a:custGeom>
              <a:avLst/>
              <a:gdLst/>
              <a:ahLst/>
              <a:cxnLst/>
              <a:rect l="l" t="t" r="r" b="b"/>
              <a:pathLst>
                <a:path w="31551" h="34490" extrusionOk="0">
                  <a:moveTo>
                    <a:pt x="29921" y="14402"/>
                  </a:moveTo>
                  <a:cubicBezTo>
                    <a:pt x="29941" y="14410"/>
                    <a:pt x="29961" y="14417"/>
                    <a:pt x="29982" y="14425"/>
                  </a:cubicBezTo>
                  <a:cubicBezTo>
                    <a:pt x="29960" y="14414"/>
                    <a:pt x="29943" y="14408"/>
                    <a:pt x="29921" y="14402"/>
                  </a:cubicBezTo>
                  <a:close/>
                  <a:moveTo>
                    <a:pt x="16588" y="3115"/>
                  </a:moveTo>
                  <a:cubicBezTo>
                    <a:pt x="18463" y="10421"/>
                    <a:pt x="22433" y="13677"/>
                    <a:pt x="29750" y="15070"/>
                  </a:cubicBezTo>
                  <a:cubicBezTo>
                    <a:pt x="22387" y="17494"/>
                    <a:pt x="17398" y="24347"/>
                    <a:pt x="15569" y="31669"/>
                  </a:cubicBezTo>
                  <a:cubicBezTo>
                    <a:pt x="14629" y="28809"/>
                    <a:pt x="13757" y="25813"/>
                    <a:pt x="11944" y="23367"/>
                  </a:cubicBezTo>
                  <a:cubicBezTo>
                    <a:pt x="9923" y="21073"/>
                    <a:pt x="7074" y="18842"/>
                    <a:pt x="4022" y="18264"/>
                  </a:cubicBezTo>
                  <a:cubicBezTo>
                    <a:pt x="3580" y="18191"/>
                    <a:pt x="3132" y="18140"/>
                    <a:pt x="2685" y="18089"/>
                  </a:cubicBezTo>
                  <a:cubicBezTo>
                    <a:pt x="9237" y="15416"/>
                    <a:pt x="13604" y="9300"/>
                    <a:pt x="16588" y="3115"/>
                  </a:cubicBezTo>
                  <a:close/>
                  <a:moveTo>
                    <a:pt x="16803" y="0"/>
                  </a:moveTo>
                  <a:cubicBezTo>
                    <a:pt x="16707" y="261"/>
                    <a:pt x="16594" y="516"/>
                    <a:pt x="16492" y="776"/>
                  </a:cubicBezTo>
                  <a:lnTo>
                    <a:pt x="16492" y="782"/>
                  </a:lnTo>
                  <a:lnTo>
                    <a:pt x="16492" y="788"/>
                  </a:lnTo>
                  <a:cubicBezTo>
                    <a:pt x="16367" y="1077"/>
                    <a:pt x="16248" y="1354"/>
                    <a:pt x="16118" y="1648"/>
                  </a:cubicBezTo>
                  <a:cubicBezTo>
                    <a:pt x="16073" y="1767"/>
                    <a:pt x="16022" y="1886"/>
                    <a:pt x="15965" y="2005"/>
                  </a:cubicBezTo>
                  <a:cubicBezTo>
                    <a:pt x="15937" y="2062"/>
                    <a:pt x="15909" y="2119"/>
                    <a:pt x="15875" y="2175"/>
                  </a:cubicBezTo>
                  <a:cubicBezTo>
                    <a:pt x="15767" y="2487"/>
                    <a:pt x="15626" y="2787"/>
                    <a:pt x="15450" y="3070"/>
                  </a:cubicBezTo>
                  <a:cubicBezTo>
                    <a:pt x="14555" y="4820"/>
                    <a:pt x="13649" y="6581"/>
                    <a:pt x="12505" y="8173"/>
                  </a:cubicBezTo>
                  <a:cubicBezTo>
                    <a:pt x="10194" y="11514"/>
                    <a:pt x="7374" y="14532"/>
                    <a:pt x="3795" y="16429"/>
                  </a:cubicBezTo>
                  <a:cubicBezTo>
                    <a:pt x="3704" y="16492"/>
                    <a:pt x="3614" y="16548"/>
                    <a:pt x="3523" y="16611"/>
                  </a:cubicBezTo>
                  <a:cubicBezTo>
                    <a:pt x="3268" y="16769"/>
                    <a:pt x="3002" y="16905"/>
                    <a:pt x="2736" y="17041"/>
                  </a:cubicBezTo>
                  <a:cubicBezTo>
                    <a:pt x="2606" y="17103"/>
                    <a:pt x="2487" y="17160"/>
                    <a:pt x="2362" y="17222"/>
                  </a:cubicBezTo>
                  <a:cubicBezTo>
                    <a:pt x="2300" y="17251"/>
                    <a:pt x="2238" y="17285"/>
                    <a:pt x="2181" y="17313"/>
                  </a:cubicBezTo>
                  <a:cubicBezTo>
                    <a:pt x="2079" y="17364"/>
                    <a:pt x="1960" y="17409"/>
                    <a:pt x="1858" y="17455"/>
                  </a:cubicBezTo>
                  <a:cubicBezTo>
                    <a:pt x="1739" y="17506"/>
                    <a:pt x="1620" y="17556"/>
                    <a:pt x="1501" y="17613"/>
                  </a:cubicBezTo>
                  <a:cubicBezTo>
                    <a:pt x="1218" y="17738"/>
                    <a:pt x="935" y="17851"/>
                    <a:pt x="641" y="17959"/>
                  </a:cubicBezTo>
                  <a:lnTo>
                    <a:pt x="624" y="17970"/>
                  </a:lnTo>
                  <a:lnTo>
                    <a:pt x="601" y="17976"/>
                  </a:lnTo>
                  <a:lnTo>
                    <a:pt x="595" y="17976"/>
                  </a:lnTo>
                  <a:cubicBezTo>
                    <a:pt x="556" y="17993"/>
                    <a:pt x="522" y="18004"/>
                    <a:pt x="482" y="18021"/>
                  </a:cubicBezTo>
                  <a:lnTo>
                    <a:pt x="488" y="18021"/>
                  </a:lnTo>
                  <a:cubicBezTo>
                    <a:pt x="335" y="18077"/>
                    <a:pt x="182" y="18134"/>
                    <a:pt x="23" y="18185"/>
                  </a:cubicBezTo>
                  <a:cubicBezTo>
                    <a:pt x="12" y="18208"/>
                    <a:pt x="6" y="18230"/>
                    <a:pt x="1" y="18253"/>
                  </a:cubicBezTo>
                  <a:cubicBezTo>
                    <a:pt x="346" y="18332"/>
                    <a:pt x="680" y="18406"/>
                    <a:pt x="1020" y="18491"/>
                  </a:cubicBezTo>
                  <a:cubicBezTo>
                    <a:pt x="1416" y="18587"/>
                    <a:pt x="1813" y="18700"/>
                    <a:pt x="2209" y="18814"/>
                  </a:cubicBezTo>
                  <a:cubicBezTo>
                    <a:pt x="2617" y="18927"/>
                    <a:pt x="3025" y="19012"/>
                    <a:pt x="3433" y="19120"/>
                  </a:cubicBezTo>
                  <a:cubicBezTo>
                    <a:pt x="4022" y="19272"/>
                    <a:pt x="4622" y="19403"/>
                    <a:pt x="5183" y="19641"/>
                  </a:cubicBezTo>
                  <a:cubicBezTo>
                    <a:pt x="5335" y="19692"/>
                    <a:pt x="5483" y="19748"/>
                    <a:pt x="5630" y="19810"/>
                  </a:cubicBezTo>
                  <a:cubicBezTo>
                    <a:pt x="7346" y="20756"/>
                    <a:pt x="9073" y="21934"/>
                    <a:pt x="10517" y="23293"/>
                  </a:cubicBezTo>
                  <a:cubicBezTo>
                    <a:pt x="12199" y="25287"/>
                    <a:pt x="13230" y="27728"/>
                    <a:pt x="14011" y="30242"/>
                  </a:cubicBezTo>
                  <a:cubicBezTo>
                    <a:pt x="14023" y="30282"/>
                    <a:pt x="14040" y="30316"/>
                    <a:pt x="14057" y="30350"/>
                  </a:cubicBezTo>
                  <a:cubicBezTo>
                    <a:pt x="14147" y="30559"/>
                    <a:pt x="14221" y="30780"/>
                    <a:pt x="14300" y="30995"/>
                  </a:cubicBezTo>
                  <a:cubicBezTo>
                    <a:pt x="14380" y="31222"/>
                    <a:pt x="14470" y="31448"/>
                    <a:pt x="14544" y="31675"/>
                  </a:cubicBezTo>
                  <a:cubicBezTo>
                    <a:pt x="14697" y="32139"/>
                    <a:pt x="14821" y="32604"/>
                    <a:pt x="14974" y="33062"/>
                  </a:cubicBezTo>
                  <a:cubicBezTo>
                    <a:pt x="14969" y="33045"/>
                    <a:pt x="14963" y="33023"/>
                    <a:pt x="14957" y="33000"/>
                  </a:cubicBezTo>
                  <a:lnTo>
                    <a:pt x="14957" y="33000"/>
                  </a:lnTo>
                  <a:cubicBezTo>
                    <a:pt x="15020" y="33193"/>
                    <a:pt x="15082" y="33385"/>
                    <a:pt x="15138" y="33583"/>
                  </a:cubicBezTo>
                  <a:cubicBezTo>
                    <a:pt x="15161" y="33640"/>
                    <a:pt x="15178" y="33702"/>
                    <a:pt x="15206" y="33765"/>
                  </a:cubicBezTo>
                  <a:cubicBezTo>
                    <a:pt x="15291" y="34002"/>
                    <a:pt x="15371" y="34246"/>
                    <a:pt x="15456" y="34490"/>
                  </a:cubicBezTo>
                  <a:cubicBezTo>
                    <a:pt x="15569" y="34127"/>
                    <a:pt x="15693" y="33770"/>
                    <a:pt x="15812" y="33413"/>
                  </a:cubicBezTo>
                  <a:cubicBezTo>
                    <a:pt x="16101" y="32558"/>
                    <a:pt x="16430" y="31709"/>
                    <a:pt x="16758" y="30865"/>
                  </a:cubicBezTo>
                  <a:lnTo>
                    <a:pt x="16753" y="30865"/>
                  </a:lnTo>
                  <a:cubicBezTo>
                    <a:pt x="16758" y="30859"/>
                    <a:pt x="16758" y="30848"/>
                    <a:pt x="16764" y="30842"/>
                  </a:cubicBezTo>
                  <a:cubicBezTo>
                    <a:pt x="16764" y="30825"/>
                    <a:pt x="16769" y="30814"/>
                    <a:pt x="16775" y="30797"/>
                  </a:cubicBezTo>
                  <a:lnTo>
                    <a:pt x="16775" y="30803"/>
                  </a:lnTo>
                  <a:cubicBezTo>
                    <a:pt x="16792" y="30763"/>
                    <a:pt x="16809" y="30723"/>
                    <a:pt x="16826" y="30684"/>
                  </a:cubicBezTo>
                  <a:lnTo>
                    <a:pt x="16826" y="30672"/>
                  </a:lnTo>
                  <a:cubicBezTo>
                    <a:pt x="17019" y="30197"/>
                    <a:pt x="17211" y="29704"/>
                    <a:pt x="17421" y="29228"/>
                  </a:cubicBezTo>
                  <a:cubicBezTo>
                    <a:pt x="19284" y="24097"/>
                    <a:pt x="22688" y="19878"/>
                    <a:pt x="27411" y="17239"/>
                  </a:cubicBezTo>
                  <a:cubicBezTo>
                    <a:pt x="27671" y="17064"/>
                    <a:pt x="27909" y="16883"/>
                    <a:pt x="28187" y="16718"/>
                  </a:cubicBezTo>
                  <a:cubicBezTo>
                    <a:pt x="28458" y="16554"/>
                    <a:pt x="28742" y="16413"/>
                    <a:pt x="29025" y="16271"/>
                  </a:cubicBezTo>
                  <a:cubicBezTo>
                    <a:pt x="29274" y="16141"/>
                    <a:pt x="29512" y="15999"/>
                    <a:pt x="29755" y="15869"/>
                  </a:cubicBezTo>
                  <a:cubicBezTo>
                    <a:pt x="30033" y="15722"/>
                    <a:pt x="30322" y="15580"/>
                    <a:pt x="30605" y="15427"/>
                  </a:cubicBezTo>
                  <a:cubicBezTo>
                    <a:pt x="30843" y="15291"/>
                    <a:pt x="31086" y="15167"/>
                    <a:pt x="31324" y="15042"/>
                  </a:cubicBezTo>
                  <a:cubicBezTo>
                    <a:pt x="31403" y="15002"/>
                    <a:pt x="31477" y="14963"/>
                    <a:pt x="31551" y="14923"/>
                  </a:cubicBezTo>
                  <a:cubicBezTo>
                    <a:pt x="31182" y="14815"/>
                    <a:pt x="30809" y="14702"/>
                    <a:pt x="30441" y="14583"/>
                  </a:cubicBezTo>
                  <a:lnTo>
                    <a:pt x="30435" y="14583"/>
                  </a:lnTo>
                  <a:cubicBezTo>
                    <a:pt x="30424" y="14578"/>
                    <a:pt x="30418" y="14572"/>
                    <a:pt x="30407" y="14572"/>
                  </a:cubicBezTo>
                  <a:cubicBezTo>
                    <a:pt x="30401" y="14566"/>
                    <a:pt x="30395" y="14566"/>
                    <a:pt x="30384" y="14566"/>
                  </a:cubicBezTo>
                  <a:cubicBezTo>
                    <a:pt x="30231" y="14515"/>
                    <a:pt x="30072" y="14459"/>
                    <a:pt x="29920" y="14402"/>
                  </a:cubicBezTo>
                  <a:lnTo>
                    <a:pt x="29920" y="14402"/>
                  </a:lnTo>
                  <a:cubicBezTo>
                    <a:pt x="29920" y="14402"/>
                    <a:pt x="29920" y="14402"/>
                    <a:pt x="29921" y="14402"/>
                  </a:cubicBezTo>
                  <a:lnTo>
                    <a:pt x="29921" y="14402"/>
                  </a:lnTo>
                  <a:cubicBezTo>
                    <a:pt x="29046" y="14083"/>
                    <a:pt x="28155" y="13800"/>
                    <a:pt x="27280" y="13473"/>
                  </a:cubicBezTo>
                  <a:lnTo>
                    <a:pt x="27280" y="13473"/>
                  </a:lnTo>
                  <a:cubicBezTo>
                    <a:pt x="27289" y="13479"/>
                    <a:pt x="27300" y="13485"/>
                    <a:pt x="27311" y="13490"/>
                  </a:cubicBezTo>
                  <a:lnTo>
                    <a:pt x="27311" y="13490"/>
                  </a:lnTo>
                  <a:cubicBezTo>
                    <a:pt x="26908" y="13347"/>
                    <a:pt x="26506" y="13203"/>
                    <a:pt x="26114" y="13049"/>
                  </a:cubicBezTo>
                  <a:cubicBezTo>
                    <a:pt x="25814" y="12930"/>
                    <a:pt x="25531" y="12782"/>
                    <a:pt x="25242" y="12641"/>
                  </a:cubicBezTo>
                  <a:cubicBezTo>
                    <a:pt x="23560" y="11956"/>
                    <a:pt x="21997" y="10987"/>
                    <a:pt x="20819" y="9571"/>
                  </a:cubicBezTo>
                  <a:cubicBezTo>
                    <a:pt x="19437" y="7918"/>
                    <a:pt x="18559" y="5902"/>
                    <a:pt x="17919" y="3834"/>
                  </a:cubicBezTo>
                  <a:cubicBezTo>
                    <a:pt x="17772" y="3517"/>
                    <a:pt x="17647" y="3195"/>
                    <a:pt x="17534" y="2866"/>
                  </a:cubicBezTo>
                  <a:cubicBezTo>
                    <a:pt x="17358" y="2328"/>
                    <a:pt x="17223" y="1773"/>
                    <a:pt x="17081" y="1229"/>
                  </a:cubicBezTo>
                  <a:cubicBezTo>
                    <a:pt x="16973" y="822"/>
                    <a:pt x="16888" y="408"/>
                    <a:pt x="16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6758122" y="1495443"/>
              <a:ext cx="172" cy="172"/>
            </a:xfrm>
            <a:custGeom>
              <a:avLst/>
              <a:gdLst/>
              <a:ahLst/>
              <a:cxnLst/>
              <a:rect l="l" t="t" r="r" b="b"/>
              <a:pathLst>
                <a:path w="6" h="6" extrusionOk="0">
                  <a:moveTo>
                    <a:pt x="6" y="0"/>
                  </a:moveTo>
                  <a:cubicBezTo>
                    <a:pt x="6" y="0"/>
                    <a:pt x="0" y="0"/>
                    <a:pt x="0" y="6"/>
                  </a:cubicBezTo>
                  <a:lnTo>
                    <a:pt x="6" y="0"/>
                  </a:ln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37"/>
          <p:cNvGrpSpPr/>
          <p:nvPr/>
        </p:nvGrpSpPr>
        <p:grpSpPr>
          <a:xfrm>
            <a:off x="7194925" y="303225"/>
            <a:ext cx="1869390" cy="1159551"/>
            <a:chOff x="7194925" y="303225"/>
            <a:chExt cx="1869390" cy="1159551"/>
          </a:xfrm>
        </p:grpSpPr>
        <p:sp>
          <p:nvSpPr>
            <p:cNvPr id="1182" name="Google Shape;1182;p37"/>
            <p:cNvSpPr/>
            <p:nvPr/>
          </p:nvSpPr>
          <p:spPr>
            <a:xfrm>
              <a:off x="7201810" y="309438"/>
              <a:ext cx="1857384" cy="1134908"/>
            </a:xfrm>
            <a:custGeom>
              <a:avLst/>
              <a:gdLst/>
              <a:ahLst/>
              <a:cxnLst/>
              <a:rect l="l" t="t" r="r" b="b"/>
              <a:pathLst>
                <a:path w="88489" h="54069" extrusionOk="0">
                  <a:moveTo>
                    <a:pt x="46945" y="0"/>
                  </a:moveTo>
                  <a:cubicBezTo>
                    <a:pt x="45100" y="0"/>
                    <a:pt x="43253" y="362"/>
                    <a:pt x="41558" y="1083"/>
                  </a:cubicBezTo>
                  <a:cubicBezTo>
                    <a:pt x="39785" y="1740"/>
                    <a:pt x="38245" y="2810"/>
                    <a:pt x="36931" y="4130"/>
                  </a:cubicBezTo>
                  <a:cubicBezTo>
                    <a:pt x="36903" y="4136"/>
                    <a:pt x="36880" y="4153"/>
                    <a:pt x="36863" y="4175"/>
                  </a:cubicBezTo>
                  <a:cubicBezTo>
                    <a:pt x="36863" y="4175"/>
                    <a:pt x="36863" y="4175"/>
                    <a:pt x="36863" y="4181"/>
                  </a:cubicBezTo>
                  <a:cubicBezTo>
                    <a:pt x="36852" y="4192"/>
                    <a:pt x="36840" y="4204"/>
                    <a:pt x="36835" y="4221"/>
                  </a:cubicBezTo>
                  <a:cubicBezTo>
                    <a:pt x="36835" y="4226"/>
                    <a:pt x="36829" y="4232"/>
                    <a:pt x="36823" y="4238"/>
                  </a:cubicBezTo>
                  <a:cubicBezTo>
                    <a:pt x="36823" y="4238"/>
                    <a:pt x="36818" y="4238"/>
                    <a:pt x="36818" y="4243"/>
                  </a:cubicBezTo>
                  <a:cubicBezTo>
                    <a:pt x="36784" y="4283"/>
                    <a:pt x="36750" y="4328"/>
                    <a:pt x="36716" y="4374"/>
                  </a:cubicBezTo>
                  <a:cubicBezTo>
                    <a:pt x="36704" y="4379"/>
                    <a:pt x="36699" y="4391"/>
                    <a:pt x="36687" y="4402"/>
                  </a:cubicBezTo>
                  <a:lnTo>
                    <a:pt x="36676" y="4391"/>
                  </a:lnTo>
                  <a:lnTo>
                    <a:pt x="36597" y="4340"/>
                  </a:lnTo>
                  <a:cubicBezTo>
                    <a:pt x="36568" y="4323"/>
                    <a:pt x="36534" y="4300"/>
                    <a:pt x="36506" y="4283"/>
                  </a:cubicBezTo>
                  <a:cubicBezTo>
                    <a:pt x="36472" y="4266"/>
                    <a:pt x="36449" y="4249"/>
                    <a:pt x="36421" y="4232"/>
                  </a:cubicBezTo>
                  <a:cubicBezTo>
                    <a:pt x="36393" y="4215"/>
                    <a:pt x="36365" y="4198"/>
                    <a:pt x="36336" y="4181"/>
                  </a:cubicBezTo>
                  <a:cubicBezTo>
                    <a:pt x="36319" y="4175"/>
                    <a:pt x="36308" y="4175"/>
                    <a:pt x="36297" y="4170"/>
                  </a:cubicBezTo>
                  <a:cubicBezTo>
                    <a:pt x="36155" y="4079"/>
                    <a:pt x="36008" y="4000"/>
                    <a:pt x="35855" y="3926"/>
                  </a:cubicBezTo>
                  <a:cubicBezTo>
                    <a:pt x="34518" y="3244"/>
                    <a:pt x="33207" y="2916"/>
                    <a:pt x="31876" y="2916"/>
                  </a:cubicBezTo>
                  <a:cubicBezTo>
                    <a:pt x="30787" y="2916"/>
                    <a:pt x="29685" y="3135"/>
                    <a:pt x="28544" y="3558"/>
                  </a:cubicBezTo>
                  <a:cubicBezTo>
                    <a:pt x="25921" y="4532"/>
                    <a:pt x="23243" y="6435"/>
                    <a:pt x="22331" y="9176"/>
                  </a:cubicBezTo>
                  <a:lnTo>
                    <a:pt x="22348" y="9176"/>
                  </a:lnTo>
                  <a:cubicBezTo>
                    <a:pt x="22320" y="9250"/>
                    <a:pt x="22297" y="9323"/>
                    <a:pt x="22274" y="9402"/>
                  </a:cubicBezTo>
                  <a:cubicBezTo>
                    <a:pt x="22269" y="9414"/>
                    <a:pt x="22263" y="9425"/>
                    <a:pt x="22263" y="9436"/>
                  </a:cubicBezTo>
                  <a:lnTo>
                    <a:pt x="22218" y="9436"/>
                  </a:lnTo>
                  <a:cubicBezTo>
                    <a:pt x="22184" y="9436"/>
                    <a:pt x="22161" y="9436"/>
                    <a:pt x="22127" y="9442"/>
                  </a:cubicBezTo>
                  <a:lnTo>
                    <a:pt x="21918" y="9442"/>
                  </a:lnTo>
                  <a:lnTo>
                    <a:pt x="21918" y="9431"/>
                  </a:lnTo>
                  <a:cubicBezTo>
                    <a:pt x="21622" y="9403"/>
                    <a:pt x="21324" y="9389"/>
                    <a:pt x="21026" y="9389"/>
                  </a:cubicBezTo>
                  <a:cubicBezTo>
                    <a:pt x="20776" y="9389"/>
                    <a:pt x="20526" y="9399"/>
                    <a:pt x="20275" y="9419"/>
                  </a:cubicBezTo>
                  <a:cubicBezTo>
                    <a:pt x="17597" y="9533"/>
                    <a:pt x="15807" y="10807"/>
                    <a:pt x="14176" y="12834"/>
                  </a:cubicBezTo>
                  <a:cubicBezTo>
                    <a:pt x="13100" y="14199"/>
                    <a:pt x="11888" y="15598"/>
                    <a:pt x="11520" y="17342"/>
                  </a:cubicBezTo>
                  <a:cubicBezTo>
                    <a:pt x="11282" y="18498"/>
                    <a:pt x="11288" y="19715"/>
                    <a:pt x="11469" y="20882"/>
                  </a:cubicBezTo>
                  <a:lnTo>
                    <a:pt x="11480" y="20882"/>
                  </a:lnTo>
                  <a:lnTo>
                    <a:pt x="11492" y="20938"/>
                  </a:lnTo>
                  <a:cubicBezTo>
                    <a:pt x="11503" y="21018"/>
                    <a:pt x="11520" y="21091"/>
                    <a:pt x="11531" y="21165"/>
                  </a:cubicBezTo>
                  <a:lnTo>
                    <a:pt x="11520" y="21165"/>
                  </a:lnTo>
                  <a:cubicBezTo>
                    <a:pt x="11503" y="21171"/>
                    <a:pt x="11486" y="21171"/>
                    <a:pt x="11469" y="21176"/>
                  </a:cubicBezTo>
                  <a:cubicBezTo>
                    <a:pt x="11452" y="21176"/>
                    <a:pt x="11441" y="21176"/>
                    <a:pt x="11429" y="21182"/>
                  </a:cubicBezTo>
                  <a:cubicBezTo>
                    <a:pt x="11401" y="21182"/>
                    <a:pt x="11373" y="21188"/>
                    <a:pt x="11350" y="21193"/>
                  </a:cubicBezTo>
                  <a:cubicBezTo>
                    <a:pt x="11299" y="21205"/>
                    <a:pt x="11254" y="21216"/>
                    <a:pt x="11208" y="21227"/>
                  </a:cubicBezTo>
                  <a:lnTo>
                    <a:pt x="11106" y="21256"/>
                  </a:lnTo>
                  <a:cubicBezTo>
                    <a:pt x="8484" y="21561"/>
                    <a:pt x="5772" y="22145"/>
                    <a:pt x="3761" y="23917"/>
                  </a:cubicBezTo>
                  <a:cubicBezTo>
                    <a:pt x="1779" y="25820"/>
                    <a:pt x="335" y="28459"/>
                    <a:pt x="91" y="31212"/>
                  </a:cubicBezTo>
                  <a:cubicBezTo>
                    <a:pt x="1" y="34219"/>
                    <a:pt x="1349" y="37328"/>
                    <a:pt x="4039" y="38834"/>
                  </a:cubicBezTo>
                  <a:cubicBezTo>
                    <a:pt x="5294" y="39738"/>
                    <a:pt x="6785" y="40011"/>
                    <a:pt x="8289" y="40011"/>
                  </a:cubicBezTo>
                  <a:cubicBezTo>
                    <a:pt x="8603" y="40011"/>
                    <a:pt x="8918" y="39999"/>
                    <a:pt x="9232" y="39978"/>
                  </a:cubicBezTo>
                  <a:cubicBezTo>
                    <a:pt x="9294" y="39978"/>
                    <a:pt x="9351" y="39973"/>
                    <a:pt x="9413" y="39967"/>
                  </a:cubicBezTo>
                  <a:lnTo>
                    <a:pt x="9521" y="39967"/>
                  </a:lnTo>
                  <a:lnTo>
                    <a:pt x="9560" y="39961"/>
                  </a:lnTo>
                  <a:cubicBezTo>
                    <a:pt x="9577" y="39961"/>
                    <a:pt x="9594" y="39956"/>
                    <a:pt x="9611" y="39956"/>
                  </a:cubicBezTo>
                  <a:cubicBezTo>
                    <a:pt x="9628" y="40074"/>
                    <a:pt x="9645" y="40193"/>
                    <a:pt x="9662" y="40312"/>
                  </a:cubicBezTo>
                  <a:cubicBezTo>
                    <a:pt x="9600" y="41377"/>
                    <a:pt x="10076" y="42459"/>
                    <a:pt x="10325" y="43478"/>
                  </a:cubicBezTo>
                  <a:cubicBezTo>
                    <a:pt x="11271" y="46185"/>
                    <a:pt x="14023" y="47788"/>
                    <a:pt x="16543" y="48813"/>
                  </a:cubicBezTo>
                  <a:cubicBezTo>
                    <a:pt x="17288" y="49050"/>
                    <a:pt x="18056" y="49134"/>
                    <a:pt x="18829" y="49134"/>
                  </a:cubicBezTo>
                  <a:cubicBezTo>
                    <a:pt x="20065" y="49134"/>
                    <a:pt x="21318" y="48920"/>
                    <a:pt x="22524" y="48773"/>
                  </a:cubicBezTo>
                  <a:cubicBezTo>
                    <a:pt x="23758" y="48524"/>
                    <a:pt x="24789" y="47799"/>
                    <a:pt x="25786" y="47091"/>
                  </a:cubicBezTo>
                  <a:cubicBezTo>
                    <a:pt x="26726" y="46412"/>
                    <a:pt x="27581" y="45630"/>
                    <a:pt x="28334" y="44752"/>
                  </a:cubicBezTo>
                  <a:cubicBezTo>
                    <a:pt x="28357" y="44735"/>
                    <a:pt x="28374" y="44718"/>
                    <a:pt x="28391" y="44696"/>
                  </a:cubicBezTo>
                  <a:cubicBezTo>
                    <a:pt x="28436" y="44645"/>
                    <a:pt x="28481" y="44594"/>
                    <a:pt x="28527" y="44537"/>
                  </a:cubicBezTo>
                  <a:cubicBezTo>
                    <a:pt x="28532" y="44531"/>
                    <a:pt x="28538" y="44520"/>
                    <a:pt x="28544" y="44514"/>
                  </a:cubicBezTo>
                  <a:cubicBezTo>
                    <a:pt x="28589" y="44463"/>
                    <a:pt x="28634" y="44413"/>
                    <a:pt x="28679" y="44356"/>
                  </a:cubicBezTo>
                  <a:cubicBezTo>
                    <a:pt x="28691" y="44339"/>
                    <a:pt x="28708" y="44316"/>
                    <a:pt x="28725" y="44294"/>
                  </a:cubicBezTo>
                  <a:cubicBezTo>
                    <a:pt x="28759" y="44345"/>
                    <a:pt x="28798" y="44390"/>
                    <a:pt x="28832" y="44435"/>
                  </a:cubicBezTo>
                  <a:cubicBezTo>
                    <a:pt x="28844" y="44452"/>
                    <a:pt x="28849" y="44463"/>
                    <a:pt x="28861" y="44475"/>
                  </a:cubicBezTo>
                  <a:lnTo>
                    <a:pt x="28878" y="44486"/>
                  </a:lnTo>
                  <a:cubicBezTo>
                    <a:pt x="28889" y="44503"/>
                    <a:pt x="28906" y="44520"/>
                    <a:pt x="28923" y="44537"/>
                  </a:cubicBezTo>
                  <a:cubicBezTo>
                    <a:pt x="28934" y="44548"/>
                    <a:pt x="28946" y="44560"/>
                    <a:pt x="28957" y="44571"/>
                  </a:cubicBezTo>
                  <a:cubicBezTo>
                    <a:pt x="28968" y="44577"/>
                    <a:pt x="28985" y="44594"/>
                    <a:pt x="28997" y="44605"/>
                  </a:cubicBezTo>
                  <a:cubicBezTo>
                    <a:pt x="29897" y="45596"/>
                    <a:pt x="31047" y="46372"/>
                    <a:pt x="32247" y="46950"/>
                  </a:cubicBezTo>
                  <a:cubicBezTo>
                    <a:pt x="33516" y="47561"/>
                    <a:pt x="34909" y="47827"/>
                    <a:pt x="36308" y="47850"/>
                  </a:cubicBezTo>
                  <a:cubicBezTo>
                    <a:pt x="36308" y="47844"/>
                    <a:pt x="36314" y="47839"/>
                    <a:pt x="36314" y="47839"/>
                  </a:cubicBezTo>
                  <a:lnTo>
                    <a:pt x="36529" y="47850"/>
                  </a:lnTo>
                  <a:lnTo>
                    <a:pt x="36636" y="47850"/>
                  </a:lnTo>
                  <a:cubicBezTo>
                    <a:pt x="36631" y="47861"/>
                    <a:pt x="36625" y="47878"/>
                    <a:pt x="36619" y="47895"/>
                  </a:cubicBezTo>
                  <a:lnTo>
                    <a:pt x="36608" y="47924"/>
                  </a:lnTo>
                  <a:cubicBezTo>
                    <a:pt x="36580" y="47980"/>
                    <a:pt x="36557" y="48043"/>
                    <a:pt x="36534" y="48099"/>
                  </a:cubicBezTo>
                  <a:cubicBezTo>
                    <a:pt x="36529" y="48111"/>
                    <a:pt x="36523" y="48128"/>
                    <a:pt x="36523" y="48139"/>
                  </a:cubicBezTo>
                  <a:cubicBezTo>
                    <a:pt x="36517" y="48150"/>
                    <a:pt x="36512" y="48156"/>
                    <a:pt x="36512" y="48167"/>
                  </a:cubicBezTo>
                  <a:cubicBezTo>
                    <a:pt x="36500" y="48196"/>
                    <a:pt x="36489" y="48218"/>
                    <a:pt x="36489" y="48247"/>
                  </a:cubicBezTo>
                  <a:cubicBezTo>
                    <a:pt x="35787" y="50104"/>
                    <a:pt x="34960" y="51905"/>
                    <a:pt x="34303" y="53774"/>
                  </a:cubicBezTo>
                  <a:lnTo>
                    <a:pt x="34201" y="54068"/>
                  </a:lnTo>
                  <a:cubicBezTo>
                    <a:pt x="34994" y="53440"/>
                    <a:pt x="35815" y="52839"/>
                    <a:pt x="36574" y="52177"/>
                  </a:cubicBezTo>
                  <a:cubicBezTo>
                    <a:pt x="38024" y="50835"/>
                    <a:pt x="39593" y="49628"/>
                    <a:pt x="41144" y="48399"/>
                  </a:cubicBezTo>
                  <a:lnTo>
                    <a:pt x="41127" y="48399"/>
                  </a:lnTo>
                  <a:cubicBezTo>
                    <a:pt x="41212" y="48331"/>
                    <a:pt x="41292" y="48258"/>
                    <a:pt x="41371" y="48184"/>
                  </a:cubicBezTo>
                  <a:cubicBezTo>
                    <a:pt x="41382" y="48173"/>
                    <a:pt x="41399" y="48156"/>
                    <a:pt x="41410" y="48145"/>
                  </a:cubicBezTo>
                  <a:lnTo>
                    <a:pt x="41473" y="48128"/>
                  </a:lnTo>
                  <a:cubicBezTo>
                    <a:pt x="41501" y="48122"/>
                    <a:pt x="41529" y="48116"/>
                    <a:pt x="41558" y="48111"/>
                  </a:cubicBezTo>
                  <a:cubicBezTo>
                    <a:pt x="41660" y="48088"/>
                    <a:pt x="41762" y="48065"/>
                    <a:pt x="41864" y="48037"/>
                  </a:cubicBezTo>
                  <a:cubicBezTo>
                    <a:pt x="41943" y="48014"/>
                    <a:pt x="42028" y="48003"/>
                    <a:pt x="42113" y="47986"/>
                  </a:cubicBezTo>
                  <a:lnTo>
                    <a:pt x="42147" y="47975"/>
                  </a:lnTo>
                  <a:lnTo>
                    <a:pt x="42158" y="47969"/>
                  </a:lnTo>
                  <a:cubicBezTo>
                    <a:pt x="42543" y="47924"/>
                    <a:pt x="42917" y="47844"/>
                    <a:pt x="43285" y="47731"/>
                  </a:cubicBezTo>
                  <a:cubicBezTo>
                    <a:pt x="44638" y="47352"/>
                    <a:pt x="45862" y="46627"/>
                    <a:pt x="46977" y="45789"/>
                  </a:cubicBezTo>
                  <a:cubicBezTo>
                    <a:pt x="47436" y="45500"/>
                    <a:pt x="47867" y="45171"/>
                    <a:pt x="48263" y="44798"/>
                  </a:cubicBezTo>
                  <a:cubicBezTo>
                    <a:pt x="48297" y="44775"/>
                    <a:pt x="48331" y="44752"/>
                    <a:pt x="48359" y="44724"/>
                  </a:cubicBezTo>
                  <a:cubicBezTo>
                    <a:pt x="48365" y="44724"/>
                    <a:pt x="48371" y="44713"/>
                    <a:pt x="48376" y="44713"/>
                  </a:cubicBezTo>
                  <a:lnTo>
                    <a:pt x="48456" y="44645"/>
                  </a:lnTo>
                  <a:lnTo>
                    <a:pt x="48506" y="44605"/>
                  </a:lnTo>
                  <a:cubicBezTo>
                    <a:pt x="48523" y="44588"/>
                    <a:pt x="48540" y="44577"/>
                    <a:pt x="48557" y="44565"/>
                  </a:cubicBezTo>
                  <a:cubicBezTo>
                    <a:pt x="48580" y="44554"/>
                    <a:pt x="48603" y="44543"/>
                    <a:pt x="48625" y="44526"/>
                  </a:cubicBezTo>
                  <a:cubicBezTo>
                    <a:pt x="48682" y="44588"/>
                    <a:pt x="48739" y="44645"/>
                    <a:pt x="48795" y="44707"/>
                  </a:cubicBezTo>
                  <a:cubicBezTo>
                    <a:pt x="48795" y="44707"/>
                    <a:pt x="48784" y="44713"/>
                    <a:pt x="48784" y="44718"/>
                  </a:cubicBezTo>
                  <a:cubicBezTo>
                    <a:pt x="49475" y="45511"/>
                    <a:pt x="50358" y="46111"/>
                    <a:pt x="51355" y="46463"/>
                  </a:cubicBezTo>
                  <a:cubicBezTo>
                    <a:pt x="52410" y="46796"/>
                    <a:pt x="53495" y="46952"/>
                    <a:pt x="54577" y="46952"/>
                  </a:cubicBezTo>
                  <a:cubicBezTo>
                    <a:pt x="58222" y="46952"/>
                    <a:pt x="61846" y="45182"/>
                    <a:pt x="64239" y="42436"/>
                  </a:cubicBezTo>
                  <a:cubicBezTo>
                    <a:pt x="65309" y="41371"/>
                    <a:pt x="66136" y="40108"/>
                    <a:pt x="66827" y="38778"/>
                  </a:cubicBezTo>
                  <a:lnTo>
                    <a:pt x="66838" y="38761"/>
                  </a:lnTo>
                  <a:lnTo>
                    <a:pt x="66923" y="38602"/>
                  </a:lnTo>
                  <a:cubicBezTo>
                    <a:pt x="66923" y="38596"/>
                    <a:pt x="66929" y="38591"/>
                    <a:pt x="66929" y="38585"/>
                  </a:cubicBezTo>
                  <a:lnTo>
                    <a:pt x="66940" y="38574"/>
                  </a:lnTo>
                  <a:cubicBezTo>
                    <a:pt x="66946" y="38568"/>
                    <a:pt x="66946" y="38562"/>
                    <a:pt x="66952" y="38551"/>
                  </a:cubicBezTo>
                  <a:cubicBezTo>
                    <a:pt x="66957" y="38545"/>
                    <a:pt x="66963" y="38540"/>
                    <a:pt x="66969" y="38528"/>
                  </a:cubicBezTo>
                  <a:cubicBezTo>
                    <a:pt x="67042" y="38591"/>
                    <a:pt x="67122" y="38647"/>
                    <a:pt x="67195" y="38704"/>
                  </a:cubicBezTo>
                  <a:cubicBezTo>
                    <a:pt x="67201" y="38710"/>
                    <a:pt x="67207" y="38710"/>
                    <a:pt x="67212" y="38715"/>
                  </a:cubicBezTo>
                  <a:lnTo>
                    <a:pt x="67212" y="38721"/>
                  </a:lnTo>
                  <a:cubicBezTo>
                    <a:pt x="68707" y="40103"/>
                    <a:pt x="70661" y="40924"/>
                    <a:pt x="72621" y="41422"/>
                  </a:cubicBezTo>
                  <a:cubicBezTo>
                    <a:pt x="73142" y="41514"/>
                    <a:pt x="73680" y="41562"/>
                    <a:pt x="74219" y="41562"/>
                  </a:cubicBezTo>
                  <a:cubicBezTo>
                    <a:pt x="75221" y="41562"/>
                    <a:pt x="76227" y="41394"/>
                    <a:pt x="77140" y="41015"/>
                  </a:cubicBezTo>
                  <a:cubicBezTo>
                    <a:pt x="79122" y="40024"/>
                    <a:pt x="80764" y="38421"/>
                    <a:pt x="81857" y="36501"/>
                  </a:cubicBezTo>
                  <a:cubicBezTo>
                    <a:pt x="82577" y="35408"/>
                    <a:pt x="82775" y="34122"/>
                    <a:pt x="82843" y="32843"/>
                  </a:cubicBezTo>
                  <a:lnTo>
                    <a:pt x="82843" y="32803"/>
                  </a:lnTo>
                  <a:cubicBezTo>
                    <a:pt x="82843" y="32718"/>
                    <a:pt x="82848" y="32633"/>
                    <a:pt x="82848" y="32548"/>
                  </a:cubicBezTo>
                  <a:cubicBezTo>
                    <a:pt x="82848" y="32537"/>
                    <a:pt x="82848" y="32531"/>
                    <a:pt x="82848" y="32520"/>
                  </a:cubicBezTo>
                  <a:lnTo>
                    <a:pt x="82854" y="32520"/>
                  </a:lnTo>
                  <a:cubicBezTo>
                    <a:pt x="82933" y="32508"/>
                    <a:pt x="83013" y="32491"/>
                    <a:pt x="83092" y="32474"/>
                  </a:cubicBezTo>
                  <a:cubicBezTo>
                    <a:pt x="83120" y="32474"/>
                    <a:pt x="83143" y="32469"/>
                    <a:pt x="83171" y="32463"/>
                  </a:cubicBezTo>
                  <a:lnTo>
                    <a:pt x="83183" y="32463"/>
                  </a:lnTo>
                  <a:cubicBezTo>
                    <a:pt x="83216" y="32463"/>
                    <a:pt x="83245" y="32452"/>
                    <a:pt x="83279" y="32446"/>
                  </a:cubicBezTo>
                  <a:cubicBezTo>
                    <a:pt x="83307" y="32440"/>
                    <a:pt x="83335" y="32435"/>
                    <a:pt x="83364" y="32429"/>
                  </a:cubicBezTo>
                  <a:cubicBezTo>
                    <a:pt x="83375" y="32423"/>
                    <a:pt x="83386" y="32418"/>
                    <a:pt x="83403" y="32412"/>
                  </a:cubicBezTo>
                  <a:cubicBezTo>
                    <a:pt x="84915" y="32101"/>
                    <a:pt x="86377" y="31438"/>
                    <a:pt x="87249" y="30107"/>
                  </a:cubicBezTo>
                  <a:cubicBezTo>
                    <a:pt x="88245" y="28459"/>
                    <a:pt x="88489" y="26443"/>
                    <a:pt x="88381" y="24557"/>
                  </a:cubicBezTo>
                  <a:cubicBezTo>
                    <a:pt x="88279" y="23357"/>
                    <a:pt x="87826" y="22235"/>
                    <a:pt x="87475" y="21103"/>
                  </a:cubicBezTo>
                  <a:cubicBezTo>
                    <a:pt x="86569" y="18265"/>
                    <a:pt x="84196" y="16068"/>
                    <a:pt x="81359" y="15219"/>
                  </a:cubicBezTo>
                  <a:cubicBezTo>
                    <a:pt x="80232" y="14873"/>
                    <a:pt x="79094" y="14494"/>
                    <a:pt x="77916" y="14386"/>
                  </a:cubicBezTo>
                  <a:cubicBezTo>
                    <a:pt x="77590" y="14372"/>
                    <a:pt x="77265" y="14364"/>
                    <a:pt x="76940" y="14364"/>
                  </a:cubicBezTo>
                  <a:cubicBezTo>
                    <a:pt x="76506" y="14364"/>
                    <a:pt x="76073" y="14377"/>
                    <a:pt x="75639" y="14403"/>
                  </a:cubicBezTo>
                  <a:lnTo>
                    <a:pt x="75639" y="14409"/>
                  </a:lnTo>
                  <a:cubicBezTo>
                    <a:pt x="75625" y="14403"/>
                    <a:pt x="75609" y="14400"/>
                    <a:pt x="75593" y="14400"/>
                  </a:cubicBezTo>
                  <a:cubicBezTo>
                    <a:pt x="75577" y="14400"/>
                    <a:pt x="75560" y="14403"/>
                    <a:pt x="75543" y="14409"/>
                  </a:cubicBezTo>
                  <a:lnTo>
                    <a:pt x="75537" y="14409"/>
                  </a:lnTo>
                  <a:lnTo>
                    <a:pt x="75520" y="14414"/>
                  </a:lnTo>
                  <a:lnTo>
                    <a:pt x="75503" y="14414"/>
                  </a:lnTo>
                  <a:cubicBezTo>
                    <a:pt x="75486" y="14414"/>
                    <a:pt x="75469" y="14414"/>
                    <a:pt x="75458" y="14420"/>
                  </a:cubicBezTo>
                  <a:lnTo>
                    <a:pt x="75350" y="14420"/>
                  </a:lnTo>
                  <a:cubicBezTo>
                    <a:pt x="75350" y="14420"/>
                    <a:pt x="75350" y="14414"/>
                    <a:pt x="75345" y="14409"/>
                  </a:cubicBezTo>
                  <a:cubicBezTo>
                    <a:pt x="75339" y="14380"/>
                    <a:pt x="75328" y="14352"/>
                    <a:pt x="75322" y="14329"/>
                  </a:cubicBezTo>
                  <a:cubicBezTo>
                    <a:pt x="75294" y="14250"/>
                    <a:pt x="75271" y="14171"/>
                    <a:pt x="75243" y="14092"/>
                  </a:cubicBezTo>
                  <a:lnTo>
                    <a:pt x="75260" y="14092"/>
                  </a:lnTo>
                  <a:cubicBezTo>
                    <a:pt x="74563" y="11804"/>
                    <a:pt x="72807" y="9969"/>
                    <a:pt x="70780" y="8712"/>
                  </a:cubicBezTo>
                  <a:cubicBezTo>
                    <a:pt x="69591" y="7902"/>
                    <a:pt x="68215" y="7443"/>
                    <a:pt x="66816" y="7154"/>
                  </a:cubicBezTo>
                  <a:cubicBezTo>
                    <a:pt x="66029" y="6965"/>
                    <a:pt x="65223" y="6853"/>
                    <a:pt x="64416" y="6853"/>
                  </a:cubicBezTo>
                  <a:cubicBezTo>
                    <a:pt x="63969" y="6853"/>
                    <a:pt x="63522" y="6887"/>
                    <a:pt x="63078" y="6962"/>
                  </a:cubicBezTo>
                  <a:cubicBezTo>
                    <a:pt x="62013" y="7137"/>
                    <a:pt x="60960" y="7420"/>
                    <a:pt x="60003" y="7924"/>
                  </a:cubicBezTo>
                  <a:cubicBezTo>
                    <a:pt x="59918" y="7964"/>
                    <a:pt x="59839" y="8009"/>
                    <a:pt x="59754" y="8055"/>
                  </a:cubicBezTo>
                  <a:cubicBezTo>
                    <a:pt x="59754" y="8055"/>
                    <a:pt x="59759" y="8060"/>
                    <a:pt x="59759" y="8060"/>
                  </a:cubicBezTo>
                  <a:cubicBezTo>
                    <a:pt x="59725" y="8077"/>
                    <a:pt x="59697" y="8094"/>
                    <a:pt x="59674" y="8117"/>
                  </a:cubicBezTo>
                  <a:lnTo>
                    <a:pt x="59629" y="8145"/>
                  </a:lnTo>
                  <a:lnTo>
                    <a:pt x="59635" y="8140"/>
                  </a:lnTo>
                  <a:lnTo>
                    <a:pt x="59612" y="8157"/>
                  </a:lnTo>
                  <a:lnTo>
                    <a:pt x="59527" y="8208"/>
                  </a:lnTo>
                  <a:cubicBezTo>
                    <a:pt x="59516" y="8219"/>
                    <a:pt x="59505" y="8225"/>
                    <a:pt x="59493" y="8230"/>
                  </a:cubicBezTo>
                  <a:lnTo>
                    <a:pt x="59476" y="8202"/>
                  </a:lnTo>
                  <a:cubicBezTo>
                    <a:pt x="59476" y="8202"/>
                    <a:pt x="59476" y="8196"/>
                    <a:pt x="59476" y="8196"/>
                  </a:cubicBezTo>
                  <a:lnTo>
                    <a:pt x="59437" y="8117"/>
                  </a:lnTo>
                  <a:cubicBezTo>
                    <a:pt x="59420" y="8089"/>
                    <a:pt x="59408" y="8060"/>
                    <a:pt x="59391" y="8032"/>
                  </a:cubicBezTo>
                  <a:cubicBezTo>
                    <a:pt x="59380" y="8004"/>
                    <a:pt x="59357" y="7958"/>
                    <a:pt x="59335" y="7924"/>
                  </a:cubicBezTo>
                  <a:cubicBezTo>
                    <a:pt x="59329" y="7907"/>
                    <a:pt x="59323" y="7890"/>
                    <a:pt x="59312" y="7873"/>
                  </a:cubicBezTo>
                  <a:cubicBezTo>
                    <a:pt x="59301" y="7862"/>
                    <a:pt x="59295" y="7856"/>
                    <a:pt x="59289" y="7839"/>
                  </a:cubicBezTo>
                  <a:cubicBezTo>
                    <a:pt x="59278" y="7822"/>
                    <a:pt x="59267" y="7800"/>
                    <a:pt x="59250" y="7783"/>
                  </a:cubicBezTo>
                  <a:cubicBezTo>
                    <a:pt x="58332" y="6090"/>
                    <a:pt x="57052" y="4583"/>
                    <a:pt x="55687" y="3252"/>
                  </a:cubicBezTo>
                  <a:cubicBezTo>
                    <a:pt x="53310" y="1079"/>
                    <a:pt x="50131" y="0"/>
                    <a:pt x="46945"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dk1"/>
                  </a:solidFill>
                  <a:latin typeface="Pridi"/>
                  <a:ea typeface="Pridi"/>
                  <a:cs typeface="Pridi"/>
                  <a:sym typeface="Pridi"/>
                </a:rPr>
                <a:t>Salam Kenal!</a:t>
              </a:r>
              <a:endParaRPr sz="1800" dirty="0">
                <a:solidFill>
                  <a:schemeClr val="dk1"/>
                </a:solidFill>
                <a:latin typeface="Pridi"/>
                <a:ea typeface="Pridi"/>
                <a:cs typeface="Pridi"/>
                <a:sym typeface="Pridi"/>
              </a:endParaRPr>
            </a:p>
          </p:txBody>
        </p:sp>
        <p:sp>
          <p:nvSpPr>
            <p:cNvPr id="1183" name="Google Shape;1183;p37"/>
            <p:cNvSpPr/>
            <p:nvPr/>
          </p:nvSpPr>
          <p:spPr>
            <a:xfrm>
              <a:off x="7217154" y="884442"/>
              <a:ext cx="1840613" cy="561336"/>
            </a:xfrm>
            <a:custGeom>
              <a:avLst/>
              <a:gdLst/>
              <a:ahLst/>
              <a:cxnLst/>
              <a:rect l="l" t="t" r="r" b="b"/>
              <a:pathLst>
                <a:path w="87690" h="26743" extrusionOk="0">
                  <a:moveTo>
                    <a:pt x="87690" y="1"/>
                  </a:moveTo>
                  <a:lnTo>
                    <a:pt x="87690" y="1"/>
                  </a:lnTo>
                  <a:cubicBezTo>
                    <a:pt x="86773" y="810"/>
                    <a:pt x="85849" y="1609"/>
                    <a:pt x="84790" y="2243"/>
                  </a:cubicBezTo>
                  <a:cubicBezTo>
                    <a:pt x="83074" y="3189"/>
                    <a:pt x="81308" y="4010"/>
                    <a:pt x="79546" y="4865"/>
                  </a:cubicBezTo>
                  <a:cubicBezTo>
                    <a:pt x="75961" y="6349"/>
                    <a:pt x="72394" y="7855"/>
                    <a:pt x="68684" y="9005"/>
                  </a:cubicBezTo>
                  <a:cubicBezTo>
                    <a:pt x="64924" y="10166"/>
                    <a:pt x="61056" y="10874"/>
                    <a:pt x="57182" y="11582"/>
                  </a:cubicBezTo>
                  <a:cubicBezTo>
                    <a:pt x="53008" y="12199"/>
                    <a:pt x="48801" y="12522"/>
                    <a:pt x="44587" y="12697"/>
                  </a:cubicBezTo>
                  <a:cubicBezTo>
                    <a:pt x="42284" y="12842"/>
                    <a:pt x="39980" y="12911"/>
                    <a:pt x="37677" y="12911"/>
                  </a:cubicBezTo>
                  <a:cubicBezTo>
                    <a:pt x="34836" y="12911"/>
                    <a:pt x="31997" y="12806"/>
                    <a:pt x="29160" y="12613"/>
                  </a:cubicBezTo>
                  <a:cubicBezTo>
                    <a:pt x="22534" y="12075"/>
                    <a:pt x="15937" y="11174"/>
                    <a:pt x="9407" y="9917"/>
                  </a:cubicBezTo>
                  <a:cubicBezTo>
                    <a:pt x="6236" y="9430"/>
                    <a:pt x="3098" y="8767"/>
                    <a:pt x="0" y="7935"/>
                  </a:cubicBezTo>
                  <a:lnTo>
                    <a:pt x="0" y="7935"/>
                  </a:lnTo>
                  <a:cubicBezTo>
                    <a:pt x="12" y="7963"/>
                    <a:pt x="29" y="7991"/>
                    <a:pt x="40" y="8020"/>
                  </a:cubicBezTo>
                  <a:cubicBezTo>
                    <a:pt x="63" y="8065"/>
                    <a:pt x="85" y="8116"/>
                    <a:pt x="102" y="8167"/>
                  </a:cubicBezTo>
                  <a:cubicBezTo>
                    <a:pt x="114" y="8207"/>
                    <a:pt x="108" y="8246"/>
                    <a:pt x="91" y="8280"/>
                  </a:cubicBezTo>
                  <a:lnTo>
                    <a:pt x="204" y="8314"/>
                  </a:lnTo>
                  <a:cubicBezTo>
                    <a:pt x="131" y="8439"/>
                    <a:pt x="301" y="8643"/>
                    <a:pt x="363" y="8767"/>
                  </a:cubicBezTo>
                  <a:cubicBezTo>
                    <a:pt x="878" y="9821"/>
                    <a:pt x="1864" y="10545"/>
                    <a:pt x="2787" y="11219"/>
                  </a:cubicBezTo>
                  <a:cubicBezTo>
                    <a:pt x="2775" y="11327"/>
                    <a:pt x="2860" y="11401"/>
                    <a:pt x="2945" y="11440"/>
                  </a:cubicBezTo>
                  <a:cubicBezTo>
                    <a:pt x="3755" y="11933"/>
                    <a:pt x="4661" y="12216"/>
                    <a:pt x="5567" y="12465"/>
                  </a:cubicBezTo>
                  <a:cubicBezTo>
                    <a:pt x="5635" y="12590"/>
                    <a:pt x="5771" y="12618"/>
                    <a:pt x="5896" y="12647"/>
                  </a:cubicBezTo>
                  <a:cubicBezTo>
                    <a:pt x="6296" y="12748"/>
                    <a:pt x="6699" y="12776"/>
                    <a:pt x="7105" y="12776"/>
                  </a:cubicBezTo>
                  <a:cubicBezTo>
                    <a:pt x="7645" y="12776"/>
                    <a:pt x="8188" y="12725"/>
                    <a:pt x="8730" y="12725"/>
                  </a:cubicBezTo>
                  <a:cubicBezTo>
                    <a:pt x="8761" y="12725"/>
                    <a:pt x="8792" y="12725"/>
                    <a:pt x="8824" y="12726"/>
                  </a:cubicBezTo>
                  <a:cubicBezTo>
                    <a:pt x="8977" y="13151"/>
                    <a:pt x="8790" y="13683"/>
                    <a:pt x="9062" y="14062"/>
                  </a:cubicBezTo>
                  <a:cubicBezTo>
                    <a:pt x="9062" y="14787"/>
                    <a:pt x="9328" y="15478"/>
                    <a:pt x="9452" y="16186"/>
                  </a:cubicBezTo>
                  <a:cubicBezTo>
                    <a:pt x="9464" y="16271"/>
                    <a:pt x="9532" y="16333"/>
                    <a:pt x="9617" y="16333"/>
                  </a:cubicBezTo>
                  <a:cubicBezTo>
                    <a:pt x="9690" y="16486"/>
                    <a:pt x="9764" y="16645"/>
                    <a:pt x="9837" y="16798"/>
                  </a:cubicBezTo>
                  <a:cubicBezTo>
                    <a:pt x="9917" y="16956"/>
                    <a:pt x="9979" y="17092"/>
                    <a:pt x="10053" y="17239"/>
                  </a:cubicBezTo>
                  <a:cubicBezTo>
                    <a:pt x="9213" y="17327"/>
                    <a:pt x="12460" y="20147"/>
                    <a:pt x="12902" y="20147"/>
                  </a:cubicBezTo>
                  <a:cubicBezTo>
                    <a:pt x="12920" y="20147"/>
                    <a:pt x="12933" y="20142"/>
                    <a:pt x="12941" y="20133"/>
                  </a:cubicBezTo>
                  <a:cubicBezTo>
                    <a:pt x="13575" y="20541"/>
                    <a:pt x="14232" y="20915"/>
                    <a:pt x="14912" y="21255"/>
                  </a:cubicBezTo>
                  <a:cubicBezTo>
                    <a:pt x="15018" y="21296"/>
                    <a:pt x="15137" y="21395"/>
                    <a:pt x="15257" y="21395"/>
                  </a:cubicBezTo>
                  <a:cubicBezTo>
                    <a:pt x="15283" y="21395"/>
                    <a:pt x="15310" y="21390"/>
                    <a:pt x="15336" y="21379"/>
                  </a:cubicBezTo>
                  <a:cubicBezTo>
                    <a:pt x="15387" y="21402"/>
                    <a:pt x="15444" y="21425"/>
                    <a:pt x="15495" y="21447"/>
                  </a:cubicBezTo>
                  <a:cubicBezTo>
                    <a:pt x="15461" y="21708"/>
                    <a:pt x="15812" y="21657"/>
                    <a:pt x="15982" y="21691"/>
                  </a:cubicBezTo>
                  <a:cubicBezTo>
                    <a:pt x="16469" y="21753"/>
                    <a:pt x="16962" y="21815"/>
                    <a:pt x="17455" y="21861"/>
                  </a:cubicBezTo>
                  <a:cubicBezTo>
                    <a:pt x="17801" y="21893"/>
                    <a:pt x="18148" y="21910"/>
                    <a:pt x="18494" y="21910"/>
                  </a:cubicBezTo>
                  <a:cubicBezTo>
                    <a:pt x="19166" y="21910"/>
                    <a:pt x="19836" y="21848"/>
                    <a:pt x="20501" y="21725"/>
                  </a:cubicBezTo>
                  <a:cubicBezTo>
                    <a:pt x="20994" y="21679"/>
                    <a:pt x="21492" y="21640"/>
                    <a:pt x="21979" y="21583"/>
                  </a:cubicBezTo>
                  <a:cubicBezTo>
                    <a:pt x="22110" y="21566"/>
                    <a:pt x="22195" y="21408"/>
                    <a:pt x="22098" y="21306"/>
                  </a:cubicBezTo>
                  <a:cubicBezTo>
                    <a:pt x="22540" y="21164"/>
                    <a:pt x="23129" y="21124"/>
                    <a:pt x="23486" y="20830"/>
                  </a:cubicBezTo>
                  <a:cubicBezTo>
                    <a:pt x="23519" y="20847"/>
                    <a:pt x="23554" y="20855"/>
                    <a:pt x="23589" y="20855"/>
                  </a:cubicBezTo>
                  <a:cubicBezTo>
                    <a:pt x="23805" y="20855"/>
                    <a:pt x="24049" y="20567"/>
                    <a:pt x="24239" y="20484"/>
                  </a:cubicBezTo>
                  <a:cubicBezTo>
                    <a:pt x="24500" y="20247"/>
                    <a:pt x="24992" y="20162"/>
                    <a:pt x="25162" y="19856"/>
                  </a:cubicBezTo>
                  <a:cubicBezTo>
                    <a:pt x="25417" y="19669"/>
                    <a:pt x="25689" y="19505"/>
                    <a:pt x="25949" y="19318"/>
                  </a:cubicBezTo>
                  <a:cubicBezTo>
                    <a:pt x="26051" y="19233"/>
                    <a:pt x="26012" y="19069"/>
                    <a:pt x="25881" y="19040"/>
                  </a:cubicBezTo>
                  <a:cubicBezTo>
                    <a:pt x="26255" y="18740"/>
                    <a:pt x="26606" y="18417"/>
                    <a:pt x="26940" y="18072"/>
                  </a:cubicBezTo>
                  <a:cubicBezTo>
                    <a:pt x="27292" y="17766"/>
                    <a:pt x="27682" y="17460"/>
                    <a:pt x="27909" y="17041"/>
                  </a:cubicBezTo>
                  <a:cubicBezTo>
                    <a:pt x="27909" y="17036"/>
                    <a:pt x="27903" y="17036"/>
                    <a:pt x="27903" y="17030"/>
                  </a:cubicBezTo>
                  <a:lnTo>
                    <a:pt x="27903" y="17030"/>
                  </a:lnTo>
                  <a:cubicBezTo>
                    <a:pt x="28787" y="18061"/>
                    <a:pt x="29897" y="18876"/>
                    <a:pt x="31143" y="19414"/>
                  </a:cubicBezTo>
                  <a:cubicBezTo>
                    <a:pt x="32117" y="19952"/>
                    <a:pt x="33244" y="20337"/>
                    <a:pt x="34365" y="20422"/>
                  </a:cubicBezTo>
                  <a:cubicBezTo>
                    <a:pt x="34741" y="20454"/>
                    <a:pt x="35113" y="20536"/>
                    <a:pt x="35495" y="20536"/>
                  </a:cubicBezTo>
                  <a:cubicBezTo>
                    <a:pt x="35592" y="20536"/>
                    <a:pt x="35689" y="20531"/>
                    <a:pt x="35786" y="20518"/>
                  </a:cubicBezTo>
                  <a:lnTo>
                    <a:pt x="35786" y="20518"/>
                  </a:lnTo>
                  <a:cubicBezTo>
                    <a:pt x="35413" y="21458"/>
                    <a:pt x="35039" y="22399"/>
                    <a:pt x="34591" y="23310"/>
                  </a:cubicBezTo>
                  <a:cubicBezTo>
                    <a:pt x="34512" y="23503"/>
                    <a:pt x="34002" y="24075"/>
                    <a:pt x="34490" y="24081"/>
                  </a:cubicBezTo>
                  <a:cubicBezTo>
                    <a:pt x="34178" y="24709"/>
                    <a:pt x="33969" y="25389"/>
                    <a:pt x="33651" y="26017"/>
                  </a:cubicBezTo>
                  <a:cubicBezTo>
                    <a:pt x="33583" y="26216"/>
                    <a:pt x="33147" y="26584"/>
                    <a:pt x="33459" y="26737"/>
                  </a:cubicBezTo>
                  <a:cubicBezTo>
                    <a:pt x="33470" y="26742"/>
                    <a:pt x="33476" y="26742"/>
                    <a:pt x="33487" y="26742"/>
                  </a:cubicBezTo>
                  <a:cubicBezTo>
                    <a:pt x="33491" y="26743"/>
                    <a:pt x="33495" y="26743"/>
                    <a:pt x="33500" y="26743"/>
                  </a:cubicBezTo>
                  <a:cubicBezTo>
                    <a:pt x="33568" y="26743"/>
                    <a:pt x="33630" y="26698"/>
                    <a:pt x="33651" y="26629"/>
                  </a:cubicBezTo>
                  <a:cubicBezTo>
                    <a:pt x="33668" y="26601"/>
                    <a:pt x="33685" y="26578"/>
                    <a:pt x="33697" y="26550"/>
                  </a:cubicBezTo>
                  <a:cubicBezTo>
                    <a:pt x="33708" y="26552"/>
                    <a:pt x="33719" y="26553"/>
                    <a:pt x="33730" y="26553"/>
                  </a:cubicBezTo>
                  <a:cubicBezTo>
                    <a:pt x="33856" y="26553"/>
                    <a:pt x="34012" y="26419"/>
                    <a:pt x="34116" y="26352"/>
                  </a:cubicBezTo>
                  <a:cubicBezTo>
                    <a:pt x="34580" y="26000"/>
                    <a:pt x="35118" y="25746"/>
                    <a:pt x="35549" y="25349"/>
                  </a:cubicBezTo>
                  <a:cubicBezTo>
                    <a:pt x="37259" y="23933"/>
                    <a:pt x="39003" y="22563"/>
                    <a:pt x="40589" y="21017"/>
                  </a:cubicBezTo>
                  <a:cubicBezTo>
                    <a:pt x="40674" y="20937"/>
                    <a:pt x="40776" y="20875"/>
                    <a:pt x="40883" y="20824"/>
                  </a:cubicBezTo>
                  <a:cubicBezTo>
                    <a:pt x="41512" y="20666"/>
                    <a:pt x="42158" y="20586"/>
                    <a:pt x="42769" y="20360"/>
                  </a:cubicBezTo>
                  <a:cubicBezTo>
                    <a:pt x="44502" y="19737"/>
                    <a:pt x="45895" y="18689"/>
                    <a:pt x="47362" y="17619"/>
                  </a:cubicBezTo>
                  <a:cubicBezTo>
                    <a:pt x="47436" y="17540"/>
                    <a:pt x="47645" y="17415"/>
                    <a:pt x="47821" y="17285"/>
                  </a:cubicBezTo>
                  <a:cubicBezTo>
                    <a:pt x="47821" y="17290"/>
                    <a:pt x="47826" y="17296"/>
                    <a:pt x="47832" y="17302"/>
                  </a:cubicBezTo>
                  <a:cubicBezTo>
                    <a:pt x="49265" y="18774"/>
                    <a:pt x="51230" y="19550"/>
                    <a:pt x="53263" y="19709"/>
                  </a:cubicBezTo>
                  <a:cubicBezTo>
                    <a:pt x="53529" y="19732"/>
                    <a:pt x="53794" y="19743"/>
                    <a:pt x="54059" y="19743"/>
                  </a:cubicBezTo>
                  <a:cubicBezTo>
                    <a:pt x="55249" y="19743"/>
                    <a:pt x="56436" y="19519"/>
                    <a:pt x="57584" y="19205"/>
                  </a:cubicBezTo>
                  <a:cubicBezTo>
                    <a:pt x="58592" y="18791"/>
                    <a:pt x="59566" y="18293"/>
                    <a:pt x="60495" y="17709"/>
                  </a:cubicBezTo>
                  <a:cubicBezTo>
                    <a:pt x="62234" y="16656"/>
                    <a:pt x="63718" y="15229"/>
                    <a:pt x="64844" y="13530"/>
                  </a:cubicBezTo>
                  <a:cubicBezTo>
                    <a:pt x="65337" y="12839"/>
                    <a:pt x="65943" y="12193"/>
                    <a:pt x="66243" y="11395"/>
                  </a:cubicBezTo>
                  <a:cubicBezTo>
                    <a:pt x="66736" y="11746"/>
                    <a:pt x="67246" y="12058"/>
                    <a:pt x="67761" y="12397"/>
                  </a:cubicBezTo>
                  <a:cubicBezTo>
                    <a:pt x="68231" y="12658"/>
                    <a:pt x="68628" y="12986"/>
                    <a:pt x="69120" y="13241"/>
                  </a:cubicBezTo>
                  <a:cubicBezTo>
                    <a:pt x="70270" y="13734"/>
                    <a:pt x="71487" y="14040"/>
                    <a:pt x="72733" y="14153"/>
                  </a:cubicBezTo>
                  <a:cubicBezTo>
                    <a:pt x="73084" y="14201"/>
                    <a:pt x="73423" y="14224"/>
                    <a:pt x="73753" y="14224"/>
                  </a:cubicBezTo>
                  <a:cubicBezTo>
                    <a:pt x="75420" y="14224"/>
                    <a:pt x="76841" y="13625"/>
                    <a:pt x="78227" y="12528"/>
                  </a:cubicBezTo>
                  <a:cubicBezTo>
                    <a:pt x="80577" y="10902"/>
                    <a:pt x="82015" y="8178"/>
                    <a:pt x="82321" y="5364"/>
                  </a:cubicBezTo>
                  <a:cubicBezTo>
                    <a:pt x="82338" y="5318"/>
                    <a:pt x="82344" y="5273"/>
                    <a:pt x="82344" y="5228"/>
                  </a:cubicBezTo>
                  <a:cubicBezTo>
                    <a:pt x="82531" y="5205"/>
                    <a:pt x="82718" y="5199"/>
                    <a:pt x="82899" y="5160"/>
                  </a:cubicBezTo>
                  <a:cubicBezTo>
                    <a:pt x="85159" y="4922"/>
                    <a:pt x="86818" y="3087"/>
                    <a:pt x="87458" y="997"/>
                  </a:cubicBezTo>
                  <a:cubicBezTo>
                    <a:pt x="87492" y="895"/>
                    <a:pt x="87531" y="771"/>
                    <a:pt x="87435" y="691"/>
                  </a:cubicBezTo>
                  <a:cubicBezTo>
                    <a:pt x="87435" y="686"/>
                    <a:pt x="87424" y="680"/>
                    <a:pt x="87418" y="674"/>
                  </a:cubicBezTo>
                  <a:lnTo>
                    <a:pt x="87628" y="493"/>
                  </a:lnTo>
                  <a:cubicBezTo>
                    <a:pt x="87611" y="465"/>
                    <a:pt x="87605" y="431"/>
                    <a:pt x="87611" y="403"/>
                  </a:cubicBezTo>
                  <a:cubicBezTo>
                    <a:pt x="87628" y="335"/>
                    <a:pt x="87633" y="272"/>
                    <a:pt x="87650" y="210"/>
                  </a:cubicBezTo>
                  <a:lnTo>
                    <a:pt x="87650" y="204"/>
                  </a:lnTo>
                  <a:cubicBezTo>
                    <a:pt x="87650" y="199"/>
                    <a:pt x="87650" y="199"/>
                    <a:pt x="87650" y="193"/>
                  </a:cubicBezTo>
                  <a:cubicBezTo>
                    <a:pt x="87662" y="131"/>
                    <a:pt x="87673" y="69"/>
                    <a:pt x="87690"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elsea Market"/>
                <a:ea typeface="Chelsea Market"/>
                <a:cs typeface="Chelsea Market"/>
                <a:sym typeface="Chelsea Market"/>
              </a:endParaRPr>
            </a:p>
          </p:txBody>
        </p:sp>
        <p:sp>
          <p:nvSpPr>
            <p:cNvPr id="1184" name="Google Shape;1184;p37"/>
            <p:cNvSpPr/>
            <p:nvPr/>
          </p:nvSpPr>
          <p:spPr>
            <a:xfrm>
              <a:off x="7691224" y="308619"/>
              <a:ext cx="940877" cy="206710"/>
            </a:xfrm>
            <a:custGeom>
              <a:avLst/>
              <a:gdLst/>
              <a:ahLst/>
              <a:cxnLst/>
              <a:rect l="l" t="t" r="r" b="b"/>
              <a:pathLst>
                <a:path w="44825" h="9848" extrusionOk="0">
                  <a:moveTo>
                    <a:pt x="22645" y="1"/>
                  </a:moveTo>
                  <a:cubicBezTo>
                    <a:pt x="21826" y="1"/>
                    <a:pt x="21039" y="186"/>
                    <a:pt x="20269" y="454"/>
                  </a:cubicBezTo>
                  <a:cubicBezTo>
                    <a:pt x="19182" y="726"/>
                    <a:pt x="18123" y="1100"/>
                    <a:pt x="17137" y="1643"/>
                  </a:cubicBezTo>
                  <a:cubicBezTo>
                    <a:pt x="15693" y="2323"/>
                    <a:pt x="14340" y="3144"/>
                    <a:pt x="13230" y="4311"/>
                  </a:cubicBezTo>
                  <a:cubicBezTo>
                    <a:pt x="11748" y="3319"/>
                    <a:pt x="10049" y="2983"/>
                    <a:pt x="8306" y="2983"/>
                  </a:cubicBezTo>
                  <a:cubicBezTo>
                    <a:pt x="8098" y="2983"/>
                    <a:pt x="7889" y="2988"/>
                    <a:pt x="7680" y="2997"/>
                  </a:cubicBezTo>
                  <a:cubicBezTo>
                    <a:pt x="7634" y="2995"/>
                    <a:pt x="7587" y="2994"/>
                    <a:pt x="7541" y="2994"/>
                  </a:cubicBezTo>
                  <a:cubicBezTo>
                    <a:pt x="6595" y="2994"/>
                    <a:pt x="5695" y="3321"/>
                    <a:pt x="4831" y="3693"/>
                  </a:cubicBezTo>
                  <a:cubicBezTo>
                    <a:pt x="4616" y="3722"/>
                    <a:pt x="4429" y="3892"/>
                    <a:pt x="4220" y="3965"/>
                  </a:cubicBezTo>
                  <a:cubicBezTo>
                    <a:pt x="3953" y="4129"/>
                    <a:pt x="3580" y="4260"/>
                    <a:pt x="3421" y="4537"/>
                  </a:cubicBezTo>
                  <a:cubicBezTo>
                    <a:pt x="2804" y="4792"/>
                    <a:pt x="2260" y="5205"/>
                    <a:pt x="1739" y="5613"/>
                  </a:cubicBezTo>
                  <a:cubicBezTo>
                    <a:pt x="1286" y="5874"/>
                    <a:pt x="799" y="6162"/>
                    <a:pt x="533" y="6633"/>
                  </a:cubicBezTo>
                  <a:cubicBezTo>
                    <a:pt x="521" y="6644"/>
                    <a:pt x="510" y="6661"/>
                    <a:pt x="499" y="6678"/>
                  </a:cubicBezTo>
                  <a:lnTo>
                    <a:pt x="346" y="6627"/>
                  </a:lnTo>
                  <a:cubicBezTo>
                    <a:pt x="284" y="6667"/>
                    <a:pt x="221" y="6706"/>
                    <a:pt x="159" y="6746"/>
                  </a:cubicBezTo>
                  <a:lnTo>
                    <a:pt x="0" y="6853"/>
                  </a:lnTo>
                  <a:cubicBezTo>
                    <a:pt x="1756" y="7391"/>
                    <a:pt x="3512" y="7901"/>
                    <a:pt x="5341" y="8122"/>
                  </a:cubicBezTo>
                  <a:cubicBezTo>
                    <a:pt x="9486" y="8909"/>
                    <a:pt x="13671" y="9294"/>
                    <a:pt x="17868" y="9668"/>
                  </a:cubicBezTo>
                  <a:cubicBezTo>
                    <a:pt x="19972" y="9784"/>
                    <a:pt x="22080" y="9847"/>
                    <a:pt x="24186" y="9847"/>
                  </a:cubicBezTo>
                  <a:cubicBezTo>
                    <a:pt x="29977" y="9847"/>
                    <a:pt x="35761" y="9373"/>
                    <a:pt x="41450" y="8235"/>
                  </a:cubicBezTo>
                  <a:cubicBezTo>
                    <a:pt x="42582" y="8020"/>
                    <a:pt x="43704" y="7709"/>
                    <a:pt x="44825" y="7408"/>
                  </a:cubicBezTo>
                  <a:cubicBezTo>
                    <a:pt x="44734" y="7391"/>
                    <a:pt x="44649" y="7374"/>
                    <a:pt x="44564" y="7352"/>
                  </a:cubicBezTo>
                  <a:cubicBezTo>
                    <a:pt x="44530" y="7346"/>
                    <a:pt x="44502" y="7335"/>
                    <a:pt x="44468" y="7323"/>
                  </a:cubicBezTo>
                  <a:cubicBezTo>
                    <a:pt x="44417" y="7312"/>
                    <a:pt x="44366" y="7295"/>
                    <a:pt x="44315" y="7272"/>
                  </a:cubicBezTo>
                  <a:cubicBezTo>
                    <a:pt x="44298" y="7261"/>
                    <a:pt x="44276" y="7255"/>
                    <a:pt x="44259" y="7244"/>
                  </a:cubicBezTo>
                  <a:lnTo>
                    <a:pt x="44123" y="7278"/>
                  </a:lnTo>
                  <a:cubicBezTo>
                    <a:pt x="44100" y="7261"/>
                    <a:pt x="44077" y="7250"/>
                    <a:pt x="44049" y="7244"/>
                  </a:cubicBezTo>
                  <a:cubicBezTo>
                    <a:pt x="43060" y="7018"/>
                    <a:pt x="42056" y="6877"/>
                    <a:pt x="41053" y="6877"/>
                  </a:cubicBezTo>
                  <a:cubicBezTo>
                    <a:pt x="40396" y="6877"/>
                    <a:pt x="39740" y="6938"/>
                    <a:pt x="39088" y="7074"/>
                  </a:cubicBezTo>
                  <a:cubicBezTo>
                    <a:pt x="39057" y="7035"/>
                    <a:pt x="39013" y="7012"/>
                    <a:pt x="38965" y="7012"/>
                  </a:cubicBezTo>
                  <a:cubicBezTo>
                    <a:pt x="38951" y="7012"/>
                    <a:pt x="38938" y="7014"/>
                    <a:pt x="38924" y="7018"/>
                  </a:cubicBezTo>
                  <a:cubicBezTo>
                    <a:pt x="38516" y="7120"/>
                    <a:pt x="38120" y="7272"/>
                    <a:pt x="37723" y="7414"/>
                  </a:cubicBezTo>
                  <a:cubicBezTo>
                    <a:pt x="37525" y="7510"/>
                    <a:pt x="36823" y="7601"/>
                    <a:pt x="36947" y="7907"/>
                  </a:cubicBezTo>
                  <a:cubicBezTo>
                    <a:pt x="36744" y="7969"/>
                    <a:pt x="36528" y="8009"/>
                    <a:pt x="36319" y="8071"/>
                  </a:cubicBezTo>
                  <a:cubicBezTo>
                    <a:pt x="36285" y="8082"/>
                    <a:pt x="36245" y="8094"/>
                    <a:pt x="36211" y="8111"/>
                  </a:cubicBezTo>
                  <a:cubicBezTo>
                    <a:pt x="36189" y="8065"/>
                    <a:pt x="36160" y="8020"/>
                    <a:pt x="36126" y="7980"/>
                  </a:cubicBezTo>
                  <a:cubicBezTo>
                    <a:pt x="35328" y="6468"/>
                    <a:pt x="34263" y="5075"/>
                    <a:pt x="33125" y="3801"/>
                  </a:cubicBezTo>
                  <a:cubicBezTo>
                    <a:pt x="31907" y="2685"/>
                    <a:pt x="30554" y="1621"/>
                    <a:pt x="29013" y="986"/>
                  </a:cubicBezTo>
                  <a:cubicBezTo>
                    <a:pt x="26986" y="301"/>
                    <a:pt x="24811" y="52"/>
                    <a:pt x="22682" y="1"/>
                  </a:cubicBezTo>
                  <a:cubicBezTo>
                    <a:pt x="22669" y="1"/>
                    <a:pt x="22657" y="1"/>
                    <a:pt x="22645" y="1"/>
                  </a:cubicBezTo>
                  <a:close/>
                </a:path>
              </a:pathLst>
            </a:custGeom>
            <a:solidFill>
              <a:srgbClr val="F5F5F5">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elsea Market"/>
                <a:ea typeface="Chelsea Market"/>
                <a:cs typeface="Chelsea Market"/>
                <a:sym typeface="Chelsea Market"/>
              </a:endParaRPr>
            </a:p>
          </p:txBody>
        </p:sp>
        <p:sp>
          <p:nvSpPr>
            <p:cNvPr id="1185" name="Google Shape;1185;p37"/>
            <p:cNvSpPr/>
            <p:nvPr/>
          </p:nvSpPr>
          <p:spPr>
            <a:xfrm>
              <a:off x="7194925" y="303225"/>
              <a:ext cx="1869390" cy="1159551"/>
            </a:xfrm>
            <a:custGeom>
              <a:avLst/>
              <a:gdLst/>
              <a:ahLst/>
              <a:cxnLst/>
              <a:rect l="l" t="t" r="r" b="b"/>
              <a:pathLst>
                <a:path w="89061" h="55243" extrusionOk="0">
                  <a:moveTo>
                    <a:pt x="47264" y="313"/>
                  </a:moveTo>
                  <a:cubicBezTo>
                    <a:pt x="50451" y="313"/>
                    <a:pt x="53632" y="1392"/>
                    <a:pt x="56010" y="3565"/>
                  </a:cubicBezTo>
                  <a:cubicBezTo>
                    <a:pt x="57375" y="4896"/>
                    <a:pt x="58655" y="6402"/>
                    <a:pt x="59572" y="8096"/>
                  </a:cubicBezTo>
                  <a:cubicBezTo>
                    <a:pt x="59589" y="8113"/>
                    <a:pt x="59600" y="8135"/>
                    <a:pt x="59612" y="8158"/>
                  </a:cubicBezTo>
                  <a:cubicBezTo>
                    <a:pt x="59617" y="8164"/>
                    <a:pt x="59623" y="8175"/>
                    <a:pt x="59634" y="8192"/>
                  </a:cubicBezTo>
                  <a:cubicBezTo>
                    <a:pt x="59651" y="8220"/>
                    <a:pt x="59668" y="8254"/>
                    <a:pt x="59685" y="8288"/>
                  </a:cubicBezTo>
                  <a:lnTo>
                    <a:pt x="59714" y="8345"/>
                  </a:lnTo>
                  <a:cubicBezTo>
                    <a:pt x="59731" y="8373"/>
                    <a:pt x="59742" y="8402"/>
                    <a:pt x="59759" y="8430"/>
                  </a:cubicBezTo>
                  <a:cubicBezTo>
                    <a:pt x="59770" y="8464"/>
                    <a:pt x="59793" y="8509"/>
                    <a:pt x="59810" y="8543"/>
                  </a:cubicBezTo>
                  <a:lnTo>
                    <a:pt x="59844" y="8521"/>
                  </a:lnTo>
                  <a:cubicBezTo>
                    <a:pt x="59872" y="8504"/>
                    <a:pt x="59906" y="8487"/>
                    <a:pt x="59934" y="8470"/>
                  </a:cubicBezTo>
                  <a:lnTo>
                    <a:pt x="59952" y="8457"/>
                  </a:lnTo>
                  <a:lnTo>
                    <a:pt x="59952" y="8457"/>
                  </a:lnTo>
                  <a:cubicBezTo>
                    <a:pt x="59951" y="8457"/>
                    <a:pt x="59951" y="8458"/>
                    <a:pt x="59951" y="8458"/>
                  </a:cubicBezTo>
                  <a:lnTo>
                    <a:pt x="59991" y="8430"/>
                  </a:lnTo>
                  <a:cubicBezTo>
                    <a:pt x="60019" y="8407"/>
                    <a:pt x="60048" y="8390"/>
                    <a:pt x="60082" y="8373"/>
                  </a:cubicBezTo>
                  <a:lnTo>
                    <a:pt x="60082" y="8368"/>
                  </a:lnTo>
                  <a:cubicBezTo>
                    <a:pt x="60161" y="8322"/>
                    <a:pt x="60246" y="8277"/>
                    <a:pt x="60325" y="8237"/>
                  </a:cubicBezTo>
                  <a:cubicBezTo>
                    <a:pt x="61288" y="7733"/>
                    <a:pt x="62336" y="7445"/>
                    <a:pt x="63400" y="7275"/>
                  </a:cubicBezTo>
                  <a:cubicBezTo>
                    <a:pt x="63844" y="7200"/>
                    <a:pt x="64291" y="7166"/>
                    <a:pt x="64738" y="7166"/>
                  </a:cubicBezTo>
                  <a:cubicBezTo>
                    <a:pt x="65545" y="7166"/>
                    <a:pt x="66351" y="7278"/>
                    <a:pt x="67138" y="7467"/>
                  </a:cubicBezTo>
                  <a:cubicBezTo>
                    <a:pt x="68543" y="7750"/>
                    <a:pt x="69913" y="8209"/>
                    <a:pt x="71102" y="9025"/>
                  </a:cubicBezTo>
                  <a:cubicBezTo>
                    <a:pt x="73130" y="10287"/>
                    <a:pt x="74885" y="12122"/>
                    <a:pt x="75582" y="14405"/>
                  </a:cubicBezTo>
                  <a:lnTo>
                    <a:pt x="75565" y="14405"/>
                  </a:lnTo>
                  <a:cubicBezTo>
                    <a:pt x="75593" y="14484"/>
                    <a:pt x="75622" y="14563"/>
                    <a:pt x="75644" y="14642"/>
                  </a:cubicBezTo>
                  <a:cubicBezTo>
                    <a:pt x="75656" y="14665"/>
                    <a:pt x="75661" y="14693"/>
                    <a:pt x="75667" y="14716"/>
                  </a:cubicBezTo>
                  <a:lnTo>
                    <a:pt x="75673" y="14733"/>
                  </a:lnTo>
                  <a:lnTo>
                    <a:pt x="75746" y="14733"/>
                  </a:lnTo>
                  <a:lnTo>
                    <a:pt x="75780" y="14727"/>
                  </a:lnTo>
                  <a:cubicBezTo>
                    <a:pt x="75792" y="14727"/>
                    <a:pt x="75803" y="14725"/>
                    <a:pt x="75814" y="14725"/>
                  </a:cubicBezTo>
                  <a:cubicBezTo>
                    <a:pt x="75820" y="14725"/>
                    <a:pt x="75825" y="14726"/>
                    <a:pt x="75831" y="14727"/>
                  </a:cubicBezTo>
                  <a:lnTo>
                    <a:pt x="75848" y="14727"/>
                  </a:lnTo>
                  <a:lnTo>
                    <a:pt x="75876" y="14716"/>
                  </a:lnTo>
                  <a:cubicBezTo>
                    <a:pt x="75888" y="14710"/>
                    <a:pt x="75905" y="14710"/>
                    <a:pt x="75922" y="14710"/>
                  </a:cubicBezTo>
                  <a:lnTo>
                    <a:pt x="75927" y="14710"/>
                  </a:lnTo>
                  <a:cubicBezTo>
                    <a:pt x="75944" y="14710"/>
                    <a:pt x="75961" y="14710"/>
                    <a:pt x="75973" y="14716"/>
                  </a:cubicBezTo>
                  <a:cubicBezTo>
                    <a:pt x="75973" y="14710"/>
                    <a:pt x="75973" y="14710"/>
                    <a:pt x="75973" y="14705"/>
                  </a:cubicBezTo>
                  <a:cubicBezTo>
                    <a:pt x="76396" y="14683"/>
                    <a:pt x="76819" y="14671"/>
                    <a:pt x="77242" y="14671"/>
                  </a:cubicBezTo>
                  <a:cubicBezTo>
                    <a:pt x="77578" y="14671"/>
                    <a:pt x="77914" y="14678"/>
                    <a:pt x="78249" y="14693"/>
                  </a:cubicBezTo>
                  <a:cubicBezTo>
                    <a:pt x="79427" y="14801"/>
                    <a:pt x="80566" y="15180"/>
                    <a:pt x="81693" y="15520"/>
                  </a:cubicBezTo>
                  <a:cubicBezTo>
                    <a:pt x="84530" y="16370"/>
                    <a:pt x="86897" y="18567"/>
                    <a:pt x="87809" y="21404"/>
                  </a:cubicBezTo>
                  <a:cubicBezTo>
                    <a:pt x="88166" y="22543"/>
                    <a:pt x="88613" y="23664"/>
                    <a:pt x="88715" y="24859"/>
                  </a:cubicBezTo>
                  <a:cubicBezTo>
                    <a:pt x="88823" y="26750"/>
                    <a:pt x="88573" y="28767"/>
                    <a:pt x="87582" y="30415"/>
                  </a:cubicBezTo>
                  <a:cubicBezTo>
                    <a:pt x="86705" y="31734"/>
                    <a:pt x="85249" y="32397"/>
                    <a:pt x="83731" y="32708"/>
                  </a:cubicBezTo>
                  <a:lnTo>
                    <a:pt x="83731" y="32702"/>
                  </a:lnTo>
                  <a:cubicBezTo>
                    <a:pt x="83720" y="32714"/>
                    <a:pt x="83709" y="32719"/>
                    <a:pt x="83692" y="32719"/>
                  </a:cubicBezTo>
                  <a:cubicBezTo>
                    <a:pt x="83663" y="32731"/>
                    <a:pt x="83635" y="32736"/>
                    <a:pt x="83607" y="32742"/>
                  </a:cubicBezTo>
                  <a:cubicBezTo>
                    <a:pt x="83578" y="32742"/>
                    <a:pt x="83544" y="32748"/>
                    <a:pt x="83511" y="32753"/>
                  </a:cubicBezTo>
                  <a:lnTo>
                    <a:pt x="83499" y="32753"/>
                  </a:lnTo>
                  <a:cubicBezTo>
                    <a:pt x="83477" y="32759"/>
                    <a:pt x="83448" y="32765"/>
                    <a:pt x="83426" y="32770"/>
                  </a:cubicBezTo>
                  <a:cubicBezTo>
                    <a:pt x="83352" y="32782"/>
                    <a:pt x="83284" y="32799"/>
                    <a:pt x="83216" y="32804"/>
                  </a:cubicBezTo>
                  <a:cubicBezTo>
                    <a:pt x="83205" y="32804"/>
                    <a:pt x="83188" y="32810"/>
                    <a:pt x="83176" y="32816"/>
                  </a:cubicBezTo>
                  <a:lnTo>
                    <a:pt x="83176" y="32838"/>
                  </a:lnTo>
                  <a:cubicBezTo>
                    <a:pt x="83176" y="32929"/>
                    <a:pt x="83176" y="33014"/>
                    <a:pt x="83171" y="33099"/>
                  </a:cubicBezTo>
                  <a:cubicBezTo>
                    <a:pt x="83171" y="33110"/>
                    <a:pt x="83171" y="33122"/>
                    <a:pt x="83171" y="33139"/>
                  </a:cubicBezTo>
                  <a:cubicBezTo>
                    <a:pt x="83103" y="34413"/>
                    <a:pt x="82910" y="35704"/>
                    <a:pt x="82185" y="36791"/>
                  </a:cubicBezTo>
                  <a:cubicBezTo>
                    <a:pt x="81098" y="38711"/>
                    <a:pt x="79450" y="40320"/>
                    <a:pt x="77468" y="41305"/>
                  </a:cubicBezTo>
                  <a:cubicBezTo>
                    <a:pt x="76554" y="41688"/>
                    <a:pt x="75549" y="41856"/>
                    <a:pt x="74546" y="41856"/>
                  </a:cubicBezTo>
                  <a:cubicBezTo>
                    <a:pt x="74008" y="41856"/>
                    <a:pt x="73471" y="41807"/>
                    <a:pt x="72949" y="41718"/>
                  </a:cubicBezTo>
                  <a:cubicBezTo>
                    <a:pt x="70989" y="41220"/>
                    <a:pt x="69041" y="40393"/>
                    <a:pt x="67546" y="39011"/>
                  </a:cubicBezTo>
                  <a:lnTo>
                    <a:pt x="67529" y="38994"/>
                  </a:lnTo>
                  <a:cubicBezTo>
                    <a:pt x="67450" y="38938"/>
                    <a:pt x="67376" y="38881"/>
                    <a:pt x="67297" y="38824"/>
                  </a:cubicBezTo>
                  <a:lnTo>
                    <a:pt x="67280" y="38858"/>
                  </a:lnTo>
                  <a:lnTo>
                    <a:pt x="67268" y="38870"/>
                  </a:lnTo>
                  <a:lnTo>
                    <a:pt x="67263" y="38875"/>
                  </a:lnTo>
                  <a:cubicBezTo>
                    <a:pt x="67263" y="38881"/>
                    <a:pt x="67263" y="38887"/>
                    <a:pt x="67257" y="38887"/>
                  </a:cubicBezTo>
                  <a:lnTo>
                    <a:pt x="67257" y="38892"/>
                  </a:lnTo>
                  <a:lnTo>
                    <a:pt x="67263" y="38887"/>
                  </a:lnTo>
                  <a:lnTo>
                    <a:pt x="67263" y="38892"/>
                  </a:lnTo>
                  <a:cubicBezTo>
                    <a:pt x="67229" y="38949"/>
                    <a:pt x="67200" y="39006"/>
                    <a:pt x="67172" y="39062"/>
                  </a:cubicBezTo>
                  <a:lnTo>
                    <a:pt x="67166" y="39074"/>
                  </a:lnTo>
                  <a:cubicBezTo>
                    <a:pt x="67166" y="39074"/>
                    <a:pt x="67161" y="39079"/>
                    <a:pt x="67161" y="39079"/>
                  </a:cubicBezTo>
                  <a:cubicBezTo>
                    <a:pt x="66470" y="40416"/>
                    <a:pt x="65637" y="41679"/>
                    <a:pt x="64573" y="42743"/>
                  </a:cubicBezTo>
                  <a:cubicBezTo>
                    <a:pt x="62182" y="45488"/>
                    <a:pt x="58558" y="47257"/>
                    <a:pt x="54917" y="47257"/>
                  </a:cubicBezTo>
                  <a:cubicBezTo>
                    <a:pt x="53832" y="47257"/>
                    <a:pt x="52745" y="47100"/>
                    <a:pt x="51689" y="46764"/>
                  </a:cubicBezTo>
                  <a:cubicBezTo>
                    <a:pt x="50692" y="46419"/>
                    <a:pt x="49803" y="45819"/>
                    <a:pt x="49112" y="45020"/>
                  </a:cubicBezTo>
                  <a:lnTo>
                    <a:pt x="49123" y="45009"/>
                  </a:lnTo>
                  <a:cubicBezTo>
                    <a:pt x="49067" y="44952"/>
                    <a:pt x="49010" y="44890"/>
                    <a:pt x="48953" y="44833"/>
                  </a:cubicBezTo>
                  <a:cubicBezTo>
                    <a:pt x="48936" y="44850"/>
                    <a:pt x="48914" y="44861"/>
                    <a:pt x="48891" y="44873"/>
                  </a:cubicBezTo>
                  <a:cubicBezTo>
                    <a:pt x="48868" y="44884"/>
                    <a:pt x="48857" y="44895"/>
                    <a:pt x="48840" y="44912"/>
                  </a:cubicBezTo>
                  <a:cubicBezTo>
                    <a:pt x="48826" y="44922"/>
                    <a:pt x="48811" y="44932"/>
                    <a:pt x="48796" y="44942"/>
                  </a:cubicBezTo>
                  <a:lnTo>
                    <a:pt x="48796" y="44942"/>
                  </a:lnTo>
                  <a:cubicBezTo>
                    <a:pt x="48798" y="44941"/>
                    <a:pt x="48799" y="44941"/>
                    <a:pt x="48801" y="44941"/>
                  </a:cubicBezTo>
                  <a:lnTo>
                    <a:pt x="48801" y="44941"/>
                  </a:lnTo>
                  <a:lnTo>
                    <a:pt x="48789" y="44946"/>
                  </a:lnTo>
                  <a:cubicBezTo>
                    <a:pt x="48792" y="44945"/>
                    <a:pt x="48794" y="44943"/>
                    <a:pt x="48796" y="44942"/>
                  </a:cubicBezTo>
                  <a:lnTo>
                    <a:pt x="48796" y="44942"/>
                  </a:lnTo>
                  <a:cubicBezTo>
                    <a:pt x="48792" y="44943"/>
                    <a:pt x="48789" y="44946"/>
                    <a:pt x="48789" y="44946"/>
                  </a:cubicBezTo>
                  <a:lnTo>
                    <a:pt x="48801" y="44935"/>
                  </a:lnTo>
                  <a:lnTo>
                    <a:pt x="48704" y="45014"/>
                  </a:lnTo>
                  <a:cubicBezTo>
                    <a:pt x="48670" y="45048"/>
                    <a:pt x="48631" y="45082"/>
                    <a:pt x="48597" y="45105"/>
                  </a:cubicBezTo>
                  <a:lnTo>
                    <a:pt x="48591" y="45105"/>
                  </a:lnTo>
                  <a:cubicBezTo>
                    <a:pt x="48195" y="45479"/>
                    <a:pt x="47764" y="45807"/>
                    <a:pt x="47305" y="46096"/>
                  </a:cubicBezTo>
                  <a:cubicBezTo>
                    <a:pt x="46190" y="46934"/>
                    <a:pt x="44972" y="47665"/>
                    <a:pt x="43613" y="48038"/>
                  </a:cubicBezTo>
                  <a:cubicBezTo>
                    <a:pt x="43251" y="48152"/>
                    <a:pt x="42871" y="48231"/>
                    <a:pt x="42492" y="48282"/>
                  </a:cubicBezTo>
                  <a:lnTo>
                    <a:pt x="42475" y="48282"/>
                  </a:lnTo>
                  <a:lnTo>
                    <a:pt x="42441" y="48288"/>
                  </a:lnTo>
                  <a:cubicBezTo>
                    <a:pt x="42361" y="48305"/>
                    <a:pt x="42276" y="48322"/>
                    <a:pt x="42192" y="48339"/>
                  </a:cubicBezTo>
                  <a:cubicBezTo>
                    <a:pt x="42095" y="48367"/>
                    <a:pt x="41993" y="48390"/>
                    <a:pt x="41891" y="48412"/>
                  </a:cubicBezTo>
                  <a:lnTo>
                    <a:pt x="41869" y="48418"/>
                  </a:lnTo>
                  <a:lnTo>
                    <a:pt x="41738" y="48446"/>
                  </a:lnTo>
                  <a:lnTo>
                    <a:pt x="41699" y="48486"/>
                  </a:lnTo>
                  <a:cubicBezTo>
                    <a:pt x="41620" y="48565"/>
                    <a:pt x="41540" y="48639"/>
                    <a:pt x="41455" y="48707"/>
                  </a:cubicBezTo>
                  <a:lnTo>
                    <a:pt x="41472" y="48707"/>
                  </a:lnTo>
                  <a:cubicBezTo>
                    <a:pt x="39915" y="49941"/>
                    <a:pt x="38341" y="51148"/>
                    <a:pt x="36891" y="52490"/>
                  </a:cubicBezTo>
                  <a:cubicBezTo>
                    <a:pt x="36138" y="53152"/>
                    <a:pt x="35311" y="53753"/>
                    <a:pt x="34518" y="54387"/>
                  </a:cubicBezTo>
                  <a:cubicBezTo>
                    <a:pt x="34552" y="54285"/>
                    <a:pt x="34586" y="54189"/>
                    <a:pt x="34620" y="54087"/>
                  </a:cubicBezTo>
                  <a:cubicBezTo>
                    <a:pt x="35277" y="52218"/>
                    <a:pt x="36109" y="50417"/>
                    <a:pt x="36806" y="48560"/>
                  </a:cubicBezTo>
                  <a:cubicBezTo>
                    <a:pt x="36811" y="48531"/>
                    <a:pt x="36823" y="48497"/>
                    <a:pt x="36834" y="48469"/>
                  </a:cubicBezTo>
                  <a:cubicBezTo>
                    <a:pt x="36834" y="48463"/>
                    <a:pt x="36840" y="48458"/>
                    <a:pt x="36840" y="48452"/>
                  </a:cubicBezTo>
                  <a:cubicBezTo>
                    <a:pt x="36874" y="48367"/>
                    <a:pt x="36908" y="48288"/>
                    <a:pt x="36936" y="48208"/>
                  </a:cubicBezTo>
                  <a:cubicBezTo>
                    <a:pt x="36942" y="48191"/>
                    <a:pt x="36947" y="48174"/>
                    <a:pt x="36959" y="48163"/>
                  </a:cubicBezTo>
                  <a:lnTo>
                    <a:pt x="36851" y="48163"/>
                  </a:lnTo>
                  <a:lnTo>
                    <a:pt x="36630" y="48152"/>
                  </a:lnTo>
                  <a:cubicBezTo>
                    <a:pt x="36630" y="48152"/>
                    <a:pt x="36630" y="48157"/>
                    <a:pt x="36630" y="48163"/>
                  </a:cubicBezTo>
                  <a:cubicBezTo>
                    <a:pt x="35231" y="48135"/>
                    <a:pt x="33838" y="47874"/>
                    <a:pt x="32570" y="47263"/>
                  </a:cubicBezTo>
                  <a:cubicBezTo>
                    <a:pt x="31369" y="46696"/>
                    <a:pt x="30214" y="45915"/>
                    <a:pt x="29319" y="44918"/>
                  </a:cubicBezTo>
                  <a:cubicBezTo>
                    <a:pt x="29302" y="44907"/>
                    <a:pt x="29291" y="44895"/>
                    <a:pt x="29274" y="44884"/>
                  </a:cubicBezTo>
                  <a:cubicBezTo>
                    <a:pt x="29240" y="44850"/>
                    <a:pt x="29211" y="44810"/>
                    <a:pt x="29183" y="44776"/>
                  </a:cubicBezTo>
                  <a:cubicBezTo>
                    <a:pt x="29172" y="44765"/>
                    <a:pt x="29160" y="44754"/>
                    <a:pt x="29155" y="44743"/>
                  </a:cubicBezTo>
                  <a:cubicBezTo>
                    <a:pt x="29115" y="44697"/>
                    <a:pt x="29081" y="44652"/>
                    <a:pt x="29047" y="44601"/>
                  </a:cubicBezTo>
                  <a:lnTo>
                    <a:pt x="29019" y="44635"/>
                  </a:lnTo>
                  <a:lnTo>
                    <a:pt x="28996" y="44663"/>
                  </a:lnTo>
                  <a:cubicBezTo>
                    <a:pt x="28957" y="44714"/>
                    <a:pt x="28911" y="44771"/>
                    <a:pt x="28866" y="44822"/>
                  </a:cubicBezTo>
                  <a:lnTo>
                    <a:pt x="28855" y="44833"/>
                  </a:lnTo>
                  <a:cubicBezTo>
                    <a:pt x="28804" y="44890"/>
                    <a:pt x="28758" y="44946"/>
                    <a:pt x="28707" y="45003"/>
                  </a:cubicBezTo>
                  <a:cubicBezTo>
                    <a:pt x="28690" y="45020"/>
                    <a:pt x="28673" y="45043"/>
                    <a:pt x="28656" y="45060"/>
                  </a:cubicBezTo>
                  <a:cubicBezTo>
                    <a:pt x="27903" y="45932"/>
                    <a:pt x="27048" y="46719"/>
                    <a:pt x="26108" y="47393"/>
                  </a:cubicBezTo>
                  <a:cubicBezTo>
                    <a:pt x="25111" y="48101"/>
                    <a:pt x="24080" y="48831"/>
                    <a:pt x="22846" y="49075"/>
                  </a:cubicBezTo>
                  <a:cubicBezTo>
                    <a:pt x="21639" y="49225"/>
                    <a:pt x="20383" y="49441"/>
                    <a:pt x="19144" y="49441"/>
                  </a:cubicBezTo>
                  <a:cubicBezTo>
                    <a:pt x="18372" y="49441"/>
                    <a:pt x="17607" y="49357"/>
                    <a:pt x="16866" y="49120"/>
                  </a:cubicBezTo>
                  <a:cubicBezTo>
                    <a:pt x="14340" y="48095"/>
                    <a:pt x="11593" y="46487"/>
                    <a:pt x="10647" y="43780"/>
                  </a:cubicBezTo>
                  <a:cubicBezTo>
                    <a:pt x="10398" y="42766"/>
                    <a:pt x="9922" y="41684"/>
                    <a:pt x="9985" y="40620"/>
                  </a:cubicBezTo>
                  <a:cubicBezTo>
                    <a:pt x="9968" y="40529"/>
                    <a:pt x="9956" y="40444"/>
                    <a:pt x="9945" y="40354"/>
                  </a:cubicBezTo>
                  <a:cubicBezTo>
                    <a:pt x="9945" y="40320"/>
                    <a:pt x="9939" y="40291"/>
                    <a:pt x="9934" y="40257"/>
                  </a:cubicBezTo>
                  <a:cubicBezTo>
                    <a:pt x="9883" y="40269"/>
                    <a:pt x="9826" y="40274"/>
                    <a:pt x="9769" y="40274"/>
                  </a:cubicBezTo>
                  <a:lnTo>
                    <a:pt x="9724" y="40280"/>
                  </a:lnTo>
                  <a:cubicBezTo>
                    <a:pt x="9668" y="40286"/>
                    <a:pt x="9611" y="40291"/>
                    <a:pt x="9554" y="40291"/>
                  </a:cubicBezTo>
                  <a:cubicBezTo>
                    <a:pt x="9240" y="40312"/>
                    <a:pt x="8925" y="40324"/>
                    <a:pt x="8610" y="40324"/>
                  </a:cubicBezTo>
                  <a:cubicBezTo>
                    <a:pt x="7105" y="40324"/>
                    <a:pt x="5611" y="40052"/>
                    <a:pt x="4361" y="39153"/>
                  </a:cubicBezTo>
                  <a:cubicBezTo>
                    <a:pt x="1671" y="37646"/>
                    <a:pt x="329" y="34532"/>
                    <a:pt x="414" y="31525"/>
                  </a:cubicBezTo>
                  <a:cubicBezTo>
                    <a:pt x="657" y="28772"/>
                    <a:pt x="2101" y="26139"/>
                    <a:pt x="4084" y="24236"/>
                  </a:cubicBezTo>
                  <a:cubicBezTo>
                    <a:pt x="6088" y="22458"/>
                    <a:pt x="8812" y="21874"/>
                    <a:pt x="11429" y="21569"/>
                  </a:cubicBezTo>
                  <a:lnTo>
                    <a:pt x="11542" y="21535"/>
                  </a:lnTo>
                  <a:cubicBezTo>
                    <a:pt x="11616" y="21518"/>
                    <a:pt x="11678" y="21506"/>
                    <a:pt x="11752" y="21495"/>
                  </a:cubicBezTo>
                  <a:lnTo>
                    <a:pt x="11786" y="21489"/>
                  </a:lnTo>
                  <a:cubicBezTo>
                    <a:pt x="11808" y="21489"/>
                    <a:pt x="11831" y="21484"/>
                    <a:pt x="11854" y="21478"/>
                  </a:cubicBezTo>
                  <a:cubicBezTo>
                    <a:pt x="11837" y="21404"/>
                    <a:pt x="11825" y="21325"/>
                    <a:pt x="11814" y="21251"/>
                  </a:cubicBezTo>
                  <a:lnTo>
                    <a:pt x="11803" y="21189"/>
                  </a:lnTo>
                  <a:lnTo>
                    <a:pt x="11791" y="21189"/>
                  </a:lnTo>
                  <a:cubicBezTo>
                    <a:pt x="11610" y="20028"/>
                    <a:pt x="11604" y="18811"/>
                    <a:pt x="11842" y="17650"/>
                  </a:cubicBezTo>
                  <a:cubicBezTo>
                    <a:pt x="12205" y="15911"/>
                    <a:pt x="13422" y="14512"/>
                    <a:pt x="14498" y="13147"/>
                  </a:cubicBezTo>
                  <a:cubicBezTo>
                    <a:pt x="16129" y="11114"/>
                    <a:pt x="17919" y="9840"/>
                    <a:pt x="20598" y="9732"/>
                  </a:cubicBezTo>
                  <a:cubicBezTo>
                    <a:pt x="20848" y="9712"/>
                    <a:pt x="21099" y="9702"/>
                    <a:pt x="21349" y="9702"/>
                  </a:cubicBezTo>
                  <a:cubicBezTo>
                    <a:pt x="21647" y="9702"/>
                    <a:pt x="21944" y="9716"/>
                    <a:pt x="22240" y="9744"/>
                  </a:cubicBezTo>
                  <a:lnTo>
                    <a:pt x="22240" y="9755"/>
                  </a:lnTo>
                  <a:lnTo>
                    <a:pt x="22449" y="9755"/>
                  </a:lnTo>
                  <a:cubicBezTo>
                    <a:pt x="22478" y="9755"/>
                    <a:pt x="22506" y="9749"/>
                    <a:pt x="22534" y="9749"/>
                  </a:cubicBezTo>
                  <a:lnTo>
                    <a:pt x="22580" y="9749"/>
                  </a:lnTo>
                  <a:cubicBezTo>
                    <a:pt x="22585" y="9738"/>
                    <a:pt x="22591" y="9727"/>
                    <a:pt x="22591" y="9715"/>
                  </a:cubicBezTo>
                  <a:cubicBezTo>
                    <a:pt x="22619" y="9636"/>
                    <a:pt x="22642" y="9563"/>
                    <a:pt x="22670" y="9489"/>
                  </a:cubicBezTo>
                  <a:lnTo>
                    <a:pt x="22665" y="9489"/>
                  </a:lnTo>
                  <a:cubicBezTo>
                    <a:pt x="23571" y="6748"/>
                    <a:pt x="26244" y="4845"/>
                    <a:pt x="28866" y="3871"/>
                  </a:cubicBezTo>
                  <a:cubicBezTo>
                    <a:pt x="30006" y="3446"/>
                    <a:pt x="31107" y="3227"/>
                    <a:pt x="32194" y="3227"/>
                  </a:cubicBezTo>
                  <a:cubicBezTo>
                    <a:pt x="33527" y="3227"/>
                    <a:pt x="34839" y="3556"/>
                    <a:pt x="36177" y="4239"/>
                  </a:cubicBezTo>
                  <a:cubicBezTo>
                    <a:pt x="36330" y="4307"/>
                    <a:pt x="36477" y="4392"/>
                    <a:pt x="36619" y="4483"/>
                  </a:cubicBezTo>
                  <a:cubicBezTo>
                    <a:pt x="36630" y="4483"/>
                    <a:pt x="36642" y="4488"/>
                    <a:pt x="36659" y="4494"/>
                  </a:cubicBezTo>
                  <a:cubicBezTo>
                    <a:pt x="36698" y="4517"/>
                    <a:pt x="36732" y="4539"/>
                    <a:pt x="36772" y="4562"/>
                  </a:cubicBezTo>
                  <a:cubicBezTo>
                    <a:pt x="36823" y="4590"/>
                    <a:pt x="36868" y="4619"/>
                    <a:pt x="36919" y="4653"/>
                  </a:cubicBezTo>
                  <a:lnTo>
                    <a:pt x="36925" y="4653"/>
                  </a:lnTo>
                  <a:cubicBezTo>
                    <a:pt x="36953" y="4670"/>
                    <a:pt x="36981" y="4692"/>
                    <a:pt x="37015" y="4709"/>
                  </a:cubicBezTo>
                  <a:cubicBezTo>
                    <a:pt x="37021" y="4698"/>
                    <a:pt x="37027" y="4692"/>
                    <a:pt x="37038" y="4681"/>
                  </a:cubicBezTo>
                  <a:cubicBezTo>
                    <a:pt x="37078" y="4630"/>
                    <a:pt x="37117" y="4579"/>
                    <a:pt x="37157" y="4528"/>
                  </a:cubicBezTo>
                  <a:cubicBezTo>
                    <a:pt x="37163" y="4511"/>
                    <a:pt x="37174" y="4500"/>
                    <a:pt x="37185" y="4488"/>
                  </a:cubicBezTo>
                  <a:cubicBezTo>
                    <a:pt x="37202" y="4466"/>
                    <a:pt x="37225" y="4454"/>
                    <a:pt x="37248" y="4443"/>
                  </a:cubicBezTo>
                  <a:cubicBezTo>
                    <a:pt x="38567" y="3118"/>
                    <a:pt x="40107" y="2053"/>
                    <a:pt x="41874" y="1396"/>
                  </a:cubicBezTo>
                  <a:cubicBezTo>
                    <a:pt x="43569" y="675"/>
                    <a:pt x="45418" y="313"/>
                    <a:pt x="47264" y="313"/>
                  </a:cubicBezTo>
                  <a:close/>
                  <a:moveTo>
                    <a:pt x="47303" y="1"/>
                  </a:moveTo>
                  <a:cubicBezTo>
                    <a:pt x="44718" y="1"/>
                    <a:pt x="42096" y="693"/>
                    <a:pt x="39762" y="2053"/>
                  </a:cubicBezTo>
                  <a:cubicBezTo>
                    <a:pt x="38748" y="2636"/>
                    <a:pt x="37825" y="3373"/>
                    <a:pt x="37032" y="4239"/>
                  </a:cubicBezTo>
                  <a:cubicBezTo>
                    <a:pt x="37010" y="4273"/>
                    <a:pt x="36981" y="4301"/>
                    <a:pt x="36953" y="4330"/>
                  </a:cubicBezTo>
                  <a:cubicBezTo>
                    <a:pt x="35423" y="3367"/>
                    <a:pt x="33824" y="2922"/>
                    <a:pt x="32204" y="2922"/>
                  </a:cubicBezTo>
                  <a:cubicBezTo>
                    <a:pt x="30270" y="2922"/>
                    <a:pt x="28305" y="3557"/>
                    <a:pt x="26391" y="4704"/>
                  </a:cubicBezTo>
                  <a:cubicBezTo>
                    <a:pt x="24647" y="5802"/>
                    <a:pt x="23038" y="7388"/>
                    <a:pt x="22336" y="9364"/>
                  </a:cubicBezTo>
                  <a:cubicBezTo>
                    <a:pt x="22331" y="9387"/>
                    <a:pt x="22331" y="9415"/>
                    <a:pt x="22319" y="9444"/>
                  </a:cubicBezTo>
                  <a:cubicBezTo>
                    <a:pt x="21992" y="9410"/>
                    <a:pt x="21662" y="9392"/>
                    <a:pt x="21332" y="9392"/>
                  </a:cubicBezTo>
                  <a:cubicBezTo>
                    <a:pt x="21114" y="9392"/>
                    <a:pt x="20895" y="9400"/>
                    <a:pt x="20677" y="9415"/>
                  </a:cubicBezTo>
                  <a:cubicBezTo>
                    <a:pt x="17160" y="9495"/>
                    <a:pt x="15093" y="11664"/>
                    <a:pt x="13173" y="14354"/>
                  </a:cubicBezTo>
                  <a:cubicBezTo>
                    <a:pt x="11525" y="16262"/>
                    <a:pt x="11083" y="18794"/>
                    <a:pt x="11474" y="21212"/>
                  </a:cubicBezTo>
                  <a:cubicBezTo>
                    <a:pt x="10234" y="21331"/>
                    <a:pt x="8048" y="21897"/>
                    <a:pt x="7748" y="21971"/>
                  </a:cubicBezTo>
                  <a:cubicBezTo>
                    <a:pt x="6332" y="22327"/>
                    <a:pt x="5024" y="23013"/>
                    <a:pt x="3914" y="23964"/>
                  </a:cubicBezTo>
                  <a:cubicBezTo>
                    <a:pt x="1688" y="26094"/>
                    <a:pt x="0" y="29163"/>
                    <a:pt x="102" y="32312"/>
                  </a:cubicBezTo>
                  <a:cubicBezTo>
                    <a:pt x="255" y="34322"/>
                    <a:pt x="884" y="36372"/>
                    <a:pt x="2277" y="37873"/>
                  </a:cubicBezTo>
                  <a:cubicBezTo>
                    <a:pt x="3619" y="39249"/>
                    <a:pt x="5380" y="40393"/>
                    <a:pt x="7334" y="40569"/>
                  </a:cubicBezTo>
                  <a:cubicBezTo>
                    <a:pt x="7487" y="40591"/>
                    <a:pt x="7646" y="40603"/>
                    <a:pt x="7799" y="40614"/>
                  </a:cubicBezTo>
                  <a:cubicBezTo>
                    <a:pt x="8063" y="40629"/>
                    <a:pt x="8329" y="40636"/>
                    <a:pt x="8595" y="40636"/>
                  </a:cubicBezTo>
                  <a:cubicBezTo>
                    <a:pt x="8949" y="40636"/>
                    <a:pt x="9303" y="40623"/>
                    <a:pt x="9656" y="40597"/>
                  </a:cubicBezTo>
                  <a:lnTo>
                    <a:pt x="9656" y="40597"/>
                  </a:lnTo>
                  <a:cubicBezTo>
                    <a:pt x="9628" y="41277"/>
                    <a:pt x="9837" y="41979"/>
                    <a:pt x="9996" y="42636"/>
                  </a:cubicBezTo>
                  <a:cubicBezTo>
                    <a:pt x="10381" y="44816"/>
                    <a:pt x="11774" y="46640"/>
                    <a:pt x="13643" y="47784"/>
                  </a:cubicBezTo>
                  <a:cubicBezTo>
                    <a:pt x="14985" y="48650"/>
                    <a:pt x="16412" y="49522"/>
                    <a:pt x="18032" y="49703"/>
                  </a:cubicBezTo>
                  <a:cubicBezTo>
                    <a:pt x="18151" y="49720"/>
                    <a:pt x="18270" y="49726"/>
                    <a:pt x="18389" y="49737"/>
                  </a:cubicBezTo>
                  <a:cubicBezTo>
                    <a:pt x="18588" y="49751"/>
                    <a:pt x="18788" y="49757"/>
                    <a:pt x="18987" y="49757"/>
                  </a:cubicBezTo>
                  <a:cubicBezTo>
                    <a:pt x="19637" y="49757"/>
                    <a:pt x="20287" y="49695"/>
                    <a:pt x="20937" y="49630"/>
                  </a:cubicBezTo>
                  <a:cubicBezTo>
                    <a:pt x="21900" y="49517"/>
                    <a:pt x="22903" y="49488"/>
                    <a:pt x="23820" y="49120"/>
                  </a:cubicBezTo>
                  <a:cubicBezTo>
                    <a:pt x="25156" y="48554"/>
                    <a:pt x="26334" y="47670"/>
                    <a:pt x="27433" y="46730"/>
                  </a:cubicBezTo>
                  <a:cubicBezTo>
                    <a:pt x="28022" y="46232"/>
                    <a:pt x="28560" y="45677"/>
                    <a:pt x="29047" y="45082"/>
                  </a:cubicBezTo>
                  <a:cubicBezTo>
                    <a:pt x="30622" y="46889"/>
                    <a:pt x="33232" y="48152"/>
                    <a:pt x="35435" y="48395"/>
                  </a:cubicBezTo>
                  <a:cubicBezTo>
                    <a:pt x="35503" y="48395"/>
                    <a:pt x="35679" y="48407"/>
                    <a:pt x="35894" y="48424"/>
                  </a:cubicBezTo>
                  <a:lnTo>
                    <a:pt x="36273" y="48452"/>
                  </a:lnTo>
                  <a:lnTo>
                    <a:pt x="36500" y="48463"/>
                  </a:lnTo>
                  <a:cubicBezTo>
                    <a:pt x="35900" y="49998"/>
                    <a:pt x="35277" y="51521"/>
                    <a:pt x="34659" y="53045"/>
                  </a:cubicBezTo>
                  <a:cubicBezTo>
                    <a:pt x="34473" y="53549"/>
                    <a:pt x="34297" y="54053"/>
                    <a:pt x="34121" y="54563"/>
                  </a:cubicBezTo>
                  <a:cubicBezTo>
                    <a:pt x="34116" y="54602"/>
                    <a:pt x="34110" y="54642"/>
                    <a:pt x="34099" y="54681"/>
                  </a:cubicBezTo>
                  <a:lnTo>
                    <a:pt x="34099" y="54676"/>
                  </a:lnTo>
                  <a:cubicBezTo>
                    <a:pt x="34093" y="54704"/>
                    <a:pt x="34087" y="54732"/>
                    <a:pt x="34082" y="54761"/>
                  </a:cubicBezTo>
                  <a:lnTo>
                    <a:pt x="34082" y="54749"/>
                  </a:lnTo>
                  <a:cubicBezTo>
                    <a:pt x="34076" y="54800"/>
                    <a:pt x="34065" y="54846"/>
                    <a:pt x="34048" y="54891"/>
                  </a:cubicBezTo>
                  <a:cubicBezTo>
                    <a:pt x="34036" y="54919"/>
                    <a:pt x="34025" y="54948"/>
                    <a:pt x="34014" y="54982"/>
                  </a:cubicBezTo>
                  <a:cubicBezTo>
                    <a:pt x="34002" y="55010"/>
                    <a:pt x="33991" y="55044"/>
                    <a:pt x="33974" y="55078"/>
                  </a:cubicBezTo>
                  <a:cubicBezTo>
                    <a:pt x="33957" y="55129"/>
                    <a:pt x="33935" y="55180"/>
                    <a:pt x="33912" y="55225"/>
                  </a:cubicBezTo>
                  <a:lnTo>
                    <a:pt x="33906" y="55242"/>
                  </a:lnTo>
                  <a:lnTo>
                    <a:pt x="33906" y="55242"/>
                  </a:lnTo>
                  <a:lnTo>
                    <a:pt x="34008" y="55163"/>
                  </a:lnTo>
                  <a:cubicBezTo>
                    <a:pt x="34133" y="55072"/>
                    <a:pt x="34257" y="54987"/>
                    <a:pt x="34388" y="54908"/>
                  </a:cubicBezTo>
                  <a:cubicBezTo>
                    <a:pt x="35911" y="53668"/>
                    <a:pt x="37457" y="52478"/>
                    <a:pt x="38901" y="51131"/>
                  </a:cubicBezTo>
                  <a:cubicBezTo>
                    <a:pt x="39943" y="50304"/>
                    <a:pt x="41002" y="49500"/>
                    <a:pt x="42027" y="48650"/>
                  </a:cubicBezTo>
                  <a:cubicBezTo>
                    <a:pt x="42378" y="48622"/>
                    <a:pt x="42730" y="48571"/>
                    <a:pt x="43081" y="48503"/>
                  </a:cubicBezTo>
                  <a:cubicBezTo>
                    <a:pt x="44842" y="48140"/>
                    <a:pt x="46394" y="47195"/>
                    <a:pt x="47809" y="46124"/>
                  </a:cubicBezTo>
                  <a:cubicBezTo>
                    <a:pt x="48200" y="45875"/>
                    <a:pt x="48557" y="45586"/>
                    <a:pt x="48885" y="45258"/>
                  </a:cubicBezTo>
                  <a:cubicBezTo>
                    <a:pt x="48976" y="45354"/>
                    <a:pt x="49061" y="45439"/>
                    <a:pt x="49106" y="45496"/>
                  </a:cubicBezTo>
                  <a:cubicBezTo>
                    <a:pt x="50347" y="46787"/>
                    <a:pt x="52097" y="47399"/>
                    <a:pt x="53863" y="47517"/>
                  </a:cubicBezTo>
                  <a:cubicBezTo>
                    <a:pt x="53988" y="47534"/>
                    <a:pt x="54113" y="47546"/>
                    <a:pt x="54237" y="47551"/>
                  </a:cubicBezTo>
                  <a:cubicBezTo>
                    <a:pt x="54488" y="47568"/>
                    <a:pt x="54737" y="47576"/>
                    <a:pt x="54986" y="47576"/>
                  </a:cubicBezTo>
                  <a:cubicBezTo>
                    <a:pt x="59725" y="47576"/>
                    <a:pt x="64104" y="44603"/>
                    <a:pt x="66617" y="40654"/>
                  </a:cubicBezTo>
                  <a:cubicBezTo>
                    <a:pt x="66883" y="40212"/>
                    <a:pt x="67138" y="39759"/>
                    <a:pt x="67387" y="39306"/>
                  </a:cubicBezTo>
                  <a:cubicBezTo>
                    <a:pt x="68922" y="40699"/>
                    <a:pt x="70898" y="41531"/>
                    <a:pt x="72898" y="42041"/>
                  </a:cubicBezTo>
                  <a:cubicBezTo>
                    <a:pt x="73232" y="42098"/>
                    <a:pt x="73572" y="42137"/>
                    <a:pt x="73906" y="42160"/>
                  </a:cubicBezTo>
                  <a:cubicBezTo>
                    <a:pt x="74119" y="42174"/>
                    <a:pt x="74333" y="42182"/>
                    <a:pt x="74547" y="42182"/>
                  </a:cubicBezTo>
                  <a:cubicBezTo>
                    <a:pt x="75596" y="42182"/>
                    <a:pt x="76649" y="42004"/>
                    <a:pt x="77604" y="41599"/>
                  </a:cubicBezTo>
                  <a:cubicBezTo>
                    <a:pt x="78544" y="41158"/>
                    <a:pt x="79376" y="40512"/>
                    <a:pt x="80152" y="39838"/>
                  </a:cubicBezTo>
                  <a:cubicBezTo>
                    <a:pt x="81358" y="38785"/>
                    <a:pt x="82282" y="37431"/>
                    <a:pt x="82956" y="35987"/>
                  </a:cubicBezTo>
                  <a:cubicBezTo>
                    <a:pt x="83341" y="35115"/>
                    <a:pt x="83409" y="34158"/>
                    <a:pt x="83471" y="33224"/>
                  </a:cubicBezTo>
                  <a:cubicBezTo>
                    <a:pt x="83477" y="33178"/>
                    <a:pt x="83477" y="33133"/>
                    <a:pt x="83482" y="33093"/>
                  </a:cubicBezTo>
                  <a:cubicBezTo>
                    <a:pt x="84377" y="32912"/>
                    <a:pt x="85572" y="32493"/>
                    <a:pt x="85815" y="32368"/>
                  </a:cubicBezTo>
                  <a:cubicBezTo>
                    <a:pt x="88285" y="31173"/>
                    <a:pt x="89049" y="28229"/>
                    <a:pt x="89049" y="25686"/>
                  </a:cubicBezTo>
                  <a:cubicBezTo>
                    <a:pt x="89060" y="23721"/>
                    <a:pt x="88347" y="21806"/>
                    <a:pt x="87571" y="20034"/>
                  </a:cubicBezTo>
                  <a:cubicBezTo>
                    <a:pt x="86257" y="17208"/>
                    <a:pt x="83426" y="15520"/>
                    <a:pt x="80481" y="14818"/>
                  </a:cubicBezTo>
                  <a:cubicBezTo>
                    <a:pt x="79388" y="14448"/>
                    <a:pt x="78259" y="14353"/>
                    <a:pt x="77124" y="14353"/>
                  </a:cubicBezTo>
                  <a:cubicBezTo>
                    <a:pt x="76712" y="14353"/>
                    <a:pt x="76300" y="14365"/>
                    <a:pt x="75888" y="14382"/>
                  </a:cubicBezTo>
                  <a:cubicBezTo>
                    <a:pt x="75741" y="13833"/>
                    <a:pt x="75531" y="13300"/>
                    <a:pt x="75265" y="12791"/>
                  </a:cubicBezTo>
                  <a:cubicBezTo>
                    <a:pt x="74059" y="10582"/>
                    <a:pt x="71935" y="8957"/>
                    <a:pt x="69687" y="7886"/>
                  </a:cubicBezTo>
                  <a:cubicBezTo>
                    <a:pt x="68103" y="7271"/>
                    <a:pt x="66397" y="6859"/>
                    <a:pt x="64697" y="6859"/>
                  </a:cubicBezTo>
                  <a:cubicBezTo>
                    <a:pt x="63831" y="6859"/>
                    <a:pt x="62967" y="6966"/>
                    <a:pt x="62120" y="7207"/>
                  </a:cubicBezTo>
                  <a:cubicBezTo>
                    <a:pt x="61362" y="7411"/>
                    <a:pt x="60625" y="7699"/>
                    <a:pt x="59934" y="8079"/>
                  </a:cubicBezTo>
                  <a:cubicBezTo>
                    <a:pt x="59272" y="6935"/>
                    <a:pt x="58513" y="5847"/>
                    <a:pt x="57669" y="4834"/>
                  </a:cubicBezTo>
                  <a:cubicBezTo>
                    <a:pt x="55038" y="1582"/>
                    <a:pt x="51211" y="1"/>
                    <a:pt x="47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elsea Market"/>
                <a:ea typeface="Chelsea Market"/>
                <a:cs typeface="Chelsea Market"/>
                <a:sym typeface="Chelsea Marke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57" name="Google Shape;757;p43"/>
          <p:cNvGrpSpPr/>
          <p:nvPr/>
        </p:nvGrpSpPr>
        <p:grpSpPr>
          <a:xfrm>
            <a:off x="448575" y="436592"/>
            <a:ext cx="421984" cy="585377"/>
            <a:chOff x="4913963" y="958850"/>
            <a:chExt cx="1366527" cy="1895650"/>
          </a:xfrm>
        </p:grpSpPr>
        <p:sp>
          <p:nvSpPr>
            <p:cNvPr id="758" name="Google Shape;758;p43"/>
            <p:cNvSpPr/>
            <p:nvPr/>
          </p:nvSpPr>
          <p:spPr>
            <a:xfrm>
              <a:off x="4914745" y="958850"/>
              <a:ext cx="1364966" cy="1895650"/>
            </a:xfrm>
            <a:custGeom>
              <a:avLst/>
              <a:gdLst/>
              <a:ahLst/>
              <a:cxnLst/>
              <a:rect l="l" t="t" r="r" b="b"/>
              <a:pathLst>
                <a:path w="24674" h="34267" extrusionOk="0">
                  <a:moveTo>
                    <a:pt x="1" y="0"/>
                  </a:moveTo>
                  <a:lnTo>
                    <a:pt x="1" y="34266"/>
                  </a:lnTo>
                  <a:lnTo>
                    <a:pt x="24674" y="34266"/>
                  </a:lnTo>
                  <a:lnTo>
                    <a:pt x="24674" y="7118"/>
                  </a:lnTo>
                  <a:lnTo>
                    <a:pt x="17584" y="0"/>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59" name="Google Shape;759;p43"/>
            <p:cNvGrpSpPr/>
            <p:nvPr/>
          </p:nvGrpSpPr>
          <p:grpSpPr>
            <a:xfrm>
              <a:off x="4913963" y="958850"/>
              <a:ext cx="1366527" cy="1895650"/>
              <a:chOff x="3163900" y="958850"/>
              <a:chExt cx="1366527" cy="1895650"/>
            </a:xfrm>
          </p:grpSpPr>
          <p:sp>
            <p:nvSpPr>
              <p:cNvPr id="760" name="Google Shape;760;p43"/>
              <p:cNvSpPr/>
              <p:nvPr/>
            </p:nvSpPr>
            <p:spPr>
              <a:xfrm>
                <a:off x="3163900" y="958850"/>
                <a:ext cx="1366515" cy="1895650"/>
              </a:xfrm>
              <a:custGeom>
                <a:avLst/>
                <a:gdLst/>
                <a:ahLst/>
                <a:cxnLst/>
                <a:rect l="l" t="t" r="r" b="b"/>
                <a:pathLst>
                  <a:path w="24702" h="34267" extrusionOk="0">
                    <a:moveTo>
                      <a:pt x="0" y="0"/>
                    </a:moveTo>
                    <a:lnTo>
                      <a:pt x="0" y="34266"/>
                    </a:lnTo>
                    <a:lnTo>
                      <a:pt x="24701" y="34266"/>
                    </a:lnTo>
                    <a:lnTo>
                      <a:pt x="24701" y="7118"/>
                    </a:lnTo>
                    <a:lnTo>
                      <a:pt x="17583" y="0"/>
                    </a:lnTo>
                    <a:close/>
                  </a:path>
                </a:pathLst>
              </a:cu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1" name="Google Shape;761;p43"/>
              <p:cNvSpPr/>
              <p:nvPr/>
            </p:nvSpPr>
            <p:spPr>
              <a:xfrm>
                <a:off x="3255677" y="1098922"/>
                <a:ext cx="949457" cy="71639"/>
              </a:xfrm>
              <a:custGeom>
                <a:avLst/>
                <a:gdLst/>
                <a:ahLst/>
                <a:cxnLst/>
                <a:rect l="l" t="t" r="r" b="b"/>
                <a:pathLst>
                  <a:path w="17163" h="1295" extrusionOk="0">
                    <a:moveTo>
                      <a:pt x="1" y="0"/>
                    </a:moveTo>
                    <a:lnTo>
                      <a:pt x="1" y="1294"/>
                    </a:lnTo>
                    <a:lnTo>
                      <a:pt x="17162" y="1294"/>
                    </a:lnTo>
                    <a:lnTo>
                      <a:pt x="1716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2" name="Google Shape;762;p43"/>
              <p:cNvSpPr/>
              <p:nvPr/>
            </p:nvSpPr>
            <p:spPr>
              <a:xfrm>
                <a:off x="3255677" y="1294979"/>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3" name="Google Shape;763;p43"/>
              <p:cNvSpPr/>
              <p:nvPr/>
            </p:nvSpPr>
            <p:spPr>
              <a:xfrm>
                <a:off x="3255677" y="1492640"/>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4" name="Google Shape;764;p43"/>
              <p:cNvSpPr/>
              <p:nvPr/>
            </p:nvSpPr>
            <p:spPr>
              <a:xfrm>
                <a:off x="3255677" y="1690301"/>
                <a:ext cx="1182908" cy="73188"/>
              </a:xfrm>
              <a:custGeom>
                <a:avLst/>
                <a:gdLst/>
                <a:ahLst/>
                <a:cxnLst/>
                <a:rect l="l" t="t" r="r" b="b"/>
                <a:pathLst>
                  <a:path w="21383" h="1323"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5" name="Google Shape;765;p43"/>
              <p:cNvSpPr/>
              <p:nvPr/>
            </p:nvSpPr>
            <p:spPr>
              <a:xfrm>
                <a:off x="3255677" y="1887961"/>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6" name="Google Shape;766;p43"/>
              <p:cNvSpPr/>
              <p:nvPr/>
            </p:nvSpPr>
            <p:spPr>
              <a:xfrm>
                <a:off x="3255677" y="2085622"/>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7" name="Google Shape;767;p43"/>
              <p:cNvSpPr/>
              <p:nvPr/>
            </p:nvSpPr>
            <p:spPr>
              <a:xfrm>
                <a:off x="3255677" y="2283283"/>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8" name="Google Shape;768;p43"/>
              <p:cNvSpPr/>
              <p:nvPr/>
            </p:nvSpPr>
            <p:spPr>
              <a:xfrm>
                <a:off x="3255677" y="2480944"/>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9" name="Google Shape;769;p43"/>
              <p:cNvSpPr/>
              <p:nvPr/>
            </p:nvSpPr>
            <p:spPr>
              <a:xfrm>
                <a:off x="3255677" y="2678605"/>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0" name="Google Shape;770;p43"/>
              <p:cNvSpPr/>
              <p:nvPr/>
            </p:nvSpPr>
            <p:spPr>
              <a:xfrm>
                <a:off x="4136604" y="958850"/>
                <a:ext cx="393823" cy="393768"/>
              </a:xfrm>
              <a:custGeom>
                <a:avLst/>
                <a:gdLst/>
                <a:ahLst/>
                <a:cxnLst/>
                <a:rect l="l" t="t" r="r" b="b"/>
                <a:pathLst>
                  <a:path w="7119" h="7118" extrusionOk="0">
                    <a:moveTo>
                      <a:pt x="0" y="0"/>
                    </a:moveTo>
                    <a:lnTo>
                      <a:pt x="0" y="7118"/>
                    </a:lnTo>
                    <a:lnTo>
                      <a:pt x="7118" y="7118"/>
                    </a:lnTo>
                    <a:lnTo>
                      <a:pt x="0"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cxnSp>
        <p:nvCxnSpPr>
          <p:cNvPr id="6" name="Google Shape;1463;p37">
            <a:extLst>
              <a:ext uri="{FF2B5EF4-FFF2-40B4-BE49-F238E27FC236}">
                <a16:creationId xmlns:a16="http://schemas.microsoft.com/office/drawing/2014/main" id="{B4ABD490-844A-EE2B-973B-4638A804F9C1}"/>
              </a:ext>
            </a:extLst>
          </p:cNvPr>
          <p:cNvCxnSpPr>
            <a:stCxn id="56" idx="0"/>
            <a:endCxn id="11" idx="0"/>
          </p:cNvCxnSpPr>
          <p:nvPr/>
        </p:nvCxnSpPr>
        <p:spPr>
          <a:xfrm rot="10800000" flipH="1">
            <a:off x="1818316" y="866784"/>
            <a:ext cx="2395800" cy="511200"/>
          </a:xfrm>
          <a:prstGeom prst="straightConnector1">
            <a:avLst/>
          </a:prstGeom>
          <a:noFill/>
          <a:ln w="19050" cap="flat" cmpd="sng">
            <a:solidFill>
              <a:schemeClr val="dk1"/>
            </a:solidFill>
            <a:prstDash val="solid"/>
            <a:round/>
            <a:headEnd type="none" w="med" len="med"/>
            <a:tailEnd type="none" w="med" len="med"/>
          </a:ln>
        </p:spPr>
      </p:cxnSp>
      <p:cxnSp>
        <p:nvCxnSpPr>
          <p:cNvPr id="7" name="Google Shape;1466;p37">
            <a:extLst>
              <a:ext uri="{FF2B5EF4-FFF2-40B4-BE49-F238E27FC236}">
                <a16:creationId xmlns:a16="http://schemas.microsoft.com/office/drawing/2014/main" id="{2DA26150-9CCA-3E78-DD02-C2A0C32130EE}"/>
              </a:ext>
            </a:extLst>
          </p:cNvPr>
          <p:cNvCxnSpPr>
            <a:stCxn id="56" idx="4"/>
            <a:endCxn id="19" idx="4"/>
          </p:cNvCxnSpPr>
          <p:nvPr/>
        </p:nvCxnSpPr>
        <p:spPr>
          <a:xfrm>
            <a:off x="1818316" y="4042884"/>
            <a:ext cx="2395800" cy="498300"/>
          </a:xfrm>
          <a:prstGeom prst="straightConnector1">
            <a:avLst/>
          </a:prstGeom>
          <a:noFill/>
          <a:ln w="19050" cap="flat" cmpd="sng">
            <a:solidFill>
              <a:schemeClr val="dk1"/>
            </a:solidFill>
            <a:prstDash val="solid"/>
            <a:round/>
            <a:headEnd type="none" w="med" len="med"/>
            <a:tailEnd type="none" w="med" len="med"/>
          </a:ln>
        </p:spPr>
      </p:cxnSp>
      <p:grpSp>
        <p:nvGrpSpPr>
          <p:cNvPr id="9" name="Google Shape;1469;p37">
            <a:extLst>
              <a:ext uri="{FF2B5EF4-FFF2-40B4-BE49-F238E27FC236}">
                <a16:creationId xmlns:a16="http://schemas.microsoft.com/office/drawing/2014/main" id="{37CCFC8A-584C-8036-FA31-109C0FCD40FB}"/>
              </a:ext>
            </a:extLst>
          </p:cNvPr>
          <p:cNvGrpSpPr/>
          <p:nvPr/>
        </p:nvGrpSpPr>
        <p:grpSpPr>
          <a:xfrm>
            <a:off x="3593607" y="866695"/>
            <a:ext cx="1238471" cy="1238860"/>
            <a:chOff x="3595228" y="1056474"/>
            <a:chExt cx="1238471" cy="1238860"/>
          </a:xfrm>
        </p:grpSpPr>
        <p:sp>
          <p:nvSpPr>
            <p:cNvPr id="10" name="Google Shape;1470;p37">
              <a:extLst>
                <a:ext uri="{FF2B5EF4-FFF2-40B4-BE49-F238E27FC236}">
                  <a16:creationId xmlns:a16="http://schemas.microsoft.com/office/drawing/2014/main" id="{6316437D-9CFF-DEEA-0C4F-BCF3AC239B16}"/>
                </a:ext>
              </a:extLst>
            </p:cNvPr>
            <p:cNvSpPr/>
            <p:nvPr/>
          </p:nvSpPr>
          <p:spPr>
            <a:xfrm>
              <a:off x="3776950" y="12357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5;p37">
              <a:extLst>
                <a:ext uri="{FF2B5EF4-FFF2-40B4-BE49-F238E27FC236}">
                  <a16:creationId xmlns:a16="http://schemas.microsoft.com/office/drawing/2014/main" id="{5F843AFD-DAF3-CA4A-6ADE-FDD623B472BF}"/>
                </a:ext>
              </a:extLst>
            </p:cNvPr>
            <p:cNvSpPr/>
            <p:nvPr/>
          </p:nvSpPr>
          <p:spPr>
            <a:xfrm>
              <a:off x="3597699" y="10564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471;p37">
              <a:extLst>
                <a:ext uri="{FF2B5EF4-FFF2-40B4-BE49-F238E27FC236}">
                  <a16:creationId xmlns:a16="http://schemas.microsoft.com/office/drawing/2014/main" id="{7B459746-53EF-682B-9B33-6002FD06B459}"/>
                </a:ext>
              </a:extLst>
            </p:cNvPr>
            <p:cNvGrpSpPr/>
            <p:nvPr/>
          </p:nvGrpSpPr>
          <p:grpSpPr>
            <a:xfrm>
              <a:off x="3595228" y="1058227"/>
              <a:ext cx="1236087" cy="1237107"/>
              <a:chOff x="3602291" y="1058227"/>
              <a:chExt cx="1236087" cy="1237107"/>
            </a:xfrm>
          </p:grpSpPr>
          <p:sp>
            <p:nvSpPr>
              <p:cNvPr id="13" name="Google Shape;1472;p37">
                <a:extLst>
                  <a:ext uri="{FF2B5EF4-FFF2-40B4-BE49-F238E27FC236}">
                    <a16:creationId xmlns:a16="http://schemas.microsoft.com/office/drawing/2014/main" id="{3D675401-069D-09BC-57F5-1A1D91FF5A67}"/>
                  </a:ext>
                </a:extLst>
              </p:cNvPr>
              <p:cNvSpPr/>
              <p:nvPr/>
            </p:nvSpPr>
            <p:spPr>
              <a:xfrm>
                <a:off x="4590931" y="1192974"/>
                <a:ext cx="95981" cy="95981"/>
              </a:xfrm>
              <a:custGeom>
                <a:avLst/>
                <a:gdLst/>
                <a:ahLst/>
                <a:cxnLst/>
                <a:rect l="l" t="t" r="r" b="b"/>
                <a:pathLst>
                  <a:path w="3010" h="3010" extrusionOk="0">
                    <a:moveTo>
                      <a:pt x="2503" y="1"/>
                    </a:moveTo>
                    <a:lnTo>
                      <a:pt x="1236" y="1236"/>
                    </a:lnTo>
                    <a:lnTo>
                      <a:pt x="1" y="2471"/>
                    </a:lnTo>
                    <a:lnTo>
                      <a:pt x="1521" y="2724"/>
                    </a:lnTo>
                    <a:lnTo>
                      <a:pt x="3009" y="3009"/>
                    </a:lnTo>
                    <a:lnTo>
                      <a:pt x="3009" y="3009"/>
                    </a:lnTo>
                    <a:lnTo>
                      <a:pt x="2756" y="1521"/>
                    </a:lnTo>
                    <a:lnTo>
                      <a:pt x="2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3;p37">
                <a:extLst>
                  <a:ext uri="{FF2B5EF4-FFF2-40B4-BE49-F238E27FC236}">
                    <a16:creationId xmlns:a16="http://schemas.microsoft.com/office/drawing/2014/main" id="{BDD39D36-AB76-42A0-7751-67AE29A00BEC}"/>
                  </a:ext>
                </a:extLst>
              </p:cNvPr>
              <p:cNvSpPr/>
              <p:nvPr/>
            </p:nvSpPr>
            <p:spPr>
              <a:xfrm>
                <a:off x="3602291" y="1058227"/>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4;p37">
                <a:extLst>
                  <a:ext uri="{FF2B5EF4-FFF2-40B4-BE49-F238E27FC236}">
                    <a16:creationId xmlns:a16="http://schemas.microsoft.com/office/drawing/2014/main" id="{3F79ADA1-4484-B2A7-DE69-D9C896F48BF0}"/>
                  </a:ext>
                </a:extLst>
              </p:cNvPr>
              <p:cNvSpPr/>
              <p:nvPr/>
            </p:nvSpPr>
            <p:spPr>
              <a:xfrm>
                <a:off x="3724484" y="118144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475;p37">
            <a:extLst>
              <a:ext uri="{FF2B5EF4-FFF2-40B4-BE49-F238E27FC236}">
                <a16:creationId xmlns:a16="http://schemas.microsoft.com/office/drawing/2014/main" id="{2CF1A0C0-B94C-5CAD-439A-A749F8BF7788}"/>
              </a:ext>
            </a:extLst>
          </p:cNvPr>
          <p:cNvGrpSpPr/>
          <p:nvPr/>
        </p:nvGrpSpPr>
        <p:grpSpPr>
          <a:xfrm>
            <a:off x="3591264" y="3301177"/>
            <a:ext cx="1240772" cy="1239918"/>
            <a:chOff x="3592886" y="3490956"/>
            <a:chExt cx="1240772" cy="1239918"/>
          </a:xfrm>
        </p:grpSpPr>
        <p:sp>
          <p:nvSpPr>
            <p:cNvPr id="17" name="Google Shape;1476;p37">
              <a:extLst>
                <a:ext uri="{FF2B5EF4-FFF2-40B4-BE49-F238E27FC236}">
                  <a16:creationId xmlns:a16="http://schemas.microsoft.com/office/drawing/2014/main" id="{59B33B3B-A541-9D0E-E888-4D0EFA3B77BB}"/>
                </a:ext>
              </a:extLst>
            </p:cNvPr>
            <p:cNvSpPr/>
            <p:nvPr/>
          </p:nvSpPr>
          <p:spPr>
            <a:xfrm>
              <a:off x="3763588" y="36741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477;p37">
              <a:extLst>
                <a:ext uri="{FF2B5EF4-FFF2-40B4-BE49-F238E27FC236}">
                  <a16:creationId xmlns:a16="http://schemas.microsoft.com/office/drawing/2014/main" id="{E76075CB-8F46-B2F7-58E0-6E357724D44E}"/>
                </a:ext>
              </a:extLst>
            </p:cNvPr>
            <p:cNvGrpSpPr/>
            <p:nvPr/>
          </p:nvGrpSpPr>
          <p:grpSpPr>
            <a:xfrm>
              <a:off x="3592886" y="3490956"/>
              <a:ext cx="1240772" cy="1239918"/>
              <a:chOff x="3588165" y="3490956"/>
              <a:chExt cx="1240772" cy="1239918"/>
            </a:xfrm>
          </p:grpSpPr>
          <p:sp>
            <p:nvSpPr>
              <p:cNvPr id="19" name="Google Shape;1467;p37">
                <a:extLst>
                  <a:ext uri="{FF2B5EF4-FFF2-40B4-BE49-F238E27FC236}">
                    <a16:creationId xmlns:a16="http://schemas.microsoft.com/office/drawing/2014/main" id="{D3165B1A-9D41-87EC-7F87-9FEEF12A1BEC}"/>
                  </a:ext>
                </a:extLst>
              </p:cNvPr>
              <p:cNvSpPr/>
              <p:nvPr/>
            </p:nvSpPr>
            <p:spPr>
              <a:xfrm>
                <a:off x="3592937" y="34948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8;p37">
                <a:extLst>
                  <a:ext uri="{FF2B5EF4-FFF2-40B4-BE49-F238E27FC236}">
                    <a16:creationId xmlns:a16="http://schemas.microsoft.com/office/drawing/2014/main" id="{F99B6B79-C999-47C9-D16F-25C3E722DC9B}"/>
                  </a:ext>
                </a:extLst>
              </p:cNvPr>
              <p:cNvSpPr/>
              <p:nvPr/>
            </p:nvSpPr>
            <p:spPr>
              <a:xfrm>
                <a:off x="3738610" y="4506860"/>
                <a:ext cx="95981" cy="95949"/>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9;p37">
                <a:extLst>
                  <a:ext uri="{FF2B5EF4-FFF2-40B4-BE49-F238E27FC236}">
                    <a16:creationId xmlns:a16="http://schemas.microsoft.com/office/drawing/2014/main" id="{98EF0E60-559F-14D5-3B31-8D4F52DAF86D}"/>
                  </a:ext>
                </a:extLst>
              </p:cNvPr>
              <p:cNvSpPr/>
              <p:nvPr/>
            </p:nvSpPr>
            <p:spPr>
              <a:xfrm>
                <a:off x="3588165" y="3490956"/>
                <a:ext cx="1236087" cy="1236055"/>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0;p37">
                <a:extLst>
                  <a:ext uri="{FF2B5EF4-FFF2-40B4-BE49-F238E27FC236}">
                    <a16:creationId xmlns:a16="http://schemas.microsoft.com/office/drawing/2014/main" id="{BC9CA859-5048-CA46-DC4F-5017B6A11735}"/>
                  </a:ext>
                </a:extLst>
              </p:cNvPr>
              <p:cNvSpPr/>
              <p:nvPr/>
            </p:nvSpPr>
            <p:spPr>
              <a:xfrm>
                <a:off x="3711346" y="3614137"/>
                <a:ext cx="989692" cy="989692"/>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1481;p37">
            <a:extLst>
              <a:ext uri="{FF2B5EF4-FFF2-40B4-BE49-F238E27FC236}">
                <a16:creationId xmlns:a16="http://schemas.microsoft.com/office/drawing/2014/main" id="{46CA0820-5591-33F0-546C-75D58B5E378D}"/>
              </a:ext>
            </a:extLst>
          </p:cNvPr>
          <p:cNvSpPr/>
          <p:nvPr/>
        </p:nvSpPr>
        <p:spPr>
          <a:xfrm>
            <a:off x="6734804" y="1181012"/>
            <a:ext cx="2072766" cy="628337"/>
          </a:xfrm>
          <a:prstGeom prst="roundRect">
            <a:avLst>
              <a:gd name="adj" fmla="val 50000"/>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 name="Google Shape;1484;p37">
            <a:extLst>
              <a:ext uri="{FF2B5EF4-FFF2-40B4-BE49-F238E27FC236}">
                <a16:creationId xmlns:a16="http://schemas.microsoft.com/office/drawing/2014/main" id="{A361EBBF-305F-5031-0729-D9B7CBD94EE8}"/>
              </a:ext>
            </a:extLst>
          </p:cNvPr>
          <p:cNvSpPr txBox="1"/>
          <p:nvPr/>
        </p:nvSpPr>
        <p:spPr>
          <a:xfrm>
            <a:off x="6780711" y="1353070"/>
            <a:ext cx="1982700"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BOS</a:t>
            </a:r>
          </a:p>
        </p:txBody>
      </p:sp>
      <p:sp>
        <p:nvSpPr>
          <p:cNvPr id="27" name="Google Shape;1485;p37">
            <a:extLst>
              <a:ext uri="{FF2B5EF4-FFF2-40B4-BE49-F238E27FC236}">
                <a16:creationId xmlns:a16="http://schemas.microsoft.com/office/drawing/2014/main" id="{AB6C7321-5872-CF08-5808-A91B1B5F2A0C}"/>
              </a:ext>
            </a:extLst>
          </p:cNvPr>
          <p:cNvSpPr/>
          <p:nvPr/>
        </p:nvSpPr>
        <p:spPr>
          <a:xfrm>
            <a:off x="6749662" y="2429659"/>
            <a:ext cx="2072765" cy="621137"/>
          </a:xfrm>
          <a:prstGeom prst="roundRect">
            <a:avLst>
              <a:gd name="adj" fmla="val 50000"/>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0" name="Google Shape;1488;p37">
            <a:extLst>
              <a:ext uri="{FF2B5EF4-FFF2-40B4-BE49-F238E27FC236}">
                <a16:creationId xmlns:a16="http://schemas.microsoft.com/office/drawing/2014/main" id="{F26F9DBC-091A-E909-A978-E52651A41DBE}"/>
              </a:ext>
            </a:extLst>
          </p:cNvPr>
          <p:cNvSpPr txBox="1"/>
          <p:nvPr/>
        </p:nvSpPr>
        <p:spPr>
          <a:xfrm>
            <a:off x="6815830" y="2568432"/>
            <a:ext cx="1982700"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BOP PAUD</a:t>
            </a:r>
          </a:p>
        </p:txBody>
      </p:sp>
      <p:sp>
        <p:nvSpPr>
          <p:cNvPr id="31" name="Google Shape;1489;p37">
            <a:extLst>
              <a:ext uri="{FF2B5EF4-FFF2-40B4-BE49-F238E27FC236}">
                <a16:creationId xmlns:a16="http://schemas.microsoft.com/office/drawing/2014/main" id="{6B192FEC-4220-C326-41A5-BCFF5AE267CD}"/>
              </a:ext>
            </a:extLst>
          </p:cNvPr>
          <p:cNvSpPr/>
          <p:nvPr/>
        </p:nvSpPr>
        <p:spPr>
          <a:xfrm>
            <a:off x="6747971" y="3674025"/>
            <a:ext cx="2175440" cy="582957"/>
          </a:xfrm>
          <a:prstGeom prst="roundRect">
            <a:avLst>
              <a:gd name="adj" fmla="val 50000"/>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4" name="Google Shape;1492;p37">
            <a:extLst>
              <a:ext uri="{FF2B5EF4-FFF2-40B4-BE49-F238E27FC236}">
                <a16:creationId xmlns:a16="http://schemas.microsoft.com/office/drawing/2014/main" id="{EEFE4BB1-0169-703D-189A-418188AD4513}"/>
              </a:ext>
            </a:extLst>
          </p:cNvPr>
          <p:cNvSpPr txBox="1"/>
          <p:nvPr/>
        </p:nvSpPr>
        <p:spPr>
          <a:xfrm>
            <a:off x="6716330" y="3804724"/>
            <a:ext cx="2215707"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BOP Kesetaraan</a:t>
            </a:r>
          </a:p>
        </p:txBody>
      </p:sp>
      <p:grpSp>
        <p:nvGrpSpPr>
          <p:cNvPr id="35" name="Google Shape;1493;p37">
            <a:extLst>
              <a:ext uri="{FF2B5EF4-FFF2-40B4-BE49-F238E27FC236}">
                <a16:creationId xmlns:a16="http://schemas.microsoft.com/office/drawing/2014/main" id="{399E94FE-CAC3-49C8-E91D-433690215CCC}"/>
              </a:ext>
            </a:extLst>
          </p:cNvPr>
          <p:cNvGrpSpPr/>
          <p:nvPr/>
        </p:nvGrpSpPr>
        <p:grpSpPr>
          <a:xfrm>
            <a:off x="4965997" y="2085895"/>
            <a:ext cx="1237681" cy="1242577"/>
            <a:chOff x="4967618" y="2275674"/>
            <a:chExt cx="1237681" cy="1242577"/>
          </a:xfrm>
        </p:grpSpPr>
        <p:sp>
          <p:nvSpPr>
            <p:cNvPr id="36" name="Google Shape;1494;p37">
              <a:extLst>
                <a:ext uri="{FF2B5EF4-FFF2-40B4-BE49-F238E27FC236}">
                  <a16:creationId xmlns:a16="http://schemas.microsoft.com/office/drawing/2014/main" id="{7B141CE7-5106-0CE1-1638-74EAC8D3B8FE}"/>
                </a:ext>
              </a:extLst>
            </p:cNvPr>
            <p:cNvSpPr/>
            <p:nvPr/>
          </p:nvSpPr>
          <p:spPr>
            <a:xfrm>
              <a:off x="5148550" y="24549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5;p37">
              <a:extLst>
                <a:ext uri="{FF2B5EF4-FFF2-40B4-BE49-F238E27FC236}">
                  <a16:creationId xmlns:a16="http://schemas.microsoft.com/office/drawing/2014/main" id="{302B313A-B939-9B23-3537-21181E17BCA3}"/>
                </a:ext>
              </a:extLst>
            </p:cNvPr>
            <p:cNvSpPr/>
            <p:nvPr/>
          </p:nvSpPr>
          <p:spPr>
            <a:xfrm>
              <a:off x="5982502" y="3270805"/>
              <a:ext cx="96970" cy="95949"/>
            </a:xfrm>
            <a:custGeom>
              <a:avLst/>
              <a:gdLst/>
              <a:ahLst/>
              <a:cxnLst/>
              <a:rect l="l" t="t" r="r" b="b"/>
              <a:pathLst>
                <a:path w="3041" h="3009" extrusionOk="0">
                  <a:moveTo>
                    <a:pt x="571" y="0"/>
                  </a:moveTo>
                  <a:lnTo>
                    <a:pt x="286" y="1521"/>
                  </a:lnTo>
                  <a:lnTo>
                    <a:pt x="1" y="3009"/>
                  </a:lnTo>
                  <a:lnTo>
                    <a:pt x="1521" y="2756"/>
                  </a:lnTo>
                  <a:lnTo>
                    <a:pt x="3041" y="2502"/>
                  </a:lnTo>
                  <a:lnTo>
                    <a:pt x="1806" y="1236"/>
                  </a:lnTo>
                  <a:lnTo>
                    <a:pt x="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6;p37">
              <a:extLst>
                <a:ext uri="{FF2B5EF4-FFF2-40B4-BE49-F238E27FC236}">
                  <a16:creationId xmlns:a16="http://schemas.microsoft.com/office/drawing/2014/main" id="{11881629-289E-0B72-5809-CDE832B12A42}"/>
                </a:ext>
              </a:extLst>
            </p:cNvPr>
            <p:cNvSpPr/>
            <p:nvPr/>
          </p:nvSpPr>
          <p:spPr>
            <a:xfrm>
              <a:off x="4967618" y="2282165"/>
              <a:ext cx="1236087" cy="1236087"/>
            </a:xfrm>
            <a:custGeom>
              <a:avLst/>
              <a:gdLst/>
              <a:ahLst/>
              <a:cxnLst/>
              <a:rect l="l" t="t" r="r" b="b"/>
              <a:pathLst>
                <a:path w="38764" h="38764" extrusionOk="0">
                  <a:moveTo>
                    <a:pt x="19382" y="254"/>
                  </a:moveTo>
                  <a:cubicBezTo>
                    <a:pt x="29928" y="254"/>
                    <a:pt x="38510" y="8836"/>
                    <a:pt x="38510" y="19382"/>
                  </a:cubicBezTo>
                  <a:cubicBezTo>
                    <a:pt x="38510" y="29928"/>
                    <a:pt x="29928" y="38510"/>
                    <a:pt x="19382" y="38510"/>
                  </a:cubicBezTo>
                  <a:cubicBezTo>
                    <a:pt x="8836" y="38510"/>
                    <a:pt x="254" y="29928"/>
                    <a:pt x="254" y="19382"/>
                  </a:cubicBezTo>
                  <a:cubicBezTo>
                    <a:pt x="254" y="8836"/>
                    <a:pt x="8836" y="254"/>
                    <a:pt x="19382" y="254"/>
                  </a:cubicBezTo>
                  <a:close/>
                  <a:moveTo>
                    <a:pt x="19382" y="1"/>
                  </a:moveTo>
                  <a:cubicBezTo>
                    <a:pt x="8709" y="1"/>
                    <a:pt x="0" y="8678"/>
                    <a:pt x="0" y="19382"/>
                  </a:cubicBezTo>
                  <a:cubicBezTo>
                    <a:pt x="0" y="30054"/>
                    <a:pt x="8709" y="38763"/>
                    <a:pt x="19382" y="38763"/>
                  </a:cubicBezTo>
                  <a:cubicBezTo>
                    <a:pt x="30054" y="38763"/>
                    <a:pt x="38763" y="30054"/>
                    <a:pt x="38763" y="19382"/>
                  </a:cubicBezTo>
                  <a:cubicBezTo>
                    <a:pt x="38763" y="8678"/>
                    <a:pt x="30054" y="1"/>
                    <a:pt x="193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7;p37">
              <a:extLst>
                <a:ext uri="{FF2B5EF4-FFF2-40B4-BE49-F238E27FC236}">
                  <a16:creationId xmlns:a16="http://schemas.microsoft.com/office/drawing/2014/main" id="{B8766DCD-2AD9-FE0A-EAE2-7B17E60DB61A}"/>
                </a:ext>
              </a:extLst>
            </p:cNvPr>
            <p:cNvSpPr/>
            <p:nvPr/>
          </p:nvSpPr>
          <p:spPr>
            <a:xfrm>
              <a:off x="5090800" y="2398299"/>
              <a:ext cx="989692" cy="989660"/>
            </a:xfrm>
            <a:custGeom>
              <a:avLst/>
              <a:gdLst/>
              <a:ahLst/>
              <a:cxnLst/>
              <a:rect l="l" t="t" r="r" b="b"/>
              <a:pathLst>
                <a:path w="31037" h="31036" extrusionOk="0">
                  <a:moveTo>
                    <a:pt x="15519" y="3737"/>
                  </a:moveTo>
                  <a:cubicBezTo>
                    <a:pt x="22011" y="3737"/>
                    <a:pt x="27300" y="8994"/>
                    <a:pt x="27300" y="15518"/>
                  </a:cubicBezTo>
                  <a:cubicBezTo>
                    <a:pt x="27300" y="22010"/>
                    <a:pt x="22011" y="27299"/>
                    <a:pt x="15519" y="27299"/>
                  </a:cubicBezTo>
                  <a:cubicBezTo>
                    <a:pt x="9027" y="27299"/>
                    <a:pt x="3738" y="22010"/>
                    <a:pt x="3738" y="15518"/>
                  </a:cubicBezTo>
                  <a:cubicBezTo>
                    <a:pt x="3738" y="8994"/>
                    <a:pt x="9027" y="3737"/>
                    <a:pt x="15519" y="3737"/>
                  </a:cubicBezTo>
                  <a:close/>
                  <a:moveTo>
                    <a:pt x="15519" y="0"/>
                  </a:moveTo>
                  <a:cubicBezTo>
                    <a:pt x="6936" y="0"/>
                    <a:pt x="1" y="6936"/>
                    <a:pt x="1" y="15518"/>
                  </a:cubicBezTo>
                  <a:cubicBezTo>
                    <a:pt x="1" y="24069"/>
                    <a:pt x="6936" y="31036"/>
                    <a:pt x="15519" y="31036"/>
                  </a:cubicBezTo>
                  <a:cubicBezTo>
                    <a:pt x="24069" y="31036"/>
                    <a:pt x="31037" y="24069"/>
                    <a:pt x="31037" y="15518"/>
                  </a:cubicBezTo>
                  <a:cubicBezTo>
                    <a:pt x="31037" y="6936"/>
                    <a:pt x="24101" y="0"/>
                    <a:pt x="15519" y="0"/>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8;p37">
              <a:extLst>
                <a:ext uri="{FF2B5EF4-FFF2-40B4-BE49-F238E27FC236}">
                  <a16:creationId xmlns:a16="http://schemas.microsoft.com/office/drawing/2014/main" id="{02DB6225-A92E-4E8A-5D1C-9CBD96E1D09D}"/>
                </a:ext>
              </a:extLst>
            </p:cNvPr>
            <p:cNvSpPr/>
            <p:nvPr/>
          </p:nvSpPr>
          <p:spPr>
            <a:xfrm>
              <a:off x="4969299" y="22756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1499;p37">
            <a:extLst>
              <a:ext uri="{FF2B5EF4-FFF2-40B4-BE49-F238E27FC236}">
                <a16:creationId xmlns:a16="http://schemas.microsoft.com/office/drawing/2014/main" id="{E1E9C9E6-5EC8-F56B-4D26-F795D2D0EB45}"/>
              </a:ext>
            </a:extLst>
          </p:cNvPr>
          <p:cNvCxnSpPr/>
          <p:nvPr/>
        </p:nvCxnSpPr>
        <p:spPr>
          <a:xfrm rot="10800000" flipH="1">
            <a:off x="3141241" y="2703834"/>
            <a:ext cx="1816800" cy="6600"/>
          </a:xfrm>
          <a:prstGeom prst="straightConnector1">
            <a:avLst/>
          </a:prstGeom>
          <a:noFill/>
          <a:ln w="19050" cap="flat" cmpd="sng">
            <a:solidFill>
              <a:schemeClr val="dk1"/>
            </a:solidFill>
            <a:prstDash val="solid"/>
            <a:round/>
            <a:headEnd type="none" w="med" len="med"/>
            <a:tailEnd type="oval" w="med" len="med"/>
          </a:ln>
        </p:spPr>
      </p:cxnSp>
      <p:cxnSp>
        <p:nvCxnSpPr>
          <p:cNvPr id="42" name="Google Shape;1500;p37">
            <a:extLst>
              <a:ext uri="{FF2B5EF4-FFF2-40B4-BE49-F238E27FC236}">
                <a16:creationId xmlns:a16="http://schemas.microsoft.com/office/drawing/2014/main" id="{7896CCBB-BB08-3250-868C-6F734E3CD71A}"/>
              </a:ext>
            </a:extLst>
          </p:cNvPr>
          <p:cNvCxnSpPr>
            <a:stCxn id="19" idx="0"/>
            <a:endCxn id="11" idx="4"/>
          </p:cNvCxnSpPr>
          <p:nvPr/>
        </p:nvCxnSpPr>
        <p:spPr>
          <a:xfrm rot="10800000">
            <a:off x="4214036" y="2102695"/>
            <a:ext cx="0" cy="1202400"/>
          </a:xfrm>
          <a:prstGeom prst="straightConnector1">
            <a:avLst/>
          </a:prstGeom>
          <a:noFill/>
          <a:ln w="19050" cap="flat" cmpd="sng">
            <a:solidFill>
              <a:schemeClr val="dk1"/>
            </a:solidFill>
            <a:prstDash val="solid"/>
            <a:round/>
            <a:headEnd type="oval" w="med" len="med"/>
            <a:tailEnd type="oval" w="med" len="med"/>
          </a:ln>
        </p:spPr>
      </p:cxnSp>
      <p:cxnSp>
        <p:nvCxnSpPr>
          <p:cNvPr id="43" name="Google Shape;1501;p37">
            <a:extLst>
              <a:ext uri="{FF2B5EF4-FFF2-40B4-BE49-F238E27FC236}">
                <a16:creationId xmlns:a16="http://schemas.microsoft.com/office/drawing/2014/main" id="{C9CB8001-206F-C0B2-04AA-89FD472634C1}"/>
              </a:ext>
            </a:extLst>
          </p:cNvPr>
          <p:cNvCxnSpPr>
            <a:stCxn id="11" idx="6"/>
            <a:endCxn id="26" idx="1"/>
          </p:cNvCxnSpPr>
          <p:nvPr/>
        </p:nvCxnSpPr>
        <p:spPr>
          <a:xfrm flipV="1">
            <a:off x="4832078" y="1478470"/>
            <a:ext cx="1948633" cy="6225"/>
          </a:xfrm>
          <a:prstGeom prst="straightConnector1">
            <a:avLst/>
          </a:prstGeom>
          <a:noFill/>
          <a:ln w="19050" cap="flat" cmpd="sng">
            <a:solidFill>
              <a:schemeClr val="dk1"/>
            </a:solidFill>
            <a:prstDash val="solid"/>
            <a:round/>
            <a:headEnd type="none" w="med" len="med"/>
            <a:tailEnd type="oval" w="med" len="med"/>
          </a:ln>
        </p:spPr>
      </p:cxnSp>
      <p:cxnSp>
        <p:nvCxnSpPr>
          <p:cNvPr id="44" name="Google Shape;1502;p37">
            <a:extLst>
              <a:ext uri="{FF2B5EF4-FFF2-40B4-BE49-F238E27FC236}">
                <a16:creationId xmlns:a16="http://schemas.microsoft.com/office/drawing/2014/main" id="{B423D130-4F60-11C3-63AB-E939C617CCFF}"/>
              </a:ext>
            </a:extLst>
          </p:cNvPr>
          <p:cNvCxnSpPr>
            <a:cxnSpLocks/>
            <a:stCxn id="40" idx="6"/>
            <a:endCxn id="30" idx="1"/>
          </p:cNvCxnSpPr>
          <p:nvPr/>
        </p:nvCxnSpPr>
        <p:spPr>
          <a:xfrm flipV="1">
            <a:off x="6203678" y="2693832"/>
            <a:ext cx="612152" cy="10063"/>
          </a:xfrm>
          <a:prstGeom prst="straightConnector1">
            <a:avLst/>
          </a:prstGeom>
          <a:noFill/>
          <a:ln w="19050" cap="flat" cmpd="sng">
            <a:solidFill>
              <a:schemeClr val="dk1"/>
            </a:solidFill>
            <a:prstDash val="solid"/>
            <a:round/>
            <a:headEnd type="none" w="med" len="med"/>
            <a:tailEnd type="oval" w="med" len="med"/>
          </a:ln>
        </p:spPr>
      </p:cxnSp>
      <p:cxnSp>
        <p:nvCxnSpPr>
          <p:cNvPr id="45" name="Google Shape;1503;p37">
            <a:extLst>
              <a:ext uri="{FF2B5EF4-FFF2-40B4-BE49-F238E27FC236}">
                <a16:creationId xmlns:a16="http://schemas.microsoft.com/office/drawing/2014/main" id="{A5E220C4-388D-7F72-DEDD-2E95BDE5F00D}"/>
              </a:ext>
            </a:extLst>
          </p:cNvPr>
          <p:cNvCxnSpPr>
            <a:cxnSpLocks/>
            <a:stCxn id="19" idx="6"/>
            <a:endCxn id="34" idx="1"/>
          </p:cNvCxnSpPr>
          <p:nvPr/>
        </p:nvCxnSpPr>
        <p:spPr>
          <a:xfrm>
            <a:off x="4832036" y="3923095"/>
            <a:ext cx="1884294" cy="7029"/>
          </a:xfrm>
          <a:prstGeom prst="straightConnector1">
            <a:avLst/>
          </a:prstGeom>
          <a:noFill/>
          <a:ln w="19050" cap="flat" cmpd="sng">
            <a:solidFill>
              <a:schemeClr val="dk1"/>
            </a:solidFill>
            <a:prstDash val="solid"/>
            <a:round/>
            <a:headEnd type="none" w="med" len="med"/>
            <a:tailEnd type="oval" w="med" len="med"/>
          </a:ln>
        </p:spPr>
      </p:cxnSp>
      <p:grpSp>
        <p:nvGrpSpPr>
          <p:cNvPr id="46" name="Google Shape;1504;p37">
            <a:extLst>
              <a:ext uri="{FF2B5EF4-FFF2-40B4-BE49-F238E27FC236}">
                <a16:creationId xmlns:a16="http://schemas.microsoft.com/office/drawing/2014/main" id="{F0CF989A-0148-7A6D-C6D2-A0133FD673BC}"/>
              </a:ext>
            </a:extLst>
          </p:cNvPr>
          <p:cNvGrpSpPr/>
          <p:nvPr/>
        </p:nvGrpSpPr>
        <p:grpSpPr>
          <a:xfrm>
            <a:off x="3973233" y="1260675"/>
            <a:ext cx="454962" cy="452623"/>
            <a:chOff x="685475" y="2318350"/>
            <a:chExt cx="297750" cy="296200"/>
          </a:xfrm>
        </p:grpSpPr>
        <p:sp>
          <p:nvSpPr>
            <p:cNvPr id="47" name="Google Shape;1505;p37">
              <a:extLst>
                <a:ext uri="{FF2B5EF4-FFF2-40B4-BE49-F238E27FC236}">
                  <a16:creationId xmlns:a16="http://schemas.microsoft.com/office/drawing/2014/main" id="{A7DCA468-6635-1A1C-C11C-105878B4629C}"/>
                </a:ext>
              </a:extLst>
            </p:cNvPr>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6;p37">
              <a:extLst>
                <a:ext uri="{FF2B5EF4-FFF2-40B4-BE49-F238E27FC236}">
                  <a16:creationId xmlns:a16="http://schemas.microsoft.com/office/drawing/2014/main" id="{4830F8D8-26D2-48CF-1A35-0AFE24EB9D89}"/>
                </a:ext>
              </a:extLst>
            </p:cNvPr>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7;p37">
              <a:extLst>
                <a:ext uri="{FF2B5EF4-FFF2-40B4-BE49-F238E27FC236}">
                  <a16:creationId xmlns:a16="http://schemas.microsoft.com/office/drawing/2014/main" id="{5ECC215F-CBB0-6791-36DC-D0457B73ED7E}"/>
                </a:ext>
              </a:extLst>
            </p:cNvPr>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508;p37">
            <a:extLst>
              <a:ext uri="{FF2B5EF4-FFF2-40B4-BE49-F238E27FC236}">
                <a16:creationId xmlns:a16="http://schemas.microsoft.com/office/drawing/2014/main" id="{CBB641AB-591E-4114-0C24-0F4AD5610A53}"/>
              </a:ext>
            </a:extLst>
          </p:cNvPr>
          <p:cNvSpPr/>
          <p:nvPr/>
        </p:nvSpPr>
        <p:spPr>
          <a:xfrm>
            <a:off x="5355206" y="2478812"/>
            <a:ext cx="451333" cy="45254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1509;p37">
            <a:extLst>
              <a:ext uri="{FF2B5EF4-FFF2-40B4-BE49-F238E27FC236}">
                <a16:creationId xmlns:a16="http://schemas.microsoft.com/office/drawing/2014/main" id="{03DEBCFB-424D-EF9F-477F-DF035D319B16}"/>
              </a:ext>
            </a:extLst>
          </p:cNvPr>
          <p:cNvGrpSpPr/>
          <p:nvPr/>
        </p:nvGrpSpPr>
        <p:grpSpPr>
          <a:xfrm>
            <a:off x="3974438" y="3707531"/>
            <a:ext cx="452555" cy="451401"/>
            <a:chOff x="3599700" y="1954475"/>
            <a:chExt cx="296175" cy="295400"/>
          </a:xfrm>
        </p:grpSpPr>
        <p:sp>
          <p:nvSpPr>
            <p:cNvPr id="52" name="Google Shape;1510;p37">
              <a:extLst>
                <a:ext uri="{FF2B5EF4-FFF2-40B4-BE49-F238E27FC236}">
                  <a16:creationId xmlns:a16="http://schemas.microsoft.com/office/drawing/2014/main" id="{A5DB49D9-1AC9-00A1-0F1B-CB9AAC5B0202}"/>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1;p37">
              <a:extLst>
                <a:ext uri="{FF2B5EF4-FFF2-40B4-BE49-F238E27FC236}">
                  <a16:creationId xmlns:a16="http://schemas.microsoft.com/office/drawing/2014/main" id="{4E4C605D-310B-DB0C-355D-879B6AA7EBCA}"/>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2;p37">
              <a:extLst>
                <a:ext uri="{FF2B5EF4-FFF2-40B4-BE49-F238E27FC236}">
                  <a16:creationId xmlns:a16="http://schemas.microsoft.com/office/drawing/2014/main" id="{73AB2DDC-0B47-B44E-6477-42CBA63E6775}"/>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513;p37">
            <a:extLst>
              <a:ext uri="{FF2B5EF4-FFF2-40B4-BE49-F238E27FC236}">
                <a16:creationId xmlns:a16="http://schemas.microsoft.com/office/drawing/2014/main" id="{6EF303FD-43C9-632D-4C13-8DD213F06BE9}"/>
              </a:ext>
            </a:extLst>
          </p:cNvPr>
          <p:cNvSpPr/>
          <p:nvPr/>
        </p:nvSpPr>
        <p:spPr>
          <a:xfrm>
            <a:off x="971279" y="1854819"/>
            <a:ext cx="1670100" cy="16701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64;p37">
            <a:extLst>
              <a:ext uri="{FF2B5EF4-FFF2-40B4-BE49-F238E27FC236}">
                <a16:creationId xmlns:a16="http://schemas.microsoft.com/office/drawing/2014/main" id="{73C0B940-B1D9-4868-9BB1-0C8422CABD26}"/>
              </a:ext>
            </a:extLst>
          </p:cNvPr>
          <p:cNvSpPr/>
          <p:nvPr/>
        </p:nvSpPr>
        <p:spPr>
          <a:xfrm>
            <a:off x="485866" y="1377984"/>
            <a:ext cx="2664900" cy="2664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4;p37">
            <a:extLst>
              <a:ext uri="{FF2B5EF4-FFF2-40B4-BE49-F238E27FC236}">
                <a16:creationId xmlns:a16="http://schemas.microsoft.com/office/drawing/2014/main" id="{E6B94CFB-C1FA-8B36-FD3D-E5AE29B39E06}"/>
              </a:ext>
            </a:extLst>
          </p:cNvPr>
          <p:cNvSpPr/>
          <p:nvPr/>
        </p:nvSpPr>
        <p:spPr>
          <a:xfrm>
            <a:off x="3089704" y="2572069"/>
            <a:ext cx="110108" cy="79814"/>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5;p37">
            <a:extLst>
              <a:ext uri="{FF2B5EF4-FFF2-40B4-BE49-F238E27FC236}">
                <a16:creationId xmlns:a16="http://schemas.microsoft.com/office/drawing/2014/main" id="{4ED22E99-B460-5BB4-59A4-50F6DBFC5F95}"/>
              </a:ext>
            </a:extLst>
          </p:cNvPr>
          <p:cNvSpPr/>
          <p:nvPr/>
        </p:nvSpPr>
        <p:spPr>
          <a:xfrm>
            <a:off x="2693821" y="2700321"/>
            <a:ext cx="476686" cy="8099"/>
          </a:xfrm>
          <a:custGeom>
            <a:avLst/>
            <a:gdLst/>
            <a:ahLst/>
            <a:cxnLst/>
            <a:rect l="l" t="t" r="r" b="b"/>
            <a:pathLst>
              <a:path w="14949" h="254" extrusionOk="0">
                <a:moveTo>
                  <a:pt x="1" y="0"/>
                </a:moveTo>
                <a:lnTo>
                  <a:pt x="1" y="254"/>
                </a:lnTo>
                <a:lnTo>
                  <a:pt x="14949" y="254"/>
                </a:lnTo>
                <a:lnTo>
                  <a:pt x="14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16;p37">
            <a:extLst>
              <a:ext uri="{FF2B5EF4-FFF2-40B4-BE49-F238E27FC236}">
                <a16:creationId xmlns:a16="http://schemas.microsoft.com/office/drawing/2014/main" id="{5DE52106-90DA-3AB7-DC9A-CA92D78A6305}"/>
              </a:ext>
            </a:extLst>
          </p:cNvPr>
          <p:cNvSpPr/>
          <p:nvPr/>
        </p:nvSpPr>
        <p:spPr>
          <a:xfrm>
            <a:off x="1814268" y="3566768"/>
            <a:ext cx="8099" cy="476654"/>
          </a:xfrm>
          <a:custGeom>
            <a:avLst/>
            <a:gdLst/>
            <a:ahLst/>
            <a:cxnLst/>
            <a:rect l="l" t="t" r="r" b="b"/>
            <a:pathLst>
              <a:path w="254" h="14948" extrusionOk="0">
                <a:moveTo>
                  <a:pt x="0" y="0"/>
                </a:moveTo>
                <a:lnTo>
                  <a:pt x="0" y="14948"/>
                </a:lnTo>
                <a:lnTo>
                  <a:pt x="253" y="14948"/>
                </a:lnTo>
                <a:lnTo>
                  <a:pt x="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17;p37">
            <a:extLst>
              <a:ext uri="{FF2B5EF4-FFF2-40B4-BE49-F238E27FC236}">
                <a16:creationId xmlns:a16="http://schemas.microsoft.com/office/drawing/2014/main" id="{FEBF2DCF-9FFC-500A-F54C-404F209F498F}"/>
              </a:ext>
            </a:extLst>
          </p:cNvPr>
          <p:cNvSpPr/>
          <p:nvPr/>
        </p:nvSpPr>
        <p:spPr>
          <a:xfrm>
            <a:off x="519780" y="2700321"/>
            <a:ext cx="476686" cy="8099"/>
          </a:xfrm>
          <a:custGeom>
            <a:avLst/>
            <a:gdLst/>
            <a:ahLst/>
            <a:cxnLst/>
            <a:rect l="l" t="t" r="r" b="b"/>
            <a:pathLst>
              <a:path w="14949" h="254" extrusionOk="0">
                <a:moveTo>
                  <a:pt x="1" y="0"/>
                </a:moveTo>
                <a:lnTo>
                  <a:pt x="1" y="254"/>
                </a:lnTo>
                <a:lnTo>
                  <a:pt x="14949" y="254"/>
                </a:lnTo>
                <a:lnTo>
                  <a:pt x="14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18;p37">
            <a:extLst>
              <a:ext uri="{FF2B5EF4-FFF2-40B4-BE49-F238E27FC236}">
                <a16:creationId xmlns:a16="http://schemas.microsoft.com/office/drawing/2014/main" id="{7AF4E3C3-ED24-03F6-5825-9FAC021E912A}"/>
              </a:ext>
            </a:extLst>
          </p:cNvPr>
          <p:cNvSpPr/>
          <p:nvPr/>
        </p:nvSpPr>
        <p:spPr>
          <a:xfrm>
            <a:off x="1818286" y="2699301"/>
            <a:ext cx="877608" cy="877576"/>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9;p37">
            <a:extLst>
              <a:ext uri="{FF2B5EF4-FFF2-40B4-BE49-F238E27FC236}">
                <a16:creationId xmlns:a16="http://schemas.microsoft.com/office/drawing/2014/main" id="{7E027E9B-BB27-2F26-3E7E-E17DEA196C93}"/>
              </a:ext>
            </a:extLst>
          </p:cNvPr>
          <p:cNvSpPr/>
          <p:nvPr/>
        </p:nvSpPr>
        <p:spPr>
          <a:xfrm>
            <a:off x="940742" y="2699301"/>
            <a:ext cx="877576" cy="877576"/>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0;p37">
            <a:extLst>
              <a:ext uri="{FF2B5EF4-FFF2-40B4-BE49-F238E27FC236}">
                <a16:creationId xmlns:a16="http://schemas.microsoft.com/office/drawing/2014/main" id="{F8BDA6F9-7B2A-0507-80ED-5FB18390FAB9}"/>
              </a:ext>
            </a:extLst>
          </p:cNvPr>
          <p:cNvSpPr/>
          <p:nvPr/>
        </p:nvSpPr>
        <p:spPr>
          <a:xfrm>
            <a:off x="940742" y="1823765"/>
            <a:ext cx="1755152" cy="877576"/>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521;p37">
            <a:extLst>
              <a:ext uri="{FF2B5EF4-FFF2-40B4-BE49-F238E27FC236}">
                <a16:creationId xmlns:a16="http://schemas.microsoft.com/office/drawing/2014/main" id="{17E43283-0A4B-A982-DC84-A44D196976B7}"/>
              </a:ext>
            </a:extLst>
          </p:cNvPr>
          <p:cNvSpPr/>
          <p:nvPr/>
        </p:nvSpPr>
        <p:spPr>
          <a:xfrm>
            <a:off x="699385" y="1581420"/>
            <a:ext cx="2237865" cy="1118932"/>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522;p37">
            <a:extLst>
              <a:ext uri="{FF2B5EF4-FFF2-40B4-BE49-F238E27FC236}">
                <a16:creationId xmlns:a16="http://schemas.microsoft.com/office/drawing/2014/main" id="{EC158584-1338-2377-B49C-7D9ABB6A8867}"/>
              </a:ext>
            </a:extLst>
          </p:cNvPr>
          <p:cNvSpPr/>
          <p:nvPr/>
        </p:nvSpPr>
        <p:spPr>
          <a:xfrm>
            <a:off x="719570" y="2700321"/>
            <a:ext cx="1098748" cy="1099736"/>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523;p37">
            <a:extLst>
              <a:ext uri="{FF2B5EF4-FFF2-40B4-BE49-F238E27FC236}">
                <a16:creationId xmlns:a16="http://schemas.microsoft.com/office/drawing/2014/main" id="{A678E049-C826-1C2C-AEC3-D5947A93BE5B}"/>
              </a:ext>
            </a:extLst>
          </p:cNvPr>
          <p:cNvSpPr/>
          <p:nvPr/>
        </p:nvSpPr>
        <p:spPr>
          <a:xfrm>
            <a:off x="1818286" y="2700321"/>
            <a:ext cx="1099768" cy="1099736"/>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524;p37">
            <a:extLst>
              <a:ext uri="{FF2B5EF4-FFF2-40B4-BE49-F238E27FC236}">
                <a16:creationId xmlns:a16="http://schemas.microsoft.com/office/drawing/2014/main" id="{A5634EDB-4FDC-3A17-E57B-807BE664333B}"/>
              </a:ext>
            </a:extLst>
          </p:cNvPr>
          <p:cNvSpPr/>
          <p:nvPr/>
        </p:nvSpPr>
        <p:spPr>
          <a:xfrm>
            <a:off x="486313" y="1368348"/>
            <a:ext cx="2664998" cy="1332005"/>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525;p37">
            <a:extLst>
              <a:ext uri="{FF2B5EF4-FFF2-40B4-BE49-F238E27FC236}">
                <a16:creationId xmlns:a16="http://schemas.microsoft.com/office/drawing/2014/main" id="{D507C7EC-2E8B-391B-8D10-1932CEF0D659}"/>
              </a:ext>
            </a:extLst>
          </p:cNvPr>
          <p:cNvSpPr/>
          <p:nvPr/>
        </p:nvSpPr>
        <p:spPr>
          <a:xfrm>
            <a:off x="466096" y="2700321"/>
            <a:ext cx="1352221" cy="1352189"/>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526;p37">
            <a:extLst>
              <a:ext uri="{FF2B5EF4-FFF2-40B4-BE49-F238E27FC236}">
                <a16:creationId xmlns:a16="http://schemas.microsoft.com/office/drawing/2014/main" id="{7088EE13-D3EA-4B3F-BA40-9DE697CD71EF}"/>
              </a:ext>
            </a:extLst>
          </p:cNvPr>
          <p:cNvSpPr/>
          <p:nvPr/>
        </p:nvSpPr>
        <p:spPr>
          <a:xfrm>
            <a:off x="1818286" y="2700321"/>
            <a:ext cx="1352221" cy="1352189"/>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gradFill>
            <a:gsLst>
              <a:gs pos="0">
                <a:schemeClr val="accent1"/>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527;p37">
            <a:extLst>
              <a:ext uri="{FF2B5EF4-FFF2-40B4-BE49-F238E27FC236}">
                <a16:creationId xmlns:a16="http://schemas.microsoft.com/office/drawing/2014/main" id="{F3990278-7F55-EB20-7164-4028D0D45D07}"/>
              </a:ext>
            </a:extLst>
          </p:cNvPr>
          <p:cNvSpPr/>
          <p:nvPr/>
        </p:nvSpPr>
        <p:spPr>
          <a:xfrm>
            <a:off x="659567" y="2700321"/>
            <a:ext cx="110108" cy="79814"/>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528;p37">
            <a:extLst>
              <a:ext uri="{FF2B5EF4-FFF2-40B4-BE49-F238E27FC236}">
                <a16:creationId xmlns:a16="http://schemas.microsoft.com/office/drawing/2014/main" id="{99986AE5-90BA-7603-0F1C-A78BC7D8E9E2}"/>
              </a:ext>
            </a:extLst>
          </p:cNvPr>
          <p:cNvSpPr/>
          <p:nvPr/>
        </p:nvSpPr>
        <p:spPr>
          <a:xfrm>
            <a:off x="1823356" y="3737430"/>
            <a:ext cx="78794" cy="111096"/>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529;p37">
            <a:extLst>
              <a:ext uri="{FF2B5EF4-FFF2-40B4-BE49-F238E27FC236}">
                <a16:creationId xmlns:a16="http://schemas.microsoft.com/office/drawing/2014/main" id="{1C632FE9-77FC-E2DB-5269-4F810055C696}"/>
              </a:ext>
            </a:extLst>
          </p:cNvPr>
          <p:cNvSpPr txBox="1"/>
          <p:nvPr/>
        </p:nvSpPr>
        <p:spPr>
          <a:xfrm>
            <a:off x="982457" y="2516914"/>
            <a:ext cx="1665454"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b="1" dirty="0">
                <a:solidFill>
                  <a:schemeClr val="dk1"/>
                </a:solidFill>
                <a:latin typeface="Fira Sans Extra Condensed SemiBold"/>
                <a:ea typeface="Fira Sans Extra Condensed SemiBold"/>
                <a:cs typeface="Fira Sans Extra Condensed SemiBold"/>
                <a:sym typeface="Fira Sans Extra Condensed SemiBold"/>
              </a:rPr>
              <a:t>PEMBAHASAN</a:t>
            </a:r>
            <a:endParaRPr sz="1600" b="1" dirty="0">
              <a:solidFill>
                <a:schemeClr val="dk1"/>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96272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4" name="Google Shape;293;p18">
            <a:extLst>
              <a:ext uri="{FF2B5EF4-FFF2-40B4-BE49-F238E27FC236}">
                <a16:creationId xmlns:a16="http://schemas.microsoft.com/office/drawing/2014/main" id="{8C2E8BFA-616A-0961-D93E-DA1B35FF6B43}"/>
              </a:ext>
            </a:extLst>
          </p:cNvPr>
          <p:cNvSpPr/>
          <p:nvPr/>
        </p:nvSpPr>
        <p:spPr>
          <a:xfrm rot="5400000">
            <a:off x="3117546" y="1824425"/>
            <a:ext cx="2835897" cy="1463010"/>
          </a:xfrm>
          <a:prstGeom prst="roundRect">
            <a:avLst>
              <a:gd name="adj" fmla="val 50000"/>
            </a:avLst>
          </a:prstGeom>
          <a:gradFill>
            <a:gsLst>
              <a:gs pos="0">
                <a:schemeClr val="accent1"/>
              </a:gs>
              <a:gs pos="100000">
                <a:schemeClr val="accent3"/>
              </a:gs>
            </a:gsLst>
            <a:lin ang="5400700" scaled="0"/>
          </a:gra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57" name="Google Shape;757;p43"/>
          <p:cNvGrpSpPr/>
          <p:nvPr/>
        </p:nvGrpSpPr>
        <p:grpSpPr>
          <a:xfrm>
            <a:off x="351168" y="301483"/>
            <a:ext cx="421984" cy="585377"/>
            <a:chOff x="4913963" y="958850"/>
            <a:chExt cx="1366527" cy="1895650"/>
          </a:xfrm>
        </p:grpSpPr>
        <p:sp>
          <p:nvSpPr>
            <p:cNvPr id="758" name="Google Shape;758;p43"/>
            <p:cNvSpPr/>
            <p:nvPr/>
          </p:nvSpPr>
          <p:spPr>
            <a:xfrm>
              <a:off x="4914745" y="958850"/>
              <a:ext cx="1364966" cy="1895650"/>
            </a:xfrm>
            <a:custGeom>
              <a:avLst/>
              <a:gdLst/>
              <a:ahLst/>
              <a:cxnLst/>
              <a:rect l="l" t="t" r="r" b="b"/>
              <a:pathLst>
                <a:path w="24674" h="34267" extrusionOk="0">
                  <a:moveTo>
                    <a:pt x="1" y="0"/>
                  </a:moveTo>
                  <a:lnTo>
                    <a:pt x="1" y="34266"/>
                  </a:lnTo>
                  <a:lnTo>
                    <a:pt x="24674" y="34266"/>
                  </a:lnTo>
                  <a:lnTo>
                    <a:pt x="24674" y="7118"/>
                  </a:lnTo>
                  <a:lnTo>
                    <a:pt x="17584" y="0"/>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59" name="Google Shape;759;p43"/>
            <p:cNvGrpSpPr/>
            <p:nvPr/>
          </p:nvGrpSpPr>
          <p:grpSpPr>
            <a:xfrm>
              <a:off x="4913963" y="958850"/>
              <a:ext cx="1366527" cy="1895650"/>
              <a:chOff x="3163900" y="958850"/>
              <a:chExt cx="1366527" cy="1895650"/>
            </a:xfrm>
          </p:grpSpPr>
          <p:sp>
            <p:nvSpPr>
              <p:cNvPr id="760" name="Google Shape;760;p43"/>
              <p:cNvSpPr/>
              <p:nvPr/>
            </p:nvSpPr>
            <p:spPr>
              <a:xfrm>
                <a:off x="3163900" y="958850"/>
                <a:ext cx="1366515" cy="1895650"/>
              </a:xfrm>
              <a:custGeom>
                <a:avLst/>
                <a:gdLst/>
                <a:ahLst/>
                <a:cxnLst/>
                <a:rect l="l" t="t" r="r" b="b"/>
                <a:pathLst>
                  <a:path w="24702" h="34267" extrusionOk="0">
                    <a:moveTo>
                      <a:pt x="0" y="0"/>
                    </a:moveTo>
                    <a:lnTo>
                      <a:pt x="0" y="34266"/>
                    </a:lnTo>
                    <a:lnTo>
                      <a:pt x="24701" y="34266"/>
                    </a:lnTo>
                    <a:lnTo>
                      <a:pt x="24701" y="7118"/>
                    </a:lnTo>
                    <a:lnTo>
                      <a:pt x="17583" y="0"/>
                    </a:lnTo>
                    <a:close/>
                  </a:path>
                </a:pathLst>
              </a:cu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1" name="Google Shape;761;p43"/>
              <p:cNvSpPr/>
              <p:nvPr/>
            </p:nvSpPr>
            <p:spPr>
              <a:xfrm>
                <a:off x="3255677" y="1098922"/>
                <a:ext cx="949457" cy="71639"/>
              </a:xfrm>
              <a:custGeom>
                <a:avLst/>
                <a:gdLst/>
                <a:ahLst/>
                <a:cxnLst/>
                <a:rect l="l" t="t" r="r" b="b"/>
                <a:pathLst>
                  <a:path w="17163" h="1295" extrusionOk="0">
                    <a:moveTo>
                      <a:pt x="1" y="0"/>
                    </a:moveTo>
                    <a:lnTo>
                      <a:pt x="1" y="1294"/>
                    </a:lnTo>
                    <a:lnTo>
                      <a:pt x="17162" y="1294"/>
                    </a:lnTo>
                    <a:lnTo>
                      <a:pt x="1716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2" name="Google Shape;762;p43"/>
              <p:cNvSpPr/>
              <p:nvPr/>
            </p:nvSpPr>
            <p:spPr>
              <a:xfrm>
                <a:off x="3255677" y="1294979"/>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3" name="Google Shape;763;p43"/>
              <p:cNvSpPr/>
              <p:nvPr/>
            </p:nvSpPr>
            <p:spPr>
              <a:xfrm>
                <a:off x="3255677" y="1492640"/>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4" name="Google Shape;764;p43"/>
              <p:cNvSpPr/>
              <p:nvPr/>
            </p:nvSpPr>
            <p:spPr>
              <a:xfrm>
                <a:off x="3255677" y="1690301"/>
                <a:ext cx="1182908" cy="73188"/>
              </a:xfrm>
              <a:custGeom>
                <a:avLst/>
                <a:gdLst/>
                <a:ahLst/>
                <a:cxnLst/>
                <a:rect l="l" t="t" r="r" b="b"/>
                <a:pathLst>
                  <a:path w="21383" h="1323"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5" name="Google Shape;765;p43"/>
              <p:cNvSpPr/>
              <p:nvPr/>
            </p:nvSpPr>
            <p:spPr>
              <a:xfrm>
                <a:off x="3255677" y="1887961"/>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6" name="Google Shape;766;p43"/>
              <p:cNvSpPr/>
              <p:nvPr/>
            </p:nvSpPr>
            <p:spPr>
              <a:xfrm>
                <a:off x="3255677" y="2085622"/>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7" name="Google Shape;767;p43"/>
              <p:cNvSpPr/>
              <p:nvPr/>
            </p:nvSpPr>
            <p:spPr>
              <a:xfrm>
                <a:off x="3255677" y="2283283"/>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8" name="Google Shape;768;p43"/>
              <p:cNvSpPr/>
              <p:nvPr/>
            </p:nvSpPr>
            <p:spPr>
              <a:xfrm>
                <a:off x="3255677" y="2480944"/>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9" name="Google Shape;769;p43"/>
              <p:cNvSpPr/>
              <p:nvPr/>
            </p:nvSpPr>
            <p:spPr>
              <a:xfrm>
                <a:off x="3255677" y="2678605"/>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0" name="Google Shape;770;p43"/>
              <p:cNvSpPr/>
              <p:nvPr/>
            </p:nvSpPr>
            <p:spPr>
              <a:xfrm>
                <a:off x="4136604" y="958850"/>
                <a:ext cx="393823" cy="393768"/>
              </a:xfrm>
              <a:custGeom>
                <a:avLst/>
                <a:gdLst/>
                <a:ahLst/>
                <a:cxnLst/>
                <a:rect l="l" t="t" r="r" b="b"/>
                <a:pathLst>
                  <a:path w="7119" h="7118" extrusionOk="0">
                    <a:moveTo>
                      <a:pt x="0" y="0"/>
                    </a:moveTo>
                    <a:lnTo>
                      <a:pt x="0" y="7118"/>
                    </a:lnTo>
                    <a:lnTo>
                      <a:pt x="7118" y="7118"/>
                    </a:lnTo>
                    <a:lnTo>
                      <a:pt x="0"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3" name="Grup 2">
            <a:extLst>
              <a:ext uri="{FF2B5EF4-FFF2-40B4-BE49-F238E27FC236}">
                <a16:creationId xmlns:a16="http://schemas.microsoft.com/office/drawing/2014/main" id="{27FE86AB-0772-65DF-0AD1-20A7E9112FE0}"/>
              </a:ext>
            </a:extLst>
          </p:cNvPr>
          <p:cNvGrpSpPr/>
          <p:nvPr/>
        </p:nvGrpSpPr>
        <p:grpSpPr>
          <a:xfrm>
            <a:off x="77679" y="1449322"/>
            <a:ext cx="5093131" cy="2297290"/>
            <a:chOff x="466096" y="866695"/>
            <a:chExt cx="8465941" cy="3674489"/>
          </a:xfrm>
        </p:grpSpPr>
        <p:cxnSp>
          <p:nvCxnSpPr>
            <p:cNvPr id="6" name="Google Shape;1463;p37">
              <a:extLst>
                <a:ext uri="{FF2B5EF4-FFF2-40B4-BE49-F238E27FC236}">
                  <a16:creationId xmlns:a16="http://schemas.microsoft.com/office/drawing/2014/main" id="{B4ABD490-844A-EE2B-973B-4638A804F9C1}"/>
                </a:ext>
              </a:extLst>
            </p:cNvPr>
            <p:cNvCxnSpPr>
              <a:stCxn id="56" idx="0"/>
              <a:endCxn id="11" idx="0"/>
            </p:cNvCxnSpPr>
            <p:nvPr/>
          </p:nvCxnSpPr>
          <p:spPr>
            <a:xfrm rot="10800000" flipH="1">
              <a:off x="1818316" y="866784"/>
              <a:ext cx="2395800" cy="511200"/>
            </a:xfrm>
            <a:prstGeom prst="straightConnector1">
              <a:avLst/>
            </a:prstGeom>
            <a:noFill/>
            <a:ln w="19050" cap="flat" cmpd="sng">
              <a:solidFill>
                <a:schemeClr val="dk1"/>
              </a:solidFill>
              <a:prstDash val="solid"/>
              <a:round/>
              <a:headEnd type="none" w="med" len="med"/>
              <a:tailEnd type="none" w="med" len="med"/>
            </a:ln>
          </p:spPr>
        </p:cxnSp>
        <p:cxnSp>
          <p:nvCxnSpPr>
            <p:cNvPr id="7" name="Google Shape;1466;p37">
              <a:extLst>
                <a:ext uri="{FF2B5EF4-FFF2-40B4-BE49-F238E27FC236}">
                  <a16:creationId xmlns:a16="http://schemas.microsoft.com/office/drawing/2014/main" id="{2DA26150-9CCA-3E78-DD02-C2A0C32130EE}"/>
                </a:ext>
              </a:extLst>
            </p:cNvPr>
            <p:cNvCxnSpPr>
              <a:stCxn id="56" idx="4"/>
              <a:endCxn id="19" idx="4"/>
            </p:cNvCxnSpPr>
            <p:nvPr/>
          </p:nvCxnSpPr>
          <p:spPr>
            <a:xfrm>
              <a:off x="1818316" y="4042884"/>
              <a:ext cx="2395800" cy="498300"/>
            </a:xfrm>
            <a:prstGeom prst="straightConnector1">
              <a:avLst/>
            </a:prstGeom>
            <a:noFill/>
            <a:ln w="19050" cap="flat" cmpd="sng">
              <a:solidFill>
                <a:schemeClr val="dk1"/>
              </a:solidFill>
              <a:prstDash val="solid"/>
              <a:round/>
              <a:headEnd type="none" w="med" len="med"/>
              <a:tailEnd type="none" w="med" len="med"/>
            </a:ln>
          </p:spPr>
        </p:cxnSp>
        <p:grpSp>
          <p:nvGrpSpPr>
            <p:cNvPr id="9" name="Google Shape;1469;p37">
              <a:extLst>
                <a:ext uri="{FF2B5EF4-FFF2-40B4-BE49-F238E27FC236}">
                  <a16:creationId xmlns:a16="http://schemas.microsoft.com/office/drawing/2014/main" id="{37CCFC8A-584C-8036-FA31-109C0FCD40FB}"/>
                </a:ext>
              </a:extLst>
            </p:cNvPr>
            <p:cNvGrpSpPr/>
            <p:nvPr/>
          </p:nvGrpSpPr>
          <p:grpSpPr>
            <a:xfrm>
              <a:off x="3593607" y="866695"/>
              <a:ext cx="1238471" cy="1238860"/>
              <a:chOff x="3595228" y="1056474"/>
              <a:chExt cx="1238471" cy="1238860"/>
            </a:xfrm>
          </p:grpSpPr>
          <p:sp>
            <p:nvSpPr>
              <p:cNvPr id="10" name="Google Shape;1470;p37">
                <a:extLst>
                  <a:ext uri="{FF2B5EF4-FFF2-40B4-BE49-F238E27FC236}">
                    <a16:creationId xmlns:a16="http://schemas.microsoft.com/office/drawing/2014/main" id="{6316437D-9CFF-DEEA-0C4F-BCF3AC239B16}"/>
                  </a:ext>
                </a:extLst>
              </p:cNvPr>
              <p:cNvSpPr/>
              <p:nvPr/>
            </p:nvSpPr>
            <p:spPr>
              <a:xfrm>
                <a:off x="3776950" y="12357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5;p37">
                <a:extLst>
                  <a:ext uri="{FF2B5EF4-FFF2-40B4-BE49-F238E27FC236}">
                    <a16:creationId xmlns:a16="http://schemas.microsoft.com/office/drawing/2014/main" id="{5F843AFD-DAF3-CA4A-6ADE-FDD623B472BF}"/>
                  </a:ext>
                </a:extLst>
              </p:cNvPr>
              <p:cNvSpPr/>
              <p:nvPr/>
            </p:nvSpPr>
            <p:spPr>
              <a:xfrm>
                <a:off x="3597699" y="10564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471;p37">
                <a:extLst>
                  <a:ext uri="{FF2B5EF4-FFF2-40B4-BE49-F238E27FC236}">
                    <a16:creationId xmlns:a16="http://schemas.microsoft.com/office/drawing/2014/main" id="{7B459746-53EF-682B-9B33-6002FD06B459}"/>
                  </a:ext>
                </a:extLst>
              </p:cNvPr>
              <p:cNvGrpSpPr/>
              <p:nvPr/>
            </p:nvGrpSpPr>
            <p:grpSpPr>
              <a:xfrm>
                <a:off x="3595228" y="1058227"/>
                <a:ext cx="1236087" cy="1237107"/>
                <a:chOff x="3602291" y="1058227"/>
                <a:chExt cx="1236087" cy="1237107"/>
              </a:xfrm>
            </p:grpSpPr>
            <p:sp>
              <p:nvSpPr>
                <p:cNvPr id="13" name="Google Shape;1472;p37">
                  <a:extLst>
                    <a:ext uri="{FF2B5EF4-FFF2-40B4-BE49-F238E27FC236}">
                      <a16:creationId xmlns:a16="http://schemas.microsoft.com/office/drawing/2014/main" id="{3D675401-069D-09BC-57F5-1A1D91FF5A67}"/>
                    </a:ext>
                  </a:extLst>
                </p:cNvPr>
                <p:cNvSpPr/>
                <p:nvPr/>
              </p:nvSpPr>
              <p:spPr>
                <a:xfrm>
                  <a:off x="4590931" y="1192974"/>
                  <a:ext cx="95981" cy="95981"/>
                </a:xfrm>
                <a:custGeom>
                  <a:avLst/>
                  <a:gdLst/>
                  <a:ahLst/>
                  <a:cxnLst/>
                  <a:rect l="l" t="t" r="r" b="b"/>
                  <a:pathLst>
                    <a:path w="3010" h="3010" extrusionOk="0">
                      <a:moveTo>
                        <a:pt x="2503" y="1"/>
                      </a:moveTo>
                      <a:lnTo>
                        <a:pt x="1236" y="1236"/>
                      </a:lnTo>
                      <a:lnTo>
                        <a:pt x="1" y="2471"/>
                      </a:lnTo>
                      <a:lnTo>
                        <a:pt x="1521" y="2724"/>
                      </a:lnTo>
                      <a:lnTo>
                        <a:pt x="3009" y="3009"/>
                      </a:lnTo>
                      <a:lnTo>
                        <a:pt x="3009" y="3009"/>
                      </a:lnTo>
                      <a:lnTo>
                        <a:pt x="2756" y="1521"/>
                      </a:lnTo>
                      <a:lnTo>
                        <a:pt x="2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3;p37">
                  <a:extLst>
                    <a:ext uri="{FF2B5EF4-FFF2-40B4-BE49-F238E27FC236}">
                      <a16:creationId xmlns:a16="http://schemas.microsoft.com/office/drawing/2014/main" id="{BDD39D36-AB76-42A0-7751-67AE29A00BEC}"/>
                    </a:ext>
                  </a:extLst>
                </p:cNvPr>
                <p:cNvSpPr/>
                <p:nvPr/>
              </p:nvSpPr>
              <p:spPr>
                <a:xfrm>
                  <a:off x="3602291" y="1058227"/>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4;p37">
                  <a:extLst>
                    <a:ext uri="{FF2B5EF4-FFF2-40B4-BE49-F238E27FC236}">
                      <a16:creationId xmlns:a16="http://schemas.microsoft.com/office/drawing/2014/main" id="{3F79ADA1-4484-B2A7-DE69-D9C896F48BF0}"/>
                    </a:ext>
                  </a:extLst>
                </p:cNvPr>
                <p:cNvSpPr/>
                <p:nvPr/>
              </p:nvSpPr>
              <p:spPr>
                <a:xfrm>
                  <a:off x="3724484" y="118144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475;p37">
              <a:extLst>
                <a:ext uri="{FF2B5EF4-FFF2-40B4-BE49-F238E27FC236}">
                  <a16:creationId xmlns:a16="http://schemas.microsoft.com/office/drawing/2014/main" id="{2CF1A0C0-B94C-5CAD-439A-A749F8BF7788}"/>
                </a:ext>
              </a:extLst>
            </p:cNvPr>
            <p:cNvGrpSpPr/>
            <p:nvPr/>
          </p:nvGrpSpPr>
          <p:grpSpPr>
            <a:xfrm>
              <a:off x="3591264" y="3301177"/>
              <a:ext cx="1240772" cy="1239918"/>
              <a:chOff x="3592886" y="3490956"/>
              <a:chExt cx="1240772" cy="1239918"/>
            </a:xfrm>
          </p:grpSpPr>
          <p:sp>
            <p:nvSpPr>
              <p:cNvPr id="17" name="Google Shape;1476;p37">
                <a:extLst>
                  <a:ext uri="{FF2B5EF4-FFF2-40B4-BE49-F238E27FC236}">
                    <a16:creationId xmlns:a16="http://schemas.microsoft.com/office/drawing/2014/main" id="{59B33B3B-A541-9D0E-E888-4D0EFA3B77BB}"/>
                  </a:ext>
                </a:extLst>
              </p:cNvPr>
              <p:cNvSpPr/>
              <p:nvPr/>
            </p:nvSpPr>
            <p:spPr>
              <a:xfrm>
                <a:off x="3763588" y="36741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477;p37">
                <a:extLst>
                  <a:ext uri="{FF2B5EF4-FFF2-40B4-BE49-F238E27FC236}">
                    <a16:creationId xmlns:a16="http://schemas.microsoft.com/office/drawing/2014/main" id="{E76075CB-8F46-B2F7-58E0-6E357724D44E}"/>
                  </a:ext>
                </a:extLst>
              </p:cNvPr>
              <p:cNvGrpSpPr/>
              <p:nvPr/>
            </p:nvGrpSpPr>
            <p:grpSpPr>
              <a:xfrm>
                <a:off x="3592886" y="3490956"/>
                <a:ext cx="1240772" cy="1239918"/>
                <a:chOff x="3588165" y="3490956"/>
                <a:chExt cx="1240772" cy="1239918"/>
              </a:xfrm>
            </p:grpSpPr>
            <p:sp>
              <p:nvSpPr>
                <p:cNvPr id="19" name="Google Shape;1467;p37">
                  <a:extLst>
                    <a:ext uri="{FF2B5EF4-FFF2-40B4-BE49-F238E27FC236}">
                      <a16:creationId xmlns:a16="http://schemas.microsoft.com/office/drawing/2014/main" id="{D3165B1A-9D41-87EC-7F87-9FEEF12A1BEC}"/>
                    </a:ext>
                  </a:extLst>
                </p:cNvPr>
                <p:cNvSpPr/>
                <p:nvPr/>
              </p:nvSpPr>
              <p:spPr>
                <a:xfrm>
                  <a:off x="3592937" y="34948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8;p37">
                  <a:extLst>
                    <a:ext uri="{FF2B5EF4-FFF2-40B4-BE49-F238E27FC236}">
                      <a16:creationId xmlns:a16="http://schemas.microsoft.com/office/drawing/2014/main" id="{F99B6B79-C999-47C9-D16F-25C3E722DC9B}"/>
                    </a:ext>
                  </a:extLst>
                </p:cNvPr>
                <p:cNvSpPr/>
                <p:nvPr/>
              </p:nvSpPr>
              <p:spPr>
                <a:xfrm>
                  <a:off x="3738610" y="4506860"/>
                  <a:ext cx="95981" cy="95949"/>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9;p37">
                  <a:extLst>
                    <a:ext uri="{FF2B5EF4-FFF2-40B4-BE49-F238E27FC236}">
                      <a16:creationId xmlns:a16="http://schemas.microsoft.com/office/drawing/2014/main" id="{98EF0E60-559F-14D5-3B31-8D4F52DAF86D}"/>
                    </a:ext>
                  </a:extLst>
                </p:cNvPr>
                <p:cNvSpPr/>
                <p:nvPr/>
              </p:nvSpPr>
              <p:spPr>
                <a:xfrm>
                  <a:off x="3588165" y="3490956"/>
                  <a:ext cx="1236087" cy="1236055"/>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0;p37">
                  <a:extLst>
                    <a:ext uri="{FF2B5EF4-FFF2-40B4-BE49-F238E27FC236}">
                      <a16:creationId xmlns:a16="http://schemas.microsoft.com/office/drawing/2014/main" id="{BC9CA859-5048-CA46-DC4F-5017B6A11735}"/>
                    </a:ext>
                  </a:extLst>
                </p:cNvPr>
                <p:cNvSpPr/>
                <p:nvPr/>
              </p:nvSpPr>
              <p:spPr>
                <a:xfrm>
                  <a:off x="3711346" y="3614137"/>
                  <a:ext cx="989692" cy="989692"/>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1481;p37">
              <a:extLst>
                <a:ext uri="{FF2B5EF4-FFF2-40B4-BE49-F238E27FC236}">
                  <a16:creationId xmlns:a16="http://schemas.microsoft.com/office/drawing/2014/main" id="{46CA0820-5591-33F0-546C-75D58B5E378D}"/>
                </a:ext>
              </a:extLst>
            </p:cNvPr>
            <p:cNvSpPr/>
            <p:nvPr/>
          </p:nvSpPr>
          <p:spPr>
            <a:xfrm>
              <a:off x="6694451" y="1181012"/>
              <a:ext cx="2072766" cy="628337"/>
            </a:xfrm>
            <a:prstGeom prst="roundRect">
              <a:avLst>
                <a:gd name="adj" fmla="val 50000"/>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 name="Google Shape;1484;p37">
              <a:extLst>
                <a:ext uri="{FF2B5EF4-FFF2-40B4-BE49-F238E27FC236}">
                  <a16:creationId xmlns:a16="http://schemas.microsoft.com/office/drawing/2014/main" id="{A361EBBF-305F-5031-0729-D9B7CBD94EE8}"/>
                </a:ext>
              </a:extLst>
            </p:cNvPr>
            <p:cNvSpPr txBox="1"/>
            <p:nvPr/>
          </p:nvSpPr>
          <p:spPr>
            <a:xfrm>
              <a:off x="6780711" y="1353070"/>
              <a:ext cx="1982700"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tx1"/>
                  </a:solidFill>
                  <a:latin typeface="Fira Sans Extra Condensed SemiBold"/>
                  <a:ea typeface="Fira Sans Extra Condensed SemiBold"/>
                  <a:cs typeface="Fira Sans Extra Condensed SemiBold"/>
                  <a:sym typeface="Fira Sans Extra Condensed SemiBold"/>
                </a:rPr>
                <a:t>Reformasi BOS</a:t>
              </a:r>
            </a:p>
          </p:txBody>
        </p:sp>
        <p:sp>
          <p:nvSpPr>
            <p:cNvPr id="27" name="Google Shape;1485;p37">
              <a:extLst>
                <a:ext uri="{FF2B5EF4-FFF2-40B4-BE49-F238E27FC236}">
                  <a16:creationId xmlns:a16="http://schemas.microsoft.com/office/drawing/2014/main" id="{AB6C7321-5872-CF08-5808-A91B1B5F2A0C}"/>
                </a:ext>
              </a:extLst>
            </p:cNvPr>
            <p:cNvSpPr/>
            <p:nvPr/>
          </p:nvSpPr>
          <p:spPr>
            <a:xfrm>
              <a:off x="6749663" y="2429659"/>
              <a:ext cx="1902000" cy="621137"/>
            </a:xfrm>
            <a:prstGeom prst="roundRect">
              <a:avLst>
                <a:gd name="adj" fmla="val 50000"/>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0" name="Google Shape;1488;p37">
              <a:extLst>
                <a:ext uri="{FF2B5EF4-FFF2-40B4-BE49-F238E27FC236}">
                  <a16:creationId xmlns:a16="http://schemas.microsoft.com/office/drawing/2014/main" id="{F26F9DBC-091A-E909-A978-E52651A41DBE}"/>
                </a:ext>
              </a:extLst>
            </p:cNvPr>
            <p:cNvSpPr txBox="1"/>
            <p:nvPr/>
          </p:nvSpPr>
          <p:spPr>
            <a:xfrm>
              <a:off x="6694450" y="2568432"/>
              <a:ext cx="1982700"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BOP PAUD</a:t>
              </a:r>
            </a:p>
          </p:txBody>
        </p:sp>
        <p:sp>
          <p:nvSpPr>
            <p:cNvPr id="31" name="Google Shape;1489;p37">
              <a:extLst>
                <a:ext uri="{FF2B5EF4-FFF2-40B4-BE49-F238E27FC236}">
                  <a16:creationId xmlns:a16="http://schemas.microsoft.com/office/drawing/2014/main" id="{6B192FEC-4220-C326-41A5-BCFF5AE267CD}"/>
                </a:ext>
              </a:extLst>
            </p:cNvPr>
            <p:cNvSpPr/>
            <p:nvPr/>
          </p:nvSpPr>
          <p:spPr>
            <a:xfrm>
              <a:off x="6747971" y="3674025"/>
              <a:ext cx="2175440" cy="582957"/>
            </a:xfrm>
            <a:prstGeom prst="roundRect">
              <a:avLst>
                <a:gd name="adj" fmla="val 50000"/>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4" name="Google Shape;1492;p37">
              <a:extLst>
                <a:ext uri="{FF2B5EF4-FFF2-40B4-BE49-F238E27FC236}">
                  <a16:creationId xmlns:a16="http://schemas.microsoft.com/office/drawing/2014/main" id="{EEFE4BB1-0169-703D-189A-418188AD4513}"/>
                </a:ext>
              </a:extLst>
            </p:cNvPr>
            <p:cNvSpPr txBox="1"/>
            <p:nvPr/>
          </p:nvSpPr>
          <p:spPr>
            <a:xfrm>
              <a:off x="6716330" y="3804724"/>
              <a:ext cx="2215707"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tx1"/>
                  </a:solidFill>
                  <a:latin typeface="Fira Sans Extra Condensed SemiBold"/>
                  <a:ea typeface="Fira Sans Extra Condensed SemiBold"/>
                  <a:cs typeface="Fira Sans Extra Condensed SemiBold"/>
                  <a:sym typeface="Fira Sans Extra Condensed SemiBold"/>
                </a:rPr>
                <a:t>BOP Kesetaraan</a:t>
              </a:r>
            </a:p>
          </p:txBody>
        </p:sp>
        <p:grpSp>
          <p:nvGrpSpPr>
            <p:cNvPr id="35" name="Google Shape;1493;p37">
              <a:extLst>
                <a:ext uri="{FF2B5EF4-FFF2-40B4-BE49-F238E27FC236}">
                  <a16:creationId xmlns:a16="http://schemas.microsoft.com/office/drawing/2014/main" id="{399E94FE-CAC3-49C8-E91D-433690215CCC}"/>
                </a:ext>
              </a:extLst>
            </p:cNvPr>
            <p:cNvGrpSpPr/>
            <p:nvPr/>
          </p:nvGrpSpPr>
          <p:grpSpPr>
            <a:xfrm>
              <a:off x="4965997" y="2085895"/>
              <a:ext cx="1237681" cy="1242577"/>
              <a:chOff x="4967618" y="2275674"/>
              <a:chExt cx="1237681" cy="1242577"/>
            </a:xfrm>
          </p:grpSpPr>
          <p:sp>
            <p:nvSpPr>
              <p:cNvPr id="36" name="Google Shape;1494;p37">
                <a:extLst>
                  <a:ext uri="{FF2B5EF4-FFF2-40B4-BE49-F238E27FC236}">
                    <a16:creationId xmlns:a16="http://schemas.microsoft.com/office/drawing/2014/main" id="{7B141CE7-5106-0CE1-1638-74EAC8D3B8FE}"/>
                  </a:ext>
                </a:extLst>
              </p:cNvPr>
              <p:cNvSpPr/>
              <p:nvPr/>
            </p:nvSpPr>
            <p:spPr>
              <a:xfrm>
                <a:off x="5148550" y="24549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5;p37">
                <a:extLst>
                  <a:ext uri="{FF2B5EF4-FFF2-40B4-BE49-F238E27FC236}">
                    <a16:creationId xmlns:a16="http://schemas.microsoft.com/office/drawing/2014/main" id="{302B313A-B939-9B23-3537-21181E17BCA3}"/>
                  </a:ext>
                </a:extLst>
              </p:cNvPr>
              <p:cNvSpPr/>
              <p:nvPr/>
            </p:nvSpPr>
            <p:spPr>
              <a:xfrm>
                <a:off x="5982502" y="3270805"/>
                <a:ext cx="96970" cy="95949"/>
              </a:xfrm>
              <a:custGeom>
                <a:avLst/>
                <a:gdLst/>
                <a:ahLst/>
                <a:cxnLst/>
                <a:rect l="l" t="t" r="r" b="b"/>
                <a:pathLst>
                  <a:path w="3041" h="3009" extrusionOk="0">
                    <a:moveTo>
                      <a:pt x="571" y="0"/>
                    </a:moveTo>
                    <a:lnTo>
                      <a:pt x="286" y="1521"/>
                    </a:lnTo>
                    <a:lnTo>
                      <a:pt x="1" y="3009"/>
                    </a:lnTo>
                    <a:lnTo>
                      <a:pt x="1521" y="2756"/>
                    </a:lnTo>
                    <a:lnTo>
                      <a:pt x="3041" y="2502"/>
                    </a:lnTo>
                    <a:lnTo>
                      <a:pt x="1806" y="1236"/>
                    </a:lnTo>
                    <a:lnTo>
                      <a:pt x="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6;p37">
                <a:extLst>
                  <a:ext uri="{FF2B5EF4-FFF2-40B4-BE49-F238E27FC236}">
                    <a16:creationId xmlns:a16="http://schemas.microsoft.com/office/drawing/2014/main" id="{11881629-289E-0B72-5809-CDE832B12A42}"/>
                  </a:ext>
                </a:extLst>
              </p:cNvPr>
              <p:cNvSpPr/>
              <p:nvPr/>
            </p:nvSpPr>
            <p:spPr>
              <a:xfrm>
                <a:off x="4967618" y="2282165"/>
                <a:ext cx="1236087" cy="1236087"/>
              </a:xfrm>
              <a:custGeom>
                <a:avLst/>
                <a:gdLst/>
                <a:ahLst/>
                <a:cxnLst/>
                <a:rect l="l" t="t" r="r" b="b"/>
                <a:pathLst>
                  <a:path w="38764" h="38764" extrusionOk="0">
                    <a:moveTo>
                      <a:pt x="19382" y="254"/>
                    </a:moveTo>
                    <a:cubicBezTo>
                      <a:pt x="29928" y="254"/>
                      <a:pt x="38510" y="8836"/>
                      <a:pt x="38510" y="19382"/>
                    </a:cubicBezTo>
                    <a:cubicBezTo>
                      <a:pt x="38510" y="29928"/>
                      <a:pt x="29928" y="38510"/>
                      <a:pt x="19382" y="38510"/>
                    </a:cubicBezTo>
                    <a:cubicBezTo>
                      <a:pt x="8836" y="38510"/>
                      <a:pt x="254" y="29928"/>
                      <a:pt x="254" y="19382"/>
                    </a:cubicBezTo>
                    <a:cubicBezTo>
                      <a:pt x="254" y="8836"/>
                      <a:pt x="8836" y="254"/>
                      <a:pt x="19382" y="254"/>
                    </a:cubicBezTo>
                    <a:close/>
                    <a:moveTo>
                      <a:pt x="19382" y="1"/>
                    </a:moveTo>
                    <a:cubicBezTo>
                      <a:pt x="8709" y="1"/>
                      <a:pt x="0" y="8678"/>
                      <a:pt x="0" y="19382"/>
                    </a:cubicBezTo>
                    <a:cubicBezTo>
                      <a:pt x="0" y="30054"/>
                      <a:pt x="8709" y="38763"/>
                      <a:pt x="19382" y="38763"/>
                    </a:cubicBezTo>
                    <a:cubicBezTo>
                      <a:pt x="30054" y="38763"/>
                      <a:pt x="38763" y="30054"/>
                      <a:pt x="38763" y="19382"/>
                    </a:cubicBezTo>
                    <a:cubicBezTo>
                      <a:pt x="38763" y="8678"/>
                      <a:pt x="30054" y="1"/>
                      <a:pt x="193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7;p37">
                <a:extLst>
                  <a:ext uri="{FF2B5EF4-FFF2-40B4-BE49-F238E27FC236}">
                    <a16:creationId xmlns:a16="http://schemas.microsoft.com/office/drawing/2014/main" id="{B8766DCD-2AD9-FE0A-EAE2-7B17E60DB61A}"/>
                  </a:ext>
                </a:extLst>
              </p:cNvPr>
              <p:cNvSpPr/>
              <p:nvPr/>
            </p:nvSpPr>
            <p:spPr>
              <a:xfrm>
                <a:off x="5090800" y="2398299"/>
                <a:ext cx="989692" cy="989660"/>
              </a:xfrm>
              <a:custGeom>
                <a:avLst/>
                <a:gdLst/>
                <a:ahLst/>
                <a:cxnLst/>
                <a:rect l="l" t="t" r="r" b="b"/>
                <a:pathLst>
                  <a:path w="31037" h="31036" extrusionOk="0">
                    <a:moveTo>
                      <a:pt x="15519" y="3737"/>
                    </a:moveTo>
                    <a:cubicBezTo>
                      <a:pt x="22011" y="3737"/>
                      <a:pt x="27300" y="8994"/>
                      <a:pt x="27300" y="15518"/>
                    </a:cubicBezTo>
                    <a:cubicBezTo>
                      <a:pt x="27300" y="22010"/>
                      <a:pt x="22011" y="27299"/>
                      <a:pt x="15519" y="27299"/>
                    </a:cubicBezTo>
                    <a:cubicBezTo>
                      <a:pt x="9027" y="27299"/>
                      <a:pt x="3738" y="22010"/>
                      <a:pt x="3738" y="15518"/>
                    </a:cubicBezTo>
                    <a:cubicBezTo>
                      <a:pt x="3738" y="8994"/>
                      <a:pt x="9027" y="3737"/>
                      <a:pt x="15519" y="3737"/>
                    </a:cubicBezTo>
                    <a:close/>
                    <a:moveTo>
                      <a:pt x="15519" y="0"/>
                    </a:moveTo>
                    <a:cubicBezTo>
                      <a:pt x="6936" y="0"/>
                      <a:pt x="1" y="6936"/>
                      <a:pt x="1" y="15518"/>
                    </a:cubicBezTo>
                    <a:cubicBezTo>
                      <a:pt x="1" y="24069"/>
                      <a:pt x="6936" y="31036"/>
                      <a:pt x="15519" y="31036"/>
                    </a:cubicBezTo>
                    <a:cubicBezTo>
                      <a:pt x="24069" y="31036"/>
                      <a:pt x="31037" y="24069"/>
                      <a:pt x="31037" y="15518"/>
                    </a:cubicBezTo>
                    <a:cubicBezTo>
                      <a:pt x="31037" y="6936"/>
                      <a:pt x="24101" y="0"/>
                      <a:pt x="15519" y="0"/>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8;p37">
                <a:extLst>
                  <a:ext uri="{FF2B5EF4-FFF2-40B4-BE49-F238E27FC236}">
                    <a16:creationId xmlns:a16="http://schemas.microsoft.com/office/drawing/2014/main" id="{02DB6225-A92E-4E8A-5D1C-9CBD96E1D09D}"/>
                  </a:ext>
                </a:extLst>
              </p:cNvPr>
              <p:cNvSpPr/>
              <p:nvPr/>
            </p:nvSpPr>
            <p:spPr>
              <a:xfrm>
                <a:off x="4969299" y="22756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1499;p37">
              <a:extLst>
                <a:ext uri="{FF2B5EF4-FFF2-40B4-BE49-F238E27FC236}">
                  <a16:creationId xmlns:a16="http://schemas.microsoft.com/office/drawing/2014/main" id="{E1E9C9E6-5EC8-F56B-4D26-F795D2D0EB45}"/>
                </a:ext>
              </a:extLst>
            </p:cNvPr>
            <p:cNvCxnSpPr>
              <a:cxnSpLocks/>
            </p:cNvCxnSpPr>
            <p:nvPr/>
          </p:nvCxnSpPr>
          <p:spPr>
            <a:xfrm rot="10800000" flipH="1">
              <a:off x="3141241" y="2703834"/>
              <a:ext cx="1816800" cy="6600"/>
            </a:xfrm>
            <a:prstGeom prst="straightConnector1">
              <a:avLst/>
            </a:prstGeom>
            <a:noFill/>
            <a:ln w="19050" cap="flat" cmpd="sng">
              <a:solidFill>
                <a:schemeClr val="dk1"/>
              </a:solidFill>
              <a:prstDash val="solid"/>
              <a:round/>
              <a:headEnd type="none" w="med" len="med"/>
              <a:tailEnd type="oval" w="med" len="med"/>
            </a:ln>
          </p:spPr>
        </p:cxnSp>
        <p:cxnSp>
          <p:nvCxnSpPr>
            <p:cNvPr id="42" name="Google Shape;1500;p37">
              <a:extLst>
                <a:ext uri="{FF2B5EF4-FFF2-40B4-BE49-F238E27FC236}">
                  <a16:creationId xmlns:a16="http://schemas.microsoft.com/office/drawing/2014/main" id="{7896CCBB-BB08-3250-868C-6F734E3CD71A}"/>
                </a:ext>
              </a:extLst>
            </p:cNvPr>
            <p:cNvCxnSpPr>
              <a:stCxn id="19" idx="0"/>
              <a:endCxn id="11" idx="4"/>
            </p:cNvCxnSpPr>
            <p:nvPr/>
          </p:nvCxnSpPr>
          <p:spPr>
            <a:xfrm rot="10800000">
              <a:off x="4214036" y="2102695"/>
              <a:ext cx="0" cy="1202400"/>
            </a:xfrm>
            <a:prstGeom prst="straightConnector1">
              <a:avLst/>
            </a:prstGeom>
            <a:noFill/>
            <a:ln w="19050" cap="flat" cmpd="sng">
              <a:solidFill>
                <a:schemeClr val="dk1"/>
              </a:solidFill>
              <a:prstDash val="solid"/>
              <a:round/>
              <a:headEnd type="oval" w="med" len="med"/>
              <a:tailEnd type="oval" w="med" len="med"/>
            </a:ln>
          </p:spPr>
        </p:cxnSp>
        <p:cxnSp>
          <p:nvCxnSpPr>
            <p:cNvPr id="43" name="Google Shape;1501;p37">
              <a:extLst>
                <a:ext uri="{FF2B5EF4-FFF2-40B4-BE49-F238E27FC236}">
                  <a16:creationId xmlns:a16="http://schemas.microsoft.com/office/drawing/2014/main" id="{C9CB8001-206F-C0B2-04AA-89FD472634C1}"/>
                </a:ext>
              </a:extLst>
            </p:cNvPr>
            <p:cNvCxnSpPr>
              <a:cxnSpLocks/>
              <a:stCxn id="11" idx="6"/>
              <a:endCxn id="23" idx="1"/>
            </p:cNvCxnSpPr>
            <p:nvPr/>
          </p:nvCxnSpPr>
          <p:spPr>
            <a:xfrm>
              <a:off x="4832077" y="1484696"/>
              <a:ext cx="1862374" cy="10485"/>
            </a:xfrm>
            <a:prstGeom prst="straightConnector1">
              <a:avLst/>
            </a:prstGeom>
            <a:noFill/>
            <a:ln w="19050" cap="flat" cmpd="sng">
              <a:solidFill>
                <a:schemeClr val="dk1"/>
              </a:solidFill>
              <a:prstDash val="solid"/>
              <a:round/>
              <a:headEnd type="none" w="med" len="med"/>
              <a:tailEnd type="oval" w="med" len="med"/>
            </a:ln>
          </p:spPr>
        </p:cxnSp>
        <p:cxnSp>
          <p:nvCxnSpPr>
            <p:cNvPr id="44" name="Google Shape;1502;p37">
              <a:extLst>
                <a:ext uri="{FF2B5EF4-FFF2-40B4-BE49-F238E27FC236}">
                  <a16:creationId xmlns:a16="http://schemas.microsoft.com/office/drawing/2014/main" id="{B423D130-4F60-11C3-63AB-E939C617CCFF}"/>
                </a:ext>
              </a:extLst>
            </p:cNvPr>
            <p:cNvCxnSpPr>
              <a:cxnSpLocks/>
              <a:stCxn id="40" idx="6"/>
              <a:endCxn id="30" idx="1"/>
            </p:cNvCxnSpPr>
            <p:nvPr/>
          </p:nvCxnSpPr>
          <p:spPr>
            <a:xfrm flipV="1">
              <a:off x="6203678" y="2693832"/>
              <a:ext cx="490772" cy="10063"/>
            </a:xfrm>
            <a:prstGeom prst="straightConnector1">
              <a:avLst/>
            </a:prstGeom>
            <a:noFill/>
            <a:ln w="19050" cap="flat" cmpd="sng">
              <a:solidFill>
                <a:schemeClr val="dk1"/>
              </a:solidFill>
              <a:prstDash val="solid"/>
              <a:round/>
              <a:headEnd type="none" w="med" len="med"/>
              <a:tailEnd type="oval" w="med" len="med"/>
            </a:ln>
          </p:spPr>
        </p:cxnSp>
        <p:cxnSp>
          <p:nvCxnSpPr>
            <p:cNvPr id="45" name="Google Shape;1503;p37">
              <a:extLst>
                <a:ext uri="{FF2B5EF4-FFF2-40B4-BE49-F238E27FC236}">
                  <a16:creationId xmlns:a16="http://schemas.microsoft.com/office/drawing/2014/main" id="{A5E220C4-388D-7F72-DEDD-2E95BDE5F00D}"/>
                </a:ext>
              </a:extLst>
            </p:cNvPr>
            <p:cNvCxnSpPr>
              <a:cxnSpLocks/>
              <a:stCxn id="19" idx="6"/>
              <a:endCxn id="34" idx="1"/>
            </p:cNvCxnSpPr>
            <p:nvPr/>
          </p:nvCxnSpPr>
          <p:spPr>
            <a:xfrm>
              <a:off x="4832036" y="3923095"/>
              <a:ext cx="1884294" cy="7029"/>
            </a:xfrm>
            <a:prstGeom prst="straightConnector1">
              <a:avLst/>
            </a:prstGeom>
            <a:noFill/>
            <a:ln w="19050" cap="flat" cmpd="sng">
              <a:solidFill>
                <a:schemeClr val="dk1"/>
              </a:solidFill>
              <a:prstDash val="solid"/>
              <a:round/>
              <a:headEnd type="none" w="med" len="med"/>
              <a:tailEnd type="oval" w="med" len="med"/>
            </a:ln>
          </p:spPr>
        </p:cxnSp>
        <p:grpSp>
          <p:nvGrpSpPr>
            <p:cNvPr id="46" name="Google Shape;1504;p37">
              <a:extLst>
                <a:ext uri="{FF2B5EF4-FFF2-40B4-BE49-F238E27FC236}">
                  <a16:creationId xmlns:a16="http://schemas.microsoft.com/office/drawing/2014/main" id="{F0CF989A-0148-7A6D-C6D2-A0133FD673BC}"/>
                </a:ext>
              </a:extLst>
            </p:cNvPr>
            <p:cNvGrpSpPr/>
            <p:nvPr/>
          </p:nvGrpSpPr>
          <p:grpSpPr>
            <a:xfrm>
              <a:off x="3973233" y="1260675"/>
              <a:ext cx="454962" cy="452623"/>
              <a:chOff x="685475" y="2318350"/>
              <a:chExt cx="297750" cy="296200"/>
            </a:xfrm>
          </p:grpSpPr>
          <p:sp>
            <p:nvSpPr>
              <p:cNvPr id="47" name="Google Shape;1505;p37">
                <a:extLst>
                  <a:ext uri="{FF2B5EF4-FFF2-40B4-BE49-F238E27FC236}">
                    <a16:creationId xmlns:a16="http://schemas.microsoft.com/office/drawing/2014/main" id="{A7DCA468-6635-1A1C-C11C-105878B4629C}"/>
                  </a:ext>
                </a:extLst>
              </p:cNvPr>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6;p37">
                <a:extLst>
                  <a:ext uri="{FF2B5EF4-FFF2-40B4-BE49-F238E27FC236}">
                    <a16:creationId xmlns:a16="http://schemas.microsoft.com/office/drawing/2014/main" id="{4830F8D8-26D2-48CF-1A35-0AFE24EB9D89}"/>
                  </a:ext>
                </a:extLst>
              </p:cNvPr>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7;p37">
                <a:extLst>
                  <a:ext uri="{FF2B5EF4-FFF2-40B4-BE49-F238E27FC236}">
                    <a16:creationId xmlns:a16="http://schemas.microsoft.com/office/drawing/2014/main" id="{5ECC215F-CBB0-6791-36DC-D0457B73ED7E}"/>
                  </a:ext>
                </a:extLst>
              </p:cNvPr>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508;p37">
              <a:extLst>
                <a:ext uri="{FF2B5EF4-FFF2-40B4-BE49-F238E27FC236}">
                  <a16:creationId xmlns:a16="http://schemas.microsoft.com/office/drawing/2014/main" id="{CBB641AB-591E-4114-0C24-0F4AD5610A53}"/>
                </a:ext>
              </a:extLst>
            </p:cNvPr>
            <p:cNvSpPr/>
            <p:nvPr/>
          </p:nvSpPr>
          <p:spPr>
            <a:xfrm>
              <a:off x="5355206" y="2478812"/>
              <a:ext cx="451333" cy="45254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1509;p37">
              <a:extLst>
                <a:ext uri="{FF2B5EF4-FFF2-40B4-BE49-F238E27FC236}">
                  <a16:creationId xmlns:a16="http://schemas.microsoft.com/office/drawing/2014/main" id="{03DEBCFB-424D-EF9F-477F-DF035D319B16}"/>
                </a:ext>
              </a:extLst>
            </p:cNvPr>
            <p:cNvGrpSpPr/>
            <p:nvPr/>
          </p:nvGrpSpPr>
          <p:grpSpPr>
            <a:xfrm>
              <a:off x="3974438" y="3707531"/>
              <a:ext cx="452555" cy="451401"/>
              <a:chOff x="3599700" y="1954475"/>
              <a:chExt cx="296175" cy="295400"/>
            </a:xfrm>
          </p:grpSpPr>
          <p:sp>
            <p:nvSpPr>
              <p:cNvPr id="52" name="Google Shape;1510;p37">
                <a:extLst>
                  <a:ext uri="{FF2B5EF4-FFF2-40B4-BE49-F238E27FC236}">
                    <a16:creationId xmlns:a16="http://schemas.microsoft.com/office/drawing/2014/main" id="{A5DB49D9-1AC9-00A1-0F1B-CB9AAC5B0202}"/>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1;p37">
                <a:extLst>
                  <a:ext uri="{FF2B5EF4-FFF2-40B4-BE49-F238E27FC236}">
                    <a16:creationId xmlns:a16="http://schemas.microsoft.com/office/drawing/2014/main" id="{4E4C605D-310B-DB0C-355D-879B6AA7EBCA}"/>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2;p37">
                <a:extLst>
                  <a:ext uri="{FF2B5EF4-FFF2-40B4-BE49-F238E27FC236}">
                    <a16:creationId xmlns:a16="http://schemas.microsoft.com/office/drawing/2014/main" id="{73AB2DDC-0B47-B44E-6477-42CBA63E6775}"/>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513;p37">
              <a:extLst>
                <a:ext uri="{FF2B5EF4-FFF2-40B4-BE49-F238E27FC236}">
                  <a16:creationId xmlns:a16="http://schemas.microsoft.com/office/drawing/2014/main" id="{6EF303FD-43C9-632D-4C13-8DD213F06BE9}"/>
                </a:ext>
              </a:extLst>
            </p:cNvPr>
            <p:cNvSpPr/>
            <p:nvPr/>
          </p:nvSpPr>
          <p:spPr>
            <a:xfrm>
              <a:off x="971279" y="1854819"/>
              <a:ext cx="1670100" cy="16701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64;p37">
              <a:extLst>
                <a:ext uri="{FF2B5EF4-FFF2-40B4-BE49-F238E27FC236}">
                  <a16:creationId xmlns:a16="http://schemas.microsoft.com/office/drawing/2014/main" id="{73C0B940-B1D9-4868-9BB1-0C8422CABD26}"/>
                </a:ext>
              </a:extLst>
            </p:cNvPr>
            <p:cNvSpPr/>
            <p:nvPr/>
          </p:nvSpPr>
          <p:spPr>
            <a:xfrm>
              <a:off x="485866" y="1377984"/>
              <a:ext cx="2664900" cy="2664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4;p37">
              <a:extLst>
                <a:ext uri="{FF2B5EF4-FFF2-40B4-BE49-F238E27FC236}">
                  <a16:creationId xmlns:a16="http://schemas.microsoft.com/office/drawing/2014/main" id="{E6B94CFB-C1FA-8B36-FD3D-E5AE29B39E06}"/>
                </a:ext>
              </a:extLst>
            </p:cNvPr>
            <p:cNvSpPr/>
            <p:nvPr/>
          </p:nvSpPr>
          <p:spPr>
            <a:xfrm>
              <a:off x="3089704" y="2572069"/>
              <a:ext cx="110108" cy="79814"/>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5;p37">
              <a:extLst>
                <a:ext uri="{FF2B5EF4-FFF2-40B4-BE49-F238E27FC236}">
                  <a16:creationId xmlns:a16="http://schemas.microsoft.com/office/drawing/2014/main" id="{4ED22E99-B460-5BB4-59A4-50F6DBFC5F95}"/>
                </a:ext>
              </a:extLst>
            </p:cNvPr>
            <p:cNvSpPr/>
            <p:nvPr/>
          </p:nvSpPr>
          <p:spPr>
            <a:xfrm>
              <a:off x="2693821" y="2700321"/>
              <a:ext cx="476686" cy="8099"/>
            </a:xfrm>
            <a:custGeom>
              <a:avLst/>
              <a:gdLst/>
              <a:ahLst/>
              <a:cxnLst/>
              <a:rect l="l" t="t" r="r" b="b"/>
              <a:pathLst>
                <a:path w="14949" h="254" extrusionOk="0">
                  <a:moveTo>
                    <a:pt x="1" y="0"/>
                  </a:moveTo>
                  <a:lnTo>
                    <a:pt x="1" y="254"/>
                  </a:lnTo>
                  <a:lnTo>
                    <a:pt x="14949" y="254"/>
                  </a:lnTo>
                  <a:lnTo>
                    <a:pt x="14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16;p37">
              <a:extLst>
                <a:ext uri="{FF2B5EF4-FFF2-40B4-BE49-F238E27FC236}">
                  <a16:creationId xmlns:a16="http://schemas.microsoft.com/office/drawing/2014/main" id="{5DE52106-90DA-3AB7-DC9A-CA92D78A6305}"/>
                </a:ext>
              </a:extLst>
            </p:cNvPr>
            <p:cNvSpPr/>
            <p:nvPr/>
          </p:nvSpPr>
          <p:spPr>
            <a:xfrm>
              <a:off x="1814268" y="3566768"/>
              <a:ext cx="8099" cy="476654"/>
            </a:xfrm>
            <a:custGeom>
              <a:avLst/>
              <a:gdLst/>
              <a:ahLst/>
              <a:cxnLst/>
              <a:rect l="l" t="t" r="r" b="b"/>
              <a:pathLst>
                <a:path w="254" h="14948" extrusionOk="0">
                  <a:moveTo>
                    <a:pt x="0" y="0"/>
                  </a:moveTo>
                  <a:lnTo>
                    <a:pt x="0" y="14948"/>
                  </a:lnTo>
                  <a:lnTo>
                    <a:pt x="253" y="14948"/>
                  </a:lnTo>
                  <a:lnTo>
                    <a:pt x="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17;p37">
              <a:extLst>
                <a:ext uri="{FF2B5EF4-FFF2-40B4-BE49-F238E27FC236}">
                  <a16:creationId xmlns:a16="http://schemas.microsoft.com/office/drawing/2014/main" id="{FEBF2DCF-9FFC-500A-F54C-404F209F498F}"/>
                </a:ext>
              </a:extLst>
            </p:cNvPr>
            <p:cNvSpPr/>
            <p:nvPr/>
          </p:nvSpPr>
          <p:spPr>
            <a:xfrm>
              <a:off x="519780" y="2700321"/>
              <a:ext cx="476686" cy="8099"/>
            </a:xfrm>
            <a:custGeom>
              <a:avLst/>
              <a:gdLst/>
              <a:ahLst/>
              <a:cxnLst/>
              <a:rect l="l" t="t" r="r" b="b"/>
              <a:pathLst>
                <a:path w="14949" h="254" extrusionOk="0">
                  <a:moveTo>
                    <a:pt x="1" y="0"/>
                  </a:moveTo>
                  <a:lnTo>
                    <a:pt x="1" y="254"/>
                  </a:lnTo>
                  <a:lnTo>
                    <a:pt x="14949" y="254"/>
                  </a:lnTo>
                  <a:lnTo>
                    <a:pt x="14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18;p37">
              <a:extLst>
                <a:ext uri="{FF2B5EF4-FFF2-40B4-BE49-F238E27FC236}">
                  <a16:creationId xmlns:a16="http://schemas.microsoft.com/office/drawing/2014/main" id="{7AF4E3C3-ED24-03F6-5825-9FAC021E912A}"/>
                </a:ext>
              </a:extLst>
            </p:cNvPr>
            <p:cNvSpPr/>
            <p:nvPr/>
          </p:nvSpPr>
          <p:spPr>
            <a:xfrm>
              <a:off x="1818286" y="2699301"/>
              <a:ext cx="877608" cy="877576"/>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9;p37">
              <a:extLst>
                <a:ext uri="{FF2B5EF4-FFF2-40B4-BE49-F238E27FC236}">
                  <a16:creationId xmlns:a16="http://schemas.microsoft.com/office/drawing/2014/main" id="{7E027E9B-BB27-2F26-3E7E-E17DEA196C93}"/>
                </a:ext>
              </a:extLst>
            </p:cNvPr>
            <p:cNvSpPr/>
            <p:nvPr/>
          </p:nvSpPr>
          <p:spPr>
            <a:xfrm>
              <a:off x="940742" y="2699301"/>
              <a:ext cx="877576" cy="877576"/>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0;p37">
              <a:extLst>
                <a:ext uri="{FF2B5EF4-FFF2-40B4-BE49-F238E27FC236}">
                  <a16:creationId xmlns:a16="http://schemas.microsoft.com/office/drawing/2014/main" id="{F8BDA6F9-7B2A-0507-80ED-5FB18390FAB9}"/>
                </a:ext>
              </a:extLst>
            </p:cNvPr>
            <p:cNvSpPr/>
            <p:nvPr/>
          </p:nvSpPr>
          <p:spPr>
            <a:xfrm>
              <a:off x="940742" y="1823765"/>
              <a:ext cx="1755152" cy="877576"/>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521;p37">
              <a:extLst>
                <a:ext uri="{FF2B5EF4-FFF2-40B4-BE49-F238E27FC236}">
                  <a16:creationId xmlns:a16="http://schemas.microsoft.com/office/drawing/2014/main" id="{17E43283-0A4B-A982-DC84-A44D196976B7}"/>
                </a:ext>
              </a:extLst>
            </p:cNvPr>
            <p:cNvSpPr/>
            <p:nvPr/>
          </p:nvSpPr>
          <p:spPr>
            <a:xfrm>
              <a:off x="699385" y="1581420"/>
              <a:ext cx="2237865" cy="1118932"/>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522;p37">
              <a:extLst>
                <a:ext uri="{FF2B5EF4-FFF2-40B4-BE49-F238E27FC236}">
                  <a16:creationId xmlns:a16="http://schemas.microsoft.com/office/drawing/2014/main" id="{EC158584-1338-2377-B49C-7D9ABB6A8867}"/>
                </a:ext>
              </a:extLst>
            </p:cNvPr>
            <p:cNvSpPr/>
            <p:nvPr/>
          </p:nvSpPr>
          <p:spPr>
            <a:xfrm>
              <a:off x="719570" y="2700321"/>
              <a:ext cx="1098748" cy="1099736"/>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523;p37">
              <a:extLst>
                <a:ext uri="{FF2B5EF4-FFF2-40B4-BE49-F238E27FC236}">
                  <a16:creationId xmlns:a16="http://schemas.microsoft.com/office/drawing/2014/main" id="{A678E049-C826-1C2C-AEC3-D5947A93BE5B}"/>
                </a:ext>
              </a:extLst>
            </p:cNvPr>
            <p:cNvSpPr/>
            <p:nvPr/>
          </p:nvSpPr>
          <p:spPr>
            <a:xfrm>
              <a:off x="1818286" y="2700321"/>
              <a:ext cx="1099768" cy="1099736"/>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524;p37">
              <a:extLst>
                <a:ext uri="{FF2B5EF4-FFF2-40B4-BE49-F238E27FC236}">
                  <a16:creationId xmlns:a16="http://schemas.microsoft.com/office/drawing/2014/main" id="{A5634EDB-4FDC-3A17-E57B-807BE664333B}"/>
                </a:ext>
              </a:extLst>
            </p:cNvPr>
            <p:cNvSpPr/>
            <p:nvPr/>
          </p:nvSpPr>
          <p:spPr>
            <a:xfrm>
              <a:off x="486313" y="1368348"/>
              <a:ext cx="2664998" cy="1332005"/>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525;p37">
              <a:extLst>
                <a:ext uri="{FF2B5EF4-FFF2-40B4-BE49-F238E27FC236}">
                  <a16:creationId xmlns:a16="http://schemas.microsoft.com/office/drawing/2014/main" id="{D507C7EC-2E8B-391B-8D10-1932CEF0D659}"/>
                </a:ext>
              </a:extLst>
            </p:cNvPr>
            <p:cNvSpPr/>
            <p:nvPr/>
          </p:nvSpPr>
          <p:spPr>
            <a:xfrm>
              <a:off x="466096" y="2700321"/>
              <a:ext cx="1352221" cy="1352189"/>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526;p37">
              <a:extLst>
                <a:ext uri="{FF2B5EF4-FFF2-40B4-BE49-F238E27FC236}">
                  <a16:creationId xmlns:a16="http://schemas.microsoft.com/office/drawing/2014/main" id="{7088EE13-D3EA-4B3F-BA40-9DE697CD71EF}"/>
                </a:ext>
              </a:extLst>
            </p:cNvPr>
            <p:cNvSpPr/>
            <p:nvPr/>
          </p:nvSpPr>
          <p:spPr>
            <a:xfrm>
              <a:off x="1818286" y="2700321"/>
              <a:ext cx="1352221" cy="1352189"/>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gradFill>
              <a:gsLst>
                <a:gs pos="0">
                  <a:schemeClr val="accent1"/>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527;p37">
              <a:extLst>
                <a:ext uri="{FF2B5EF4-FFF2-40B4-BE49-F238E27FC236}">
                  <a16:creationId xmlns:a16="http://schemas.microsoft.com/office/drawing/2014/main" id="{F3990278-7F55-EB20-7164-4028D0D45D07}"/>
                </a:ext>
              </a:extLst>
            </p:cNvPr>
            <p:cNvSpPr/>
            <p:nvPr/>
          </p:nvSpPr>
          <p:spPr>
            <a:xfrm>
              <a:off x="659567" y="2700321"/>
              <a:ext cx="110108" cy="79814"/>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528;p37">
              <a:extLst>
                <a:ext uri="{FF2B5EF4-FFF2-40B4-BE49-F238E27FC236}">
                  <a16:creationId xmlns:a16="http://schemas.microsoft.com/office/drawing/2014/main" id="{99986AE5-90BA-7603-0F1C-A78BC7D8E9E2}"/>
                </a:ext>
              </a:extLst>
            </p:cNvPr>
            <p:cNvSpPr/>
            <p:nvPr/>
          </p:nvSpPr>
          <p:spPr>
            <a:xfrm>
              <a:off x="1823356" y="3737430"/>
              <a:ext cx="78794" cy="111096"/>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529;p37">
              <a:extLst>
                <a:ext uri="{FF2B5EF4-FFF2-40B4-BE49-F238E27FC236}">
                  <a16:creationId xmlns:a16="http://schemas.microsoft.com/office/drawing/2014/main" id="{1C632FE9-77FC-E2DB-5269-4F810055C696}"/>
                </a:ext>
              </a:extLst>
            </p:cNvPr>
            <p:cNvSpPr txBox="1"/>
            <p:nvPr/>
          </p:nvSpPr>
          <p:spPr>
            <a:xfrm>
              <a:off x="982457" y="2516914"/>
              <a:ext cx="1665454"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b="1" dirty="0">
                  <a:solidFill>
                    <a:schemeClr val="dk1"/>
                  </a:solidFill>
                  <a:latin typeface="Fira Sans Extra Condensed SemiBold"/>
                  <a:ea typeface="Fira Sans Extra Condensed SemiBold"/>
                  <a:cs typeface="Fira Sans Extra Condensed SemiBold"/>
                  <a:sym typeface="Fira Sans Extra Condensed SemiBold"/>
                </a:rPr>
                <a:t>PEMBAHASAN</a:t>
              </a:r>
              <a:endParaRPr sz="1600" b="1"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33" name="Bentuk Bebas: Bentuk 32">
            <a:extLst>
              <a:ext uri="{FF2B5EF4-FFF2-40B4-BE49-F238E27FC236}">
                <a16:creationId xmlns:a16="http://schemas.microsoft.com/office/drawing/2014/main" id="{53EB1613-7262-C2EC-8E7A-F1FE8AA2256D}"/>
              </a:ext>
            </a:extLst>
          </p:cNvPr>
          <p:cNvSpPr/>
          <p:nvPr/>
        </p:nvSpPr>
        <p:spPr>
          <a:xfrm>
            <a:off x="191505" y="698761"/>
            <a:ext cx="4332787" cy="535306"/>
          </a:xfrm>
          <a:custGeom>
            <a:avLst/>
            <a:gdLst>
              <a:gd name="connsiteX0" fmla="*/ 4332787 w 4332787"/>
              <a:gd name="connsiteY0" fmla="*/ 381662 h 485799"/>
              <a:gd name="connsiteX1" fmla="*/ 245817 w 4332787"/>
              <a:gd name="connsiteY1" fmla="*/ 461175 h 485799"/>
              <a:gd name="connsiteX2" fmla="*/ 810359 w 4332787"/>
              <a:gd name="connsiteY2" fmla="*/ 0 h 485799"/>
            </a:gdLst>
            <a:ahLst/>
            <a:cxnLst>
              <a:cxn ang="0">
                <a:pos x="connsiteX0" y="connsiteY0"/>
              </a:cxn>
              <a:cxn ang="0">
                <a:pos x="connsiteX1" y="connsiteY1"/>
              </a:cxn>
              <a:cxn ang="0">
                <a:pos x="connsiteX2" y="connsiteY2"/>
              </a:cxn>
            </a:cxnLst>
            <a:rect l="l" t="t" r="r" b="b"/>
            <a:pathLst>
              <a:path w="4332787" h="485799">
                <a:moveTo>
                  <a:pt x="4332787" y="381662"/>
                </a:moveTo>
                <a:cubicBezTo>
                  <a:pt x="2582837" y="453223"/>
                  <a:pt x="832888" y="524785"/>
                  <a:pt x="245817" y="461175"/>
                </a:cubicBezTo>
                <a:cubicBezTo>
                  <a:pt x="-341254" y="397565"/>
                  <a:pt x="234552" y="198782"/>
                  <a:pt x="810359" y="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13" name="Bentuk Bebas: Bentuk 712">
            <a:extLst>
              <a:ext uri="{FF2B5EF4-FFF2-40B4-BE49-F238E27FC236}">
                <a16:creationId xmlns:a16="http://schemas.microsoft.com/office/drawing/2014/main" id="{069B7DC6-64C3-A094-9D79-5B741FC499FA}"/>
              </a:ext>
            </a:extLst>
          </p:cNvPr>
          <p:cNvSpPr/>
          <p:nvPr/>
        </p:nvSpPr>
        <p:spPr>
          <a:xfrm flipV="1">
            <a:off x="199089" y="3829902"/>
            <a:ext cx="4332787" cy="678898"/>
          </a:xfrm>
          <a:custGeom>
            <a:avLst/>
            <a:gdLst>
              <a:gd name="connsiteX0" fmla="*/ 4332787 w 4332787"/>
              <a:gd name="connsiteY0" fmla="*/ 381662 h 485799"/>
              <a:gd name="connsiteX1" fmla="*/ 245817 w 4332787"/>
              <a:gd name="connsiteY1" fmla="*/ 461175 h 485799"/>
              <a:gd name="connsiteX2" fmla="*/ 810359 w 4332787"/>
              <a:gd name="connsiteY2" fmla="*/ 0 h 485799"/>
            </a:gdLst>
            <a:ahLst/>
            <a:cxnLst>
              <a:cxn ang="0">
                <a:pos x="connsiteX0" y="connsiteY0"/>
              </a:cxn>
              <a:cxn ang="0">
                <a:pos x="connsiteX1" y="connsiteY1"/>
              </a:cxn>
              <a:cxn ang="0">
                <a:pos x="connsiteX2" y="connsiteY2"/>
              </a:cxn>
            </a:cxnLst>
            <a:rect l="l" t="t" r="r" b="b"/>
            <a:pathLst>
              <a:path w="4332787" h="485799">
                <a:moveTo>
                  <a:pt x="4332787" y="381662"/>
                </a:moveTo>
                <a:cubicBezTo>
                  <a:pt x="2582837" y="453223"/>
                  <a:pt x="832888" y="524785"/>
                  <a:pt x="245817" y="461175"/>
                </a:cubicBezTo>
                <a:cubicBezTo>
                  <a:pt x="-341254" y="397565"/>
                  <a:pt x="234552" y="198782"/>
                  <a:pt x="810359" y="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14" name="Google Shape;293;p18">
            <a:extLst>
              <a:ext uri="{FF2B5EF4-FFF2-40B4-BE49-F238E27FC236}">
                <a16:creationId xmlns:a16="http://schemas.microsoft.com/office/drawing/2014/main" id="{BB5EA664-2C06-D1BD-504A-D9B3CE70F152}"/>
              </a:ext>
            </a:extLst>
          </p:cNvPr>
          <p:cNvSpPr/>
          <p:nvPr/>
        </p:nvSpPr>
        <p:spPr>
          <a:xfrm>
            <a:off x="977439" y="146606"/>
            <a:ext cx="2835897" cy="949460"/>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171450" lvl="1" indent="-171450" algn="just">
              <a:buFont typeface="Arial" panose="020B0604020202020204" pitchFamily="34" charset="0"/>
              <a:buChar char="•"/>
            </a:pPr>
            <a:r>
              <a:rPr lang="id-ID" sz="1000" dirty="0">
                <a:solidFill>
                  <a:schemeClr val="tx1"/>
                </a:solidFill>
                <a:latin typeface="Times New Roman" panose="02020603050405020304" pitchFamily="18" charset="0"/>
                <a:cs typeface="Times New Roman" panose="02020603050405020304" pitchFamily="18" charset="0"/>
              </a:rPr>
              <a:t>Bantuan Operasional Sekolah (BOS),</a:t>
            </a:r>
          </a:p>
          <a:p>
            <a:pPr marL="171450" lvl="1" indent="-171450" algn="just">
              <a:buFont typeface="Arial" panose="020B0604020202020204" pitchFamily="34" charset="0"/>
              <a:buChar char="•"/>
            </a:pPr>
            <a:r>
              <a:rPr lang="id-ID" sz="1000" dirty="0">
                <a:solidFill>
                  <a:schemeClr val="tx1"/>
                </a:solidFill>
                <a:latin typeface="Times New Roman" panose="02020603050405020304" pitchFamily="18" charset="0"/>
                <a:cs typeface="Times New Roman" panose="02020603050405020304" pitchFamily="18" charset="0"/>
              </a:rPr>
              <a:t>Bantuan Operasional Penyelenggaraan Pendidikan Anak Usia Dini (BOP PAUD),</a:t>
            </a:r>
          </a:p>
          <a:p>
            <a:pPr marL="171450" lvl="1" indent="-171450" algn="just">
              <a:buFont typeface="Arial" panose="020B0604020202020204" pitchFamily="34" charset="0"/>
              <a:buChar char="•"/>
            </a:pPr>
            <a:r>
              <a:rPr lang="id-ID" sz="1000" dirty="0">
                <a:solidFill>
                  <a:schemeClr val="tx1"/>
                </a:solidFill>
                <a:latin typeface="Times New Roman" panose="02020603050405020304" pitchFamily="18" charset="0"/>
                <a:cs typeface="Times New Roman" panose="02020603050405020304" pitchFamily="18" charset="0"/>
              </a:rPr>
              <a:t>Bantuan Operasional Penyelenggaraan Pendidikan Kesetaraan (BOP Kesetaraan).</a:t>
            </a:r>
            <a:endParaRPr sz="1000" dirty="0">
              <a:solidFill>
                <a:schemeClr val="tx1"/>
              </a:solidFill>
              <a:latin typeface="Times New Roman" panose="02020603050405020304" pitchFamily="18" charset="0"/>
              <a:cs typeface="Times New Roman" panose="02020603050405020304" pitchFamily="18" charset="0"/>
            </a:endParaRPr>
          </a:p>
        </p:txBody>
      </p:sp>
      <p:sp>
        <p:nvSpPr>
          <p:cNvPr id="715" name="Google Shape;293;p18">
            <a:extLst>
              <a:ext uri="{FF2B5EF4-FFF2-40B4-BE49-F238E27FC236}">
                <a16:creationId xmlns:a16="http://schemas.microsoft.com/office/drawing/2014/main" id="{B9628ACE-1F9A-771A-3E23-F06551632424}"/>
              </a:ext>
            </a:extLst>
          </p:cNvPr>
          <p:cNvSpPr/>
          <p:nvPr/>
        </p:nvSpPr>
        <p:spPr>
          <a:xfrm>
            <a:off x="1024959" y="4109082"/>
            <a:ext cx="2835897" cy="808785"/>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just" rtl="0">
              <a:spcBef>
                <a:spcPts val="0"/>
              </a:spcBef>
              <a:spcAft>
                <a:spcPts val="0"/>
              </a:spcAft>
              <a:buNone/>
            </a:pPr>
            <a:r>
              <a:rPr dirty="0" err="1">
                <a:solidFill>
                  <a:schemeClr val="tx1"/>
                </a:solidFill>
                <a:latin typeface="Times New Roman" panose="02020603050405020304" pitchFamily="18" charset="0"/>
                <a:cs typeface="Times New Roman" panose="02020603050405020304" pitchFamily="18" charset="0"/>
              </a:rPr>
              <a:t>Respon</a:t>
            </a:r>
            <a:r>
              <a:rPr dirty="0">
                <a:solidFill>
                  <a:schemeClr val="tx1"/>
                </a:solidFill>
                <a:latin typeface="Times New Roman" panose="02020603050405020304" pitchFamily="18" charset="0"/>
                <a:cs typeface="Times New Roman" panose="02020603050405020304" pitchFamily="18" charset="0"/>
              </a:rPr>
              <a:t> </a:t>
            </a:r>
            <a:r>
              <a:rPr dirty="0" err="1">
                <a:solidFill>
                  <a:schemeClr val="tx1"/>
                </a:solidFill>
                <a:latin typeface="Times New Roman" panose="02020603050405020304" pitchFamily="18" charset="0"/>
                <a:cs typeface="Times New Roman" panose="02020603050405020304" pitchFamily="18" charset="0"/>
              </a:rPr>
              <a:t>dari</a:t>
            </a:r>
            <a:r>
              <a:rPr dirty="0">
                <a:solidFill>
                  <a:schemeClr val="tx1"/>
                </a:solidFill>
                <a:latin typeface="Times New Roman" panose="02020603050405020304" pitchFamily="18" charset="0"/>
                <a:cs typeface="Times New Roman" panose="02020603050405020304" pitchFamily="18" charset="0"/>
              </a:rPr>
              <a:t> </a:t>
            </a:r>
            <a:r>
              <a:rPr dirty="0" err="1">
                <a:solidFill>
                  <a:schemeClr val="tx1"/>
                </a:solidFill>
                <a:latin typeface="Times New Roman" panose="02020603050405020304" pitchFamily="18" charset="0"/>
                <a:cs typeface="Times New Roman" panose="02020603050405020304" pitchFamily="18" charset="0"/>
              </a:rPr>
              <a:t>Pemerintah</a:t>
            </a:r>
            <a:r>
              <a:rPr dirty="0">
                <a:solidFill>
                  <a:schemeClr val="tx1"/>
                </a:solidFill>
                <a:latin typeface="Times New Roman" panose="02020603050405020304" pitchFamily="18" charset="0"/>
                <a:cs typeface="Times New Roman" panose="02020603050405020304" pitchFamily="18" charset="0"/>
              </a:rPr>
              <a:t> dan </a:t>
            </a:r>
            <a:r>
              <a:rPr dirty="0" err="1">
                <a:solidFill>
                  <a:schemeClr val="tx1"/>
                </a:solidFill>
                <a:latin typeface="Times New Roman" panose="02020603050405020304" pitchFamily="18" charset="0"/>
                <a:cs typeface="Times New Roman" panose="02020603050405020304" pitchFamily="18" charset="0"/>
              </a:rPr>
              <a:t>Satuan</a:t>
            </a:r>
            <a:r>
              <a:rPr dirty="0">
                <a:solidFill>
                  <a:schemeClr val="tx1"/>
                </a:solidFill>
                <a:latin typeface="Times New Roman" panose="02020603050405020304" pitchFamily="18" charset="0"/>
                <a:cs typeface="Times New Roman" panose="02020603050405020304" pitchFamily="18" charset="0"/>
              </a:rPr>
              <a:t> Pendidikan</a:t>
            </a:r>
          </a:p>
        </p:txBody>
      </p:sp>
      <p:sp>
        <p:nvSpPr>
          <p:cNvPr id="716" name="Bentuk Bebas: Bentuk 715">
            <a:extLst>
              <a:ext uri="{FF2B5EF4-FFF2-40B4-BE49-F238E27FC236}">
                <a16:creationId xmlns:a16="http://schemas.microsoft.com/office/drawing/2014/main" id="{B4A702FC-10C9-A0DC-3562-BD72CF06F5E9}"/>
              </a:ext>
            </a:extLst>
          </p:cNvPr>
          <p:cNvSpPr/>
          <p:nvPr/>
        </p:nvSpPr>
        <p:spPr>
          <a:xfrm>
            <a:off x="4508390" y="197889"/>
            <a:ext cx="2377440" cy="923245"/>
          </a:xfrm>
          <a:custGeom>
            <a:avLst/>
            <a:gdLst>
              <a:gd name="connsiteX0" fmla="*/ 0 w 2377440"/>
              <a:gd name="connsiteY0" fmla="*/ 923245 h 923245"/>
              <a:gd name="connsiteX1" fmla="*/ 1749287 w 2377440"/>
              <a:gd name="connsiteY1" fmla="*/ 16796 h 923245"/>
              <a:gd name="connsiteX2" fmla="*/ 2377440 w 2377440"/>
              <a:gd name="connsiteY2" fmla="*/ 310994 h 923245"/>
              <a:gd name="connsiteX3" fmla="*/ 2377440 w 2377440"/>
              <a:gd name="connsiteY3" fmla="*/ 310994 h 923245"/>
              <a:gd name="connsiteX4" fmla="*/ 2377440 w 2377440"/>
              <a:gd name="connsiteY4" fmla="*/ 310994 h 923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440" h="923245">
                <a:moveTo>
                  <a:pt x="0" y="923245"/>
                </a:moveTo>
                <a:cubicBezTo>
                  <a:pt x="676523" y="521041"/>
                  <a:pt x="1353047" y="118838"/>
                  <a:pt x="1749287" y="16796"/>
                </a:cubicBezTo>
                <a:cubicBezTo>
                  <a:pt x="2145527" y="-85246"/>
                  <a:pt x="2377440" y="310994"/>
                  <a:pt x="2377440" y="310994"/>
                </a:cubicBezTo>
                <a:lnTo>
                  <a:pt x="2377440" y="310994"/>
                </a:lnTo>
                <a:lnTo>
                  <a:pt x="2377440" y="31099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17" name="Bentuk Bebas: Bentuk 716">
            <a:extLst>
              <a:ext uri="{FF2B5EF4-FFF2-40B4-BE49-F238E27FC236}">
                <a16:creationId xmlns:a16="http://schemas.microsoft.com/office/drawing/2014/main" id="{2213CD6B-0332-325F-20D3-93B2B2D19EA6}"/>
              </a:ext>
            </a:extLst>
          </p:cNvPr>
          <p:cNvSpPr/>
          <p:nvPr/>
        </p:nvSpPr>
        <p:spPr>
          <a:xfrm flipV="1">
            <a:off x="4511246" y="3967472"/>
            <a:ext cx="2377440" cy="923245"/>
          </a:xfrm>
          <a:custGeom>
            <a:avLst/>
            <a:gdLst>
              <a:gd name="connsiteX0" fmla="*/ 0 w 2377440"/>
              <a:gd name="connsiteY0" fmla="*/ 923245 h 923245"/>
              <a:gd name="connsiteX1" fmla="*/ 1749287 w 2377440"/>
              <a:gd name="connsiteY1" fmla="*/ 16796 h 923245"/>
              <a:gd name="connsiteX2" fmla="*/ 2377440 w 2377440"/>
              <a:gd name="connsiteY2" fmla="*/ 310994 h 923245"/>
              <a:gd name="connsiteX3" fmla="*/ 2377440 w 2377440"/>
              <a:gd name="connsiteY3" fmla="*/ 310994 h 923245"/>
              <a:gd name="connsiteX4" fmla="*/ 2377440 w 2377440"/>
              <a:gd name="connsiteY4" fmla="*/ 310994 h 923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440" h="923245">
                <a:moveTo>
                  <a:pt x="0" y="923245"/>
                </a:moveTo>
                <a:cubicBezTo>
                  <a:pt x="676523" y="521041"/>
                  <a:pt x="1353047" y="118838"/>
                  <a:pt x="1749287" y="16796"/>
                </a:cubicBezTo>
                <a:cubicBezTo>
                  <a:pt x="2145527" y="-85246"/>
                  <a:pt x="2377440" y="310994"/>
                  <a:pt x="2377440" y="310994"/>
                </a:cubicBezTo>
                <a:lnTo>
                  <a:pt x="2377440" y="310994"/>
                </a:lnTo>
                <a:lnTo>
                  <a:pt x="2377440" y="31099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18" name="Google Shape;293;p18">
            <a:extLst>
              <a:ext uri="{FF2B5EF4-FFF2-40B4-BE49-F238E27FC236}">
                <a16:creationId xmlns:a16="http://schemas.microsoft.com/office/drawing/2014/main" id="{89149EA4-7A88-490C-1037-D244EDC196ED}"/>
              </a:ext>
            </a:extLst>
          </p:cNvPr>
          <p:cNvSpPr/>
          <p:nvPr/>
        </p:nvSpPr>
        <p:spPr>
          <a:xfrm>
            <a:off x="6021143" y="512214"/>
            <a:ext cx="2835897" cy="853605"/>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just" rtl="0">
              <a:spcBef>
                <a:spcPts val="0"/>
              </a:spcBef>
              <a:spcAft>
                <a:spcPts val="0"/>
              </a:spcAft>
            </a:pPr>
            <a:r>
              <a:rPr lang="id-ID" sz="1100" dirty="0">
                <a:solidFill>
                  <a:schemeClr val="tx1"/>
                </a:solidFill>
                <a:latin typeface="Times New Roman" panose="02020603050405020304" pitchFamily="18" charset="0"/>
                <a:cs typeface="Times New Roman" panose="02020603050405020304" pitchFamily="18" charset="0"/>
              </a:rPr>
              <a:t>Peraturan Menteri Pendidikan, Kebudayaan, Riset, Dan Teknologi Republik Indonesia Nomor 2 Tahun 2022</a:t>
            </a:r>
            <a:endParaRPr sz="1100" dirty="0">
              <a:solidFill>
                <a:schemeClr val="tx1"/>
              </a:solidFill>
              <a:latin typeface="Times New Roman" panose="02020603050405020304" pitchFamily="18" charset="0"/>
              <a:cs typeface="Times New Roman" panose="02020603050405020304" pitchFamily="18" charset="0"/>
            </a:endParaRPr>
          </a:p>
        </p:txBody>
      </p:sp>
      <p:sp>
        <p:nvSpPr>
          <p:cNvPr id="719" name="Google Shape;293;p18">
            <a:extLst>
              <a:ext uri="{FF2B5EF4-FFF2-40B4-BE49-F238E27FC236}">
                <a16:creationId xmlns:a16="http://schemas.microsoft.com/office/drawing/2014/main" id="{40CA55BA-8605-DB50-EF3A-0363C10BEEAC}"/>
              </a:ext>
            </a:extLst>
          </p:cNvPr>
          <p:cNvSpPr/>
          <p:nvPr/>
        </p:nvSpPr>
        <p:spPr>
          <a:xfrm>
            <a:off x="6021142" y="3666490"/>
            <a:ext cx="2835897" cy="893863"/>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sz="1100" dirty="0">
                <a:solidFill>
                  <a:schemeClr val="tx1"/>
                </a:solidFill>
                <a:latin typeface="Times New Roman" panose="02020603050405020304" pitchFamily="18" charset="0"/>
                <a:cs typeface="Times New Roman" panose="02020603050405020304" pitchFamily="18" charset="0"/>
              </a:rPr>
              <a:t>Reformasi BOS: 2021 </a:t>
            </a:r>
            <a:r>
              <a:rPr lang="id-ID" sz="1100" dirty="0">
                <a:solidFill>
                  <a:schemeClr val="tx1"/>
                </a:solidFill>
                <a:latin typeface="Times New Roman" panose="02020603050405020304" pitchFamily="18" charset="0"/>
                <a:cs typeface="Times New Roman" panose="02020603050405020304" pitchFamily="18" charset="0"/>
              </a:rPr>
              <a:t>–</a:t>
            </a:r>
            <a:r>
              <a:rPr sz="1100" dirty="0">
                <a:solidFill>
                  <a:schemeClr val="tx1"/>
                </a:solidFill>
                <a:latin typeface="Times New Roman" panose="02020603050405020304" pitchFamily="18" charset="0"/>
                <a:cs typeface="Times New Roman" panose="02020603050405020304" pitchFamily="18" charset="0"/>
              </a:rPr>
              <a:t> </a:t>
            </a:r>
            <a:r>
              <a:rPr sz="1100" dirty="0" err="1">
                <a:solidFill>
                  <a:schemeClr val="tx1"/>
                </a:solidFill>
                <a:latin typeface="Times New Roman" panose="02020603050405020304" pitchFamily="18" charset="0"/>
                <a:cs typeface="Times New Roman" panose="02020603050405020304" pitchFamily="18" charset="0"/>
              </a:rPr>
              <a:t>Sekarang</a:t>
            </a:r>
            <a:r>
              <a:rPr sz="1100" dirty="0">
                <a:solidFill>
                  <a:schemeClr val="tx1"/>
                </a:solidFill>
                <a:latin typeface="Times New Roman" panose="02020603050405020304" pitchFamily="18" charset="0"/>
                <a:cs typeface="Times New Roman" panose="02020603050405020304" pitchFamily="18" charset="0"/>
              </a:rPr>
              <a:t>,</a:t>
            </a:r>
          </a:p>
          <a:p>
            <a:pPr marL="285750" lvl="0" indent="-285750" algn="l" rtl="0">
              <a:spcBef>
                <a:spcPts val="0"/>
              </a:spcBef>
              <a:spcAft>
                <a:spcPts val="0"/>
              </a:spcAft>
              <a:buFont typeface="Arial" panose="020B0604020202020204" pitchFamily="34" charset="0"/>
              <a:buChar char="•"/>
            </a:pPr>
            <a:r>
              <a:rPr lang="id-ID" sz="1100" dirty="0">
                <a:solidFill>
                  <a:schemeClr val="tx1"/>
                </a:solidFill>
                <a:latin typeface="Times New Roman" panose="02020603050405020304" pitchFamily="18" charset="0"/>
                <a:cs typeface="Times New Roman" panose="02020603050405020304" pitchFamily="18" charset="0"/>
              </a:rPr>
              <a:t>Reformasi BOP PAUD: 2022 – Sekarang,</a:t>
            </a:r>
          </a:p>
          <a:p>
            <a:pPr marL="285750" lvl="0" indent="-285750" algn="l" rtl="0">
              <a:spcBef>
                <a:spcPts val="0"/>
              </a:spcBef>
              <a:spcAft>
                <a:spcPts val="0"/>
              </a:spcAft>
              <a:buFont typeface="Arial" panose="020B0604020202020204" pitchFamily="34" charset="0"/>
              <a:buChar char="•"/>
            </a:pPr>
            <a:r>
              <a:rPr lang="id-ID" sz="1100" dirty="0">
                <a:solidFill>
                  <a:schemeClr val="tx1"/>
                </a:solidFill>
                <a:latin typeface="Times New Roman" panose="02020603050405020304" pitchFamily="18" charset="0"/>
                <a:cs typeface="Times New Roman" panose="02020603050405020304" pitchFamily="18" charset="0"/>
              </a:rPr>
              <a:t>Reformasi BOP Kesetaraan: 2022 – Sekarang. </a:t>
            </a:r>
            <a:endParaRPr sz="1100" dirty="0">
              <a:solidFill>
                <a:schemeClr val="tx1"/>
              </a:solidFill>
              <a:latin typeface="Times New Roman" panose="02020603050405020304" pitchFamily="18" charset="0"/>
              <a:cs typeface="Times New Roman" panose="02020603050405020304" pitchFamily="18" charset="0"/>
            </a:endParaRPr>
          </a:p>
        </p:txBody>
      </p:sp>
      <p:sp>
        <p:nvSpPr>
          <p:cNvPr id="720" name="Google Shape;293;p18">
            <a:extLst>
              <a:ext uri="{FF2B5EF4-FFF2-40B4-BE49-F238E27FC236}">
                <a16:creationId xmlns:a16="http://schemas.microsoft.com/office/drawing/2014/main" id="{ED6A8695-FD8A-209D-F9BE-6F1ED53EE8C9}"/>
              </a:ext>
            </a:extLst>
          </p:cNvPr>
          <p:cNvSpPr/>
          <p:nvPr/>
        </p:nvSpPr>
        <p:spPr>
          <a:xfrm>
            <a:off x="6021141" y="2631017"/>
            <a:ext cx="2835897" cy="808785"/>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ARKAS</a:t>
            </a:r>
          </a:p>
          <a:p>
            <a:pPr marL="285750" lvl="0" indent="-285750" algn="l" rtl="0">
              <a:spcBef>
                <a:spcPts val="0"/>
              </a:spcBef>
              <a:spcAft>
                <a:spcPts val="0"/>
              </a:spcAft>
              <a:buFont typeface="Arial" panose="020B0604020202020204" pitchFamily="34" charset="0"/>
              <a:buChar char="•"/>
            </a:pPr>
            <a:r>
              <a:rPr lang="id-ID" dirty="0">
                <a:solidFill>
                  <a:schemeClr val="tx1"/>
                </a:solidFill>
                <a:latin typeface="Times New Roman" panose="02020603050405020304" pitchFamily="18" charset="0"/>
                <a:cs typeface="Times New Roman" panose="02020603050405020304" pitchFamily="18" charset="0"/>
              </a:rPr>
              <a:t>MARKAS</a:t>
            </a:r>
            <a:endParaRPr dirty="0">
              <a:solidFill>
                <a:schemeClr val="tx1"/>
              </a:solidFill>
              <a:latin typeface="Times New Roman" panose="02020603050405020304" pitchFamily="18" charset="0"/>
              <a:cs typeface="Times New Roman" panose="02020603050405020304" pitchFamily="18" charset="0"/>
            </a:endParaRPr>
          </a:p>
        </p:txBody>
      </p:sp>
      <p:sp>
        <p:nvSpPr>
          <p:cNvPr id="721" name="Google Shape;293;p18">
            <a:extLst>
              <a:ext uri="{FF2B5EF4-FFF2-40B4-BE49-F238E27FC236}">
                <a16:creationId xmlns:a16="http://schemas.microsoft.com/office/drawing/2014/main" id="{E27C36D8-4E18-FFA4-0626-FD8EF5759840}"/>
              </a:ext>
            </a:extLst>
          </p:cNvPr>
          <p:cNvSpPr/>
          <p:nvPr/>
        </p:nvSpPr>
        <p:spPr>
          <a:xfrm>
            <a:off x="6019208" y="1670202"/>
            <a:ext cx="2835897" cy="808785"/>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sz="1200" dirty="0" err="1">
                <a:solidFill>
                  <a:schemeClr val="tx1"/>
                </a:solidFill>
                <a:latin typeface="Times New Roman" panose="02020603050405020304" pitchFamily="18" charset="0"/>
                <a:cs typeface="Times New Roman" panose="02020603050405020304" pitchFamily="18" charset="0"/>
              </a:rPr>
              <a:t>Kemendikbudristek</a:t>
            </a:r>
            <a:r>
              <a:rPr sz="1200" dirty="0">
                <a:solidFill>
                  <a:schemeClr val="tx1"/>
                </a:solidFill>
                <a:latin typeface="Times New Roman" panose="02020603050405020304" pitchFamily="18" charset="0"/>
                <a:cs typeface="Times New Roman" panose="02020603050405020304" pitchFamily="18" charset="0"/>
              </a:rPr>
              <a:t>, </a:t>
            </a:r>
            <a:r>
              <a:rPr sz="1200" dirty="0" err="1">
                <a:solidFill>
                  <a:schemeClr val="tx1"/>
                </a:solidFill>
                <a:latin typeface="Times New Roman" panose="02020603050405020304" pitchFamily="18" charset="0"/>
                <a:cs typeface="Times New Roman" panose="02020603050405020304" pitchFamily="18" charset="0"/>
              </a:rPr>
              <a:t>Kemenkeu</a:t>
            </a:r>
            <a:r>
              <a:rPr sz="1200" dirty="0">
                <a:solidFill>
                  <a:schemeClr val="tx1"/>
                </a:solidFill>
                <a:latin typeface="Times New Roman" panose="02020603050405020304" pitchFamily="18" charset="0"/>
                <a:cs typeface="Times New Roman" panose="02020603050405020304" pitchFamily="18" charset="0"/>
              </a:rPr>
              <a:t> dan </a:t>
            </a:r>
            <a:r>
              <a:rPr sz="1200" dirty="0" err="1">
                <a:solidFill>
                  <a:schemeClr val="tx1"/>
                </a:solidFill>
                <a:latin typeface="Times New Roman" panose="02020603050405020304" pitchFamily="18" charset="0"/>
                <a:cs typeface="Times New Roman" panose="02020603050405020304" pitchFamily="18" charset="0"/>
              </a:rPr>
              <a:t>Kemendagri</a:t>
            </a:r>
            <a:r>
              <a:rPr sz="1200" dirty="0">
                <a:solidFill>
                  <a:schemeClr val="tx1"/>
                </a:solidFill>
                <a:latin typeface="Times New Roman" panose="02020603050405020304" pitchFamily="18" charset="0"/>
                <a:cs typeface="Times New Roman" panose="02020603050405020304" pitchFamily="18" charset="0"/>
              </a:rPr>
              <a:t>.</a:t>
            </a:r>
          </a:p>
          <a:p>
            <a:pPr marL="171450" lvl="0" indent="-171450" algn="l" rtl="0">
              <a:spcBef>
                <a:spcPts val="0"/>
              </a:spcBef>
              <a:spcAft>
                <a:spcPts val="0"/>
              </a:spcAft>
              <a:buFont typeface="Arial" panose="020B0604020202020204" pitchFamily="34" charset="0"/>
              <a:buChar char="•"/>
            </a:pPr>
            <a:r>
              <a:rPr lang="id-ID" sz="1200" dirty="0">
                <a:solidFill>
                  <a:schemeClr val="tx1"/>
                </a:solidFill>
                <a:latin typeface="Times New Roman" panose="02020603050405020304" pitchFamily="18" charset="0"/>
                <a:cs typeface="Times New Roman" panose="02020603050405020304" pitchFamily="18" charset="0"/>
              </a:rPr>
              <a:t>Satuan Pendidikan (PAUD dan Sekolah Kesetaraan).</a:t>
            </a:r>
            <a:endParaRPr sz="1200" dirty="0">
              <a:solidFill>
                <a:schemeClr val="tx1"/>
              </a:solidFill>
              <a:latin typeface="Times New Roman" panose="02020603050405020304" pitchFamily="18" charset="0"/>
              <a:cs typeface="Times New Roman" panose="02020603050405020304" pitchFamily="18" charset="0"/>
            </a:endParaRPr>
          </a:p>
        </p:txBody>
      </p:sp>
      <p:sp>
        <p:nvSpPr>
          <p:cNvPr id="725" name="Bentuk Bebas: Bentuk 724">
            <a:extLst>
              <a:ext uri="{FF2B5EF4-FFF2-40B4-BE49-F238E27FC236}">
                <a16:creationId xmlns:a16="http://schemas.microsoft.com/office/drawing/2014/main" id="{812A6877-E935-E99C-D374-643710C7C3B9}"/>
              </a:ext>
            </a:extLst>
          </p:cNvPr>
          <p:cNvSpPr/>
          <p:nvPr/>
        </p:nvSpPr>
        <p:spPr>
          <a:xfrm rot="10800000">
            <a:off x="5287682" y="1990691"/>
            <a:ext cx="731525" cy="592566"/>
          </a:xfrm>
          <a:custGeom>
            <a:avLst/>
            <a:gdLst>
              <a:gd name="connsiteX0" fmla="*/ 436970 w 436970"/>
              <a:gd name="connsiteY0" fmla="*/ 0 h 453154"/>
              <a:gd name="connsiteX1" fmla="*/ 0 w 436970"/>
              <a:gd name="connsiteY1" fmla="*/ 453154 h 453154"/>
            </a:gdLst>
            <a:ahLst/>
            <a:cxnLst>
              <a:cxn ang="0">
                <a:pos x="connsiteX0" y="connsiteY0"/>
              </a:cxn>
              <a:cxn ang="0">
                <a:pos x="connsiteX1" y="connsiteY1"/>
              </a:cxn>
            </a:cxnLst>
            <a:rect l="l" t="t" r="r" b="b"/>
            <a:pathLst>
              <a:path w="436970" h="453154">
                <a:moveTo>
                  <a:pt x="436970" y="0"/>
                </a:moveTo>
                <a:lnTo>
                  <a:pt x="0" y="45315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26" name="Bentuk Bebas: Bentuk 725">
            <a:extLst>
              <a:ext uri="{FF2B5EF4-FFF2-40B4-BE49-F238E27FC236}">
                <a16:creationId xmlns:a16="http://schemas.microsoft.com/office/drawing/2014/main" id="{949505AB-A189-1F4C-2382-8D9FF93A1854}"/>
              </a:ext>
            </a:extLst>
          </p:cNvPr>
          <p:cNvSpPr/>
          <p:nvPr/>
        </p:nvSpPr>
        <p:spPr>
          <a:xfrm rot="16200000">
            <a:off x="5400940" y="2461129"/>
            <a:ext cx="516175" cy="784052"/>
          </a:xfrm>
          <a:custGeom>
            <a:avLst/>
            <a:gdLst>
              <a:gd name="connsiteX0" fmla="*/ 436970 w 436970"/>
              <a:gd name="connsiteY0" fmla="*/ 0 h 453154"/>
              <a:gd name="connsiteX1" fmla="*/ 0 w 436970"/>
              <a:gd name="connsiteY1" fmla="*/ 453154 h 453154"/>
            </a:gdLst>
            <a:ahLst/>
            <a:cxnLst>
              <a:cxn ang="0">
                <a:pos x="connsiteX0" y="connsiteY0"/>
              </a:cxn>
              <a:cxn ang="0">
                <a:pos x="connsiteX1" y="connsiteY1"/>
              </a:cxn>
            </a:cxnLst>
            <a:rect l="l" t="t" r="r" b="b"/>
            <a:pathLst>
              <a:path w="436970" h="453154">
                <a:moveTo>
                  <a:pt x="436970" y="0"/>
                </a:moveTo>
                <a:lnTo>
                  <a:pt x="0" y="45315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27" name="Kotak Teks 726">
            <a:extLst>
              <a:ext uri="{FF2B5EF4-FFF2-40B4-BE49-F238E27FC236}">
                <a16:creationId xmlns:a16="http://schemas.microsoft.com/office/drawing/2014/main" id="{F81779C1-95EF-FDA6-61B6-C09036BA7FCB}"/>
              </a:ext>
            </a:extLst>
          </p:cNvPr>
          <p:cNvSpPr txBox="1"/>
          <p:nvPr/>
        </p:nvSpPr>
        <p:spPr>
          <a:xfrm>
            <a:off x="460111" y="1184829"/>
            <a:ext cx="3336959" cy="261610"/>
          </a:xfrm>
          <a:prstGeom prst="rect">
            <a:avLst/>
          </a:prstGeom>
          <a:noFill/>
        </p:spPr>
        <p:txBody>
          <a:bodyPr wrap="square" rtlCol="0">
            <a:spAutoFit/>
          </a:bodyPr>
          <a:lstStyle/>
          <a:p>
            <a:r>
              <a:rPr lang="id-ID" sz="1100" dirty="0">
                <a:latin typeface="Times New Roman" panose="02020603050405020304" pitchFamily="18" charset="0"/>
                <a:cs typeface="Times New Roman" panose="02020603050405020304" pitchFamily="18" charset="0"/>
              </a:rPr>
              <a:t>Apa itu BOS, BOP PAUD dan BOP Kesetaraan?</a:t>
            </a:r>
          </a:p>
        </p:txBody>
      </p:sp>
      <p:sp>
        <p:nvSpPr>
          <p:cNvPr id="728" name="Kotak Teks 727">
            <a:extLst>
              <a:ext uri="{FF2B5EF4-FFF2-40B4-BE49-F238E27FC236}">
                <a16:creationId xmlns:a16="http://schemas.microsoft.com/office/drawing/2014/main" id="{5BDF6201-0236-A170-A599-361B3D27F2A1}"/>
              </a:ext>
            </a:extLst>
          </p:cNvPr>
          <p:cNvSpPr txBox="1"/>
          <p:nvPr/>
        </p:nvSpPr>
        <p:spPr>
          <a:xfrm>
            <a:off x="286961" y="3862778"/>
            <a:ext cx="3710505" cy="461665"/>
          </a:xfrm>
          <a:prstGeom prst="rect">
            <a:avLst/>
          </a:prstGeom>
          <a:noFill/>
        </p:spPr>
        <p:txBody>
          <a:bodyPr wrap="square" rtlCol="0">
            <a:spAutoFit/>
          </a:bodyPr>
          <a:lstStyle/>
          <a:p>
            <a:r>
              <a:rPr lang="id-ID" sz="1200" dirty="0">
                <a:latin typeface="Times New Roman" panose="02020603050405020304" pitchFamily="18" charset="0"/>
                <a:cs typeface="Times New Roman" panose="02020603050405020304" pitchFamily="18" charset="0"/>
              </a:rPr>
              <a:t>Bagaimana </a:t>
            </a:r>
            <a:r>
              <a:rPr lang="id-ID" sz="1200" dirty="0" err="1">
                <a:latin typeface="Times New Roman" panose="02020603050405020304" pitchFamily="18" charset="0"/>
                <a:cs typeface="Times New Roman" panose="02020603050405020304" pitchFamily="18" charset="0"/>
              </a:rPr>
              <a:t>respon</a:t>
            </a:r>
            <a:r>
              <a:rPr lang="id-ID" sz="1200" dirty="0">
                <a:latin typeface="Times New Roman" panose="02020603050405020304" pitchFamily="18" charset="0"/>
                <a:cs typeface="Times New Roman" panose="02020603050405020304" pitchFamily="18" charset="0"/>
              </a:rPr>
              <a:t> masyarakat setelah terobosan program ini?</a:t>
            </a:r>
          </a:p>
        </p:txBody>
      </p:sp>
      <p:sp>
        <p:nvSpPr>
          <p:cNvPr id="729" name="Kotak Teks 728">
            <a:extLst>
              <a:ext uri="{FF2B5EF4-FFF2-40B4-BE49-F238E27FC236}">
                <a16:creationId xmlns:a16="http://schemas.microsoft.com/office/drawing/2014/main" id="{89DE03C3-AF6D-D467-6D5E-76B434C40618}"/>
              </a:ext>
            </a:extLst>
          </p:cNvPr>
          <p:cNvSpPr txBox="1"/>
          <p:nvPr/>
        </p:nvSpPr>
        <p:spPr>
          <a:xfrm rot="19868842">
            <a:off x="4551962" y="269711"/>
            <a:ext cx="2177868" cy="577081"/>
          </a:xfrm>
          <a:prstGeom prst="rect">
            <a:avLst/>
          </a:prstGeom>
          <a:noFill/>
        </p:spPr>
        <p:txBody>
          <a:bodyPr wrap="square" rtlCol="0">
            <a:spAutoFit/>
          </a:bodyPr>
          <a:lstStyle/>
          <a:p>
            <a:r>
              <a:rPr lang="id-ID" sz="1050" dirty="0">
                <a:latin typeface="Times New Roman" panose="02020603050405020304" pitchFamily="18" charset="0"/>
                <a:cs typeface="Times New Roman" panose="02020603050405020304" pitchFamily="18" charset="0"/>
              </a:rPr>
              <a:t>Mengapa Reformasi BOS, BOP PAUD dan BOP Kesetaraan diberlakukan?</a:t>
            </a:r>
          </a:p>
        </p:txBody>
      </p:sp>
      <p:sp>
        <p:nvSpPr>
          <p:cNvPr id="730" name="Kotak Teks 729">
            <a:extLst>
              <a:ext uri="{FF2B5EF4-FFF2-40B4-BE49-F238E27FC236}">
                <a16:creationId xmlns:a16="http://schemas.microsoft.com/office/drawing/2014/main" id="{A1191BF9-FE32-5C71-CD26-31A7DC1BBC66}"/>
              </a:ext>
            </a:extLst>
          </p:cNvPr>
          <p:cNvSpPr txBox="1"/>
          <p:nvPr/>
        </p:nvSpPr>
        <p:spPr>
          <a:xfrm rot="19449655">
            <a:off x="4832673" y="1649969"/>
            <a:ext cx="1694989" cy="430887"/>
          </a:xfrm>
          <a:prstGeom prst="rect">
            <a:avLst/>
          </a:prstGeom>
          <a:noFill/>
        </p:spPr>
        <p:txBody>
          <a:bodyPr wrap="square" rtlCol="0">
            <a:spAutoFit/>
          </a:bodyPr>
          <a:lstStyle/>
          <a:p>
            <a:r>
              <a:rPr lang="id-ID" sz="1100" dirty="0">
                <a:latin typeface="Times New Roman" panose="02020603050405020304" pitchFamily="18" charset="0"/>
                <a:cs typeface="Times New Roman" panose="02020603050405020304" pitchFamily="18" charset="0"/>
              </a:rPr>
              <a:t>Siapa saja yang terlibat di dalam program tersebut?</a:t>
            </a:r>
          </a:p>
        </p:txBody>
      </p:sp>
      <p:sp>
        <p:nvSpPr>
          <p:cNvPr id="731" name="Kotak Teks 730">
            <a:extLst>
              <a:ext uri="{FF2B5EF4-FFF2-40B4-BE49-F238E27FC236}">
                <a16:creationId xmlns:a16="http://schemas.microsoft.com/office/drawing/2014/main" id="{F42818C8-E2E0-E968-2BCC-3A28DF8C26FD}"/>
              </a:ext>
            </a:extLst>
          </p:cNvPr>
          <p:cNvSpPr txBox="1"/>
          <p:nvPr/>
        </p:nvSpPr>
        <p:spPr>
          <a:xfrm rot="1768951">
            <a:off x="4719301" y="3014477"/>
            <a:ext cx="1730780" cy="553998"/>
          </a:xfrm>
          <a:prstGeom prst="rect">
            <a:avLst/>
          </a:prstGeom>
          <a:noFill/>
        </p:spPr>
        <p:txBody>
          <a:bodyPr wrap="square" rtlCol="0">
            <a:spAutoFit/>
          </a:bodyPr>
          <a:lstStyle/>
          <a:p>
            <a:r>
              <a:rPr lang="id-ID" sz="1000" dirty="0">
                <a:latin typeface="Times New Roman" panose="02020603050405020304" pitchFamily="18" charset="0"/>
                <a:cs typeface="Times New Roman" panose="02020603050405020304" pitchFamily="18" charset="0"/>
              </a:rPr>
              <a:t>Di mana satuan pendidikan dapat melihat BOS, BOP PAUD dan BOP Kesetaraan?</a:t>
            </a:r>
          </a:p>
        </p:txBody>
      </p:sp>
      <p:sp>
        <p:nvSpPr>
          <p:cNvPr id="732" name="Kotak Teks 731">
            <a:extLst>
              <a:ext uri="{FF2B5EF4-FFF2-40B4-BE49-F238E27FC236}">
                <a16:creationId xmlns:a16="http://schemas.microsoft.com/office/drawing/2014/main" id="{D1C12D76-750B-524C-32BF-7EF3A26FD2C0}"/>
              </a:ext>
            </a:extLst>
          </p:cNvPr>
          <p:cNvSpPr txBox="1"/>
          <p:nvPr/>
        </p:nvSpPr>
        <p:spPr>
          <a:xfrm rot="1739425">
            <a:off x="4094662" y="4435029"/>
            <a:ext cx="2429998" cy="600164"/>
          </a:xfrm>
          <a:prstGeom prst="rect">
            <a:avLst/>
          </a:prstGeom>
          <a:noFill/>
        </p:spPr>
        <p:txBody>
          <a:bodyPr wrap="square" rtlCol="0">
            <a:spAutoFit/>
          </a:bodyPr>
          <a:lstStyle/>
          <a:p>
            <a:r>
              <a:rPr lang="id-ID" sz="1100" dirty="0">
                <a:latin typeface="Times New Roman" panose="02020603050405020304" pitchFamily="18" charset="0"/>
                <a:cs typeface="Times New Roman" panose="02020603050405020304" pitchFamily="18" charset="0"/>
              </a:rPr>
              <a:t>Kapan mulai terbentuknya Reformasi BOS, BOP PAUD dan BOP Kesetaraan?</a:t>
            </a:r>
          </a:p>
        </p:txBody>
      </p:sp>
      <p:sp>
        <p:nvSpPr>
          <p:cNvPr id="733" name="Oval 732">
            <a:extLst>
              <a:ext uri="{FF2B5EF4-FFF2-40B4-BE49-F238E27FC236}">
                <a16:creationId xmlns:a16="http://schemas.microsoft.com/office/drawing/2014/main" id="{CB263F89-58A9-97BB-D54E-EB997BCA3CE6}"/>
              </a:ext>
            </a:extLst>
          </p:cNvPr>
          <p:cNvSpPr/>
          <p:nvPr/>
        </p:nvSpPr>
        <p:spPr>
          <a:xfrm>
            <a:off x="4472173" y="1103669"/>
            <a:ext cx="68808" cy="7228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734" name="Oval 733">
            <a:extLst>
              <a:ext uri="{FF2B5EF4-FFF2-40B4-BE49-F238E27FC236}">
                <a16:creationId xmlns:a16="http://schemas.microsoft.com/office/drawing/2014/main" id="{78E45EB3-7386-39DD-7AE9-0259EA7049C1}"/>
              </a:ext>
            </a:extLst>
          </p:cNvPr>
          <p:cNvSpPr/>
          <p:nvPr/>
        </p:nvSpPr>
        <p:spPr>
          <a:xfrm>
            <a:off x="5239565" y="2558881"/>
            <a:ext cx="68808" cy="7228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735" name="Oval 734">
            <a:extLst>
              <a:ext uri="{FF2B5EF4-FFF2-40B4-BE49-F238E27FC236}">
                <a16:creationId xmlns:a16="http://schemas.microsoft.com/office/drawing/2014/main" id="{A97DC3D7-7858-E8A4-68BB-F6EE5D5325BC}"/>
              </a:ext>
            </a:extLst>
          </p:cNvPr>
          <p:cNvSpPr/>
          <p:nvPr/>
        </p:nvSpPr>
        <p:spPr>
          <a:xfrm>
            <a:off x="4487009" y="3926429"/>
            <a:ext cx="68808" cy="7228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5831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pSp>
        <p:nvGrpSpPr>
          <p:cNvPr id="58" name="Grup 57">
            <a:extLst>
              <a:ext uri="{FF2B5EF4-FFF2-40B4-BE49-F238E27FC236}">
                <a16:creationId xmlns:a16="http://schemas.microsoft.com/office/drawing/2014/main" id="{8A74FD4C-93FD-2422-BFD4-E0E5EFE33DE8}"/>
              </a:ext>
            </a:extLst>
          </p:cNvPr>
          <p:cNvGrpSpPr/>
          <p:nvPr/>
        </p:nvGrpSpPr>
        <p:grpSpPr>
          <a:xfrm>
            <a:off x="51683" y="9442"/>
            <a:ext cx="2678768" cy="775859"/>
            <a:chOff x="2960921" y="150650"/>
            <a:chExt cx="3118681" cy="832200"/>
          </a:xfrm>
        </p:grpSpPr>
        <p:sp>
          <p:nvSpPr>
            <p:cNvPr id="59" name="Google Shape;90;p16">
              <a:extLst>
                <a:ext uri="{FF2B5EF4-FFF2-40B4-BE49-F238E27FC236}">
                  <a16:creationId xmlns:a16="http://schemas.microsoft.com/office/drawing/2014/main" id="{E287C14F-B0D2-0C0D-9FA8-8630C400DC19}"/>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p16">
              <a:extLst>
                <a:ext uri="{FF2B5EF4-FFF2-40B4-BE49-F238E27FC236}">
                  <a16:creationId xmlns:a16="http://schemas.microsoft.com/office/drawing/2014/main" id="{615DA3BA-ADEF-79D0-7642-C39A7716E5E2}"/>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PENGERTIAN</a:t>
              </a:r>
            </a:p>
          </p:txBody>
        </p:sp>
      </p:grpSp>
      <p:grpSp>
        <p:nvGrpSpPr>
          <p:cNvPr id="579" name="Grup 578">
            <a:extLst>
              <a:ext uri="{FF2B5EF4-FFF2-40B4-BE49-F238E27FC236}">
                <a16:creationId xmlns:a16="http://schemas.microsoft.com/office/drawing/2014/main" id="{998BEC76-E85C-8359-16AF-F3339F9AE238}"/>
              </a:ext>
            </a:extLst>
          </p:cNvPr>
          <p:cNvGrpSpPr/>
          <p:nvPr/>
        </p:nvGrpSpPr>
        <p:grpSpPr>
          <a:xfrm>
            <a:off x="64736" y="736749"/>
            <a:ext cx="8998344" cy="4381126"/>
            <a:chOff x="16879" y="863584"/>
            <a:chExt cx="9148428" cy="4344652"/>
          </a:xfrm>
        </p:grpSpPr>
        <p:cxnSp>
          <p:nvCxnSpPr>
            <p:cNvPr id="6" name="Google Shape;315;p19">
              <a:extLst>
                <a:ext uri="{FF2B5EF4-FFF2-40B4-BE49-F238E27FC236}">
                  <a16:creationId xmlns:a16="http://schemas.microsoft.com/office/drawing/2014/main" id="{257E6889-AE3C-8B14-A503-031285E7FA34}"/>
                </a:ext>
              </a:extLst>
            </p:cNvPr>
            <p:cNvCxnSpPr/>
            <p:nvPr/>
          </p:nvCxnSpPr>
          <p:spPr>
            <a:xfrm rot="10800000">
              <a:off x="3442050" y="2999887"/>
              <a:ext cx="396000" cy="0"/>
            </a:xfrm>
            <a:prstGeom prst="straightConnector1">
              <a:avLst/>
            </a:prstGeom>
            <a:noFill/>
            <a:ln w="19050" cap="flat" cmpd="sng">
              <a:solidFill>
                <a:schemeClr val="dk1"/>
              </a:solidFill>
              <a:prstDash val="solid"/>
              <a:round/>
              <a:headEnd type="none" w="med" len="med"/>
              <a:tailEnd type="none" w="med" len="med"/>
            </a:ln>
          </p:spPr>
        </p:cxnSp>
        <p:cxnSp>
          <p:nvCxnSpPr>
            <p:cNvPr id="7" name="Google Shape;316;p19">
              <a:extLst>
                <a:ext uri="{FF2B5EF4-FFF2-40B4-BE49-F238E27FC236}">
                  <a16:creationId xmlns:a16="http://schemas.microsoft.com/office/drawing/2014/main" id="{4977DBD6-3CEA-1F9A-8AFB-D3A870A05046}"/>
                </a:ext>
              </a:extLst>
            </p:cNvPr>
            <p:cNvCxnSpPr>
              <a:stCxn id="11" idx="3"/>
              <a:endCxn id="17" idx="1"/>
            </p:cNvCxnSpPr>
            <p:nvPr/>
          </p:nvCxnSpPr>
          <p:spPr>
            <a:xfrm>
              <a:off x="5305950" y="2999887"/>
              <a:ext cx="396000" cy="0"/>
            </a:xfrm>
            <a:prstGeom prst="straightConnector1">
              <a:avLst/>
            </a:prstGeom>
            <a:noFill/>
            <a:ln w="19050" cap="flat" cmpd="sng">
              <a:solidFill>
                <a:schemeClr val="dk1"/>
              </a:solidFill>
              <a:prstDash val="solid"/>
              <a:round/>
              <a:headEnd type="none" w="med" len="med"/>
              <a:tailEnd type="none" w="med" len="med"/>
            </a:ln>
          </p:spPr>
        </p:cxnSp>
        <p:grpSp>
          <p:nvGrpSpPr>
            <p:cNvPr id="9" name="Google Shape;320;p19">
              <a:extLst>
                <a:ext uri="{FF2B5EF4-FFF2-40B4-BE49-F238E27FC236}">
                  <a16:creationId xmlns:a16="http://schemas.microsoft.com/office/drawing/2014/main" id="{489C2BDC-DED8-D14F-F384-E71EDE1C4561}"/>
                </a:ext>
              </a:extLst>
            </p:cNvPr>
            <p:cNvGrpSpPr/>
            <p:nvPr/>
          </p:nvGrpSpPr>
          <p:grpSpPr>
            <a:xfrm>
              <a:off x="3740163" y="2175072"/>
              <a:ext cx="1663674" cy="1664252"/>
              <a:chOff x="3740163" y="2175072"/>
              <a:chExt cx="1663674" cy="1664252"/>
            </a:xfrm>
          </p:grpSpPr>
          <p:grpSp>
            <p:nvGrpSpPr>
              <p:cNvPr id="10" name="Google Shape;321;p19">
                <a:extLst>
                  <a:ext uri="{FF2B5EF4-FFF2-40B4-BE49-F238E27FC236}">
                    <a16:creationId xmlns:a16="http://schemas.microsoft.com/office/drawing/2014/main" id="{5DD24181-8E41-804A-C17E-0224E2EC8EB5}"/>
                  </a:ext>
                </a:extLst>
              </p:cNvPr>
              <p:cNvGrpSpPr/>
              <p:nvPr/>
            </p:nvGrpSpPr>
            <p:grpSpPr>
              <a:xfrm>
                <a:off x="3740163" y="2175072"/>
                <a:ext cx="1663674" cy="1664252"/>
                <a:chOff x="3802620" y="1176257"/>
                <a:chExt cx="1538872" cy="1539406"/>
              </a:xfrm>
            </p:grpSpPr>
            <p:sp>
              <p:nvSpPr>
                <p:cNvPr id="12" name="Google Shape;322;p19">
                  <a:extLst>
                    <a:ext uri="{FF2B5EF4-FFF2-40B4-BE49-F238E27FC236}">
                      <a16:creationId xmlns:a16="http://schemas.microsoft.com/office/drawing/2014/main" id="{4FE164FC-C674-CCD3-FAB5-A369A0CF87EC}"/>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 name="Google Shape;323;p19">
                  <a:extLst>
                    <a:ext uri="{FF2B5EF4-FFF2-40B4-BE49-F238E27FC236}">
                      <a16:creationId xmlns:a16="http://schemas.microsoft.com/office/drawing/2014/main" id="{E7236E6A-635C-E118-A7D4-C7B19BB6A44B}"/>
                    </a:ext>
                  </a:extLst>
                </p:cNvPr>
                <p:cNvSpPr/>
                <p:nvPr/>
              </p:nvSpPr>
              <p:spPr>
                <a:xfrm>
                  <a:off x="3872192" y="1238863"/>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1" name="Google Shape;317;p19">
                <a:extLst>
                  <a:ext uri="{FF2B5EF4-FFF2-40B4-BE49-F238E27FC236}">
                    <a16:creationId xmlns:a16="http://schemas.microsoft.com/office/drawing/2014/main" id="{5552FEB7-CDEB-3924-6507-39DDE3F76AC9}"/>
                  </a:ext>
                </a:extLst>
              </p:cNvPr>
              <p:cNvSpPr txBox="1"/>
              <p:nvPr/>
            </p:nvSpPr>
            <p:spPr>
              <a:xfrm>
                <a:off x="3838050" y="2780287"/>
                <a:ext cx="1467900" cy="439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WHAT?</a:t>
                </a:r>
                <a:endParaRPr sz="2000" b="1"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14" name="Google Shape;324;p19">
              <a:extLst>
                <a:ext uri="{FF2B5EF4-FFF2-40B4-BE49-F238E27FC236}">
                  <a16:creationId xmlns:a16="http://schemas.microsoft.com/office/drawing/2014/main" id="{B1F38256-87C7-8079-986A-8F2C6B0ED473}"/>
                </a:ext>
              </a:extLst>
            </p:cNvPr>
            <p:cNvGrpSpPr/>
            <p:nvPr/>
          </p:nvGrpSpPr>
          <p:grpSpPr>
            <a:xfrm>
              <a:off x="5682176" y="2343569"/>
              <a:ext cx="1322324" cy="1322783"/>
              <a:chOff x="1800875" y="2362624"/>
              <a:chExt cx="1322324" cy="1322783"/>
            </a:xfrm>
          </p:grpSpPr>
          <p:sp>
            <p:nvSpPr>
              <p:cNvPr id="15" name="Google Shape;325;p19">
                <a:extLst>
                  <a:ext uri="{FF2B5EF4-FFF2-40B4-BE49-F238E27FC236}">
                    <a16:creationId xmlns:a16="http://schemas.microsoft.com/office/drawing/2014/main" id="{CA25A596-D1AF-0BCC-EA1E-8F7D024AB5BF}"/>
                  </a:ext>
                </a:extLst>
              </p:cNvPr>
              <p:cNvSpPr/>
              <p:nvPr/>
            </p:nvSpPr>
            <p:spPr>
              <a:xfrm>
                <a:off x="1800875" y="2362624"/>
                <a:ext cx="1322324" cy="1322783"/>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6" name="Google Shape;313;p19">
                <a:extLst>
                  <a:ext uri="{FF2B5EF4-FFF2-40B4-BE49-F238E27FC236}">
                    <a16:creationId xmlns:a16="http://schemas.microsoft.com/office/drawing/2014/main" id="{AA6468A6-4008-67AA-4B12-4D0A91C1CCE6}"/>
                  </a:ext>
                </a:extLst>
              </p:cNvPr>
              <p:cNvSpPr/>
              <p:nvPr/>
            </p:nvSpPr>
            <p:spPr>
              <a:xfrm>
                <a:off x="1886637" y="2448616"/>
                <a:ext cx="1150800" cy="1150800"/>
              </a:xfrm>
              <a:prstGeom prst="ellipse">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7" name="Google Shape;318;p19">
              <a:extLst>
                <a:ext uri="{FF2B5EF4-FFF2-40B4-BE49-F238E27FC236}">
                  <a16:creationId xmlns:a16="http://schemas.microsoft.com/office/drawing/2014/main" id="{7345183A-5A1A-9645-8287-C0B2AE068834}"/>
                </a:ext>
              </a:extLst>
            </p:cNvPr>
            <p:cNvSpPr txBox="1"/>
            <p:nvPr/>
          </p:nvSpPr>
          <p:spPr>
            <a:xfrm>
              <a:off x="5701938" y="2783137"/>
              <a:ext cx="1282800" cy="43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BOP</a:t>
              </a:r>
              <a:endParaRPr sz="2000" b="1" dirty="0">
                <a:solidFill>
                  <a:schemeClr val="tx1"/>
                </a:solidFill>
                <a:latin typeface="Fira Sans Extra Condensed SemiBold"/>
                <a:ea typeface="Fira Sans Extra Condensed SemiBold"/>
                <a:cs typeface="Fira Sans Extra Condensed SemiBold"/>
                <a:sym typeface="Fira Sans Extra Condensed SemiBold"/>
              </a:endParaRPr>
            </a:p>
          </p:txBody>
        </p:sp>
        <p:grpSp>
          <p:nvGrpSpPr>
            <p:cNvPr id="24" name="Google Shape;332;p19">
              <a:extLst>
                <a:ext uri="{FF2B5EF4-FFF2-40B4-BE49-F238E27FC236}">
                  <a16:creationId xmlns:a16="http://schemas.microsoft.com/office/drawing/2014/main" id="{B4BFA3F7-0186-AE8A-FAEE-E5C83DC41DA2}"/>
                </a:ext>
              </a:extLst>
            </p:cNvPr>
            <p:cNvGrpSpPr/>
            <p:nvPr/>
          </p:nvGrpSpPr>
          <p:grpSpPr>
            <a:xfrm>
              <a:off x="2139500" y="2343569"/>
              <a:ext cx="1322324" cy="1322783"/>
              <a:chOff x="1840375" y="2362575"/>
              <a:chExt cx="1322324" cy="1322783"/>
            </a:xfrm>
          </p:grpSpPr>
          <p:sp>
            <p:nvSpPr>
              <p:cNvPr id="25" name="Google Shape;333;p19">
                <a:extLst>
                  <a:ext uri="{FF2B5EF4-FFF2-40B4-BE49-F238E27FC236}">
                    <a16:creationId xmlns:a16="http://schemas.microsoft.com/office/drawing/2014/main" id="{35E1D4BF-9303-F26E-5B5B-78F281B8BA45}"/>
                  </a:ext>
                </a:extLst>
              </p:cNvPr>
              <p:cNvSpPr/>
              <p:nvPr/>
            </p:nvSpPr>
            <p:spPr>
              <a:xfrm>
                <a:off x="1840375" y="2362575"/>
                <a:ext cx="1322324" cy="1322783"/>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 name="Google Shape;310;p19">
                <a:extLst>
                  <a:ext uri="{FF2B5EF4-FFF2-40B4-BE49-F238E27FC236}">
                    <a16:creationId xmlns:a16="http://schemas.microsoft.com/office/drawing/2014/main" id="{459883A5-2CA1-DCE1-5FA6-790F3BEDDD76}"/>
                  </a:ext>
                </a:extLst>
              </p:cNvPr>
              <p:cNvSpPr/>
              <p:nvPr/>
            </p:nvSpPr>
            <p:spPr>
              <a:xfrm>
                <a:off x="1926137" y="2448566"/>
                <a:ext cx="1150800" cy="1150800"/>
              </a:xfrm>
              <a:prstGeom prst="ellipse">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27" name="Google Shape;334;p19">
              <a:extLst>
                <a:ext uri="{FF2B5EF4-FFF2-40B4-BE49-F238E27FC236}">
                  <a16:creationId xmlns:a16="http://schemas.microsoft.com/office/drawing/2014/main" id="{5ABBBE1F-A03A-2758-950F-79994B241F33}"/>
                </a:ext>
              </a:extLst>
            </p:cNvPr>
            <p:cNvSpPr txBox="1"/>
            <p:nvPr/>
          </p:nvSpPr>
          <p:spPr>
            <a:xfrm>
              <a:off x="2159262" y="2783137"/>
              <a:ext cx="1282800" cy="43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BOS</a:t>
              </a:r>
              <a:endParaRPr sz="2000" b="1" dirty="0">
                <a:solidFill>
                  <a:schemeClr val="tx1"/>
                </a:solidFill>
                <a:latin typeface="Fira Sans Extra Condensed SemiBold"/>
                <a:ea typeface="Fira Sans Extra Condensed SemiBold"/>
                <a:cs typeface="Fira Sans Extra Condensed SemiBold"/>
                <a:sym typeface="Fira Sans Extra Condensed SemiBold"/>
              </a:endParaRPr>
            </a:p>
          </p:txBody>
        </p:sp>
        <p:grpSp>
          <p:nvGrpSpPr>
            <p:cNvPr id="512" name="Grup 511">
              <a:extLst>
                <a:ext uri="{FF2B5EF4-FFF2-40B4-BE49-F238E27FC236}">
                  <a16:creationId xmlns:a16="http://schemas.microsoft.com/office/drawing/2014/main" id="{7DE5C446-9E4B-3B1C-D3FE-D1572E7BFF7F}"/>
                </a:ext>
              </a:extLst>
            </p:cNvPr>
            <p:cNvGrpSpPr/>
            <p:nvPr/>
          </p:nvGrpSpPr>
          <p:grpSpPr>
            <a:xfrm>
              <a:off x="6720495" y="863584"/>
              <a:ext cx="2444812" cy="2143613"/>
              <a:chOff x="5319450" y="1397238"/>
              <a:chExt cx="2048400" cy="740700"/>
            </a:xfrm>
          </p:grpSpPr>
          <p:sp>
            <p:nvSpPr>
              <p:cNvPr id="34" name="Google Shape;341;p19">
                <a:extLst>
                  <a:ext uri="{FF2B5EF4-FFF2-40B4-BE49-F238E27FC236}">
                    <a16:creationId xmlns:a16="http://schemas.microsoft.com/office/drawing/2014/main" id="{642A95F6-9A35-9093-2940-7AFBC84B414A}"/>
                  </a:ext>
                </a:extLst>
              </p:cNvPr>
              <p:cNvSpPr/>
              <p:nvPr/>
            </p:nvSpPr>
            <p:spPr>
              <a:xfrm>
                <a:off x="5319450" y="1397238"/>
                <a:ext cx="2048400" cy="740700"/>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37" name="Google Shape;344;p19">
                <a:extLst>
                  <a:ext uri="{FF2B5EF4-FFF2-40B4-BE49-F238E27FC236}">
                    <a16:creationId xmlns:a16="http://schemas.microsoft.com/office/drawing/2014/main" id="{A5B1FCD4-DA1F-D520-0E28-3E45EA0B16C4}"/>
                  </a:ext>
                </a:extLst>
              </p:cNvPr>
              <p:cNvSpPr txBox="1"/>
              <p:nvPr/>
            </p:nvSpPr>
            <p:spPr>
              <a:xfrm>
                <a:off x="5622438" y="1532979"/>
                <a:ext cx="1531727" cy="457072"/>
              </a:xfrm>
              <a:prstGeom prst="rect">
                <a:avLst/>
              </a:prstGeom>
              <a:noFill/>
              <a:ln>
                <a:noFill/>
              </a:ln>
            </p:spPr>
            <p:txBody>
              <a:bodyPr spcFirstLastPara="1" wrap="square" lIns="91425" tIns="91425" rIns="91425" bIns="91425" anchor="ctr" anchorCtr="0">
                <a:noAutofit/>
              </a:bodyPr>
              <a:lstStyle/>
              <a:p>
                <a:r>
                  <a:rPr lang="id-ID" sz="1200" dirty="0"/>
                  <a:t>Dana yang digunakan untuk biaya operasional pembelajaran dan dukungan biaya personal bagi anak yang mengikuti pendidikan anak usia dini.</a:t>
                </a:r>
              </a:p>
            </p:txBody>
          </p:sp>
        </p:grpSp>
        <p:sp>
          <p:nvSpPr>
            <p:cNvPr id="38" name="Google Shape;345;p19">
              <a:extLst>
                <a:ext uri="{FF2B5EF4-FFF2-40B4-BE49-F238E27FC236}">
                  <a16:creationId xmlns:a16="http://schemas.microsoft.com/office/drawing/2014/main" id="{58C36C5D-C964-07EF-34C2-231D56E012BF}"/>
                </a:ext>
              </a:extLst>
            </p:cNvPr>
            <p:cNvSpPr/>
            <p:nvPr/>
          </p:nvSpPr>
          <p:spPr>
            <a:xfrm>
              <a:off x="16879" y="1156713"/>
              <a:ext cx="2048400" cy="3700969"/>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r>
                <a:rPr lang="id-ID" dirty="0"/>
                <a:t>S</a:t>
              </a:r>
              <a:r>
                <a:rPr lang="id-ID" sz="1400" dirty="0"/>
                <a:t>uatu program yang diusung Pemerintah untuk membantu sekolah di Indonesia agar dapat memberikan pembelajaran dengan lebih optimal.</a:t>
              </a:r>
            </a:p>
          </p:txBody>
        </p:sp>
        <p:grpSp>
          <p:nvGrpSpPr>
            <p:cNvPr id="21" name="Google Shape;329;p19">
              <a:extLst>
                <a:ext uri="{FF2B5EF4-FFF2-40B4-BE49-F238E27FC236}">
                  <a16:creationId xmlns:a16="http://schemas.microsoft.com/office/drawing/2014/main" id="{6B00B3EB-F91F-118E-E3D6-DB39D9B65522}"/>
                </a:ext>
              </a:extLst>
            </p:cNvPr>
            <p:cNvGrpSpPr/>
            <p:nvPr/>
          </p:nvGrpSpPr>
          <p:grpSpPr>
            <a:xfrm>
              <a:off x="4777383" y="3901040"/>
              <a:ext cx="1089616" cy="1089995"/>
              <a:chOff x="1802040" y="2389359"/>
              <a:chExt cx="1336952" cy="1337417"/>
            </a:xfrm>
          </p:grpSpPr>
          <p:sp>
            <p:nvSpPr>
              <p:cNvPr id="22" name="Google Shape;330;p19">
                <a:extLst>
                  <a:ext uri="{FF2B5EF4-FFF2-40B4-BE49-F238E27FC236}">
                    <a16:creationId xmlns:a16="http://schemas.microsoft.com/office/drawing/2014/main" id="{DE24A63A-06C9-895E-91CE-CAE683B6E397}"/>
                  </a:ext>
                </a:extLst>
              </p:cNvPr>
              <p:cNvSpPr/>
              <p:nvPr/>
            </p:nvSpPr>
            <p:spPr>
              <a:xfrm>
                <a:off x="1802040" y="2389359"/>
                <a:ext cx="1336952" cy="1337417"/>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 name="Google Shape;331;p19">
                <a:extLst>
                  <a:ext uri="{FF2B5EF4-FFF2-40B4-BE49-F238E27FC236}">
                    <a16:creationId xmlns:a16="http://schemas.microsoft.com/office/drawing/2014/main" id="{6CBFA0E2-8A0D-006A-E9D2-C3458A872C80}"/>
                  </a:ext>
                </a:extLst>
              </p:cNvPr>
              <p:cNvSpPr/>
              <p:nvPr/>
            </p:nvSpPr>
            <p:spPr>
              <a:xfrm>
                <a:off x="1895116" y="2482667"/>
                <a:ext cx="1150800" cy="1150800"/>
              </a:xfrm>
              <a:prstGeom prst="ellipse">
                <a:avLst/>
              </a:pr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cxnSp>
          <p:nvCxnSpPr>
            <p:cNvPr id="50" name="Google Shape;355;p19">
              <a:extLst>
                <a:ext uri="{FF2B5EF4-FFF2-40B4-BE49-F238E27FC236}">
                  <a16:creationId xmlns:a16="http://schemas.microsoft.com/office/drawing/2014/main" id="{78678D36-068B-4D24-132B-8ED6D73EB5B8}"/>
                </a:ext>
              </a:extLst>
            </p:cNvPr>
            <p:cNvCxnSpPr>
              <a:cxnSpLocks/>
              <a:stCxn id="20" idx="6"/>
              <a:endCxn id="34" idx="1"/>
            </p:cNvCxnSpPr>
            <p:nvPr/>
          </p:nvCxnSpPr>
          <p:spPr>
            <a:xfrm>
              <a:off x="5792268" y="1533198"/>
              <a:ext cx="928227" cy="402193"/>
            </a:xfrm>
            <a:prstGeom prst="straightConnector1">
              <a:avLst/>
            </a:prstGeom>
            <a:noFill/>
            <a:ln w="19050" cap="flat" cmpd="sng">
              <a:solidFill>
                <a:schemeClr val="dk1"/>
              </a:solidFill>
              <a:prstDash val="solid"/>
              <a:round/>
              <a:headEnd type="none" w="med" len="med"/>
              <a:tailEnd type="oval" w="med" len="med"/>
            </a:ln>
          </p:spPr>
        </p:cxnSp>
        <p:grpSp>
          <p:nvGrpSpPr>
            <p:cNvPr id="518" name="Grup 517">
              <a:extLst>
                <a:ext uri="{FF2B5EF4-FFF2-40B4-BE49-F238E27FC236}">
                  <a16:creationId xmlns:a16="http://schemas.microsoft.com/office/drawing/2014/main" id="{8DF026A5-3A2D-40F1-1E53-1287F32C9F1D}"/>
                </a:ext>
              </a:extLst>
            </p:cNvPr>
            <p:cNvGrpSpPr/>
            <p:nvPr/>
          </p:nvGrpSpPr>
          <p:grpSpPr>
            <a:xfrm>
              <a:off x="6718736" y="3064623"/>
              <a:ext cx="2446570" cy="2143613"/>
              <a:chOff x="5319450" y="3883263"/>
              <a:chExt cx="2048400" cy="740700"/>
            </a:xfrm>
          </p:grpSpPr>
          <p:sp>
            <p:nvSpPr>
              <p:cNvPr id="42" name="Google Shape;314;p19">
                <a:extLst>
                  <a:ext uri="{FF2B5EF4-FFF2-40B4-BE49-F238E27FC236}">
                    <a16:creationId xmlns:a16="http://schemas.microsoft.com/office/drawing/2014/main" id="{F4141C9A-4AC4-4F9E-189E-E9444BAEA917}"/>
                  </a:ext>
                </a:extLst>
              </p:cNvPr>
              <p:cNvSpPr/>
              <p:nvPr/>
            </p:nvSpPr>
            <p:spPr>
              <a:xfrm>
                <a:off x="5319450" y="3883263"/>
                <a:ext cx="2048400" cy="740700"/>
              </a:xfrm>
              <a:prstGeom prst="roundRect">
                <a:avLst>
                  <a:gd name="adj" fmla="val 50000"/>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 name="Google Shape;351;p19">
                <a:extLst>
                  <a:ext uri="{FF2B5EF4-FFF2-40B4-BE49-F238E27FC236}">
                    <a16:creationId xmlns:a16="http://schemas.microsoft.com/office/drawing/2014/main" id="{EFE1B4AE-6131-A4FF-FC7A-BDFDFBEBD7E7}"/>
                  </a:ext>
                </a:extLst>
              </p:cNvPr>
              <p:cNvSpPr txBox="1"/>
              <p:nvPr/>
            </p:nvSpPr>
            <p:spPr>
              <a:xfrm>
                <a:off x="5622438" y="3959848"/>
                <a:ext cx="1441800" cy="572700"/>
              </a:xfrm>
              <a:prstGeom prst="rect">
                <a:avLst/>
              </a:prstGeom>
              <a:noFill/>
              <a:ln>
                <a:noFill/>
              </a:ln>
            </p:spPr>
            <p:txBody>
              <a:bodyPr spcFirstLastPara="1" wrap="square" lIns="91425" tIns="91425" rIns="91425" bIns="91425" anchor="ctr" anchorCtr="0">
                <a:noAutofit/>
              </a:bodyPr>
              <a:lstStyle/>
              <a:p>
                <a:r>
                  <a:rPr lang="id-ID" sz="1200" dirty="0"/>
                  <a:t>Dana bantuan yang dialokasikan untuk penyediaan pendanaan biaya operasional program pendidikan nonformal.</a:t>
                </a:r>
              </a:p>
            </p:txBody>
          </p:sp>
        </p:grpSp>
        <p:cxnSp>
          <p:nvCxnSpPr>
            <p:cNvPr id="55" name="Google Shape;364;p19">
              <a:extLst>
                <a:ext uri="{FF2B5EF4-FFF2-40B4-BE49-F238E27FC236}">
                  <a16:creationId xmlns:a16="http://schemas.microsoft.com/office/drawing/2014/main" id="{82C39E2F-9D57-A4E2-E6D7-EC443FCE4C00}"/>
                </a:ext>
              </a:extLst>
            </p:cNvPr>
            <p:cNvCxnSpPr>
              <a:cxnSpLocks/>
              <a:stCxn id="27" idx="1"/>
              <a:endCxn id="38" idx="3"/>
            </p:cNvCxnSpPr>
            <p:nvPr/>
          </p:nvCxnSpPr>
          <p:spPr>
            <a:xfrm flipH="1">
              <a:off x="2065279" y="2999887"/>
              <a:ext cx="93983" cy="7311"/>
            </a:xfrm>
            <a:prstGeom prst="straightConnector1">
              <a:avLst/>
            </a:prstGeom>
            <a:noFill/>
            <a:ln w="19050" cap="flat" cmpd="sng">
              <a:solidFill>
                <a:schemeClr val="dk1"/>
              </a:solidFill>
              <a:prstDash val="solid"/>
              <a:round/>
              <a:headEnd type="none" w="med" len="med"/>
              <a:tailEnd type="oval" w="med" len="med"/>
            </a:ln>
          </p:spPr>
        </p:cxnSp>
        <p:cxnSp>
          <p:nvCxnSpPr>
            <p:cNvPr id="3" name="Google Shape;312;p19">
              <a:extLst>
                <a:ext uri="{FF2B5EF4-FFF2-40B4-BE49-F238E27FC236}">
                  <a16:creationId xmlns:a16="http://schemas.microsoft.com/office/drawing/2014/main" id="{A82CD2CF-11D2-6CEC-EE59-76AA81E07437}"/>
                </a:ext>
              </a:extLst>
            </p:cNvPr>
            <p:cNvCxnSpPr>
              <a:cxnSpLocks/>
              <a:stCxn id="16" idx="4"/>
              <a:endCxn id="23" idx="0"/>
            </p:cNvCxnSpPr>
            <p:nvPr/>
          </p:nvCxnSpPr>
          <p:spPr>
            <a:xfrm flipH="1">
              <a:off x="5322191" y="3580361"/>
              <a:ext cx="1021147" cy="396725"/>
            </a:xfrm>
            <a:prstGeom prst="straightConnector1">
              <a:avLst/>
            </a:prstGeom>
            <a:noFill/>
            <a:ln w="19050" cap="flat" cmpd="sng">
              <a:solidFill>
                <a:schemeClr val="dk1"/>
              </a:solidFill>
              <a:prstDash val="solid"/>
              <a:round/>
              <a:headEnd type="none" w="med" len="med"/>
              <a:tailEnd type="oval" w="med" len="med"/>
            </a:ln>
          </p:spPr>
        </p:cxnSp>
        <p:cxnSp>
          <p:nvCxnSpPr>
            <p:cNvPr id="558" name="Google Shape;357;p19">
              <a:extLst>
                <a:ext uri="{FF2B5EF4-FFF2-40B4-BE49-F238E27FC236}">
                  <a16:creationId xmlns:a16="http://schemas.microsoft.com/office/drawing/2014/main" id="{FC2C7CF3-CD0C-9EDA-DE45-9B0A83EB6431}"/>
                </a:ext>
              </a:extLst>
            </p:cNvPr>
            <p:cNvCxnSpPr>
              <a:cxnSpLocks/>
              <a:stCxn id="23" idx="6"/>
              <a:endCxn id="42" idx="1"/>
            </p:cNvCxnSpPr>
            <p:nvPr/>
          </p:nvCxnSpPr>
          <p:spPr>
            <a:xfrm flipV="1">
              <a:off x="5791142" y="4136430"/>
              <a:ext cx="927594" cy="309607"/>
            </a:xfrm>
            <a:prstGeom prst="straightConnector1">
              <a:avLst/>
            </a:prstGeom>
            <a:noFill/>
            <a:ln w="19050" cap="flat" cmpd="sng">
              <a:solidFill>
                <a:schemeClr val="dk1"/>
              </a:solidFill>
              <a:prstDash val="solid"/>
              <a:round/>
              <a:headEnd type="none" w="med" len="med"/>
              <a:tailEnd type="oval" w="med" len="med"/>
            </a:ln>
          </p:spPr>
        </p:cxnSp>
        <p:grpSp>
          <p:nvGrpSpPr>
            <p:cNvPr id="566" name="Grup 565">
              <a:extLst>
                <a:ext uri="{FF2B5EF4-FFF2-40B4-BE49-F238E27FC236}">
                  <a16:creationId xmlns:a16="http://schemas.microsoft.com/office/drawing/2014/main" id="{A4B794DF-3937-3A5C-ADB6-EB046A8A3347}"/>
                </a:ext>
              </a:extLst>
            </p:cNvPr>
            <p:cNvGrpSpPr/>
            <p:nvPr/>
          </p:nvGrpSpPr>
          <p:grpSpPr>
            <a:xfrm>
              <a:off x="4729650" y="989138"/>
              <a:ext cx="1188600" cy="1088122"/>
              <a:chOff x="5732854" y="988610"/>
              <a:chExt cx="1188600" cy="1088122"/>
            </a:xfrm>
          </p:grpSpPr>
          <p:grpSp>
            <p:nvGrpSpPr>
              <p:cNvPr id="18" name="Google Shape;326;p19">
                <a:extLst>
                  <a:ext uri="{FF2B5EF4-FFF2-40B4-BE49-F238E27FC236}">
                    <a16:creationId xmlns:a16="http://schemas.microsoft.com/office/drawing/2014/main" id="{7EF2D31D-4C45-C2A5-F53F-7317F9C80898}"/>
                  </a:ext>
                </a:extLst>
              </p:cNvPr>
              <p:cNvGrpSpPr/>
              <p:nvPr/>
            </p:nvGrpSpPr>
            <p:grpSpPr>
              <a:xfrm>
                <a:off x="5783081" y="988610"/>
                <a:ext cx="1088145" cy="1088122"/>
                <a:chOff x="1802040" y="2389359"/>
                <a:chExt cx="1336952" cy="1337417"/>
              </a:xfrm>
            </p:grpSpPr>
            <p:sp>
              <p:nvSpPr>
                <p:cNvPr id="19" name="Google Shape;327;p19">
                  <a:extLst>
                    <a:ext uri="{FF2B5EF4-FFF2-40B4-BE49-F238E27FC236}">
                      <a16:creationId xmlns:a16="http://schemas.microsoft.com/office/drawing/2014/main" id="{3BF2C3DD-B304-011D-0629-DE04E5D45829}"/>
                    </a:ext>
                  </a:extLst>
                </p:cNvPr>
                <p:cNvSpPr/>
                <p:nvPr/>
              </p:nvSpPr>
              <p:spPr>
                <a:xfrm>
                  <a:off x="1802040" y="2389359"/>
                  <a:ext cx="1336952" cy="1337417"/>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 name="Google Shape;328;p19">
                  <a:extLst>
                    <a:ext uri="{FF2B5EF4-FFF2-40B4-BE49-F238E27FC236}">
                      <a16:creationId xmlns:a16="http://schemas.microsoft.com/office/drawing/2014/main" id="{85B41FBF-46AA-EAD7-D807-629D4A9CDB42}"/>
                    </a:ext>
                  </a:extLst>
                </p:cNvPr>
                <p:cNvSpPr/>
                <p:nvPr/>
              </p:nvSpPr>
              <p:spPr>
                <a:xfrm>
                  <a:off x="1895116" y="2482667"/>
                  <a:ext cx="1150800" cy="1150800"/>
                </a:xfrm>
                <a:prstGeom prst="ellipse">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564" name="Google Shape;343;p19">
                <a:extLst>
                  <a:ext uri="{FF2B5EF4-FFF2-40B4-BE49-F238E27FC236}">
                    <a16:creationId xmlns:a16="http://schemas.microsoft.com/office/drawing/2014/main" id="{9CD50D9D-6AFE-C3F4-F050-CD0D7DF1809F}"/>
                  </a:ext>
                </a:extLst>
              </p:cNvPr>
              <p:cNvSpPr txBox="1"/>
              <p:nvPr/>
            </p:nvSpPr>
            <p:spPr>
              <a:xfrm>
                <a:off x="5732854" y="1379221"/>
                <a:ext cx="1188600" cy="30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BOP PAUD</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cxnSp>
          <p:nvCxnSpPr>
            <p:cNvPr id="54" name="Google Shape;363;p19">
              <a:extLst>
                <a:ext uri="{FF2B5EF4-FFF2-40B4-BE49-F238E27FC236}">
                  <a16:creationId xmlns:a16="http://schemas.microsoft.com/office/drawing/2014/main" id="{AC5B108C-6773-01F7-4C98-92038CA96699}"/>
                </a:ext>
              </a:extLst>
            </p:cNvPr>
            <p:cNvCxnSpPr>
              <a:cxnSpLocks/>
              <a:stCxn id="16" idx="0"/>
              <a:endCxn id="20" idx="4"/>
            </p:cNvCxnSpPr>
            <p:nvPr/>
          </p:nvCxnSpPr>
          <p:spPr>
            <a:xfrm flipH="1" flipV="1">
              <a:off x="5323950" y="2001343"/>
              <a:ext cx="1019388" cy="428218"/>
            </a:xfrm>
            <a:prstGeom prst="straightConnector1">
              <a:avLst/>
            </a:prstGeom>
            <a:noFill/>
            <a:ln w="19050" cap="flat" cmpd="sng">
              <a:solidFill>
                <a:schemeClr val="dk1"/>
              </a:solidFill>
              <a:prstDash val="solid"/>
              <a:round/>
              <a:headEnd type="none" w="med" len="med"/>
              <a:tailEnd type="oval" w="med" len="med"/>
            </a:ln>
          </p:spPr>
        </p:cxnSp>
        <p:sp>
          <p:nvSpPr>
            <p:cNvPr id="578" name="Google Shape;343;p19">
              <a:extLst>
                <a:ext uri="{FF2B5EF4-FFF2-40B4-BE49-F238E27FC236}">
                  <a16:creationId xmlns:a16="http://schemas.microsoft.com/office/drawing/2014/main" id="{17D5A071-FA06-9939-6AF9-28916B2623F9}"/>
                </a:ext>
              </a:extLst>
            </p:cNvPr>
            <p:cNvSpPr txBox="1"/>
            <p:nvPr/>
          </p:nvSpPr>
          <p:spPr>
            <a:xfrm>
              <a:off x="4734321" y="4330913"/>
              <a:ext cx="1188600" cy="30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BOP Kesetaraan</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580" name="Google Shape;90;p16">
            <a:extLst>
              <a:ext uri="{FF2B5EF4-FFF2-40B4-BE49-F238E27FC236}">
                <a16:creationId xmlns:a16="http://schemas.microsoft.com/office/drawing/2014/main" id="{2C74E44E-55DA-22AC-2865-5D80A13D85D5}"/>
              </a:ext>
            </a:extLst>
          </p:cNvPr>
          <p:cNvSpPr/>
          <p:nvPr/>
        </p:nvSpPr>
        <p:spPr>
          <a:xfrm>
            <a:off x="5478308" y="-2740"/>
            <a:ext cx="3621068"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PPT Merdeka Belajar </a:t>
            </a:r>
            <a:r>
              <a:rPr lang="id-ID" sz="1200" dirty="0" err="1">
                <a:latin typeface="Times New Roman" panose="02020603050405020304" pitchFamily="18" charset="0"/>
                <a:cs typeface="Times New Roman" panose="02020603050405020304" pitchFamily="18" charset="0"/>
              </a:rPr>
              <a:t>eps</a:t>
            </a:r>
            <a:r>
              <a:rPr lang="id-ID" sz="1200" dirty="0">
                <a:latin typeface="Times New Roman" panose="02020603050405020304" pitchFamily="18" charset="0"/>
                <a:cs typeface="Times New Roman" panose="02020603050405020304" pitchFamily="18" charset="0"/>
              </a:rPr>
              <a:t> 16 Kemendagri</a:t>
            </a: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57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63" name="Grup 62">
            <a:extLst>
              <a:ext uri="{FF2B5EF4-FFF2-40B4-BE49-F238E27FC236}">
                <a16:creationId xmlns:a16="http://schemas.microsoft.com/office/drawing/2014/main" id="{B8C57174-D9B0-A98F-45AF-46700D5FCA81}"/>
              </a:ext>
            </a:extLst>
          </p:cNvPr>
          <p:cNvGrpSpPr/>
          <p:nvPr/>
        </p:nvGrpSpPr>
        <p:grpSpPr>
          <a:xfrm>
            <a:off x="51683" y="9443"/>
            <a:ext cx="2678768" cy="775859"/>
            <a:chOff x="2960921" y="150650"/>
            <a:chExt cx="3118681" cy="832200"/>
          </a:xfrm>
        </p:grpSpPr>
        <p:sp>
          <p:nvSpPr>
            <p:cNvPr id="1088" name="Google Shape;90;p16">
              <a:extLst>
                <a:ext uri="{FF2B5EF4-FFF2-40B4-BE49-F238E27FC236}">
                  <a16:creationId xmlns:a16="http://schemas.microsoft.com/office/drawing/2014/main" id="{C3C18729-8898-7CC7-4770-5EECAE730522}"/>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96;p16">
              <a:extLst>
                <a:ext uri="{FF2B5EF4-FFF2-40B4-BE49-F238E27FC236}">
                  <a16:creationId xmlns:a16="http://schemas.microsoft.com/office/drawing/2014/main" id="{12B83BC6-5AA5-A0B1-0349-1BA646747235}"/>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Reformasi</a:t>
              </a:r>
            </a:p>
          </p:txBody>
        </p:sp>
      </p:grpSp>
      <p:grpSp>
        <p:nvGrpSpPr>
          <p:cNvPr id="25" name="Grup 24">
            <a:extLst>
              <a:ext uri="{FF2B5EF4-FFF2-40B4-BE49-F238E27FC236}">
                <a16:creationId xmlns:a16="http://schemas.microsoft.com/office/drawing/2014/main" id="{FDA0CCDD-8EE3-F95F-5FF5-AE587F29E082}"/>
              </a:ext>
            </a:extLst>
          </p:cNvPr>
          <p:cNvGrpSpPr/>
          <p:nvPr/>
        </p:nvGrpSpPr>
        <p:grpSpPr>
          <a:xfrm>
            <a:off x="589075" y="924186"/>
            <a:ext cx="7890888" cy="3883768"/>
            <a:chOff x="589075" y="1247866"/>
            <a:chExt cx="7890888" cy="3883768"/>
          </a:xfrm>
        </p:grpSpPr>
        <p:grpSp>
          <p:nvGrpSpPr>
            <p:cNvPr id="1092" name="Grup 1091">
              <a:extLst>
                <a:ext uri="{FF2B5EF4-FFF2-40B4-BE49-F238E27FC236}">
                  <a16:creationId xmlns:a16="http://schemas.microsoft.com/office/drawing/2014/main" id="{8C36A83D-2338-6DF2-337F-DB0FBB03009C}"/>
                </a:ext>
              </a:extLst>
            </p:cNvPr>
            <p:cNvGrpSpPr/>
            <p:nvPr/>
          </p:nvGrpSpPr>
          <p:grpSpPr>
            <a:xfrm>
              <a:off x="589075" y="1846126"/>
              <a:ext cx="7890888" cy="3285508"/>
              <a:chOff x="443419" y="1902769"/>
              <a:chExt cx="7890888" cy="3285508"/>
            </a:xfrm>
          </p:grpSpPr>
          <p:grpSp>
            <p:nvGrpSpPr>
              <p:cNvPr id="58" name="Grup 57">
                <a:extLst>
                  <a:ext uri="{FF2B5EF4-FFF2-40B4-BE49-F238E27FC236}">
                    <a16:creationId xmlns:a16="http://schemas.microsoft.com/office/drawing/2014/main" id="{96AE0A7E-A696-15CD-1833-608CB465E67B}"/>
                  </a:ext>
                </a:extLst>
              </p:cNvPr>
              <p:cNvGrpSpPr/>
              <p:nvPr/>
            </p:nvGrpSpPr>
            <p:grpSpPr>
              <a:xfrm>
                <a:off x="443419" y="2664265"/>
                <a:ext cx="1980025" cy="578800"/>
                <a:chOff x="452360" y="1754665"/>
                <a:chExt cx="1980600" cy="860440"/>
              </a:xfrm>
            </p:grpSpPr>
            <p:sp>
              <p:nvSpPr>
                <p:cNvPr id="1109" name="Google Shape;1109;p32"/>
                <p:cNvSpPr/>
                <p:nvPr/>
              </p:nvSpPr>
              <p:spPr>
                <a:xfrm>
                  <a:off x="452360" y="1754665"/>
                  <a:ext cx="1980600" cy="860440"/>
                </a:xfrm>
                <a:prstGeom prst="roundRect">
                  <a:avLst>
                    <a:gd name="adj" fmla="val 16667"/>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110" name="Google Shape;1110;p32"/>
                <p:cNvGrpSpPr/>
                <p:nvPr/>
              </p:nvGrpSpPr>
              <p:grpSpPr>
                <a:xfrm>
                  <a:off x="520460" y="1880875"/>
                  <a:ext cx="1844400" cy="700981"/>
                  <a:chOff x="4792500" y="682176"/>
                  <a:chExt cx="1844400" cy="700981"/>
                </a:xfrm>
              </p:grpSpPr>
              <p:sp>
                <p:nvSpPr>
                  <p:cNvPr id="1111" name="Google Shape;1111;p32"/>
                  <p:cNvSpPr txBox="1"/>
                  <p:nvPr/>
                </p:nvSpPr>
                <p:spPr>
                  <a:xfrm>
                    <a:off x="4792500" y="682176"/>
                    <a:ext cx="1844400" cy="25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b="1" dirty="0">
                        <a:solidFill>
                          <a:schemeClr val="tx1"/>
                        </a:solidFill>
                        <a:latin typeface="Fira Sans Extra Condensed SemiBold"/>
                        <a:ea typeface="Fira Sans Extra Condensed SemiBold"/>
                        <a:cs typeface="Fira Sans Extra Condensed SemiBold"/>
                        <a:sym typeface="Fira Sans Extra Condensed SemiBold"/>
                      </a:rPr>
                      <a:t>Reformasi BOS</a:t>
                    </a:r>
                  </a:p>
                </p:txBody>
              </p:sp>
              <p:sp>
                <p:nvSpPr>
                  <p:cNvPr id="1112" name="Google Shape;1112;p32"/>
                  <p:cNvSpPr txBox="1"/>
                  <p:nvPr/>
                </p:nvSpPr>
                <p:spPr>
                  <a:xfrm>
                    <a:off x="4792500" y="946357"/>
                    <a:ext cx="1844400" cy="43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dirty="0">
                        <a:solidFill>
                          <a:schemeClr val="tx1"/>
                        </a:solidFill>
                        <a:latin typeface="Roboto"/>
                        <a:ea typeface="Roboto"/>
                        <a:cs typeface="Roboto"/>
                        <a:sym typeface="Roboto"/>
                      </a:rPr>
                      <a:t>Tahun 2021 – Sekarang</a:t>
                    </a:r>
                    <a:endParaRPr sz="1200" dirty="0">
                      <a:solidFill>
                        <a:schemeClr val="tx1"/>
                      </a:solidFill>
                      <a:latin typeface="Roboto"/>
                      <a:ea typeface="Roboto"/>
                      <a:cs typeface="Roboto"/>
                      <a:sym typeface="Roboto"/>
                    </a:endParaRPr>
                  </a:p>
                </p:txBody>
              </p:sp>
            </p:grpSp>
          </p:grpSp>
          <p:grpSp>
            <p:nvGrpSpPr>
              <p:cNvPr id="47" name="Grup 46">
                <a:extLst>
                  <a:ext uri="{FF2B5EF4-FFF2-40B4-BE49-F238E27FC236}">
                    <a16:creationId xmlns:a16="http://schemas.microsoft.com/office/drawing/2014/main" id="{0921AA4D-6E20-91CB-369F-20D7AE397BEA}"/>
                  </a:ext>
                </a:extLst>
              </p:cNvPr>
              <p:cNvGrpSpPr/>
              <p:nvPr/>
            </p:nvGrpSpPr>
            <p:grpSpPr>
              <a:xfrm>
                <a:off x="6336846" y="2736844"/>
                <a:ext cx="1997461" cy="536372"/>
                <a:chOff x="6691235" y="1754664"/>
                <a:chExt cx="1980600" cy="860440"/>
              </a:xfrm>
            </p:grpSpPr>
            <p:sp>
              <p:nvSpPr>
                <p:cNvPr id="1113" name="Google Shape;1113;p32"/>
                <p:cNvSpPr/>
                <p:nvPr/>
              </p:nvSpPr>
              <p:spPr>
                <a:xfrm>
                  <a:off x="6691235" y="1754664"/>
                  <a:ext cx="1980600" cy="860440"/>
                </a:xfrm>
                <a:prstGeom prst="roundRect">
                  <a:avLst>
                    <a:gd name="adj" fmla="val 16667"/>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114" name="Google Shape;1114;p32"/>
                <p:cNvGrpSpPr/>
                <p:nvPr/>
              </p:nvGrpSpPr>
              <p:grpSpPr>
                <a:xfrm>
                  <a:off x="6759335" y="1880875"/>
                  <a:ext cx="1844400" cy="700981"/>
                  <a:chOff x="4792500" y="682176"/>
                  <a:chExt cx="1844400" cy="700981"/>
                </a:xfrm>
              </p:grpSpPr>
              <p:sp>
                <p:nvSpPr>
                  <p:cNvPr id="1115" name="Google Shape;1115;p32"/>
                  <p:cNvSpPr txBox="1"/>
                  <p:nvPr/>
                </p:nvSpPr>
                <p:spPr>
                  <a:xfrm>
                    <a:off x="4792500" y="682176"/>
                    <a:ext cx="1844400" cy="25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b="1" dirty="0">
                        <a:solidFill>
                          <a:schemeClr val="tx1"/>
                        </a:solidFill>
                        <a:latin typeface="Fira Sans Extra Condensed SemiBold"/>
                        <a:ea typeface="Fira Sans Extra Condensed SemiBold"/>
                        <a:cs typeface="Fira Sans Extra Condensed SemiBold"/>
                        <a:sym typeface="Fira Sans Extra Condensed SemiBold"/>
                      </a:rPr>
                      <a:t>Reformasi BOP</a:t>
                    </a:r>
                    <a:endParaRPr b="1"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116" name="Google Shape;1116;p32"/>
                  <p:cNvSpPr txBox="1"/>
                  <p:nvPr/>
                </p:nvSpPr>
                <p:spPr>
                  <a:xfrm>
                    <a:off x="4792500" y="946357"/>
                    <a:ext cx="1844400" cy="43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dirty="0">
                        <a:solidFill>
                          <a:schemeClr val="tx1"/>
                        </a:solidFill>
                        <a:latin typeface="Roboto"/>
                        <a:ea typeface="Roboto"/>
                        <a:cs typeface="Roboto"/>
                        <a:sym typeface="Roboto"/>
                      </a:rPr>
                      <a:t>Tahun 2022 – Sekarang</a:t>
                    </a:r>
                    <a:endParaRPr sz="1200" dirty="0">
                      <a:solidFill>
                        <a:schemeClr val="tx1"/>
                      </a:solidFill>
                      <a:latin typeface="Roboto"/>
                      <a:ea typeface="Roboto"/>
                      <a:cs typeface="Roboto"/>
                      <a:sym typeface="Roboto"/>
                    </a:endParaRPr>
                  </a:p>
                </p:txBody>
              </p:sp>
            </p:grpSp>
          </p:grpSp>
          <p:grpSp>
            <p:nvGrpSpPr>
              <p:cNvPr id="8" name="Grup 7">
                <a:extLst>
                  <a:ext uri="{FF2B5EF4-FFF2-40B4-BE49-F238E27FC236}">
                    <a16:creationId xmlns:a16="http://schemas.microsoft.com/office/drawing/2014/main" id="{4FEC9039-7D22-80E3-843A-7AE7F5AB0D99}"/>
                  </a:ext>
                </a:extLst>
              </p:cNvPr>
              <p:cNvGrpSpPr/>
              <p:nvPr/>
            </p:nvGrpSpPr>
            <p:grpSpPr>
              <a:xfrm>
                <a:off x="1662455" y="3620093"/>
                <a:ext cx="5654405" cy="1568184"/>
                <a:chOff x="1825144" y="3552909"/>
                <a:chExt cx="1980600" cy="953400"/>
              </a:xfrm>
            </p:grpSpPr>
            <p:sp>
              <p:nvSpPr>
                <p:cNvPr id="1105" name="Google Shape;1105;p32"/>
                <p:cNvSpPr/>
                <p:nvPr/>
              </p:nvSpPr>
              <p:spPr>
                <a:xfrm>
                  <a:off x="1825144" y="3552909"/>
                  <a:ext cx="1980600" cy="953400"/>
                </a:xfrm>
                <a:prstGeom prst="roundRect">
                  <a:avLst>
                    <a:gd name="adj" fmla="val 16667"/>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1119" name="Google Shape;1119;p32"/>
                <p:cNvSpPr txBox="1"/>
                <p:nvPr/>
              </p:nvSpPr>
              <p:spPr>
                <a:xfrm>
                  <a:off x="1849197" y="3642135"/>
                  <a:ext cx="1844400" cy="730421"/>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id-ID" sz="1200" b="1" dirty="0">
                      <a:solidFill>
                        <a:schemeClr val="tx1"/>
                      </a:solidFill>
                      <a:latin typeface="Roboto"/>
                      <a:ea typeface="Roboto"/>
                      <a:cs typeface="Roboto"/>
                      <a:sym typeface="Roboto"/>
                    </a:rPr>
                    <a:t>Sebelum reformasi</a:t>
                  </a:r>
                  <a:r>
                    <a:rPr lang="id-ID" sz="1200" dirty="0">
                      <a:solidFill>
                        <a:schemeClr val="tx1"/>
                      </a:solidFill>
                      <a:latin typeface="Roboto"/>
                      <a:ea typeface="Roboto"/>
                      <a:cs typeface="Roboto"/>
                      <a:sym typeface="Roboto"/>
                    </a:rPr>
                    <a:t>: pendanaan BOS harus melewati pemerintah daerah sebelum sampai di sekolah-sekolah tujuan. </a:t>
                  </a:r>
                </a:p>
                <a:p>
                  <a:pPr marL="171450" lvl="0" indent="-171450" rtl="0">
                    <a:spcBef>
                      <a:spcPts val="0"/>
                    </a:spcBef>
                    <a:spcAft>
                      <a:spcPts val="0"/>
                    </a:spcAft>
                    <a:buFont typeface="Arial" panose="020B0604020202020204" pitchFamily="34" charset="0"/>
                    <a:buChar char="•"/>
                  </a:pPr>
                  <a:endParaRPr lang="id-ID" sz="1200" dirty="0">
                    <a:solidFill>
                      <a:schemeClr val="tx1"/>
                    </a:solidFill>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id-ID" sz="1200" dirty="0">
                      <a:solidFill>
                        <a:schemeClr val="tx1"/>
                      </a:solidFill>
                      <a:latin typeface="Roboto"/>
                      <a:ea typeface="Roboto"/>
                      <a:cs typeface="Roboto"/>
                      <a:sym typeface="Roboto"/>
                    </a:rPr>
                    <a:t>Sedangkan, </a:t>
                  </a:r>
                  <a:r>
                    <a:rPr lang="id-ID" sz="1200" b="1" dirty="0">
                      <a:solidFill>
                        <a:schemeClr val="tx1"/>
                      </a:solidFill>
                      <a:latin typeface="Roboto"/>
                      <a:ea typeface="Roboto"/>
                      <a:cs typeface="Roboto"/>
                      <a:sym typeface="Roboto"/>
                    </a:rPr>
                    <a:t>sesudah reformasi: </a:t>
                  </a:r>
                  <a:r>
                    <a:rPr lang="id-ID" sz="1200" dirty="0">
                      <a:solidFill>
                        <a:schemeClr val="tx1"/>
                      </a:solidFill>
                      <a:latin typeface="Roboto"/>
                      <a:ea typeface="Roboto"/>
                      <a:cs typeface="Roboto"/>
                      <a:sym typeface="Roboto"/>
                    </a:rPr>
                    <a:t>pendanaan langsung ditransfer ke rekening sekolah melalui KPPN (Kantor Pelayanan Perbendaharaan Negara). </a:t>
                  </a:r>
                </a:p>
              </p:txBody>
            </p:sp>
          </p:grpSp>
          <p:cxnSp>
            <p:nvCxnSpPr>
              <p:cNvPr id="1130" name="Google Shape;1130;p32"/>
              <p:cNvCxnSpPr>
                <a:cxnSpLocks/>
                <a:stCxn id="42" idx="3"/>
                <a:endCxn id="1113" idx="0"/>
              </p:cNvCxnSpPr>
              <p:nvPr/>
            </p:nvCxnSpPr>
            <p:spPr>
              <a:xfrm>
                <a:off x="5181813" y="2149874"/>
                <a:ext cx="2153764" cy="586970"/>
              </a:xfrm>
              <a:prstGeom prst="bentConnector2">
                <a:avLst/>
              </a:prstGeom>
              <a:noFill/>
              <a:ln w="19050" cap="flat" cmpd="sng">
                <a:solidFill>
                  <a:schemeClr val="dk1"/>
                </a:solidFill>
                <a:prstDash val="solid"/>
                <a:round/>
                <a:headEnd type="none" w="med" len="med"/>
                <a:tailEnd type="oval" w="med" len="med"/>
              </a:ln>
            </p:spPr>
          </p:cxnSp>
          <p:sp>
            <p:nvSpPr>
              <p:cNvPr id="1132" name="Google Shape;1132;p32"/>
              <p:cNvSpPr/>
              <p:nvPr/>
            </p:nvSpPr>
            <p:spPr>
              <a:xfrm>
                <a:off x="6997707" y="1902769"/>
                <a:ext cx="629923" cy="530970"/>
              </a:xfrm>
              <a:prstGeom prst="ellipse">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cxnSp>
            <p:nvCxnSpPr>
              <p:cNvPr id="1135" name="Google Shape;1135;p32"/>
              <p:cNvCxnSpPr>
                <a:cxnSpLocks/>
                <a:stCxn id="1109" idx="2"/>
                <a:endCxn id="1105" idx="0"/>
              </p:cNvCxnSpPr>
              <p:nvPr/>
            </p:nvCxnSpPr>
            <p:spPr>
              <a:xfrm>
                <a:off x="1433432" y="3243065"/>
                <a:ext cx="3056226" cy="377028"/>
              </a:xfrm>
              <a:prstGeom prst="straightConnector1">
                <a:avLst/>
              </a:prstGeom>
              <a:noFill/>
              <a:ln w="19050" cap="flat" cmpd="sng">
                <a:solidFill>
                  <a:schemeClr val="dk1"/>
                </a:solidFill>
                <a:prstDash val="solid"/>
                <a:round/>
                <a:headEnd type="none" w="med" len="med"/>
                <a:tailEnd type="oval" w="med" len="med"/>
              </a:ln>
            </p:spPr>
          </p:cxnSp>
          <p:grpSp>
            <p:nvGrpSpPr>
              <p:cNvPr id="1142" name="Google Shape;1142;p32"/>
              <p:cNvGrpSpPr/>
              <p:nvPr/>
            </p:nvGrpSpPr>
            <p:grpSpPr>
              <a:xfrm>
                <a:off x="1281826" y="2022889"/>
                <a:ext cx="300113" cy="290729"/>
                <a:chOff x="-62496925" y="1931475"/>
                <a:chExt cx="275675" cy="316825"/>
              </a:xfrm>
            </p:grpSpPr>
            <p:sp>
              <p:nvSpPr>
                <p:cNvPr id="1143" name="Google Shape;1143;p32"/>
                <p:cNvSpPr/>
                <p:nvPr/>
              </p:nvSpPr>
              <p:spPr>
                <a:xfrm>
                  <a:off x="-62496925" y="1931475"/>
                  <a:ext cx="275675" cy="316825"/>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44" name="Google Shape;1144;p32"/>
                <p:cNvSpPr/>
                <p:nvPr/>
              </p:nvSpPr>
              <p:spPr>
                <a:xfrm>
                  <a:off x="-62390600" y="2016700"/>
                  <a:ext cx="63025" cy="146525"/>
                </a:xfrm>
                <a:custGeom>
                  <a:avLst/>
                  <a:gdLst/>
                  <a:ahLst/>
                  <a:cxnLst/>
                  <a:rect l="l" t="t" r="r" b="b"/>
                  <a:pathLst>
                    <a:path w="2521" h="5861" extrusionOk="0">
                      <a:moveTo>
                        <a:pt x="1261" y="1"/>
                      </a:moveTo>
                      <a:cubicBezTo>
                        <a:pt x="1009" y="1"/>
                        <a:pt x="820" y="190"/>
                        <a:pt x="820" y="410"/>
                      </a:cubicBezTo>
                      <a:lnTo>
                        <a:pt x="820" y="694"/>
                      </a:lnTo>
                      <a:cubicBezTo>
                        <a:pt x="347" y="851"/>
                        <a:pt x="1" y="1324"/>
                        <a:pt x="1" y="1891"/>
                      </a:cubicBezTo>
                      <a:cubicBezTo>
                        <a:pt x="1" y="2553"/>
                        <a:pt x="536" y="2931"/>
                        <a:pt x="977" y="3246"/>
                      </a:cubicBezTo>
                      <a:cubicBezTo>
                        <a:pt x="1292" y="3498"/>
                        <a:pt x="1639" y="3718"/>
                        <a:pt x="1639" y="3970"/>
                      </a:cubicBezTo>
                      <a:cubicBezTo>
                        <a:pt x="1639" y="4191"/>
                        <a:pt x="1450" y="4411"/>
                        <a:pt x="1261" y="4411"/>
                      </a:cubicBezTo>
                      <a:cubicBezTo>
                        <a:pt x="1040" y="4411"/>
                        <a:pt x="820" y="4191"/>
                        <a:pt x="820" y="3970"/>
                      </a:cubicBezTo>
                      <a:cubicBezTo>
                        <a:pt x="820" y="3718"/>
                        <a:pt x="631" y="3561"/>
                        <a:pt x="410" y="3561"/>
                      </a:cubicBezTo>
                      <a:cubicBezTo>
                        <a:pt x="221" y="3561"/>
                        <a:pt x="32" y="3781"/>
                        <a:pt x="32" y="3970"/>
                      </a:cubicBezTo>
                      <a:cubicBezTo>
                        <a:pt x="32" y="4506"/>
                        <a:pt x="379" y="4947"/>
                        <a:pt x="851" y="5136"/>
                      </a:cubicBezTo>
                      <a:lnTo>
                        <a:pt x="851" y="5419"/>
                      </a:lnTo>
                      <a:cubicBezTo>
                        <a:pt x="851" y="5671"/>
                        <a:pt x="1040" y="5861"/>
                        <a:pt x="1292" y="5861"/>
                      </a:cubicBezTo>
                      <a:cubicBezTo>
                        <a:pt x="1513" y="5861"/>
                        <a:pt x="1670" y="5671"/>
                        <a:pt x="1670" y="5419"/>
                      </a:cubicBezTo>
                      <a:lnTo>
                        <a:pt x="1670" y="5136"/>
                      </a:lnTo>
                      <a:cubicBezTo>
                        <a:pt x="2143" y="4978"/>
                        <a:pt x="2521" y="4506"/>
                        <a:pt x="2521" y="3970"/>
                      </a:cubicBezTo>
                      <a:cubicBezTo>
                        <a:pt x="2521" y="3309"/>
                        <a:pt x="1954" y="2899"/>
                        <a:pt x="1513" y="2584"/>
                      </a:cubicBezTo>
                      <a:cubicBezTo>
                        <a:pt x="1198" y="2363"/>
                        <a:pt x="851" y="2111"/>
                        <a:pt x="851" y="1891"/>
                      </a:cubicBezTo>
                      <a:cubicBezTo>
                        <a:pt x="851" y="1670"/>
                        <a:pt x="1040" y="1481"/>
                        <a:pt x="1261" y="1481"/>
                      </a:cubicBezTo>
                      <a:cubicBezTo>
                        <a:pt x="1481" y="1481"/>
                        <a:pt x="1639" y="1670"/>
                        <a:pt x="1639" y="1891"/>
                      </a:cubicBezTo>
                      <a:cubicBezTo>
                        <a:pt x="1639" y="2111"/>
                        <a:pt x="1828" y="2300"/>
                        <a:pt x="2080" y="2300"/>
                      </a:cubicBezTo>
                      <a:cubicBezTo>
                        <a:pt x="2300" y="2300"/>
                        <a:pt x="2458" y="2111"/>
                        <a:pt x="2458" y="1891"/>
                      </a:cubicBezTo>
                      <a:cubicBezTo>
                        <a:pt x="2458" y="1324"/>
                        <a:pt x="2111" y="883"/>
                        <a:pt x="1639" y="694"/>
                      </a:cubicBezTo>
                      <a:lnTo>
                        <a:pt x="1639" y="410"/>
                      </a:lnTo>
                      <a:cubicBezTo>
                        <a:pt x="1639" y="190"/>
                        <a:pt x="1450"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153" name="Google Shape;1153;p32"/>
              <p:cNvGrpSpPr/>
              <p:nvPr/>
            </p:nvGrpSpPr>
            <p:grpSpPr>
              <a:xfrm>
                <a:off x="7764149" y="4352638"/>
                <a:ext cx="345077" cy="290689"/>
                <a:chOff x="6479471" y="2079003"/>
                <a:chExt cx="348923" cy="348706"/>
              </a:xfrm>
            </p:grpSpPr>
            <p:sp>
              <p:nvSpPr>
                <p:cNvPr id="1154" name="Google Shape;1154;p3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155" name="Google Shape;1155;p32"/>
                <p:cNvGrpSpPr/>
                <p:nvPr/>
              </p:nvGrpSpPr>
              <p:grpSpPr>
                <a:xfrm>
                  <a:off x="6520582" y="2079003"/>
                  <a:ext cx="307811" cy="348706"/>
                  <a:chOff x="-60218325" y="2304850"/>
                  <a:chExt cx="279625" cy="316775"/>
                </a:xfrm>
              </p:grpSpPr>
              <p:sp>
                <p:nvSpPr>
                  <p:cNvPr id="1156" name="Google Shape;1156;p3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57" name="Google Shape;1157;p3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58" name="Google Shape;1158;p3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59" name="Google Shape;1159;p3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60" name="Google Shape;1160;p3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61" name="Google Shape;1161;p3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62" name="Google Shape;1162;p3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cxnSp>
            <p:nvCxnSpPr>
              <p:cNvPr id="10" name="Google Shape;1135;p32">
                <a:extLst>
                  <a:ext uri="{FF2B5EF4-FFF2-40B4-BE49-F238E27FC236}">
                    <a16:creationId xmlns:a16="http://schemas.microsoft.com/office/drawing/2014/main" id="{D0753ADD-CBB9-CE43-633A-A53F4B307328}"/>
                  </a:ext>
                </a:extLst>
              </p:cNvPr>
              <p:cNvCxnSpPr>
                <a:cxnSpLocks/>
                <a:stCxn id="1113" idx="2"/>
                <a:endCxn id="1105" idx="0"/>
              </p:cNvCxnSpPr>
              <p:nvPr/>
            </p:nvCxnSpPr>
            <p:spPr>
              <a:xfrm flipH="1">
                <a:off x="4489658" y="3273216"/>
                <a:ext cx="2845919" cy="346877"/>
              </a:xfrm>
              <a:prstGeom prst="straightConnector1">
                <a:avLst/>
              </a:prstGeom>
              <a:noFill/>
              <a:ln w="19050" cap="flat" cmpd="sng">
                <a:solidFill>
                  <a:schemeClr val="dk1"/>
                </a:solidFill>
                <a:prstDash val="solid"/>
                <a:round/>
                <a:headEnd type="none" w="med" len="med"/>
                <a:tailEnd type="oval" w="med" len="med"/>
              </a:ln>
            </p:spPr>
          </p:cxnSp>
          <p:cxnSp>
            <p:nvCxnSpPr>
              <p:cNvPr id="1129" name="Google Shape;1129;p32"/>
              <p:cNvCxnSpPr>
                <a:cxnSpLocks/>
                <a:stCxn id="42" idx="1"/>
                <a:endCxn id="1109" idx="0"/>
              </p:cNvCxnSpPr>
              <p:nvPr/>
            </p:nvCxnSpPr>
            <p:spPr>
              <a:xfrm rot="10800000" flipV="1">
                <a:off x="1433433" y="2149873"/>
                <a:ext cx="2119081" cy="514391"/>
              </a:xfrm>
              <a:prstGeom prst="bentConnector2">
                <a:avLst/>
              </a:prstGeom>
              <a:noFill/>
              <a:ln w="19050" cap="flat" cmpd="sng">
                <a:solidFill>
                  <a:schemeClr val="dk1"/>
                </a:solidFill>
                <a:prstDash val="solid"/>
                <a:round/>
                <a:headEnd type="none" w="med" len="med"/>
                <a:tailEnd type="oval" w="med" len="med"/>
              </a:ln>
            </p:spPr>
          </p:cxnSp>
          <p:sp>
            <p:nvSpPr>
              <p:cNvPr id="1133" name="Google Shape;1133;p32"/>
              <p:cNvSpPr/>
              <p:nvPr/>
            </p:nvSpPr>
            <p:spPr>
              <a:xfrm>
                <a:off x="1120046" y="1912507"/>
                <a:ext cx="629923" cy="530970"/>
              </a:xfrm>
              <a:prstGeom prst="ellipse">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2" name="Google Shape;433;p36">
                <a:extLst>
                  <a:ext uri="{FF2B5EF4-FFF2-40B4-BE49-F238E27FC236}">
                    <a16:creationId xmlns:a16="http://schemas.microsoft.com/office/drawing/2014/main" id="{A8A0A9A4-2690-9EEE-3D81-2A0356D8E370}"/>
                  </a:ext>
                </a:extLst>
              </p:cNvPr>
              <p:cNvGrpSpPr/>
              <p:nvPr/>
            </p:nvGrpSpPr>
            <p:grpSpPr>
              <a:xfrm>
                <a:off x="1275765" y="2073867"/>
                <a:ext cx="338820" cy="228477"/>
                <a:chOff x="252156" y="3601473"/>
                <a:chExt cx="998572" cy="873040"/>
              </a:xfrm>
            </p:grpSpPr>
            <p:grpSp>
              <p:nvGrpSpPr>
                <p:cNvPr id="3" name="Google Shape;434;p36">
                  <a:extLst>
                    <a:ext uri="{FF2B5EF4-FFF2-40B4-BE49-F238E27FC236}">
                      <a16:creationId xmlns:a16="http://schemas.microsoft.com/office/drawing/2014/main" id="{A146BE71-8AE2-E06C-CB04-66D01D3F4D70}"/>
                    </a:ext>
                  </a:extLst>
                </p:cNvPr>
                <p:cNvGrpSpPr/>
                <p:nvPr/>
              </p:nvGrpSpPr>
              <p:grpSpPr>
                <a:xfrm>
                  <a:off x="788973" y="3601473"/>
                  <a:ext cx="461755" cy="461630"/>
                  <a:chOff x="5950350" y="222825"/>
                  <a:chExt cx="1253407" cy="1253407"/>
                </a:xfrm>
              </p:grpSpPr>
              <p:sp>
                <p:nvSpPr>
                  <p:cNvPr id="12" name="Google Shape;435;p36">
                    <a:extLst>
                      <a:ext uri="{FF2B5EF4-FFF2-40B4-BE49-F238E27FC236}">
                        <a16:creationId xmlns:a16="http://schemas.microsoft.com/office/drawing/2014/main" id="{AE5FA177-D9D1-0DDD-17DF-F7B04357880B}"/>
                      </a:ext>
                    </a:extLst>
                  </p:cNvPr>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6;p36">
                    <a:extLst>
                      <a:ext uri="{FF2B5EF4-FFF2-40B4-BE49-F238E27FC236}">
                        <a16:creationId xmlns:a16="http://schemas.microsoft.com/office/drawing/2014/main" id="{D098E365-DCCF-203F-2DB3-17F3B62F863F}"/>
                      </a:ext>
                    </a:extLst>
                  </p:cNvPr>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37;p36">
                  <a:extLst>
                    <a:ext uri="{FF2B5EF4-FFF2-40B4-BE49-F238E27FC236}">
                      <a16:creationId xmlns:a16="http://schemas.microsoft.com/office/drawing/2014/main" id="{8CA57D9B-A217-A945-73D8-68ADAC8ACF4E}"/>
                    </a:ext>
                  </a:extLst>
                </p:cNvPr>
                <p:cNvGrpSpPr/>
                <p:nvPr/>
              </p:nvGrpSpPr>
              <p:grpSpPr>
                <a:xfrm>
                  <a:off x="522217" y="4183347"/>
                  <a:ext cx="291167" cy="291167"/>
                  <a:chOff x="4553350" y="539500"/>
                  <a:chExt cx="1253407" cy="1253407"/>
                </a:xfrm>
              </p:grpSpPr>
              <p:sp>
                <p:nvSpPr>
                  <p:cNvPr id="9" name="Google Shape;438;p36">
                    <a:extLst>
                      <a:ext uri="{FF2B5EF4-FFF2-40B4-BE49-F238E27FC236}">
                        <a16:creationId xmlns:a16="http://schemas.microsoft.com/office/drawing/2014/main" id="{7E140540-F4F8-F6F1-52D3-10CF88AE01C3}"/>
                      </a:ext>
                    </a:extLst>
                  </p:cNvPr>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9;p36">
                    <a:extLst>
                      <a:ext uri="{FF2B5EF4-FFF2-40B4-BE49-F238E27FC236}">
                        <a16:creationId xmlns:a16="http://schemas.microsoft.com/office/drawing/2014/main" id="{F247854B-2A5A-8F1F-56A6-49CB687396C8}"/>
                      </a:ext>
                    </a:extLst>
                  </p:cNvPr>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40;p36">
                  <a:extLst>
                    <a:ext uri="{FF2B5EF4-FFF2-40B4-BE49-F238E27FC236}">
                      <a16:creationId xmlns:a16="http://schemas.microsoft.com/office/drawing/2014/main" id="{897C2FB2-4F95-3163-0AB3-C714E8E61F1C}"/>
                    </a:ext>
                  </a:extLst>
                </p:cNvPr>
                <p:cNvGrpSpPr/>
                <p:nvPr/>
              </p:nvGrpSpPr>
              <p:grpSpPr>
                <a:xfrm>
                  <a:off x="252156" y="3679730"/>
                  <a:ext cx="383417" cy="383417"/>
                  <a:chOff x="3198675" y="-279225"/>
                  <a:chExt cx="1253407" cy="1253407"/>
                </a:xfrm>
              </p:grpSpPr>
              <p:sp>
                <p:nvSpPr>
                  <p:cNvPr id="6" name="Google Shape;441;p36">
                    <a:extLst>
                      <a:ext uri="{FF2B5EF4-FFF2-40B4-BE49-F238E27FC236}">
                        <a16:creationId xmlns:a16="http://schemas.microsoft.com/office/drawing/2014/main" id="{F683669C-08BC-543A-F8B3-309123B001DF}"/>
                      </a:ext>
                    </a:extLst>
                  </p:cNvPr>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2;p36">
                    <a:extLst>
                      <a:ext uri="{FF2B5EF4-FFF2-40B4-BE49-F238E27FC236}">
                        <a16:creationId xmlns:a16="http://schemas.microsoft.com/office/drawing/2014/main" id="{784D124D-3012-1D0A-A62D-7E196E045B3F}"/>
                      </a:ext>
                    </a:extLst>
                  </p:cNvPr>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443;p36">
                <a:extLst>
                  <a:ext uri="{FF2B5EF4-FFF2-40B4-BE49-F238E27FC236}">
                    <a16:creationId xmlns:a16="http://schemas.microsoft.com/office/drawing/2014/main" id="{B541B966-D564-5A51-42DB-A5AE9221C993}"/>
                  </a:ext>
                </a:extLst>
              </p:cNvPr>
              <p:cNvGrpSpPr/>
              <p:nvPr/>
            </p:nvGrpSpPr>
            <p:grpSpPr>
              <a:xfrm rot="462394">
                <a:off x="7140756" y="2037101"/>
                <a:ext cx="389643" cy="228477"/>
                <a:chOff x="5812480" y="1039950"/>
                <a:chExt cx="2807061" cy="2191787"/>
              </a:xfrm>
            </p:grpSpPr>
            <p:sp>
              <p:nvSpPr>
                <p:cNvPr id="15" name="Google Shape;444;p36">
                  <a:extLst>
                    <a:ext uri="{FF2B5EF4-FFF2-40B4-BE49-F238E27FC236}">
                      <a16:creationId xmlns:a16="http://schemas.microsoft.com/office/drawing/2014/main" id="{E82B21CD-3AA8-DE2C-D859-49B3B968CB8E}"/>
                    </a:ext>
                  </a:extLst>
                </p:cNvPr>
                <p:cNvSpPr/>
                <p:nvPr/>
              </p:nvSpPr>
              <p:spPr>
                <a:xfrm>
                  <a:off x="5812480" y="1039950"/>
                  <a:ext cx="2807061" cy="2191787"/>
                </a:xfrm>
                <a:custGeom>
                  <a:avLst/>
                  <a:gdLst/>
                  <a:ahLst/>
                  <a:cxnLst/>
                  <a:rect l="l" t="t" r="r" b="b"/>
                  <a:pathLst>
                    <a:path w="54159" h="42288" extrusionOk="0">
                      <a:moveTo>
                        <a:pt x="52276" y="38202"/>
                      </a:moveTo>
                      <a:lnTo>
                        <a:pt x="35457" y="27479"/>
                      </a:lnTo>
                      <a:lnTo>
                        <a:pt x="35170" y="27926"/>
                      </a:lnTo>
                      <a:lnTo>
                        <a:pt x="35808" y="26936"/>
                      </a:lnTo>
                      <a:cubicBezTo>
                        <a:pt x="36159" y="26394"/>
                        <a:pt x="36000" y="25692"/>
                        <a:pt x="35457" y="25341"/>
                      </a:cubicBezTo>
                      <a:lnTo>
                        <a:pt x="34308" y="24606"/>
                      </a:lnTo>
                      <a:cubicBezTo>
                        <a:pt x="37308" y="16596"/>
                        <a:pt x="33766" y="7628"/>
                        <a:pt x="26106" y="3830"/>
                      </a:cubicBezTo>
                      <a:cubicBezTo>
                        <a:pt x="18479" y="0"/>
                        <a:pt x="9191" y="2586"/>
                        <a:pt x="4596" y="9766"/>
                      </a:cubicBezTo>
                      <a:cubicBezTo>
                        <a:pt x="0" y="16979"/>
                        <a:pt x="1564" y="26489"/>
                        <a:pt x="8234" y="31819"/>
                      </a:cubicBezTo>
                      <a:cubicBezTo>
                        <a:pt x="14904" y="37149"/>
                        <a:pt x="24542" y="36574"/>
                        <a:pt x="30542" y="30511"/>
                      </a:cubicBezTo>
                      <a:lnTo>
                        <a:pt x="31691" y="31245"/>
                      </a:lnTo>
                      <a:cubicBezTo>
                        <a:pt x="32234" y="31564"/>
                        <a:pt x="32936" y="31404"/>
                        <a:pt x="33287" y="30894"/>
                      </a:cubicBezTo>
                      <a:lnTo>
                        <a:pt x="33638" y="30351"/>
                      </a:lnTo>
                      <a:lnTo>
                        <a:pt x="50425" y="41074"/>
                      </a:lnTo>
                      <a:cubicBezTo>
                        <a:pt x="52340" y="42287"/>
                        <a:pt x="54159" y="39447"/>
                        <a:pt x="52244" y="38202"/>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445;p36">
                  <a:extLst>
                    <a:ext uri="{FF2B5EF4-FFF2-40B4-BE49-F238E27FC236}">
                      <a16:creationId xmlns:a16="http://schemas.microsoft.com/office/drawing/2014/main" id="{CB6C0DA4-D5E5-5197-B733-404276CCB485}"/>
                    </a:ext>
                  </a:extLst>
                </p:cNvPr>
                <p:cNvGrpSpPr/>
                <p:nvPr/>
              </p:nvGrpSpPr>
              <p:grpSpPr>
                <a:xfrm>
                  <a:off x="5909379" y="1142265"/>
                  <a:ext cx="2668105" cy="2056096"/>
                  <a:chOff x="1848300" y="263150"/>
                  <a:chExt cx="1286950" cy="991750"/>
                </a:xfrm>
              </p:grpSpPr>
              <p:sp>
                <p:nvSpPr>
                  <p:cNvPr id="17" name="Google Shape;446;p36">
                    <a:extLst>
                      <a:ext uri="{FF2B5EF4-FFF2-40B4-BE49-F238E27FC236}">
                        <a16:creationId xmlns:a16="http://schemas.microsoft.com/office/drawing/2014/main" id="{064F843A-FAD6-4D78-FE36-19BFFD69BB5C}"/>
                      </a:ext>
                    </a:extLst>
                  </p:cNvPr>
                  <p:cNvSpPr/>
                  <p:nvPr/>
                </p:nvSpPr>
                <p:spPr>
                  <a:xfrm>
                    <a:off x="2643750" y="902225"/>
                    <a:ext cx="491500" cy="352675"/>
                  </a:xfrm>
                  <a:custGeom>
                    <a:avLst/>
                    <a:gdLst/>
                    <a:ahLst/>
                    <a:cxnLst/>
                    <a:rect l="l" t="t" r="r" b="b"/>
                    <a:pathLst>
                      <a:path w="19660" h="14107" extrusionOk="0">
                        <a:moveTo>
                          <a:pt x="19149" y="13086"/>
                        </a:moveTo>
                        <a:lnTo>
                          <a:pt x="19149" y="13086"/>
                        </a:lnTo>
                        <a:cubicBezTo>
                          <a:pt x="19660" y="12288"/>
                          <a:pt x="19405" y="11235"/>
                          <a:pt x="18639" y="10724"/>
                        </a:cubicBezTo>
                        <a:lnTo>
                          <a:pt x="1852" y="1"/>
                        </a:lnTo>
                        <a:lnTo>
                          <a:pt x="1" y="2873"/>
                        </a:lnTo>
                        <a:lnTo>
                          <a:pt x="16820" y="13596"/>
                        </a:lnTo>
                        <a:cubicBezTo>
                          <a:pt x="17585" y="14107"/>
                          <a:pt x="18639" y="13884"/>
                          <a:pt x="19149" y="13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7;p36">
                    <a:extLst>
                      <a:ext uri="{FF2B5EF4-FFF2-40B4-BE49-F238E27FC236}">
                        <a16:creationId xmlns:a16="http://schemas.microsoft.com/office/drawing/2014/main" id="{286AD8FD-210C-F38F-FF25-7F1048AD3C6D}"/>
                      </a:ext>
                    </a:extLst>
                  </p:cNvPr>
                  <p:cNvSpPr/>
                  <p:nvPr/>
                </p:nvSpPr>
                <p:spPr>
                  <a:xfrm>
                    <a:off x="2528075" y="805700"/>
                    <a:ext cx="179525" cy="199475"/>
                  </a:xfrm>
                  <a:custGeom>
                    <a:avLst/>
                    <a:gdLst/>
                    <a:ahLst/>
                    <a:cxnLst/>
                    <a:rect l="l" t="t" r="r" b="b"/>
                    <a:pathLst>
                      <a:path w="7181" h="7979" extrusionOk="0">
                        <a:moveTo>
                          <a:pt x="6798" y="3351"/>
                        </a:moveTo>
                        <a:lnTo>
                          <a:pt x="4309" y="7277"/>
                        </a:lnTo>
                        <a:cubicBezTo>
                          <a:pt x="3957" y="7819"/>
                          <a:pt x="3192" y="7979"/>
                          <a:pt x="2649" y="7596"/>
                        </a:cubicBezTo>
                        <a:lnTo>
                          <a:pt x="0" y="5904"/>
                        </a:lnTo>
                        <a:lnTo>
                          <a:pt x="3766" y="0"/>
                        </a:lnTo>
                        <a:lnTo>
                          <a:pt x="6447" y="1692"/>
                        </a:lnTo>
                        <a:cubicBezTo>
                          <a:pt x="6989" y="2043"/>
                          <a:pt x="7181" y="2777"/>
                          <a:pt x="6798" y="33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8;p36">
                    <a:extLst>
                      <a:ext uri="{FF2B5EF4-FFF2-40B4-BE49-F238E27FC236}">
                        <a16:creationId xmlns:a16="http://schemas.microsoft.com/office/drawing/2014/main" id="{BE3E8D09-8574-C015-01BB-5C566998829E}"/>
                      </a:ext>
                    </a:extLst>
                  </p:cNvPr>
                  <p:cNvSpPr/>
                  <p:nvPr/>
                </p:nvSpPr>
                <p:spPr>
                  <a:xfrm>
                    <a:off x="1848300" y="263150"/>
                    <a:ext cx="841750" cy="841775"/>
                  </a:xfrm>
                  <a:custGeom>
                    <a:avLst/>
                    <a:gdLst/>
                    <a:ahLst/>
                    <a:cxnLst/>
                    <a:rect l="l" t="t" r="r" b="b"/>
                    <a:pathLst>
                      <a:path w="33670" h="33671" extrusionOk="0">
                        <a:moveTo>
                          <a:pt x="17074" y="128"/>
                        </a:moveTo>
                        <a:cubicBezTo>
                          <a:pt x="26297" y="256"/>
                          <a:pt x="33670" y="7819"/>
                          <a:pt x="33542" y="17043"/>
                        </a:cubicBezTo>
                        <a:cubicBezTo>
                          <a:pt x="33414" y="26266"/>
                          <a:pt x="25851" y="33670"/>
                          <a:pt x="16627" y="33542"/>
                        </a:cubicBezTo>
                        <a:cubicBezTo>
                          <a:pt x="7404" y="33415"/>
                          <a:pt x="0" y="25851"/>
                          <a:pt x="128" y="16596"/>
                        </a:cubicBezTo>
                        <a:cubicBezTo>
                          <a:pt x="255" y="7373"/>
                          <a:pt x="7819" y="0"/>
                          <a:pt x="17074" y="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9;p36">
                    <a:extLst>
                      <a:ext uri="{FF2B5EF4-FFF2-40B4-BE49-F238E27FC236}">
                        <a16:creationId xmlns:a16="http://schemas.microsoft.com/office/drawing/2014/main" id="{FA70FA88-42CD-BAF8-35C3-F29A7BB7EE9A}"/>
                      </a:ext>
                    </a:extLst>
                  </p:cNvPr>
                  <p:cNvSpPr/>
                  <p:nvPr/>
                </p:nvSpPr>
                <p:spPr>
                  <a:xfrm>
                    <a:off x="1932875" y="346925"/>
                    <a:ext cx="673400" cy="674225"/>
                  </a:xfrm>
                  <a:custGeom>
                    <a:avLst/>
                    <a:gdLst/>
                    <a:ahLst/>
                    <a:cxnLst/>
                    <a:rect l="l" t="t" r="r" b="b"/>
                    <a:pathLst>
                      <a:path w="26936" h="26969" extrusionOk="0">
                        <a:moveTo>
                          <a:pt x="26648" y="12958"/>
                        </a:moveTo>
                        <a:cubicBezTo>
                          <a:pt x="26936" y="20234"/>
                          <a:pt x="21255" y="26394"/>
                          <a:pt x="13978" y="26681"/>
                        </a:cubicBezTo>
                        <a:cubicBezTo>
                          <a:pt x="6702" y="26968"/>
                          <a:pt x="574" y="21287"/>
                          <a:pt x="287" y="14011"/>
                        </a:cubicBezTo>
                        <a:cubicBezTo>
                          <a:pt x="0" y="6702"/>
                          <a:pt x="5649" y="575"/>
                          <a:pt x="12957" y="288"/>
                        </a:cubicBezTo>
                        <a:cubicBezTo>
                          <a:pt x="20234" y="0"/>
                          <a:pt x="26361" y="5681"/>
                          <a:pt x="26648" y="129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0;p36">
                    <a:extLst>
                      <a:ext uri="{FF2B5EF4-FFF2-40B4-BE49-F238E27FC236}">
                        <a16:creationId xmlns:a16="http://schemas.microsoft.com/office/drawing/2014/main" id="{8C65C757-4927-8F33-65AA-4709C5EF6041}"/>
                      </a:ext>
                    </a:extLst>
                  </p:cNvPr>
                  <p:cNvSpPr/>
                  <p:nvPr/>
                </p:nvSpPr>
                <p:spPr>
                  <a:xfrm>
                    <a:off x="1944825" y="564725"/>
                    <a:ext cx="652675" cy="87800"/>
                  </a:xfrm>
                  <a:custGeom>
                    <a:avLst/>
                    <a:gdLst/>
                    <a:ahLst/>
                    <a:cxnLst/>
                    <a:rect l="l" t="t" r="r" b="b"/>
                    <a:pathLst>
                      <a:path w="26107" h="3512" extrusionOk="0">
                        <a:moveTo>
                          <a:pt x="671" y="1"/>
                        </a:moveTo>
                        <a:lnTo>
                          <a:pt x="25660" y="1118"/>
                        </a:lnTo>
                        <a:cubicBezTo>
                          <a:pt x="25883" y="1916"/>
                          <a:pt x="26043" y="2714"/>
                          <a:pt x="26107" y="3512"/>
                        </a:cubicBezTo>
                        <a:lnTo>
                          <a:pt x="1" y="2331"/>
                        </a:lnTo>
                        <a:cubicBezTo>
                          <a:pt x="160" y="1533"/>
                          <a:pt x="384" y="735"/>
                          <a:pt x="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1;p36">
                    <a:extLst>
                      <a:ext uri="{FF2B5EF4-FFF2-40B4-BE49-F238E27FC236}">
                        <a16:creationId xmlns:a16="http://schemas.microsoft.com/office/drawing/2014/main" id="{9B2EB66D-7AD4-9B9B-8179-DCFE594B685E}"/>
                      </a:ext>
                    </a:extLst>
                  </p:cNvPr>
                  <p:cNvSpPr/>
                  <p:nvPr/>
                </p:nvSpPr>
                <p:spPr>
                  <a:xfrm>
                    <a:off x="1938450" y="678025"/>
                    <a:ext cx="659850" cy="132475"/>
                  </a:xfrm>
                  <a:custGeom>
                    <a:avLst/>
                    <a:gdLst/>
                    <a:ahLst/>
                    <a:cxnLst/>
                    <a:rect l="l" t="t" r="r" b="b"/>
                    <a:pathLst>
                      <a:path w="26394" h="5299" extrusionOk="0">
                        <a:moveTo>
                          <a:pt x="25436" y="5299"/>
                        </a:moveTo>
                        <a:lnTo>
                          <a:pt x="639" y="4182"/>
                        </a:lnTo>
                        <a:cubicBezTo>
                          <a:pt x="224" y="2841"/>
                          <a:pt x="0" y="1405"/>
                          <a:pt x="32" y="1"/>
                        </a:cubicBezTo>
                        <a:lnTo>
                          <a:pt x="26394" y="1182"/>
                        </a:lnTo>
                        <a:cubicBezTo>
                          <a:pt x="26298" y="2618"/>
                          <a:pt x="25979" y="3990"/>
                          <a:pt x="25436" y="5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0" name="Google Shape;193;p17">
              <a:extLst>
                <a:ext uri="{FF2B5EF4-FFF2-40B4-BE49-F238E27FC236}">
                  <a16:creationId xmlns:a16="http://schemas.microsoft.com/office/drawing/2014/main" id="{B774CB82-344A-AD43-1847-4A03879DF313}"/>
                </a:ext>
              </a:extLst>
            </p:cNvPr>
            <p:cNvGrpSpPr/>
            <p:nvPr/>
          </p:nvGrpSpPr>
          <p:grpSpPr>
            <a:xfrm>
              <a:off x="3667748" y="1247866"/>
              <a:ext cx="1690143" cy="1690730"/>
              <a:chOff x="3724417" y="1045567"/>
              <a:chExt cx="1690143" cy="1690730"/>
            </a:xfrm>
          </p:grpSpPr>
          <p:grpSp>
            <p:nvGrpSpPr>
              <p:cNvPr id="41" name="Google Shape;194;p17">
                <a:extLst>
                  <a:ext uri="{FF2B5EF4-FFF2-40B4-BE49-F238E27FC236}">
                    <a16:creationId xmlns:a16="http://schemas.microsoft.com/office/drawing/2014/main" id="{81EB4F1F-27E2-848C-57C5-AFBFF3EDC7C7}"/>
                  </a:ext>
                </a:extLst>
              </p:cNvPr>
              <p:cNvGrpSpPr/>
              <p:nvPr/>
            </p:nvGrpSpPr>
            <p:grpSpPr>
              <a:xfrm>
                <a:off x="3724417" y="1045567"/>
                <a:ext cx="1690143" cy="1690730"/>
                <a:chOff x="3802620" y="1176257"/>
                <a:chExt cx="1538872" cy="1539406"/>
              </a:xfrm>
            </p:grpSpPr>
            <p:sp>
              <p:nvSpPr>
                <p:cNvPr id="43" name="Google Shape;195;p17">
                  <a:extLst>
                    <a:ext uri="{FF2B5EF4-FFF2-40B4-BE49-F238E27FC236}">
                      <a16:creationId xmlns:a16="http://schemas.microsoft.com/office/drawing/2014/main" id="{85DB7520-632C-52F8-B29D-6723DE6E403D}"/>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p17">
                  <a:extLst>
                    <a:ext uri="{FF2B5EF4-FFF2-40B4-BE49-F238E27FC236}">
                      <a16:creationId xmlns:a16="http://schemas.microsoft.com/office/drawing/2014/main" id="{5A6DAF63-4C18-0B6F-F55B-905812B2736B}"/>
                    </a:ext>
                  </a:extLst>
                </p:cNvPr>
                <p:cNvSpPr/>
                <p:nvPr/>
              </p:nvSpPr>
              <p:spPr>
                <a:xfrm>
                  <a:off x="3872192" y="1238863"/>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97;p17">
                <a:extLst>
                  <a:ext uri="{FF2B5EF4-FFF2-40B4-BE49-F238E27FC236}">
                    <a16:creationId xmlns:a16="http://schemas.microsoft.com/office/drawing/2014/main" id="{B1C1FFF6-296E-6D7B-1A14-191FFE9FD76B}"/>
                  </a:ext>
                </a:extLst>
              </p:cNvPr>
              <p:cNvSpPr txBox="1"/>
              <p:nvPr/>
            </p:nvSpPr>
            <p:spPr>
              <a:xfrm>
                <a:off x="3754838" y="1741832"/>
                <a:ext cx="1629300" cy="298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b="1" dirty="0">
                    <a:latin typeface="Fira Sans Extra Condensed SemiBold"/>
                    <a:ea typeface="Fira Sans Extra Condensed SemiBold"/>
                    <a:cs typeface="Fira Sans Extra Condensed SemiBold"/>
                    <a:sym typeface="Fira Sans Extra Condensed SemiBold"/>
                  </a:rPr>
                  <a:t>WHEN?</a:t>
                </a:r>
              </a:p>
            </p:txBody>
          </p:sp>
        </p:grpSp>
      </p:grpSp>
      <p:sp>
        <p:nvSpPr>
          <p:cNvPr id="1097" name="Google Shape;90;p16">
            <a:extLst>
              <a:ext uri="{FF2B5EF4-FFF2-40B4-BE49-F238E27FC236}">
                <a16:creationId xmlns:a16="http://schemas.microsoft.com/office/drawing/2014/main" id="{E7F39A68-5484-0A6C-E1F9-0F65378CB3E5}"/>
              </a:ext>
            </a:extLst>
          </p:cNvPr>
          <p:cNvSpPr/>
          <p:nvPr/>
        </p:nvSpPr>
        <p:spPr>
          <a:xfrm>
            <a:off x="5955738" y="5351"/>
            <a:ext cx="3143638"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a:t>
            </a:r>
            <a:r>
              <a:rPr lang="id-ID" sz="1200" dirty="0">
                <a:latin typeface="Times New Roman" panose="02020603050405020304" pitchFamily="18" charset="0"/>
                <a:cs typeface="Times New Roman" panose="02020603050405020304" pitchFamily="18" charset="0"/>
                <a:hlinkClick r:id="rId3"/>
              </a:rPr>
              <a:t>Youtube Kemendikbud RI </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grpSp>
        <p:nvGrpSpPr>
          <p:cNvPr id="31" name="Grup 30">
            <a:extLst>
              <a:ext uri="{FF2B5EF4-FFF2-40B4-BE49-F238E27FC236}">
                <a16:creationId xmlns:a16="http://schemas.microsoft.com/office/drawing/2014/main" id="{09CB08E0-8559-FA4F-E1CE-F32D7DA4714E}"/>
              </a:ext>
            </a:extLst>
          </p:cNvPr>
          <p:cNvGrpSpPr/>
          <p:nvPr/>
        </p:nvGrpSpPr>
        <p:grpSpPr>
          <a:xfrm>
            <a:off x="118119" y="639272"/>
            <a:ext cx="8907761" cy="4014620"/>
            <a:chOff x="118842" y="981130"/>
            <a:chExt cx="8788919" cy="3794141"/>
          </a:xfrm>
        </p:grpSpPr>
        <p:sp>
          <p:nvSpPr>
            <p:cNvPr id="10" name="Google Shape;899;p28">
              <a:extLst>
                <a:ext uri="{FF2B5EF4-FFF2-40B4-BE49-F238E27FC236}">
                  <a16:creationId xmlns:a16="http://schemas.microsoft.com/office/drawing/2014/main" id="{7DB8A556-E201-92A3-D969-F62880EDD139}"/>
                </a:ext>
              </a:extLst>
            </p:cNvPr>
            <p:cNvSpPr/>
            <p:nvPr/>
          </p:nvSpPr>
          <p:spPr>
            <a:xfrm>
              <a:off x="4928051" y="2108902"/>
              <a:ext cx="3979710" cy="1512316"/>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tabLst>
                  <a:tab pos="1343025" algn="l"/>
                </a:tabLst>
              </a:pPr>
              <a:r>
                <a:rPr sz="1200" dirty="0"/>
                <a:t>Karena </a:t>
              </a:r>
              <a:r>
                <a:rPr sz="1200" dirty="0" err="1"/>
                <a:t>terobosan</a:t>
              </a:r>
              <a:r>
                <a:rPr sz="1200" dirty="0"/>
                <a:t> ini </a:t>
              </a:r>
              <a:r>
                <a:rPr sz="1200" dirty="0" err="1"/>
                <a:t>merupakan</a:t>
              </a:r>
              <a:r>
                <a:rPr sz="1200" dirty="0"/>
                <a:t> </a:t>
              </a:r>
              <a:r>
                <a:rPr lang="id-ID" sz="1200" dirty="0"/>
                <a:t>upaya untuk mewujudkan akselerasi dan peningkatan pendanaan pendidikan.</a:t>
              </a:r>
            </a:p>
            <a:p>
              <a:pPr marL="171450" lvl="0" indent="-171450" algn="l" rtl="0">
                <a:spcBef>
                  <a:spcPts val="0"/>
                </a:spcBef>
                <a:spcAft>
                  <a:spcPts val="0"/>
                </a:spcAft>
                <a:buFont typeface="Arial" panose="020B0604020202020204" pitchFamily="34" charset="0"/>
                <a:buChar char="•"/>
                <a:tabLst>
                  <a:tab pos="1343025" algn="l"/>
                </a:tabLst>
              </a:pPr>
              <a:r>
                <a:rPr lang="id-ID" sz="1200" dirty="0"/>
                <a:t>Pemerintah memandang fleksibilitas dan kemudahan pengelolaan data pada program ini. </a:t>
              </a:r>
            </a:p>
            <a:p>
              <a:pPr marL="171450" lvl="0" indent="-171450" algn="l" rtl="0">
                <a:spcBef>
                  <a:spcPts val="0"/>
                </a:spcBef>
                <a:spcAft>
                  <a:spcPts val="0"/>
                </a:spcAft>
                <a:buFont typeface="Arial" panose="020B0604020202020204" pitchFamily="34" charset="0"/>
                <a:buChar char="•"/>
                <a:tabLst>
                  <a:tab pos="1343025" algn="l"/>
                </a:tabLst>
              </a:pPr>
              <a:endParaRPr lang="id-ID" sz="1200" dirty="0"/>
            </a:p>
            <a:p>
              <a:pPr marL="171450" lvl="0" indent="-171450" algn="l" rtl="0">
                <a:spcBef>
                  <a:spcPts val="0"/>
                </a:spcBef>
                <a:spcAft>
                  <a:spcPts val="0"/>
                </a:spcAft>
                <a:buFont typeface="Arial" panose="020B0604020202020204" pitchFamily="34" charset="0"/>
                <a:buChar char="•"/>
                <a:tabLst>
                  <a:tab pos="1343025" algn="l"/>
                </a:tabLst>
              </a:pPr>
              <a:endParaRPr sz="1200" dirty="0"/>
            </a:p>
          </p:txBody>
        </p:sp>
        <p:cxnSp>
          <p:nvCxnSpPr>
            <p:cNvPr id="1055" name="Google Shape;1055;p31"/>
            <p:cNvCxnSpPr>
              <a:cxnSpLocks/>
              <a:endCxn id="1080" idx="1"/>
            </p:cNvCxnSpPr>
            <p:nvPr/>
          </p:nvCxnSpPr>
          <p:spPr>
            <a:xfrm flipV="1">
              <a:off x="5273397" y="4184475"/>
              <a:ext cx="284409" cy="7"/>
            </a:xfrm>
            <a:prstGeom prst="straightConnector1">
              <a:avLst/>
            </a:prstGeom>
            <a:noFill/>
            <a:ln w="19050" cap="flat" cmpd="sng">
              <a:solidFill>
                <a:schemeClr val="dk1"/>
              </a:solidFill>
              <a:prstDash val="solid"/>
              <a:round/>
              <a:headEnd type="none" w="med" len="med"/>
              <a:tailEnd type="oval" w="med" len="med"/>
            </a:ln>
          </p:spPr>
        </p:cxnSp>
        <p:cxnSp>
          <p:nvCxnSpPr>
            <p:cNvPr id="1058" name="Google Shape;1058;p31"/>
            <p:cNvCxnSpPr>
              <a:cxnSpLocks/>
            </p:cNvCxnSpPr>
            <p:nvPr/>
          </p:nvCxnSpPr>
          <p:spPr>
            <a:xfrm>
              <a:off x="1563014" y="2885100"/>
              <a:ext cx="160591" cy="0"/>
            </a:xfrm>
            <a:prstGeom prst="straightConnector1">
              <a:avLst/>
            </a:prstGeom>
            <a:noFill/>
            <a:ln w="19050" cap="flat" cmpd="sng">
              <a:solidFill>
                <a:schemeClr val="dk1"/>
              </a:solidFill>
              <a:prstDash val="solid"/>
              <a:round/>
              <a:headEnd type="none" w="med" len="med"/>
              <a:tailEnd type="oval" w="med" len="med"/>
            </a:ln>
          </p:spPr>
        </p:cxnSp>
        <p:cxnSp>
          <p:nvCxnSpPr>
            <p:cNvPr id="1061" name="Google Shape;1061;p31"/>
            <p:cNvCxnSpPr>
              <a:cxnSpLocks/>
              <a:stCxn id="13" idx="0"/>
              <a:endCxn id="1063" idx="1"/>
            </p:cNvCxnSpPr>
            <p:nvPr/>
          </p:nvCxnSpPr>
          <p:spPr>
            <a:xfrm flipV="1">
              <a:off x="5207515" y="1571926"/>
              <a:ext cx="350291" cy="21723"/>
            </a:xfrm>
            <a:prstGeom prst="straightConnector1">
              <a:avLst/>
            </a:prstGeom>
            <a:noFill/>
            <a:ln w="19050" cap="flat" cmpd="sng">
              <a:solidFill>
                <a:schemeClr val="dk1"/>
              </a:solidFill>
              <a:prstDash val="solid"/>
              <a:round/>
              <a:headEnd type="none" w="med" len="med"/>
              <a:tailEnd type="none" w="med" len="med"/>
            </a:ln>
          </p:spPr>
        </p:cxnSp>
        <p:grpSp>
          <p:nvGrpSpPr>
            <p:cNvPr id="1068" name="Google Shape;1068;p31"/>
            <p:cNvGrpSpPr/>
            <p:nvPr/>
          </p:nvGrpSpPr>
          <p:grpSpPr>
            <a:xfrm>
              <a:off x="4102699" y="981130"/>
              <a:ext cx="1181617" cy="1181592"/>
              <a:chOff x="1802040" y="2389359"/>
              <a:chExt cx="1336952" cy="1337417"/>
            </a:xfrm>
          </p:grpSpPr>
          <p:sp>
            <p:nvSpPr>
              <p:cNvPr id="1069" name="Google Shape;1069;p31"/>
              <p:cNvSpPr/>
              <p:nvPr/>
            </p:nvSpPr>
            <p:spPr>
              <a:xfrm>
                <a:off x="1802040" y="2389359"/>
                <a:ext cx="1336952" cy="1337417"/>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0" name="Google Shape;1070;p31"/>
              <p:cNvSpPr/>
              <p:nvPr/>
            </p:nvSpPr>
            <p:spPr>
              <a:xfrm>
                <a:off x="1895116" y="2482666"/>
                <a:ext cx="1150801" cy="1150800"/>
              </a:xfrm>
              <a:prstGeom prst="ellipse">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grpSp>
        <p:grpSp>
          <p:nvGrpSpPr>
            <p:cNvPr id="1071" name="Google Shape;1071;p31"/>
            <p:cNvGrpSpPr/>
            <p:nvPr/>
          </p:nvGrpSpPr>
          <p:grpSpPr>
            <a:xfrm>
              <a:off x="4102699" y="3593679"/>
              <a:ext cx="1181617" cy="1181592"/>
              <a:chOff x="1802040" y="2389359"/>
              <a:chExt cx="1336952" cy="1337417"/>
            </a:xfrm>
          </p:grpSpPr>
          <p:sp>
            <p:nvSpPr>
              <p:cNvPr id="1072" name="Google Shape;1072;p31"/>
              <p:cNvSpPr/>
              <p:nvPr/>
            </p:nvSpPr>
            <p:spPr>
              <a:xfrm>
                <a:off x="1802040" y="2389359"/>
                <a:ext cx="1336952" cy="1337417"/>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3" name="Google Shape;1073;p31"/>
              <p:cNvSpPr/>
              <p:nvPr/>
            </p:nvSpPr>
            <p:spPr>
              <a:xfrm>
                <a:off x="1895116" y="2482667"/>
                <a:ext cx="1150800" cy="1150800"/>
              </a:xfrm>
              <a:prstGeom prst="ellipse">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063" name="Google Shape;1063;p31"/>
            <p:cNvSpPr/>
            <p:nvPr/>
          </p:nvSpPr>
          <p:spPr>
            <a:xfrm>
              <a:off x="5557806" y="1201576"/>
              <a:ext cx="2048400" cy="740700"/>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074" name="Google Shape;1074;p31"/>
            <p:cNvGrpSpPr/>
            <p:nvPr/>
          </p:nvGrpSpPr>
          <p:grpSpPr>
            <a:xfrm>
              <a:off x="4146180" y="1288249"/>
              <a:ext cx="3157038" cy="625404"/>
              <a:chOff x="4477952" y="1288249"/>
              <a:chExt cx="3157038" cy="625404"/>
            </a:xfrm>
          </p:grpSpPr>
          <p:sp>
            <p:nvSpPr>
              <p:cNvPr id="1062" name="Google Shape;1062;p31"/>
              <p:cNvSpPr txBox="1"/>
              <p:nvPr/>
            </p:nvSpPr>
            <p:spPr>
              <a:xfrm>
                <a:off x="4477952" y="1580390"/>
                <a:ext cx="1165605" cy="3332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84,1%</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075" name="Google Shape;1075;p31"/>
              <p:cNvSpPr txBox="1"/>
              <p:nvPr/>
            </p:nvSpPr>
            <p:spPr>
              <a:xfrm>
                <a:off x="6193190" y="1288249"/>
                <a:ext cx="1441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sz="1100" dirty="0">
                    <a:solidFill>
                      <a:schemeClr val="tx1"/>
                    </a:solidFill>
                    <a:latin typeface="Roboto"/>
                    <a:ea typeface="Roboto"/>
                    <a:cs typeface="Roboto"/>
                    <a:sym typeface="Roboto"/>
                  </a:rPr>
                  <a:t>84,1% </a:t>
                </a:r>
                <a:r>
                  <a:rPr lang="id-ID" sz="1100" dirty="0" err="1">
                    <a:solidFill>
                      <a:schemeClr val="tx1"/>
                    </a:solidFill>
                    <a:latin typeface="Roboto"/>
                    <a:ea typeface="Roboto"/>
                    <a:cs typeface="Roboto"/>
                    <a:sym typeface="Roboto"/>
                  </a:rPr>
                  <a:t>respon</a:t>
                </a:r>
                <a:r>
                  <a:rPr lang="id-ID" sz="1100" dirty="0">
                    <a:solidFill>
                      <a:schemeClr val="tx1"/>
                    </a:solidFill>
                    <a:latin typeface="Roboto"/>
                    <a:ea typeface="Roboto"/>
                    <a:cs typeface="Roboto"/>
                    <a:sym typeface="Roboto"/>
                  </a:rPr>
                  <a:t> dari sekolah setuju dengan program tersebut</a:t>
                </a:r>
                <a:endParaRPr sz="1100" dirty="0">
                  <a:solidFill>
                    <a:schemeClr val="tx1"/>
                  </a:solidFill>
                  <a:latin typeface="Roboto"/>
                  <a:ea typeface="Roboto"/>
                  <a:cs typeface="Roboto"/>
                  <a:sym typeface="Roboto"/>
                </a:endParaRPr>
              </a:p>
            </p:txBody>
          </p:sp>
        </p:grpSp>
        <p:sp>
          <p:nvSpPr>
            <p:cNvPr id="1080" name="Google Shape;1080;p31"/>
            <p:cNvSpPr/>
            <p:nvPr/>
          </p:nvSpPr>
          <p:spPr>
            <a:xfrm>
              <a:off x="5557806" y="3814125"/>
              <a:ext cx="2048400" cy="740700"/>
            </a:xfrm>
            <a:prstGeom prst="roundRect">
              <a:avLst>
                <a:gd name="adj" fmla="val 50000"/>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2" name="Google Shape;1082;p31"/>
            <p:cNvSpPr txBox="1"/>
            <p:nvPr/>
          </p:nvSpPr>
          <p:spPr>
            <a:xfrm>
              <a:off x="5861418" y="3900798"/>
              <a:ext cx="1441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sz="1100" dirty="0">
                  <a:solidFill>
                    <a:schemeClr val="tx1"/>
                  </a:solidFill>
                  <a:latin typeface="Roboto"/>
                  <a:ea typeface="Roboto"/>
                  <a:cs typeface="Roboto"/>
                  <a:sym typeface="Roboto"/>
                </a:rPr>
                <a:t>92,9</a:t>
              </a:r>
              <a:r>
                <a:rPr lang="sv-SE" sz="1100" dirty="0">
                  <a:solidFill>
                    <a:schemeClr val="tx1"/>
                  </a:solidFill>
                  <a:latin typeface="Roboto"/>
                  <a:ea typeface="Roboto"/>
                  <a:cs typeface="Roboto"/>
                  <a:sym typeface="Roboto"/>
                </a:rPr>
                <a:t>% respon dari </a:t>
              </a:r>
              <a:r>
                <a:rPr lang="id-ID" sz="1100" dirty="0">
                  <a:solidFill>
                    <a:schemeClr val="tx1"/>
                  </a:solidFill>
                  <a:latin typeface="Roboto"/>
                  <a:ea typeface="Roboto"/>
                  <a:cs typeface="Roboto"/>
                  <a:sym typeface="Roboto"/>
                </a:rPr>
                <a:t>pemerintah</a:t>
              </a:r>
              <a:r>
                <a:rPr lang="sv-SE" sz="1100" dirty="0">
                  <a:solidFill>
                    <a:schemeClr val="tx1"/>
                  </a:solidFill>
                  <a:latin typeface="Roboto"/>
                  <a:ea typeface="Roboto"/>
                  <a:cs typeface="Roboto"/>
                  <a:sym typeface="Roboto"/>
                </a:rPr>
                <a:t> setuju dengan program tersebut</a:t>
              </a:r>
            </a:p>
          </p:txBody>
        </p:sp>
        <p:sp>
          <p:nvSpPr>
            <p:cNvPr id="1083" name="Google Shape;1083;p31"/>
            <p:cNvSpPr/>
            <p:nvPr/>
          </p:nvSpPr>
          <p:spPr>
            <a:xfrm>
              <a:off x="1857008" y="1854713"/>
              <a:ext cx="2048400" cy="740700"/>
            </a:xfrm>
            <a:prstGeom prst="roundRect">
              <a:avLst>
                <a:gd name="adj" fmla="val 50000"/>
              </a:avLst>
            </a:prstGeom>
            <a:gradFill>
              <a:gsLst>
                <a:gs pos="0">
                  <a:schemeClr val="lt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4" name="Google Shape;1084;p31"/>
            <p:cNvSpPr txBox="1"/>
            <p:nvPr/>
          </p:nvSpPr>
          <p:spPr>
            <a:xfrm>
              <a:off x="2048845" y="1941386"/>
              <a:ext cx="1668588"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d-ID" sz="1600" dirty="0" err="1">
                  <a:solidFill>
                    <a:schemeClr val="tx1"/>
                  </a:solidFill>
                  <a:latin typeface="Roboto"/>
                  <a:ea typeface="Roboto"/>
                  <a:cs typeface="Roboto"/>
                  <a:sym typeface="Roboto"/>
                </a:rPr>
                <a:t>Respon</a:t>
              </a:r>
              <a:r>
                <a:rPr lang="id-ID" sz="1600" dirty="0">
                  <a:solidFill>
                    <a:schemeClr val="tx1"/>
                  </a:solidFill>
                  <a:latin typeface="Roboto"/>
                  <a:ea typeface="Roboto"/>
                  <a:cs typeface="Roboto"/>
                  <a:sym typeface="Roboto"/>
                </a:rPr>
                <a:t> Sekolah</a:t>
              </a:r>
              <a:endParaRPr sz="1600" dirty="0">
                <a:solidFill>
                  <a:schemeClr val="tx1"/>
                </a:solidFill>
                <a:latin typeface="Roboto"/>
                <a:ea typeface="Roboto"/>
                <a:cs typeface="Roboto"/>
                <a:sym typeface="Roboto"/>
              </a:endParaRPr>
            </a:p>
          </p:txBody>
        </p:sp>
        <p:sp>
          <p:nvSpPr>
            <p:cNvPr id="1085" name="Google Shape;1085;p31"/>
            <p:cNvSpPr/>
            <p:nvPr/>
          </p:nvSpPr>
          <p:spPr>
            <a:xfrm>
              <a:off x="1857008" y="3160988"/>
              <a:ext cx="2048400" cy="740700"/>
            </a:xfrm>
            <a:prstGeom prst="roundRect">
              <a:avLst>
                <a:gd name="adj" fmla="val 50000"/>
              </a:avLst>
            </a:prstGeom>
            <a:gradFill>
              <a:gsLst>
                <a:gs pos="0">
                  <a:schemeClr val="accent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6" name="Google Shape;1086;p31"/>
            <p:cNvSpPr txBox="1"/>
            <p:nvPr/>
          </p:nvSpPr>
          <p:spPr>
            <a:xfrm>
              <a:off x="2160621" y="3238136"/>
              <a:ext cx="1441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sz="1600" dirty="0" err="1">
                  <a:solidFill>
                    <a:schemeClr val="tx1"/>
                  </a:solidFill>
                  <a:latin typeface="Roboto"/>
                  <a:ea typeface="Roboto"/>
                  <a:cs typeface="Roboto"/>
                  <a:sym typeface="Roboto"/>
                </a:rPr>
                <a:t>Respon</a:t>
              </a:r>
              <a:r>
                <a:rPr lang="id-ID" sz="1600" dirty="0">
                  <a:solidFill>
                    <a:schemeClr val="tx1"/>
                  </a:solidFill>
                  <a:latin typeface="Roboto"/>
                  <a:ea typeface="Roboto"/>
                  <a:cs typeface="Roboto"/>
                  <a:sym typeface="Roboto"/>
                </a:rPr>
                <a:t> Pemerintah</a:t>
              </a:r>
              <a:endParaRPr sz="1600" dirty="0">
                <a:solidFill>
                  <a:schemeClr val="tx1"/>
                </a:solidFill>
                <a:latin typeface="Roboto"/>
                <a:ea typeface="Roboto"/>
                <a:cs typeface="Roboto"/>
                <a:sym typeface="Roboto"/>
              </a:endParaRPr>
            </a:p>
          </p:txBody>
        </p:sp>
        <p:cxnSp>
          <p:nvCxnSpPr>
            <p:cNvPr id="1088" name="Google Shape;1088;p31"/>
            <p:cNvCxnSpPr>
              <a:cxnSpLocks/>
              <a:stCxn id="1083" idx="0"/>
              <a:endCxn id="13" idx="2"/>
            </p:cNvCxnSpPr>
            <p:nvPr/>
          </p:nvCxnSpPr>
          <p:spPr>
            <a:xfrm rot="5400000" flipH="1" flipV="1">
              <a:off x="3405278" y="1069579"/>
              <a:ext cx="261064" cy="1309204"/>
            </a:xfrm>
            <a:prstGeom prst="bentConnector2">
              <a:avLst/>
            </a:prstGeom>
            <a:noFill/>
            <a:ln w="19050" cap="flat" cmpd="sng">
              <a:solidFill>
                <a:schemeClr val="dk1"/>
              </a:solidFill>
              <a:prstDash val="solid"/>
              <a:round/>
              <a:headEnd type="none" w="med" len="med"/>
              <a:tailEnd type="none" w="med" len="med"/>
            </a:ln>
          </p:spPr>
        </p:cxnSp>
        <p:cxnSp>
          <p:nvCxnSpPr>
            <p:cNvPr id="1089" name="Google Shape;1089;p31"/>
            <p:cNvCxnSpPr>
              <a:cxnSpLocks/>
              <a:stCxn id="1085" idx="2"/>
            </p:cNvCxnSpPr>
            <p:nvPr/>
          </p:nvCxnSpPr>
          <p:spPr>
            <a:xfrm rot="-5400000" flipH="1">
              <a:off x="3353108" y="3429788"/>
              <a:ext cx="282900" cy="1226700"/>
            </a:xfrm>
            <a:prstGeom prst="bentConnector2">
              <a:avLst/>
            </a:prstGeom>
            <a:noFill/>
            <a:ln w="19050" cap="flat" cmpd="sng">
              <a:solidFill>
                <a:schemeClr val="dk1"/>
              </a:solidFill>
              <a:prstDash val="solid"/>
              <a:round/>
              <a:headEnd type="none" w="med" len="med"/>
              <a:tailEnd type="none" w="med" len="med"/>
            </a:ln>
          </p:spPr>
        </p:cxnSp>
        <p:cxnSp>
          <p:nvCxnSpPr>
            <p:cNvPr id="1090" name="Google Shape;1090;p31"/>
            <p:cNvCxnSpPr>
              <a:stCxn id="1085" idx="1"/>
              <a:endCxn id="1091" idx="6"/>
            </p:cNvCxnSpPr>
            <p:nvPr/>
          </p:nvCxnSpPr>
          <p:spPr>
            <a:xfrm rot="10800000">
              <a:off x="1585808" y="2887838"/>
              <a:ext cx="271200" cy="643500"/>
            </a:xfrm>
            <a:prstGeom prst="bentConnector3">
              <a:avLst>
                <a:gd name="adj1" fmla="val 49994"/>
              </a:avLst>
            </a:prstGeom>
            <a:noFill/>
            <a:ln w="19050" cap="flat" cmpd="sng">
              <a:solidFill>
                <a:schemeClr val="dk1"/>
              </a:solidFill>
              <a:prstDash val="solid"/>
              <a:round/>
              <a:headEnd type="none" w="med" len="med"/>
              <a:tailEnd type="none" w="med" len="med"/>
            </a:ln>
          </p:spPr>
        </p:cxnSp>
        <p:cxnSp>
          <p:nvCxnSpPr>
            <p:cNvPr id="1092" name="Google Shape;1092;p31"/>
            <p:cNvCxnSpPr>
              <a:stCxn id="1083" idx="1"/>
              <a:endCxn id="1091" idx="6"/>
            </p:cNvCxnSpPr>
            <p:nvPr/>
          </p:nvCxnSpPr>
          <p:spPr>
            <a:xfrm flipH="1">
              <a:off x="1585808" y="2225063"/>
              <a:ext cx="271200" cy="662700"/>
            </a:xfrm>
            <a:prstGeom prst="bentConnector3">
              <a:avLst>
                <a:gd name="adj1" fmla="val 49994"/>
              </a:avLst>
            </a:prstGeom>
            <a:noFill/>
            <a:ln w="19050" cap="flat" cmpd="sng">
              <a:solidFill>
                <a:schemeClr val="dk1"/>
              </a:solidFill>
              <a:prstDash val="solid"/>
              <a:round/>
              <a:headEnd type="none" w="med" len="med"/>
              <a:tailEnd type="none" w="med" len="med"/>
            </a:ln>
          </p:spPr>
        </p:cxnSp>
        <p:cxnSp>
          <p:nvCxnSpPr>
            <p:cNvPr id="1093" name="Google Shape;1093;p31"/>
            <p:cNvCxnSpPr>
              <a:cxnSpLocks/>
              <a:stCxn id="1063" idx="2"/>
              <a:endCxn id="10" idx="0"/>
            </p:cNvCxnSpPr>
            <p:nvPr/>
          </p:nvCxnSpPr>
          <p:spPr>
            <a:xfrm>
              <a:off x="6582006" y="1942276"/>
              <a:ext cx="335900" cy="166626"/>
            </a:xfrm>
            <a:prstGeom prst="straightConnector1">
              <a:avLst/>
            </a:prstGeom>
            <a:noFill/>
            <a:ln w="19050" cap="flat" cmpd="sng">
              <a:solidFill>
                <a:schemeClr val="dk1"/>
              </a:solidFill>
              <a:prstDash val="solid"/>
              <a:round/>
              <a:headEnd type="none" w="med" len="med"/>
              <a:tailEnd type="oval" w="med" len="med"/>
            </a:ln>
          </p:spPr>
        </p:cxnSp>
        <p:grpSp>
          <p:nvGrpSpPr>
            <p:cNvPr id="1094" name="Google Shape;1094;p31"/>
            <p:cNvGrpSpPr/>
            <p:nvPr/>
          </p:nvGrpSpPr>
          <p:grpSpPr>
            <a:xfrm>
              <a:off x="118842" y="2154225"/>
              <a:ext cx="1467000" cy="1467000"/>
              <a:chOff x="439200" y="2154225"/>
              <a:chExt cx="1467000" cy="1467000"/>
            </a:xfrm>
          </p:grpSpPr>
          <p:sp>
            <p:nvSpPr>
              <p:cNvPr id="1095" name="Google Shape;1095;p31"/>
              <p:cNvSpPr/>
              <p:nvPr/>
            </p:nvSpPr>
            <p:spPr>
              <a:xfrm>
                <a:off x="556598" y="2271675"/>
                <a:ext cx="1232100" cy="1232100"/>
              </a:xfrm>
              <a:prstGeom prst="ellipse">
                <a:avLst/>
              </a:prstGeom>
              <a:gradFill>
                <a:gsLst>
                  <a:gs pos="0">
                    <a:srgbClr val="000000">
                      <a:alpha val="11372"/>
                    </a:srgbClr>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id-ID" sz="1800" dirty="0">
                    <a:solidFill>
                      <a:schemeClr val="tx1"/>
                    </a:solidFill>
                    <a:latin typeface="Fira Sans Extra Condensed SemiBold"/>
                    <a:ea typeface="Fira Sans Extra Condensed SemiBold"/>
                    <a:cs typeface="Fira Sans Extra Condensed SemiBold"/>
                    <a:sym typeface="Fira Sans Extra Condensed SemiBold"/>
                  </a:rPr>
                  <a:t>HOW?</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091" name="Google Shape;1091;p31"/>
              <p:cNvSpPr/>
              <p:nvPr/>
            </p:nvSpPr>
            <p:spPr>
              <a:xfrm>
                <a:off x="439200" y="2154225"/>
                <a:ext cx="1467000" cy="1467000"/>
              </a:xfrm>
              <a:prstGeom prst="donut">
                <a:avLst>
                  <a:gd name="adj" fmla="val 3881"/>
                </a:avLst>
              </a:pr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cxnSp>
          <p:nvCxnSpPr>
            <p:cNvPr id="9" name="Google Shape;1093;p31">
              <a:extLst>
                <a:ext uri="{FF2B5EF4-FFF2-40B4-BE49-F238E27FC236}">
                  <a16:creationId xmlns:a16="http://schemas.microsoft.com/office/drawing/2014/main" id="{EB9E7912-E346-4362-4EF2-ADF96553FA1A}"/>
                </a:ext>
              </a:extLst>
            </p:cNvPr>
            <p:cNvCxnSpPr>
              <a:cxnSpLocks/>
              <a:stCxn id="1080" idx="0"/>
              <a:endCxn id="10" idx="2"/>
            </p:cNvCxnSpPr>
            <p:nvPr/>
          </p:nvCxnSpPr>
          <p:spPr>
            <a:xfrm flipV="1">
              <a:off x="6582006" y="3621218"/>
              <a:ext cx="335900" cy="192907"/>
            </a:xfrm>
            <a:prstGeom prst="straightConnector1">
              <a:avLst/>
            </a:prstGeom>
            <a:noFill/>
            <a:ln w="19050" cap="flat" cmpd="sng">
              <a:solidFill>
                <a:schemeClr val="dk1"/>
              </a:solidFill>
              <a:prstDash val="solid"/>
              <a:round/>
              <a:headEnd type="none" w="med" len="med"/>
              <a:tailEnd type="oval" w="med" len="med"/>
            </a:ln>
          </p:spPr>
        </p:cxnSp>
      </p:grpSp>
      <p:grpSp>
        <p:nvGrpSpPr>
          <p:cNvPr id="32" name="Grup 31">
            <a:extLst>
              <a:ext uri="{FF2B5EF4-FFF2-40B4-BE49-F238E27FC236}">
                <a16:creationId xmlns:a16="http://schemas.microsoft.com/office/drawing/2014/main" id="{7E1D9E3A-87B7-B18A-ADB4-76295651605A}"/>
              </a:ext>
            </a:extLst>
          </p:cNvPr>
          <p:cNvGrpSpPr/>
          <p:nvPr/>
        </p:nvGrpSpPr>
        <p:grpSpPr>
          <a:xfrm>
            <a:off x="51683" y="9443"/>
            <a:ext cx="2678768" cy="775859"/>
            <a:chOff x="2960921" y="150650"/>
            <a:chExt cx="3118681" cy="832200"/>
          </a:xfrm>
        </p:grpSpPr>
        <p:sp>
          <p:nvSpPr>
            <p:cNvPr id="33" name="Google Shape;90;p16">
              <a:extLst>
                <a:ext uri="{FF2B5EF4-FFF2-40B4-BE49-F238E27FC236}">
                  <a16:creationId xmlns:a16="http://schemas.microsoft.com/office/drawing/2014/main" id="{65C7DB5E-BF98-64F1-D1FB-5598791AC451}"/>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p16">
              <a:extLst>
                <a:ext uri="{FF2B5EF4-FFF2-40B4-BE49-F238E27FC236}">
                  <a16:creationId xmlns:a16="http://schemas.microsoft.com/office/drawing/2014/main" id="{524DB1C7-4237-BED6-E00F-E71A9ED5D881}"/>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err="1">
                  <a:solidFill>
                    <a:schemeClr val="tx1"/>
                  </a:solidFill>
                  <a:latin typeface="Fira Sans Extra Condensed SemiBold"/>
                  <a:ea typeface="Fira Sans Extra Condensed SemiBold"/>
                  <a:cs typeface="Fira Sans Extra Condensed SemiBold"/>
                  <a:sym typeface="Fira Sans Extra Condensed SemiBold"/>
                </a:rPr>
                <a:t>Respon</a:t>
              </a:r>
              <a:endParaRPr lang="id-ID" sz="2000" b="1"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2" name="Google Shape;90;p16">
            <a:extLst>
              <a:ext uri="{FF2B5EF4-FFF2-40B4-BE49-F238E27FC236}">
                <a16:creationId xmlns:a16="http://schemas.microsoft.com/office/drawing/2014/main" id="{74EDFA94-C912-9227-F50E-1EC73C59EE33}"/>
              </a:ext>
            </a:extLst>
          </p:cNvPr>
          <p:cNvSpPr/>
          <p:nvPr/>
        </p:nvSpPr>
        <p:spPr>
          <a:xfrm>
            <a:off x="5146535" y="5352"/>
            <a:ext cx="3952841"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PPT Merdeka Belajar </a:t>
            </a:r>
            <a:r>
              <a:rPr lang="id-ID" sz="1200" dirty="0" err="1">
                <a:latin typeface="Times New Roman" panose="02020603050405020304" pitchFamily="18" charset="0"/>
                <a:cs typeface="Times New Roman" panose="02020603050405020304" pitchFamily="18" charset="0"/>
              </a:rPr>
              <a:t>eps</a:t>
            </a:r>
            <a:r>
              <a:rPr lang="id-ID" sz="1200" dirty="0">
                <a:latin typeface="Times New Roman" panose="02020603050405020304" pitchFamily="18" charset="0"/>
                <a:cs typeface="Times New Roman" panose="02020603050405020304" pitchFamily="18" charset="0"/>
              </a:rPr>
              <a:t> 16 </a:t>
            </a:r>
            <a:r>
              <a:rPr lang="id-ID" sz="1200" dirty="0" err="1">
                <a:latin typeface="Times New Roman" panose="02020603050405020304" pitchFamily="18" charset="0"/>
                <a:cs typeface="Times New Roman" panose="02020603050405020304" pitchFamily="18" charset="0"/>
              </a:rPr>
              <a:t>Kemendikbudristek</a:t>
            </a:r>
            <a:endParaRPr sz="1200" dirty="0">
              <a:latin typeface="Times New Roman" panose="02020603050405020304" pitchFamily="18" charset="0"/>
              <a:cs typeface="Times New Roman" panose="02020603050405020304" pitchFamily="18" charset="0"/>
            </a:endParaRPr>
          </a:p>
        </p:txBody>
      </p:sp>
      <p:sp>
        <p:nvSpPr>
          <p:cNvPr id="13" name="Lingkaran Sebagian 12">
            <a:extLst>
              <a:ext uri="{FF2B5EF4-FFF2-40B4-BE49-F238E27FC236}">
                <a16:creationId xmlns:a16="http://schemas.microsoft.com/office/drawing/2014/main" id="{29E3BE06-A4FE-103C-068E-8CFBC7C4E689}"/>
              </a:ext>
            </a:extLst>
          </p:cNvPr>
          <p:cNvSpPr/>
          <p:nvPr/>
        </p:nvSpPr>
        <p:spPr>
          <a:xfrm>
            <a:off x="4244744" y="772469"/>
            <a:ext cx="1030856" cy="1029830"/>
          </a:xfrm>
          <a:prstGeom prst="pie">
            <a:avLst>
              <a:gd name="adj1" fmla="val 19115994"/>
              <a:gd name="adj2" fmla="val 16200000"/>
            </a:avLst>
          </a:prstGeom>
          <a:solidFill>
            <a:srgbClr val="D5E7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 name="Google Shape;1056;p31">
            <a:extLst>
              <a:ext uri="{FF2B5EF4-FFF2-40B4-BE49-F238E27FC236}">
                <a16:creationId xmlns:a16="http://schemas.microsoft.com/office/drawing/2014/main" id="{697EF62A-6380-F134-EE01-32AE989F12B7}"/>
              </a:ext>
            </a:extLst>
          </p:cNvPr>
          <p:cNvSpPr txBox="1"/>
          <p:nvPr/>
        </p:nvSpPr>
        <p:spPr>
          <a:xfrm>
            <a:off x="4328117" y="1296340"/>
            <a:ext cx="981253" cy="3526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81,4%</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2" name="Lingkaran Sebagian 11">
            <a:extLst>
              <a:ext uri="{FF2B5EF4-FFF2-40B4-BE49-F238E27FC236}">
                <a16:creationId xmlns:a16="http://schemas.microsoft.com/office/drawing/2014/main" id="{A514328C-2AE2-7BDA-B4F1-6A71CC8EF4A4}"/>
              </a:ext>
            </a:extLst>
          </p:cNvPr>
          <p:cNvSpPr/>
          <p:nvPr/>
        </p:nvSpPr>
        <p:spPr>
          <a:xfrm>
            <a:off x="4239219" y="3490864"/>
            <a:ext cx="1030856" cy="1074344"/>
          </a:xfrm>
          <a:prstGeom prst="pie">
            <a:avLst>
              <a:gd name="adj1" fmla="val 19115994"/>
              <a:gd name="adj2" fmla="val 16200000"/>
            </a:avLst>
          </a:prstGeom>
          <a:solidFill>
            <a:srgbClr val="F9D9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 name="Google Shape;1056;p31">
            <a:extLst>
              <a:ext uri="{FF2B5EF4-FFF2-40B4-BE49-F238E27FC236}">
                <a16:creationId xmlns:a16="http://schemas.microsoft.com/office/drawing/2014/main" id="{51995CA4-E0F5-B142-E33E-1650086355B5}"/>
              </a:ext>
            </a:extLst>
          </p:cNvPr>
          <p:cNvSpPr txBox="1"/>
          <p:nvPr/>
        </p:nvSpPr>
        <p:spPr>
          <a:xfrm>
            <a:off x="4326368" y="4028764"/>
            <a:ext cx="981253" cy="3526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92,9%</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grpSp>
        <p:nvGrpSpPr>
          <p:cNvPr id="60" name="Grup 59">
            <a:extLst>
              <a:ext uri="{FF2B5EF4-FFF2-40B4-BE49-F238E27FC236}">
                <a16:creationId xmlns:a16="http://schemas.microsoft.com/office/drawing/2014/main" id="{5FA22101-780F-2135-FC4E-685E99947C9A}"/>
              </a:ext>
            </a:extLst>
          </p:cNvPr>
          <p:cNvGrpSpPr/>
          <p:nvPr/>
        </p:nvGrpSpPr>
        <p:grpSpPr>
          <a:xfrm>
            <a:off x="51683" y="9442"/>
            <a:ext cx="2678768" cy="775859"/>
            <a:chOff x="2960921" y="150650"/>
            <a:chExt cx="3118681" cy="832200"/>
          </a:xfrm>
        </p:grpSpPr>
        <p:sp>
          <p:nvSpPr>
            <p:cNvPr id="61" name="Google Shape;90;p16">
              <a:extLst>
                <a:ext uri="{FF2B5EF4-FFF2-40B4-BE49-F238E27FC236}">
                  <a16:creationId xmlns:a16="http://schemas.microsoft.com/office/drawing/2014/main" id="{8450D125-7153-87C3-D01F-35A0AA69A520}"/>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p16">
              <a:extLst>
                <a:ext uri="{FF2B5EF4-FFF2-40B4-BE49-F238E27FC236}">
                  <a16:creationId xmlns:a16="http://schemas.microsoft.com/office/drawing/2014/main" id="{156DE48C-4BF0-FFCD-34F2-65BE9B5147FB}"/>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TUJUAN</a:t>
              </a:r>
            </a:p>
          </p:txBody>
        </p:sp>
      </p:grpSp>
      <p:grpSp>
        <p:nvGrpSpPr>
          <p:cNvPr id="221" name="Grup 220">
            <a:extLst>
              <a:ext uri="{FF2B5EF4-FFF2-40B4-BE49-F238E27FC236}">
                <a16:creationId xmlns:a16="http://schemas.microsoft.com/office/drawing/2014/main" id="{1EFF00B4-064E-F4BC-62F1-74CEBA4085AD}"/>
              </a:ext>
            </a:extLst>
          </p:cNvPr>
          <p:cNvGrpSpPr/>
          <p:nvPr/>
        </p:nvGrpSpPr>
        <p:grpSpPr>
          <a:xfrm>
            <a:off x="421637" y="1108607"/>
            <a:ext cx="4617628" cy="3253535"/>
            <a:chOff x="423710" y="1004090"/>
            <a:chExt cx="4872529" cy="3471342"/>
          </a:xfrm>
        </p:grpSpPr>
        <p:sp>
          <p:nvSpPr>
            <p:cNvPr id="12" name="Google Shape;83;p16">
              <a:extLst>
                <a:ext uri="{FF2B5EF4-FFF2-40B4-BE49-F238E27FC236}">
                  <a16:creationId xmlns:a16="http://schemas.microsoft.com/office/drawing/2014/main" id="{2BFB93E2-6B36-B73B-0E4C-5205540CC4E0}"/>
                </a:ext>
              </a:extLst>
            </p:cNvPr>
            <p:cNvSpPr/>
            <p:nvPr/>
          </p:nvSpPr>
          <p:spPr>
            <a:xfrm>
              <a:off x="430957" y="1757753"/>
              <a:ext cx="1923900" cy="1923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85;p16">
              <a:extLst>
                <a:ext uri="{FF2B5EF4-FFF2-40B4-BE49-F238E27FC236}">
                  <a16:creationId xmlns:a16="http://schemas.microsoft.com/office/drawing/2014/main" id="{412E4A17-4397-33AB-AB8D-8263C19FF26B}"/>
                </a:ext>
              </a:extLst>
            </p:cNvPr>
            <p:cNvGrpSpPr/>
            <p:nvPr/>
          </p:nvGrpSpPr>
          <p:grpSpPr>
            <a:xfrm>
              <a:off x="423710" y="1750103"/>
              <a:ext cx="1923743" cy="1924411"/>
              <a:chOff x="3610128" y="1896750"/>
              <a:chExt cx="1923743" cy="1924411"/>
            </a:xfrm>
          </p:grpSpPr>
          <p:grpSp>
            <p:nvGrpSpPr>
              <p:cNvPr id="14" name="Google Shape;86;p16">
                <a:extLst>
                  <a:ext uri="{FF2B5EF4-FFF2-40B4-BE49-F238E27FC236}">
                    <a16:creationId xmlns:a16="http://schemas.microsoft.com/office/drawing/2014/main" id="{BBD2D362-DF48-0BEF-A3F0-8844CB09E881}"/>
                  </a:ext>
                </a:extLst>
              </p:cNvPr>
              <p:cNvGrpSpPr/>
              <p:nvPr/>
            </p:nvGrpSpPr>
            <p:grpSpPr>
              <a:xfrm>
                <a:off x="3610128" y="1896750"/>
                <a:ext cx="1923743" cy="1924411"/>
                <a:chOff x="3802620" y="1176257"/>
                <a:chExt cx="1538872" cy="1539406"/>
              </a:xfrm>
            </p:grpSpPr>
            <p:sp>
              <p:nvSpPr>
                <p:cNvPr id="16" name="Google Shape;87;p16">
                  <a:extLst>
                    <a:ext uri="{FF2B5EF4-FFF2-40B4-BE49-F238E27FC236}">
                      <a16:creationId xmlns:a16="http://schemas.microsoft.com/office/drawing/2014/main" id="{053D7D48-BD68-C274-E8E5-309E45F94709}"/>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p16">
                  <a:extLst>
                    <a:ext uri="{FF2B5EF4-FFF2-40B4-BE49-F238E27FC236}">
                      <a16:creationId xmlns:a16="http://schemas.microsoft.com/office/drawing/2014/main" id="{405A0865-F265-8A60-C31E-DF4A6BA628C4}"/>
                    </a:ext>
                  </a:extLst>
                </p:cNvPr>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89;p16">
                <a:extLst>
                  <a:ext uri="{FF2B5EF4-FFF2-40B4-BE49-F238E27FC236}">
                    <a16:creationId xmlns:a16="http://schemas.microsoft.com/office/drawing/2014/main" id="{E161322E-245A-AECA-CCE5-C82BFA526193}"/>
                  </a:ext>
                </a:extLst>
              </p:cNvPr>
              <p:cNvSpPr txBox="1"/>
              <p:nvPr/>
            </p:nvSpPr>
            <p:spPr>
              <a:xfrm>
                <a:off x="4015550" y="2486206"/>
                <a:ext cx="1113000" cy="74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latin typeface="Fira Sans Extra Condensed SemiBold"/>
                    <a:ea typeface="Fira Sans Extra Condensed SemiBold"/>
                    <a:cs typeface="Fira Sans Extra Condensed SemiBold"/>
                    <a:sym typeface="Fira Sans Extra Condensed SemiBold"/>
                  </a:rPr>
                  <a:t>WHY?</a:t>
                </a:r>
                <a:endParaRPr sz="2000" b="1" dirty="0">
                  <a:latin typeface="Fira Sans Extra Condensed SemiBold"/>
                  <a:ea typeface="Fira Sans Extra Condensed SemiBold"/>
                  <a:cs typeface="Fira Sans Extra Condensed SemiBold"/>
                  <a:sym typeface="Fira Sans Extra Condensed SemiBold"/>
                </a:endParaRPr>
              </a:p>
            </p:txBody>
          </p:sp>
        </p:grpSp>
        <p:cxnSp>
          <p:nvCxnSpPr>
            <p:cNvPr id="32" name="Google Shape;125;p16">
              <a:extLst>
                <a:ext uri="{FF2B5EF4-FFF2-40B4-BE49-F238E27FC236}">
                  <a16:creationId xmlns:a16="http://schemas.microsoft.com/office/drawing/2014/main" id="{90750174-ACED-3F20-BBE1-0E369FA587A6}"/>
                </a:ext>
              </a:extLst>
            </p:cNvPr>
            <p:cNvCxnSpPr>
              <a:endCxn id="12" idx="7"/>
            </p:cNvCxnSpPr>
            <p:nvPr/>
          </p:nvCxnSpPr>
          <p:spPr>
            <a:xfrm flipH="1">
              <a:off x="2073108" y="1385802"/>
              <a:ext cx="250200" cy="653700"/>
            </a:xfrm>
            <a:prstGeom prst="straightConnector1">
              <a:avLst/>
            </a:prstGeom>
            <a:noFill/>
            <a:ln w="19050" cap="flat" cmpd="sng">
              <a:solidFill>
                <a:schemeClr val="dk1"/>
              </a:solidFill>
              <a:prstDash val="solid"/>
              <a:round/>
              <a:headEnd type="oval" w="med" len="med"/>
              <a:tailEnd type="none" w="med" len="med"/>
            </a:ln>
          </p:spPr>
        </p:cxnSp>
        <p:cxnSp>
          <p:nvCxnSpPr>
            <p:cNvPr id="35" name="Google Shape;131;p16">
              <a:extLst>
                <a:ext uri="{FF2B5EF4-FFF2-40B4-BE49-F238E27FC236}">
                  <a16:creationId xmlns:a16="http://schemas.microsoft.com/office/drawing/2014/main" id="{1822216B-1CDC-93B1-BBFE-1878F592AC30}"/>
                </a:ext>
              </a:extLst>
            </p:cNvPr>
            <p:cNvCxnSpPr>
              <a:endCxn id="12" idx="6"/>
            </p:cNvCxnSpPr>
            <p:nvPr/>
          </p:nvCxnSpPr>
          <p:spPr>
            <a:xfrm rot="10800000">
              <a:off x="2354857" y="2719703"/>
              <a:ext cx="318000" cy="600"/>
            </a:xfrm>
            <a:prstGeom prst="straightConnector1">
              <a:avLst/>
            </a:prstGeom>
            <a:noFill/>
            <a:ln w="19050" cap="flat" cmpd="sng">
              <a:solidFill>
                <a:schemeClr val="dk1"/>
              </a:solidFill>
              <a:prstDash val="solid"/>
              <a:round/>
              <a:headEnd type="oval" w="med" len="med"/>
              <a:tailEnd type="none" w="med" len="med"/>
            </a:ln>
          </p:spPr>
        </p:cxnSp>
        <p:cxnSp>
          <p:nvCxnSpPr>
            <p:cNvPr id="34" name="Google Shape;129;p16">
              <a:extLst>
                <a:ext uri="{FF2B5EF4-FFF2-40B4-BE49-F238E27FC236}">
                  <a16:creationId xmlns:a16="http://schemas.microsoft.com/office/drawing/2014/main" id="{64D20CB1-ED94-6FE9-8C8D-8608FB99EE89}"/>
                </a:ext>
              </a:extLst>
            </p:cNvPr>
            <p:cNvCxnSpPr>
              <a:cxnSpLocks/>
              <a:endCxn id="12" idx="5"/>
            </p:cNvCxnSpPr>
            <p:nvPr/>
          </p:nvCxnSpPr>
          <p:spPr>
            <a:xfrm rot="10800000">
              <a:off x="2073108" y="3399904"/>
              <a:ext cx="250200" cy="655200"/>
            </a:xfrm>
            <a:prstGeom prst="straightConnector1">
              <a:avLst/>
            </a:prstGeom>
            <a:noFill/>
            <a:ln w="19050" cap="flat" cmpd="sng">
              <a:solidFill>
                <a:schemeClr val="dk1"/>
              </a:solidFill>
              <a:prstDash val="solid"/>
              <a:round/>
              <a:headEnd type="oval" w="med" len="med"/>
              <a:tailEnd type="none" w="med" len="med"/>
            </a:ln>
          </p:spPr>
        </p:cxnSp>
        <p:grpSp>
          <p:nvGrpSpPr>
            <p:cNvPr id="2" name="Grup 1">
              <a:extLst>
                <a:ext uri="{FF2B5EF4-FFF2-40B4-BE49-F238E27FC236}">
                  <a16:creationId xmlns:a16="http://schemas.microsoft.com/office/drawing/2014/main" id="{AE571E47-3664-E11F-C582-C561D868C2F4}"/>
                </a:ext>
              </a:extLst>
            </p:cNvPr>
            <p:cNvGrpSpPr/>
            <p:nvPr/>
          </p:nvGrpSpPr>
          <p:grpSpPr>
            <a:xfrm>
              <a:off x="2378016" y="1004090"/>
              <a:ext cx="2844438" cy="763343"/>
              <a:chOff x="2115751" y="1166929"/>
              <a:chExt cx="2844438" cy="763343"/>
            </a:xfrm>
          </p:grpSpPr>
          <p:sp>
            <p:nvSpPr>
              <p:cNvPr id="3" name="Google Shape;111;p16">
                <a:extLst>
                  <a:ext uri="{FF2B5EF4-FFF2-40B4-BE49-F238E27FC236}">
                    <a16:creationId xmlns:a16="http://schemas.microsoft.com/office/drawing/2014/main" id="{B42EB8C3-AA0E-A2FE-47AD-29F497CE1222}"/>
                  </a:ext>
                </a:extLst>
              </p:cNvPr>
              <p:cNvSpPr/>
              <p:nvPr/>
            </p:nvSpPr>
            <p:spPr>
              <a:xfrm>
                <a:off x="2115751" y="1166929"/>
                <a:ext cx="2844438" cy="763343"/>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4" name="Google Shape;114;p16">
                <a:extLst>
                  <a:ext uri="{FF2B5EF4-FFF2-40B4-BE49-F238E27FC236}">
                    <a16:creationId xmlns:a16="http://schemas.microsoft.com/office/drawing/2014/main" id="{2DD8BD08-757B-31ED-FB7C-EDBA2E7E0784}"/>
                  </a:ext>
                </a:extLst>
              </p:cNvPr>
              <p:cNvSpPr txBox="1"/>
              <p:nvPr/>
            </p:nvSpPr>
            <p:spPr>
              <a:xfrm flipH="1">
                <a:off x="2841662" y="1429195"/>
                <a:ext cx="1854658" cy="23912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1800" dirty="0">
                    <a:solidFill>
                      <a:schemeClr val="tx1"/>
                    </a:solidFill>
                    <a:latin typeface="Fira Sans Extra Condensed SemiBold"/>
                    <a:ea typeface="Fira Sans Extra Condensed SemiBold"/>
                    <a:cs typeface="Fira Sans Extra Condensed SemiBold"/>
                    <a:sym typeface="Fira Sans Extra Condensed SemiBold"/>
                  </a:rPr>
                  <a:t>Reformasi BOS</a:t>
                </a:r>
              </a:p>
            </p:txBody>
          </p:sp>
          <p:grpSp>
            <p:nvGrpSpPr>
              <p:cNvPr id="5" name="Google Shape;115;p16">
                <a:extLst>
                  <a:ext uri="{FF2B5EF4-FFF2-40B4-BE49-F238E27FC236}">
                    <a16:creationId xmlns:a16="http://schemas.microsoft.com/office/drawing/2014/main" id="{1A643A65-7044-7B86-756A-4F104F3961C0}"/>
                  </a:ext>
                </a:extLst>
              </p:cNvPr>
              <p:cNvGrpSpPr/>
              <p:nvPr/>
            </p:nvGrpSpPr>
            <p:grpSpPr>
              <a:xfrm flipH="1">
                <a:off x="2228376" y="1249043"/>
                <a:ext cx="574559" cy="579922"/>
                <a:chOff x="3802620" y="1176257"/>
                <a:chExt cx="1538872" cy="1539406"/>
              </a:xfrm>
            </p:grpSpPr>
            <p:sp>
              <p:nvSpPr>
                <p:cNvPr id="82" name="Google Shape;116;p16">
                  <a:extLst>
                    <a:ext uri="{FF2B5EF4-FFF2-40B4-BE49-F238E27FC236}">
                      <a16:creationId xmlns:a16="http://schemas.microsoft.com/office/drawing/2014/main" id="{CAFD1030-CB5A-DAB1-2CBB-C2C774F708AC}"/>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 name="Google Shape;117;p16">
                  <a:extLst>
                    <a:ext uri="{FF2B5EF4-FFF2-40B4-BE49-F238E27FC236}">
                      <a16:creationId xmlns:a16="http://schemas.microsoft.com/office/drawing/2014/main" id="{091F2DF5-39F6-7802-F7F8-BB8018CB0C84}"/>
                    </a:ext>
                  </a:extLst>
                </p:cNvPr>
                <p:cNvSpPr/>
                <p:nvPr/>
              </p:nvSpPr>
              <p:spPr>
                <a:xfrm>
                  <a:off x="3872191" y="1246396"/>
                  <a:ext cx="1399727" cy="1399693"/>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grpSp>
          <p:grpSp>
            <p:nvGrpSpPr>
              <p:cNvPr id="6" name="Google Shape;8855;p86">
                <a:extLst>
                  <a:ext uri="{FF2B5EF4-FFF2-40B4-BE49-F238E27FC236}">
                    <a16:creationId xmlns:a16="http://schemas.microsoft.com/office/drawing/2014/main" id="{1FFB0FDE-A3B9-5706-CCFA-760AEBCD2D36}"/>
                  </a:ext>
                </a:extLst>
              </p:cNvPr>
              <p:cNvGrpSpPr/>
              <p:nvPr/>
            </p:nvGrpSpPr>
            <p:grpSpPr>
              <a:xfrm>
                <a:off x="2390275" y="1403934"/>
                <a:ext cx="290173" cy="248797"/>
                <a:chOff x="2659157" y="2017412"/>
                <a:chExt cx="319190" cy="271240"/>
              </a:xfrm>
            </p:grpSpPr>
            <p:sp>
              <p:nvSpPr>
                <p:cNvPr id="7" name="Google Shape;8856;p86">
                  <a:extLst>
                    <a:ext uri="{FF2B5EF4-FFF2-40B4-BE49-F238E27FC236}">
                      <a16:creationId xmlns:a16="http://schemas.microsoft.com/office/drawing/2014/main" id="{43BEEF0E-F57F-6232-4F16-E00FF81A1081}"/>
                    </a:ext>
                  </a:extLst>
                </p:cNvPr>
                <p:cNvSpPr/>
                <p:nvPr/>
              </p:nvSpPr>
              <p:spPr>
                <a:xfrm>
                  <a:off x="2808183" y="2086765"/>
                  <a:ext cx="164125" cy="149314"/>
                </a:xfrm>
                <a:custGeom>
                  <a:avLst/>
                  <a:gdLst/>
                  <a:ahLst/>
                  <a:cxnLst/>
                  <a:rect l="l" t="t" r="r" b="b"/>
                  <a:pathLst>
                    <a:path w="6250" h="5686" extrusionOk="0">
                      <a:moveTo>
                        <a:pt x="3934" y="1"/>
                      </a:moveTo>
                      <a:lnTo>
                        <a:pt x="2728" y="919"/>
                      </a:lnTo>
                      <a:lnTo>
                        <a:pt x="1733" y="584"/>
                      </a:lnTo>
                      <a:lnTo>
                        <a:pt x="0" y="1991"/>
                      </a:lnTo>
                      <a:lnTo>
                        <a:pt x="2670" y="5685"/>
                      </a:lnTo>
                      <a:lnTo>
                        <a:pt x="6250" y="3140"/>
                      </a:lnTo>
                      <a:lnTo>
                        <a:pt x="3934" y="1"/>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857;p86">
                  <a:extLst>
                    <a:ext uri="{FF2B5EF4-FFF2-40B4-BE49-F238E27FC236}">
                      <a16:creationId xmlns:a16="http://schemas.microsoft.com/office/drawing/2014/main" id="{D785BD89-9BE5-391C-FED5-86B9C9AC9623}"/>
                    </a:ext>
                  </a:extLst>
                </p:cNvPr>
                <p:cNvSpPr/>
                <p:nvPr/>
              </p:nvSpPr>
              <p:spPr>
                <a:xfrm>
                  <a:off x="2881816" y="2017412"/>
                  <a:ext cx="96532" cy="177334"/>
                </a:xfrm>
                <a:custGeom>
                  <a:avLst/>
                  <a:gdLst/>
                  <a:ahLst/>
                  <a:cxnLst/>
                  <a:rect l="l" t="t" r="r" b="b"/>
                  <a:pathLst>
                    <a:path w="3676" h="6753" extrusionOk="0">
                      <a:moveTo>
                        <a:pt x="3675" y="0"/>
                      </a:moveTo>
                      <a:lnTo>
                        <a:pt x="106" y="2536"/>
                      </a:lnTo>
                      <a:cubicBezTo>
                        <a:pt x="10" y="2594"/>
                        <a:pt x="0" y="2718"/>
                        <a:pt x="58" y="2804"/>
                      </a:cubicBezTo>
                      <a:lnTo>
                        <a:pt x="3063" y="6680"/>
                      </a:lnTo>
                      <a:cubicBezTo>
                        <a:pt x="3101" y="6729"/>
                        <a:pt x="3153" y="6753"/>
                        <a:pt x="3208" y="6753"/>
                      </a:cubicBezTo>
                      <a:cubicBezTo>
                        <a:pt x="3250" y="6753"/>
                        <a:pt x="3293" y="6738"/>
                        <a:pt x="3331" y="6709"/>
                      </a:cubicBezTo>
                      <a:lnTo>
                        <a:pt x="3675" y="6441"/>
                      </a:lnTo>
                      <a:lnTo>
                        <a:pt x="3675"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858;p86">
                  <a:extLst>
                    <a:ext uri="{FF2B5EF4-FFF2-40B4-BE49-F238E27FC236}">
                      <a16:creationId xmlns:a16="http://schemas.microsoft.com/office/drawing/2014/main" id="{2CB419F5-D32B-6EEA-6B64-3F312FAA2F20}"/>
                    </a:ext>
                  </a:extLst>
                </p:cNvPr>
                <p:cNvSpPr/>
                <p:nvPr/>
              </p:nvSpPr>
              <p:spPr>
                <a:xfrm>
                  <a:off x="2947650" y="2150603"/>
                  <a:ext cx="30698" cy="44196"/>
                </a:xfrm>
                <a:custGeom>
                  <a:avLst/>
                  <a:gdLst/>
                  <a:ahLst/>
                  <a:cxnLst/>
                  <a:rect l="l" t="t" r="r" b="b"/>
                  <a:pathLst>
                    <a:path w="1169" h="1683" extrusionOk="0">
                      <a:moveTo>
                        <a:pt x="1168" y="0"/>
                      </a:moveTo>
                      <a:lnTo>
                        <a:pt x="1" y="890"/>
                      </a:lnTo>
                      <a:lnTo>
                        <a:pt x="556" y="1608"/>
                      </a:lnTo>
                      <a:cubicBezTo>
                        <a:pt x="595" y="1658"/>
                        <a:pt x="650" y="1683"/>
                        <a:pt x="707" y="1683"/>
                      </a:cubicBezTo>
                      <a:cubicBezTo>
                        <a:pt x="747" y="1683"/>
                        <a:pt x="788" y="1670"/>
                        <a:pt x="824" y="1646"/>
                      </a:cubicBezTo>
                      <a:lnTo>
                        <a:pt x="1168" y="1369"/>
                      </a:lnTo>
                      <a:lnTo>
                        <a:pt x="1168"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59;p86">
                  <a:extLst>
                    <a:ext uri="{FF2B5EF4-FFF2-40B4-BE49-F238E27FC236}">
                      <a16:creationId xmlns:a16="http://schemas.microsoft.com/office/drawing/2014/main" id="{DAE20E70-AD79-82D1-4AA1-2FA30647E6DD}"/>
                    </a:ext>
                  </a:extLst>
                </p:cNvPr>
                <p:cNvSpPr/>
                <p:nvPr/>
              </p:nvSpPr>
              <p:spPr>
                <a:xfrm>
                  <a:off x="2818976" y="2136029"/>
                  <a:ext cx="124682" cy="83034"/>
                </a:xfrm>
                <a:custGeom>
                  <a:avLst/>
                  <a:gdLst/>
                  <a:ahLst/>
                  <a:cxnLst/>
                  <a:rect l="l" t="t" r="r" b="b"/>
                  <a:pathLst>
                    <a:path w="4748" h="3162" extrusionOk="0">
                      <a:moveTo>
                        <a:pt x="546" y="0"/>
                      </a:moveTo>
                      <a:lnTo>
                        <a:pt x="1" y="1005"/>
                      </a:lnTo>
                      <a:lnTo>
                        <a:pt x="3829" y="3092"/>
                      </a:lnTo>
                      <a:cubicBezTo>
                        <a:pt x="3916" y="3139"/>
                        <a:pt x="4009" y="3162"/>
                        <a:pt x="4101" y="3162"/>
                      </a:cubicBezTo>
                      <a:cubicBezTo>
                        <a:pt x="4303" y="3162"/>
                        <a:pt x="4499" y="3053"/>
                        <a:pt x="4604" y="2862"/>
                      </a:cubicBezTo>
                      <a:cubicBezTo>
                        <a:pt x="4748" y="2584"/>
                        <a:pt x="4652" y="2240"/>
                        <a:pt x="4374" y="2087"/>
                      </a:cubicBezTo>
                      <a:lnTo>
                        <a:pt x="546"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60;p86">
                  <a:extLst>
                    <a:ext uri="{FF2B5EF4-FFF2-40B4-BE49-F238E27FC236}">
                      <a16:creationId xmlns:a16="http://schemas.microsoft.com/office/drawing/2014/main" id="{530F7A81-74BA-EE05-C937-CEF26AFD542C}"/>
                    </a:ext>
                  </a:extLst>
                </p:cNvPr>
                <p:cNvSpPr/>
                <p:nvPr/>
              </p:nvSpPr>
              <p:spPr>
                <a:xfrm>
                  <a:off x="2867741" y="2177730"/>
                  <a:ext cx="73160" cy="41360"/>
                </a:xfrm>
                <a:custGeom>
                  <a:avLst/>
                  <a:gdLst/>
                  <a:ahLst/>
                  <a:cxnLst/>
                  <a:rect l="l" t="t" r="r" b="b"/>
                  <a:pathLst>
                    <a:path w="2786" h="1575" extrusionOk="0">
                      <a:moveTo>
                        <a:pt x="240" y="1"/>
                      </a:moveTo>
                      <a:lnTo>
                        <a:pt x="1" y="432"/>
                      </a:lnTo>
                      <a:lnTo>
                        <a:pt x="1972" y="1504"/>
                      </a:lnTo>
                      <a:cubicBezTo>
                        <a:pt x="2058" y="1552"/>
                        <a:pt x="2152" y="1575"/>
                        <a:pt x="2244" y="1575"/>
                      </a:cubicBezTo>
                      <a:cubicBezTo>
                        <a:pt x="2478" y="1575"/>
                        <a:pt x="2703" y="1428"/>
                        <a:pt x="2785" y="1188"/>
                      </a:cubicBezTo>
                      <a:lnTo>
                        <a:pt x="2785" y="1188"/>
                      </a:lnTo>
                      <a:cubicBezTo>
                        <a:pt x="2729" y="1205"/>
                        <a:pt x="2672" y="1214"/>
                        <a:pt x="2615" y="1214"/>
                      </a:cubicBezTo>
                      <a:cubicBezTo>
                        <a:pt x="2517" y="1214"/>
                        <a:pt x="2421" y="1188"/>
                        <a:pt x="2336" y="1140"/>
                      </a:cubicBezTo>
                      <a:lnTo>
                        <a:pt x="240" y="1"/>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61;p86">
                  <a:extLst>
                    <a:ext uri="{FF2B5EF4-FFF2-40B4-BE49-F238E27FC236}">
                      <a16:creationId xmlns:a16="http://schemas.microsoft.com/office/drawing/2014/main" id="{251CCC7C-A582-0903-0174-E0489A744A37}"/>
                    </a:ext>
                  </a:extLst>
                </p:cNvPr>
                <p:cNvSpPr/>
                <p:nvPr/>
              </p:nvSpPr>
              <p:spPr>
                <a:xfrm>
                  <a:off x="2795867" y="2157641"/>
                  <a:ext cx="124919" cy="82798"/>
                </a:xfrm>
                <a:custGeom>
                  <a:avLst/>
                  <a:gdLst/>
                  <a:ahLst/>
                  <a:cxnLst/>
                  <a:rect l="l" t="t" r="r" b="b"/>
                  <a:pathLst>
                    <a:path w="4757" h="3153" extrusionOk="0">
                      <a:moveTo>
                        <a:pt x="546" y="0"/>
                      </a:moveTo>
                      <a:lnTo>
                        <a:pt x="0" y="996"/>
                      </a:lnTo>
                      <a:lnTo>
                        <a:pt x="3829" y="3082"/>
                      </a:lnTo>
                      <a:cubicBezTo>
                        <a:pt x="3916" y="3130"/>
                        <a:pt x="4010" y="3153"/>
                        <a:pt x="4102" y="3153"/>
                      </a:cubicBezTo>
                      <a:cubicBezTo>
                        <a:pt x="4304" y="3153"/>
                        <a:pt x="4499" y="3046"/>
                        <a:pt x="4604" y="2862"/>
                      </a:cubicBezTo>
                      <a:cubicBezTo>
                        <a:pt x="4757" y="2584"/>
                        <a:pt x="4652" y="2240"/>
                        <a:pt x="4374" y="2087"/>
                      </a:cubicBezTo>
                      <a:lnTo>
                        <a:pt x="546"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62;p86">
                  <a:extLst>
                    <a:ext uri="{FF2B5EF4-FFF2-40B4-BE49-F238E27FC236}">
                      <a16:creationId xmlns:a16="http://schemas.microsoft.com/office/drawing/2014/main" id="{8EB2D081-A7F7-847B-5C30-ECF48859560C}"/>
                    </a:ext>
                  </a:extLst>
                </p:cNvPr>
                <p:cNvSpPr/>
                <p:nvPr/>
              </p:nvSpPr>
              <p:spPr>
                <a:xfrm>
                  <a:off x="2852667" y="2204620"/>
                  <a:ext cx="65099" cy="35845"/>
                </a:xfrm>
                <a:custGeom>
                  <a:avLst/>
                  <a:gdLst/>
                  <a:ahLst/>
                  <a:cxnLst/>
                  <a:rect l="l" t="t" r="r" b="b"/>
                  <a:pathLst>
                    <a:path w="2479" h="1365" extrusionOk="0">
                      <a:moveTo>
                        <a:pt x="220" y="1"/>
                      </a:moveTo>
                      <a:lnTo>
                        <a:pt x="0" y="384"/>
                      </a:lnTo>
                      <a:lnTo>
                        <a:pt x="1666" y="1293"/>
                      </a:lnTo>
                      <a:cubicBezTo>
                        <a:pt x="1752" y="1342"/>
                        <a:pt x="1845" y="1364"/>
                        <a:pt x="1937" y="1364"/>
                      </a:cubicBezTo>
                      <a:cubicBezTo>
                        <a:pt x="2171" y="1364"/>
                        <a:pt x="2397" y="1218"/>
                        <a:pt x="2479" y="977"/>
                      </a:cubicBezTo>
                      <a:lnTo>
                        <a:pt x="2479" y="977"/>
                      </a:lnTo>
                      <a:cubicBezTo>
                        <a:pt x="2405" y="1012"/>
                        <a:pt x="2325" y="1029"/>
                        <a:pt x="2245" y="1029"/>
                      </a:cubicBezTo>
                      <a:cubicBezTo>
                        <a:pt x="2150" y="1029"/>
                        <a:pt x="2055" y="1005"/>
                        <a:pt x="1972" y="958"/>
                      </a:cubicBezTo>
                      <a:lnTo>
                        <a:pt x="220" y="1"/>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63;p86">
                  <a:extLst>
                    <a:ext uri="{FF2B5EF4-FFF2-40B4-BE49-F238E27FC236}">
                      <a16:creationId xmlns:a16="http://schemas.microsoft.com/office/drawing/2014/main" id="{169BFE1E-21E0-CDA6-1C84-02A52FA9B123}"/>
                    </a:ext>
                  </a:extLst>
                </p:cNvPr>
                <p:cNvSpPr/>
                <p:nvPr/>
              </p:nvSpPr>
              <p:spPr>
                <a:xfrm>
                  <a:off x="2772732" y="2178990"/>
                  <a:ext cx="124945" cy="83060"/>
                </a:xfrm>
                <a:custGeom>
                  <a:avLst/>
                  <a:gdLst/>
                  <a:ahLst/>
                  <a:cxnLst/>
                  <a:rect l="l" t="t" r="r" b="b"/>
                  <a:pathLst>
                    <a:path w="4758" h="3163" extrusionOk="0">
                      <a:moveTo>
                        <a:pt x="546" y="1"/>
                      </a:moveTo>
                      <a:lnTo>
                        <a:pt x="1" y="1006"/>
                      </a:lnTo>
                      <a:lnTo>
                        <a:pt x="3829" y="3092"/>
                      </a:lnTo>
                      <a:cubicBezTo>
                        <a:pt x="3916" y="3140"/>
                        <a:pt x="4009" y="3163"/>
                        <a:pt x="4101" y="3163"/>
                      </a:cubicBezTo>
                      <a:cubicBezTo>
                        <a:pt x="4303" y="3163"/>
                        <a:pt x="4499" y="3053"/>
                        <a:pt x="4604" y="2862"/>
                      </a:cubicBezTo>
                      <a:cubicBezTo>
                        <a:pt x="4757" y="2585"/>
                        <a:pt x="4652" y="2240"/>
                        <a:pt x="4375" y="2097"/>
                      </a:cubicBezTo>
                      <a:lnTo>
                        <a:pt x="546"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864;p86">
                  <a:extLst>
                    <a:ext uri="{FF2B5EF4-FFF2-40B4-BE49-F238E27FC236}">
                      <a16:creationId xmlns:a16="http://schemas.microsoft.com/office/drawing/2014/main" id="{1D93D72D-1B48-8689-D4E5-DB028790F68A}"/>
                    </a:ext>
                  </a:extLst>
                </p:cNvPr>
                <p:cNvSpPr/>
                <p:nvPr/>
              </p:nvSpPr>
              <p:spPr>
                <a:xfrm>
                  <a:off x="2837594" y="2231011"/>
                  <a:ext cx="56800" cy="31013"/>
                </a:xfrm>
                <a:custGeom>
                  <a:avLst/>
                  <a:gdLst/>
                  <a:ahLst/>
                  <a:cxnLst/>
                  <a:rect l="l" t="t" r="r" b="b"/>
                  <a:pathLst>
                    <a:path w="2163" h="1181" extrusionOk="0">
                      <a:moveTo>
                        <a:pt x="211" y="1"/>
                      </a:moveTo>
                      <a:lnTo>
                        <a:pt x="0" y="365"/>
                      </a:lnTo>
                      <a:lnTo>
                        <a:pt x="1359" y="1111"/>
                      </a:lnTo>
                      <a:cubicBezTo>
                        <a:pt x="1445" y="1158"/>
                        <a:pt x="1539" y="1181"/>
                        <a:pt x="1631" y="1181"/>
                      </a:cubicBezTo>
                      <a:cubicBezTo>
                        <a:pt x="1856" y="1181"/>
                        <a:pt x="2075" y="1048"/>
                        <a:pt x="2163" y="824"/>
                      </a:cubicBezTo>
                      <a:lnTo>
                        <a:pt x="2163" y="824"/>
                      </a:lnTo>
                      <a:cubicBezTo>
                        <a:pt x="2092" y="853"/>
                        <a:pt x="2019" y="868"/>
                        <a:pt x="1946" y="868"/>
                      </a:cubicBezTo>
                      <a:cubicBezTo>
                        <a:pt x="1853" y="868"/>
                        <a:pt x="1761" y="844"/>
                        <a:pt x="1675" y="795"/>
                      </a:cubicBezTo>
                      <a:lnTo>
                        <a:pt x="211" y="1"/>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865;p86">
                  <a:extLst>
                    <a:ext uri="{FF2B5EF4-FFF2-40B4-BE49-F238E27FC236}">
                      <a16:creationId xmlns:a16="http://schemas.microsoft.com/office/drawing/2014/main" id="{0D58AD92-5B91-BB05-FF7A-80ED7A7CDC8C}"/>
                    </a:ext>
                  </a:extLst>
                </p:cNvPr>
                <p:cNvSpPr/>
                <p:nvPr/>
              </p:nvSpPr>
              <p:spPr>
                <a:xfrm>
                  <a:off x="2749623" y="2200602"/>
                  <a:ext cx="124919" cy="82955"/>
                </a:xfrm>
                <a:custGeom>
                  <a:avLst/>
                  <a:gdLst/>
                  <a:ahLst/>
                  <a:cxnLst/>
                  <a:rect l="l" t="t" r="r" b="b"/>
                  <a:pathLst>
                    <a:path w="4757" h="3159" extrusionOk="0">
                      <a:moveTo>
                        <a:pt x="546" y="1"/>
                      </a:moveTo>
                      <a:lnTo>
                        <a:pt x="0" y="996"/>
                      </a:lnTo>
                      <a:lnTo>
                        <a:pt x="3829" y="3092"/>
                      </a:lnTo>
                      <a:cubicBezTo>
                        <a:pt x="3915" y="3137"/>
                        <a:pt x="4008" y="3158"/>
                        <a:pt x="4100" y="3158"/>
                      </a:cubicBezTo>
                      <a:cubicBezTo>
                        <a:pt x="4302" y="3158"/>
                        <a:pt x="4498" y="3053"/>
                        <a:pt x="4604" y="2862"/>
                      </a:cubicBezTo>
                      <a:cubicBezTo>
                        <a:pt x="4757" y="2585"/>
                        <a:pt x="4652" y="2240"/>
                        <a:pt x="4374" y="2087"/>
                      </a:cubicBezTo>
                      <a:lnTo>
                        <a:pt x="546"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866;p86">
                  <a:extLst>
                    <a:ext uri="{FF2B5EF4-FFF2-40B4-BE49-F238E27FC236}">
                      <a16:creationId xmlns:a16="http://schemas.microsoft.com/office/drawing/2014/main" id="{521CAD6C-4184-331D-54E9-2AA6A6544C3A}"/>
                    </a:ext>
                  </a:extLst>
                </p:cNvPr>
                <p:cNvSpPr/>
                <p:nvPr/>
              </p:nvSpPr>
              <p:spPr>
                <a:xfrm>
                  <a:off x="2822495" y="2255906"/>
                  <a:ext cx="49054" cy="27494"/>
                </a:xfrm>
                <a:custGeom>
                  <a:avLst/>
                  <a:gdLst/>
                  <a:ahLst/>
                  <a:cxnLst/>
                  <a:rect l="l" t="t" r="r" b="b"/>
                  <a:pathLst>
                    <a:path w="1868" h="1047" extrusionOk="0">
                      <a:moveTo>
                        <a:pt x="240" y="0"/>
                      </a:moveTo>
                      <a:lnTo>
                        <a:pt x="1" y="402"/>
                      </a:lnTo>
                      <a:lnTo>
                        <a:pt x="1054" y="976"/>
                      </a:lnTo>
                      <a:cubicBezTo>
                        <a:pt x="1140" y="1024"/>
                        <a:pt x="1234" y="1047"/>
                        <a:pt x="1326" y="1047"/>
                      </a:cubicBezTo>
                      <a:cubicBezTo>
                        <a:pt x="1528" y="1047"/>
                        <a:pt x="1724" y="938"/>
                        <a:pt x="1829" y="747"/>
                      </a:cubicBezTo>
                      <a:cubicBezTo>
                        <a:pt x="1848" y="728"/>
                        <a:pt x="1857" y="699"/>
                        <a:pt x="1867" y="670"/>
                      </a:cubicBezTo>
                      <a:lnTo>
                        <a:pt x="1867" y="670"/>
                      </a:lnTo>
                      <a:cubicBezTo>
                        <a:pt x="1801" y="695"/>
                        <a:pt x="1732" y="707"/>
                        <a:pt x="1663" y="707"/>
                      </a:cubicBezTo>
                      <a:cubicBezTo>
                        <a:pt x="1572" y="707"/>
                        <a:pt x="1480" y="685"/>
                        <a:pt x="1398" y="642"/>
                      </a:cubicBezTo>
                      <a:lnTo>
                        <a:pt x="240" y="0"/>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867;p86">
                  <a:extLst>
                    <a:ext uri="{FF2B5EF4-FFF2-40B4-BE49-F238E27FC236}">
                      <a16:creationId xmlns:a16="http://schemas.microsoft.com/office/drawing/2014/main" id="{E31B875B-FC11-5A9A-B9A9-16A1E6906255}"/>
                    </a:ext>
                  </a:extLst>
                </p:cNvPr>
                <p:cNvSpPr/>
                <p:nvPr/>
              </p:nvSpPr>
              <p:spPr>
                <a:xfrm>
                  <a:off x="2673968" y="2097059"/>
                  <a:ext cx="159109" cy="144036"/>
                </a:xfrm>
                <a:custGeom>
                  <a:avLst/>
                  <a:gdLst/>
                  <a:ahLst/>
                  <a:cxnLst/>
                  <a:rect l="l" t="t" r="r" b="b"/>
                  <a:pathLst>
                    <a:path w="6059" h="5485" extrusionOk="0">
                      <a:moveTo>
                        <a:pt x="1896" y="1"/>
                      </a:moveTo>
                      <a:lnTo>
                        <a:pt x="1" y="3418"/>
                      </a:lnTo>
                      <a:lnTo>
                        <a:pt x="3877" y="5485"/>
                      </a:lnTo>
                      <a:lnTo>
                        <a:pt x="6059" y="1484"/>
                      </a:lnTo>
                      <a:lnTo>
                        <a:pt x="4145" y="680"/>
                      </a:lnTo>
                      <a:cubicBezTo>
                        <a:pt x="4106" y="661"/>
                        <a:pt x="4078" y="661"/>
                        <a:pt x="4039" y="661"/>
                      </a:cubicBezTo>
                      <a:lnTo>
                        <a:pt x="3274" y="757"/>
                      </a:lnTo>
                      <a:cubicBezTo>
                        <a:pt x="3226" y="757"/>
                        <a:pt x="3188" y="747"/>
                        <a:pt x="3149" y="728"/>
                      </a:cubicBezTo>
                      <a:lnTo>
                        <a:pt x="1896"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868;p86">
                  <a:extLst>
                    <a:ext uri="{FF2B5EF4-FFF2-40B4-BE49-F238E27FC236}">
                      <a16:creationId xmlns:a16="http://schemas.microsoft.com/office/drawing/2014/main" id="{01928B80-B12E-1C29-A9C6-6277391B99F5}"/>
                    </a:ext>
                  </a:extLst>
                </p:cNvPr>
                <p:cNvSpPr/>
                <p:nvPr/>
              </p:nvSpPr>
              <p:spPr>
                <a:xfrm>
                  <a:off x="2659157" y="2039261"/>
                  <a:ext cx="98528" cy="170191"/>
                </a:xfrm>
                <a:custGeom>
                  <a:avLst/>
                  <a:gdLst/>
                  <a:ahLst/>
                  <a:cxnLst/>
                  <a:rect l="l" t="t" r="r" b="b"/>
                  <a:pathLst>
                    <a:path w="3752" h="6481" extrusionOk="0">
                      <a:moveTo>
                        <a:pt x="0" y="1"/>
                      </a:moveTo>
                      <a:lnTo>
                        <a:pt x="0" y="5810"/>
                      </a:lnTo>
                      <a:lnTo>
                        <a:pt x="1101" y="6451"/>
                      </a:lnTo>
                      <a:cubicBezTo>
                        <a:pt x="1133" y="6471"/>
                        <a:pt x="1170" y="6480"/>
                        <a:pt x="1207" y="6480"/>
                      </a:cubicBezTo>
                      <a:cubicBezTo>
                        <a:pt x="1279" y="6480"/>
                        <a:pt x="1350" y="6444"/>
                        <a:pt x="1388" y="6375"/>
                      </a:cubicBezTo>
                      <a:lnTo>
                        <a:pt x="3694" y="2384"/>
                      </a:lnTo>
                      <a:cubicBezTo>
                        <a:pt x="3752" y="2288"/>
                        <a:pt x="3713" y="2154"/>
                        <a:pt x="3618" y="2097"/>
                      </a:cubicBezTo>
                      <a:lnTo>
                        <a:pt x="0" y="1"/>
                      </a:lnTo>
                      <a:close/>
                    </a:path>
                  </a:pathLst>
                </a:custGeom>
                <a:solidFill>
                  <a:srgbClr val="F4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869;p86">
                  <a:extLst>
                    <a:ext uri="{FF2B5EF4-FFF2-40B4-BE49-F238E27FC236}">
                      <a16:creationId xmlns:a16="http://schemas.microsoft.com/office/drawing/2014/main" id="{B7E26CD1-6B08-B563-A4B8-6F2E1CD0C81C}"/>
                    </a:ext>
                  </a:extLst>
                </p:cNvPr>
                <p:cNvSpPr/>
                <p:nvPr/>
              </p:nvSpPr>
              <p:spPr>
                <a:xfrm>
                  <a:off x="2659157" y="2039261"/>
                  <a:ext cx="75918" cy="159109"/>
                </a:xfrm>
                <a:custGeom>
                  <a:avLst/>
                  <a:gdLst/>
                  <a:ahLst/>
                  <a:cxnLst/>
                  <a:rect l="l" t="t" r="r" b="b"/>
                  <a:pathLst>
                    <a:path w="2891" h="6059" extrusionOk="0">
                      <a:moveTo>
                        <a:pt x="0" y="1"/>
                      </a:moveTo>
                      <a:lnTo>
                        <a:pt x="0" y="5810"/>
                      </a:lnTo>
                      <a:lnTo>
                        <a:pt x="431" y="6059"/>
                      </a:lnTo>
                      <a:lnTo>
                        <a:pt x="2890" y="1676"/>
                      </a:lnTo>
                      <a:lnTo>
                        <a:pt x="0" y="1"/>
                      </a:ln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870;p86">
                  <a:extLst>
                    <a:ext uri="{FF2B5EF4-FFF2-40B4-BE49-F238E27FC236}">
                      <a16:creationId xmlns:a16="http://schemas.microsoft.com/office/drawing/2014/main" id="{2E63952A-7FCD-CE2E-0232-66BD2CF45DF8}"/>
                    </a:ext>
                  </a:extLst>
                </p:cNvPr>
                <p:cNvSpPr/>
                <p:nvPr/>
              </p:nvSpPr>
              <p:spPr>
                <a:xfrm>
                  <a:off x="2659157" y="2159138"/>
                  <a:ext cx="47268" cy="50314"/>
                </a:xfrm>
                <a:custGeom>
                  <a:avLst/>
                  <a:gdLst/>
                  <a:ahLst/>
                  <a:cxnLst/>
                  <a:rect l="l" t="t" r="r" b="b"/>
                  <a:pathLst>
                    <a:path w="1800" h="1916" extrusionOk="0">
                      <a:moveTo>
                        <a:pt x="0" y="1"/>
                      </a:moveTo>
                      <a:lnTo>
                        <a:pt x="0" y="1245"/>
                      </a:lnTo>
                      <a:lnTo>
                        <a:pt x="1101" y="1886"/>
                      </a:lnTo>
                      <a:cubicBezTo>
                        <a:pt x="1133" y="1906"/>
                        <a:pt x="1170" y="1915"/>
                        <a:pt x="1207" y="1915"/>
                      </a:cubicBezTo>
                      <a:cubicBezTo>
                        <a:pt x="1279" y="1915"/>
                        <a:pt x="1350" y="1879"/>
                        <a:pt x="1388" y="1810"/>
                      </a:cubicBezTo>
                      <a:lnTo>
                        <a:pt x="1799" y="1092"/>
                      </a:lnTo>
                      <a:lnTo>
                        <a:pt x="0" y="1"/>
                      </a:lnTo>
                      <a:close/>
                    </a:path>
                  </a:pathLst>
                </a:custGeom>
                <a:solidFill>
                  <a:srgbClr val="E8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871;p86">
                  <a:extLst>
                    <a:ext uri="{FF2B5EF4-FFF2-40B4-BE49-F238E27FC236}">
                      <a16:creationId xmlns:a16="http://schemas.microsoft.com/office/drawing/2014/main" id="{5241277A-3423-7EE2-5B5C-081D28D7C1BA}"/>
                    </a:ext>
                  </a:extLst>
                </p:cNvPr>
                <p:cNvSpPr/>
                <p:nvPr/>
              </p:nvSpPr>
              <p:spPr>
                <a:xfrm>
                  <a:off x="2659157" y="2159138"/>
                  <a:ext cx="24894" cy="39232"/>
                </a:xfrm>
                <a:custGeom>
                  <a:avLst/>
                  <a:gdLst/>
                  <a:ahLst/>
                  <a:cxnLst/>
                  <a:rect l="l" t="t" r="r" b="b"/>
                  <a:pathLst>
                    <a:path w="948" h="1494" extrusionOk="0">
                      <a:moveTo>
                        <a:pt x="0" y="1"/>
                      </a:moveTo>
                      <a:lnTo>
                        <a:pt x="0" y="1245"/>
                      </a:lnTo>
                      <a:lnTo>
                        <a:pt x="431" y="1494"/>
                      </a:lnTo>
                      <a:lnTo>
                        <a:pt x="948" y="575"/>
                      </a:lnTo>
                      <a:lnTo>
                        <a:pt x="0" y="1"/>
                      </a:ln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872;p86">
                  <a:extLst>
                    <a:ext uri="{FF2B5EF4-FFF2-40B4-BE49-F238E27FC236}">
                      <a16:creationId xmlns:a16="http://schemas.microsoft.com/office/drawing/2014/main" id="{298000ED-289A-497E-42E3-0AE868685B95}"/>
                    </a:ext>
                  </a:extLst>
                </p:cNvPr>
                <p:cNvSpPr/>
                <p:nvPr/>
              </p:nvSpPr>
              <p:spPr>
                <a:xfrm>
                  <a:off x="2706898" y="2179463"/>
                  <a:ext cx="67121" cy="53859"/>
                </a:xfrm>
                <a:custGeom>
                  <a:avLst/>
                  <a:gdLst/>
                  <a:ahLst/>
                  <a:cxnLst/>
                  <a:rect l="l" t="t" r="r" b="b"/>
                  <a:pathLst>
                    <a:path w="2556" h="2051" extrusionOk="0">
                      <a:moveTo>
                        <a:pt x="1902" y="1"/>
                      </a:moveTo>
                      <a:cubicBezTo>
                        <a:pt x="1788" y="1"/>
                        <a:pt x="1672" y="35"/>
                        <a:pt x="1570" y="107"/>
                      </a:cubicBezTo>
                      <a:lnTo>
                        <a:pt x="316" y="1016"/>
                      </a:lnTo>
                      <a:cubicBezTo>
                        <a:pt x="58" y="1198"/>
                        <a:pt x="1" y="1562"/>
                        <a:pt x="192" y="1811"/>
                      </a:cubicBezTo>
                      <a:cubicBezTo>
                        <a:pt x="302" y="1968"/>
                        <a:pt x="477" y="2051"/>
                        <a:pt x="654" y="2051"/>
                      </a:cubicBezTo>
                      <a:cubicBezTo>
                        <a:pt x="769" y="2051"/>
                        <a:pt x="885" y="2016"/>
                        <a:pt x="986" y="1945"/>
                      </a:cubicBezTo>
                      <a:lnTo>
                        <a:pt x="2240" y="1045"/>
                      </a:lnTo>
                      <a:cubicBezTo>
                        <a:pt x="2508" y="854"/>
                        <a:pt x="2556" y="490"/>
                        <a:pt x="2364" y="232"/>
                      </a:cubicBezTo>
                      <a:cubicBezTo>
                        <a:pt x="2249" y="81"/>
                        <a:pt x="2077" y="1"/>
                        <a:pt x="1902" y="1"/>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873;p86">
                  <a:extLst>
                    <a:ext uri="{FF2B5EF4-FFF2-40B4-BE49-F238E27FC236}">
                      <a16:creationId xmlns:a16="http://schemas.microsoft.com/office/drawing/2014/main" id="{B46CED44-C4D2-D30A-57FB-1D162CB2D2B0}"/>
                    </a:ext>
                  </a:extLst>
                </p:cNvPr>
                <p:cNvSpPr/>
                <p:nvPr/>
              </p:nvSpPr>
              <p:spPr>
                <a:xfrm>
                  <a:off x="2710154" y="2180513"/>
                  <a:ext cx="63864" cy="52914"/>
                </a:xfrm>
                <a:custGeom>
                  <a:avLst/>
                  <a:gdLst/>
                  <a:ahLst/>
                  <a:cxnLst/>
                  <a:rect l="l" t="t" r="r" b="b"/>
                  <a:pathLst>
                    <a:path w="2432" h="2015" extrusionOk="0">
                      <a:moveTo>
                        <a:pt x="2001" y="0"/>
                      </a:moveTo>
                      <a:lnTo>
                        <a:pt x="2001" y="0"/>
                      </a:lnTo>
                      <a:cubicBezTo>
                        <a:pt x="2097" y="249"/>
                        <a:pt x="2011" y="527"/>
                        <a:pt x="1800" y="680"/>
                      </a:cubicBezTo>
                      <a:lnTo>
                        <a:pt x="546" y="1589"/>
                      </a:lnTo>
                      <a:cubicBezTo>
                        <a:pt x="445" y="1661"/>
                        <a:pt x="329" y="1699"/>
                        <a:pt x="211" y="1699"/>
                      </a:cubicBezTo>
                      <a:cubicBezTo>
                        <a:pt x="141" y="1699"/>
                        <a:pt x="69" y="1685"/>
                        <a:pt x="1" y="1656"/>
                      </a:cubicBezTo>
                      <a:lnTo>
                        <a:pt x="1" y="1656"/>
                      </a:lnTo>
                      <a:cubicBezTo>
                        <a:pt x="89" y="1883"/>
                        <a:pt x="303" y="2015"/>
                        <a:pt x="525" y="2015"/>
                      </a:cubicBezTo>
                      <a:cubicBezTo>
                        <a:pt x="640" y="2015"/>
                        <a:pt x="758" y="1980"/>
                        <a:pt x="862" y="1905"/>
                      </a:cubicBezTo>
                      <a:lnTo>
                        <a:pt x="2116" y="1005"/>
                      </a:lnTo>
                      <a:cubicBezTo>
                        <a:pt x="2384" y="814"/>
                        <a:pt x="2432" y="440"/>
                        <a:pt x="2240" y="192"/>
                      </a:cubicBezTo>
                      <a:cubicBezTo>
                        <a:pt x="2173" y="106"/>
                        <a:pt x="2097" y="39"/>
                        <a:pt x="2001"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874;p86">
                  <a:extLst>
                    <a:ext uri="{FF2B5EF4-FFF2-40B4-BE49-F238E27FC236}">
                      <a16:creationId xmlns:a16="http://schemas.microsoft.com/office/drawing/2014/main" id="{BEC0440D-6A6C-4564-40FA-288BB9DB1451}"/>
                    </a:ext>
                  </a:extLst>
                </p:cNvPr>
                <p:cNvSpPr/>
                <p:nvPr/>
              </p:nvSpPr>
              <p:spPr>
                <a:xfrm>
                  <a:off x="2732528" y="2203254"/>
                  <a:ext cx="59847" cy="48528"/>
                </a:xfrm>
                <a:custGeom>
                  <a:avLst/>
                  <a:gdLst/>
                  <a:ahLst/>
                  <a:cxnLst/>
                  <a:rect l="l" t="t" r="r" b="b"/>
                  <a:pathLst>
                    <a:path w="2279" h="1848" extrusionOk="0">
                      <a:moveTo>
                        <a:pt x="1629" y="1"/>
                      </a:moveTo>
                      <a:cubicBezTo>
                        <a:pt x="1512" y="1"/>
                        <a:pt x="1394" y="37"/>
                        <a:pt x="1293" y="110"/>
                      </a:cubicBezTo>
                      <a:lnTo>
                        <a:pt x="326" y="809"/>
                      </a:lnTo>
                      <a:cubicBezTo>
                        <a:pt x="68" y="1000"/>
                        <a:pt x="1" y="1364"/>
                        <a:pt x="192" y="1623"/>
                      </a:cubicBezTo>
                      <a:cubicBezTo>
                        <a:pt x="306" y="1770"/>
                        <a:pt x="473" y="1847"/>
                        <a:pt x="643" y="1847"/>
                      </a:cubicBezTo>
                      <a:cubicBezTo>
                        <a:pt x="759" y="1847"/>
                        <a:pt x="876" y="1811"/>
                        <a:pt x="977" y="1737"/>
                      </a:cubicBezTo>
                      <a:lnTo>
                        <a:pt x="1963" y="1039"/>
                      </a:lnTo>
                      <a:cubicBezTo>
                        <a:pt x="2221" y="847"/>
                        <a:pt x="2278" y="484"/>
                        <a:pt x="2077" y="225"/>
                      </a:cubicBezTo>
                      <a:cubicBezTo>
                        <a:pt x="1969" y="77"/>
                        <a:pt x="1801" y="1"/>
                        <a:pt x="1629" y="1"/>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875;p86">
                  <a:extLst>
                    <a:ext uri="{FF2B5EF4-FFF2-40B4-BE49-F238E27FC236}">
                      <a16:creationId xmlns:a16="http://schemas.microsoft.com/office/drawing/2014/main" id="{B09DE805-BCAC-F8A3-F1FF-63BA2D81B505}"/>
                    </a:ext>
                  </a:extLst>
                </p:cNvPr>
                <p:cNvSpPr/>
                <p:nvPr/>
              </p:nvSpPr>
              <p:spPr>
                <a:xfrm>
                  <a:off x="2735810" y="2204384"/>
                  <a:ext cx="56564" cy="47399"/>
                </a:xfrm>
                <a:custGeom>
                  <a:avLst/>
                  <a:gdLst/>
                  <a:ahLst/>
                  <a:cxnLst/>
                  <a:rect l="l" t="t" r="r" b="b"/>
                  <a:pathLst>
                    <a:path w="2154" h="1805" extrusionOk="0">
                      <a:moveTo>
                        <a:pt x="1713" y="0"/>
                      </a:moveTo>
                      <a:lnTo>
                        <a:pt x="1713" y="0"/>
                      </a:lnTo>
                      <a:cubicBezTo>
                        <a:pt x="1809" y="240"/>
                        <a:pt x="1732" y="517"/>
                        <a:pt x="1522" y="670"/>
                      </a:cubicBezTo>
                      <a:lnTo>
                        <a:pt x="546" y="1379"/>
                      </a:lnTo>
                      <a:cubicBezTo>
                        <a:pt x="444" y="1450"/>
                        <a:pt x="328" y="1488"/>
                        <a:pt x="211" y="1488"/>
                      </a:cubicBezTo>
                      <a:cubicBezTo>
                        <a:pt x="140" y="1488"/>
                        <a:pt x="69" y="1474"/>
                        <a:pt x="0" y="1446"/>
                      </a:cubicBezTo>
                      <a:lnTo>
                        <a:pt x="0" y="1446"/>
                      </a:lnTo>
                      <a:cubicBezTo>
                        <a:pt x="19" y="1493"/>
                        <a:pt x="38" y="1541"/>
                        <a:pt x="67" y="1580"/>
                      </a:cubicBezTo>
                      <a:cubicBezTo>
                        <a:pt x="181" y="1727"/>
                        <a:pt x="348" y="1804"/>
                        <a:pt x="520" y="1804"/>
                      </a:cubicBezTo>
                      <a:cubicBezTo>
                        <a:pt x="637" y="1804"/>
                        <a:pt x="756" y="1768"/>
                        <a:pt x="861" y="1694"/>
                      </a:cubicBezTo>
                      <a:lnTo>
                        <a:pt x="1838" y="996"/>
                      </a:lnTo>
                      <a:cubicBezTo>
                        <a:pt x="2096" y="804"/>
                        <a:pt x="2153" y="441"/>
                        <a:pt x="1952" y="182"/>
                      </a:cubicBezTo>
                      <a:cubicBezTo>
                        <a:pt x="1895" y="106"/>
                        <a:pt x="1809" y="39"/>
                        <a:pt x="1713"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876;p86">
                  <a:extLst>
                    <a:ext uri="{FF2B5EF4-FFF2-40B4-BE49-F238E27FC236}">
                      <a16:creationId xmlns:a16="http://schemas.microsoft.com/office/drawing/2014/main" id="{E40650F2-7C67-672D-12B0-A96744E9AFEF}"/>
                    </a:ext>
                  </a:extLst>
                </p:cNvPr>
                <p:cNvSpPr/>
                <p:nvPr/>
              </p:nvSpPr>
              <p:spPr>
                <a:xfrm>
                  <a:off x="2758158" y="2226967"/>
                  <a:ext cx="52310" cy="43303"/>
                </a:xfrm>
                <a:custGeom>
                  <a:avLst/>
                  <a:gdLst/>
                  <a:ahLst/>
                  <a:cxnLst/>
                  <a:rect l="l" t="t" r="r" b="b"/>
                  <a:pathLst>
                    <a:path w="1992" h="1649" extrusionOk="0">
                      <a:moveTo>
                        <a:pt x="1340" y="1"/>
                      </a:moveTo>
                      <a:cubicBezTo>
                        <a:pt x="1227" y="1"/>
                        <a:pt x="1114" y="35"/>
                        <a:pt x="1015" y="107"/>
                      </a:cubicBezTo>
                      <a:lnTo>
                        <a:pt x="317" y="614"/>
                      </a:lnTo>
                      <a:cubicBezTo>
                        <a:pt x="58" y="796"/>
                        <a:pt x="1" y="1160"/>
                        <a:pt x="183" y="1409"/>
                      </a:cubicBezTo>
                      <a:cubicBezTo>
                        <a:pt x="299" y="1566"/>
                        <a:pt x="475" y="1648"/>
                        <a:pt x="652" y="1648"/>
                      </a:cubicBezTo>
                      <a:cubicBezTo>
                        <a:pt x="766" y="1648"/>
                        <a:pt x="879" y="1614"/>
                        <a:pt x="977" y="1543"/>
                      </a:cubicBezTo>
                      <a:lnTo>
                        <a:pt x="1676" y="1035"/>
                      </a:lnTo>
                      <a:cubicBezTo>
                        <a:pt x="1944" y="844"/>
                        <a:pt x="1991" y="480"/>
                        <a:pt x="1800" y="231"/>
                      </a:cubicBezTo>
                      <a:cubicBezTo>
                        <a:pt x="1684" y="81"/>
                        <a:pt x="1513" y="1"/>
                        <a:pt x="1340" y="1"/>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877;p86">
                  <a:extLst>
                    <a:ext uri="{FF2B5EF4-FFF2-40B4-BE49-F238E27FC236}">
                      <a16:creationId xmlns:a16="http://schemas.microsoft.com/office/drawing/2014/main" id="{30B03E15-8063-1991-EDD9-CC28D6CE0060}"/>
                    </a:ext>
                  </a:extLst>
                </p:cNvPr>
                <p:cNvSpPr/>
                <p:nvPr/>
              </p:nvSpPr>
              <p:spPr>
                <a:xfrm>
                  <a:off x="2761178" y="2228018"/>
                  <a:ext cx="49290" cy="42252"/>
                </a:xfrm>
                <a:custGeom>
                  <a:avLst/>
                  <a:gdLst/>
                  <a:ahLst/>
                  <a:cxnLst/>
                  <a:rect l="l" t="t" r="r" b="b"/>
                  <a:pathLst>
                    <a:path w="1877" h="1609" extrusionOk="0">
                      <a:moveTo>
                        <a:pt x="1417" y="0"/>
                      </a:moveTo>
                      <a:cubicBezTo>
                        <a:pt x="1503" y="230"/>
                        <a:pt x="1417" y="498"/>
                        <a:pt x="1216" y="651"/>
                      </a:cubicBezTo>
                      <a:lnTo>
                        <a:pt x="517" y="1148"/>
                      </a:lnTo>
                      <a:cubicBezTo>
                        <a:pt x="419" y="1222"/>
                        <a:pt x="305" y="1261"/>
                        <a:pt x="190" y="1261"/>
                      </a:cubicBezTo>
                      <a:cubicBezTo>
                        <a:pt x="126" y="1261"/>
                        <a:pt x="62" y="1249"/>
                        <a:pt x="1" y="1225"/>
                      </a:cubicBezTo>
                      <a:lnTo>
                        <a:pt x="1" y="1225"/>
                      </a:lnTo>
                      <a:cubicBezTo>
                        <a:pt x="20" y="1273"/>
                        <a:pt x="39" y="1321"/>
                        <a:pt x="68" y="1369"/>
                      </a:cubicBezTo>
                      <a:cubicBezTo>
                        <a:pt x="184" y="1526"/>
                        <a:pt x="360" y="1608"/>
                        <a:pt x="539" y="1608"/>
                      </a:cubicBezTo>
                      <a:cubicBezTo>
                        <a:pt x="654" y="1608"/>
                        <a:pt x="770" y="1574"/>
                        <a:pt x="872" y="1503"/>
                      </a:cubicBezTo>
                      <a:lnTo>
                        <a:pt x="1561" y="995"/>
                      </a:lnTo>
                      <a:cubicBezTo>
                        <a:pt x="1829" y="804"/>
                        <a:pt x="1876" y="440"/>
                        <a:pt x="1685" y="182"/>
                      </a:cubicBezTo>
                      <a:cubicBezTo>
                        <a:pt x="1618" y="96"/>
                        <a:pt x="1522" y="29"/>
                        <a:pt x="1417"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878;p86">
                  <a:extLst>
                    <a:ext uri="{FF2B5EF4-FFF2-40B4-BE49-F238E27FC236}">
                      <a16:creationId xmlns:a16="http://schemas.microsoft.com/office/drawing/2014/main" id="{E2C1A25F-F7B4-80E8-A9CC-A868DF9D5305}"/>
                    </a:ext>
                  </a:extLst>
                </p:cNvPr>
                <p:cNvSpPr/>
                <p:nvPr/>
              </p:nvSpPr>
              <p:spPr>
                <a:xfrm>
                  <a:off x="2783814" y="2250706"/>
                  <a:ext cx="45010" cy="37919"/>
                </a:xfrm>
                <a:custGeom>
                  <a:avLst/>
                  <a:gdLst/>
                  <a:ahLst/>
                  <a:cxnLst/>
                  <a:rect l="l" t="t" r="r" b="b"/>
                  <a:pathLst>
                    <a:path w="1714" h="1444" extrusionOk="0">
                      <a:moveTo>
                        <a:pt x="1057" y="0"/>
                      </a:moveTo>
                      <a:cubicBezTo>
                        <a:pt x="942" y="0"/>
                        <a:pt x="826" y="34"/>
                        <a:pt x="727" y="103"/>
                      </a:cubicBezTo>
                      <a:lnTo>
                        <a:pt x="316" y="409"/>
                      </a:lnTo>
                      <a:cubicBezTo>
                        <a:pt x="57" y="600"/>
                        <a:pt x="0" y="954"/>
                        <a:pt x="182" y="1203"/>
                      </a:cubicBezTo>
                      <a:cubicBezTo>
                        <a:pt x="298" y="1360"/>
                        <a:pt x="475" y="1443"/>
                        <a:pt x="651" y="1443"/>
                      </a:cubicBezTo>
                      <a:cubicBezTo>
                        <a:pt x="765" y="1443"/>
                        <a:pt x="879" y="1409"/>
                        <a:pt x="976" y="1337"/>
                      </a:cubicBezTo>
                      <a:lnTo>
                        <a:pt x="1397" y="1031"/>
                      </a:lnTo>
                      <a:cubicBezTo>
                        <a:pt x="1656" y="849"/>
                        <a:pt x="1713" y="485"/>
                        <a:pt x="1512" y="227"/>
                      </a:cubicBezTo>
                      <a:cubicBezTo>
                        <a:pt x="1403" y="77"/>
                        <a:pt x="1231" y="0"/>
                        <a:pt x="1057" y="0"/>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879;p86">
                  <a:extLst>
                    <a:ext uri="{FF2B5EF4-FFF2-40B4-BE49-F238E27FC236}">
                      <a16:creationId xmlns:a16="http://schemas.microsoft.com/office/drawing/2014/main" id="{14EC26F3-0098-6E81-9730-8F87331892F9}"/>
                    </a:ext>
                  </a:extLst>
                </p:cNvPr>
                <p:cNvSpPr/>
                <p:nvPr/>
              </p:nvSpPr>
              <p:spPr>
                <a:xfrm>
                  <a:off x="2786807" y="2251888"/>
                  <a:ext cx="42016" cy="36764"/>
                </a:xfrm>
                <a:custGeom>
                  <a:avLst/>
                  <a:gdLst/>
                  <a:ahLst/>
                  <a:cxnLst/>
                  <a:rect l="l" t="t" r="r" b="b"/>
                  <a:pathLst>
                    <a:path w="1600" h="1400" extrusionOk="0">
                      <a:moveTo>
                        <a:pt x="1149" y="0"/>
                      </a:moveTo>
                      <a:lnTo>
                        <a:pt x="1149" y="0"/>
                      </a:lnTo>
                      <a:cubicBezTo>
                        <a:pt x="1245" y="239"/>
                        <a:pt x="1168" y="517"/>
                        <a:pt x="958" y="661"/>
                      </a:cubicBezTo>
                      <a:lnTo>
                        <a:pt x="537" y="967"/>
                      </a:lnTo>
                      <a:cubicBezTo>
                        <a:pt x="442" y="1038"/>
                        <a:pt x="329" y="1072"/>
                        <a:pt x="213" y="1072"/>
                      </a:cubicBezTo>
                      <a:cubicBezTo>
                        <a:pt x="142" y="1072"/>
                        <a:pt x="70" y="1059"/>
                        <a:pt x="1" y="1034"/>
                      </a:cubicBezTo>
                      <a:lnTo>
                        <a:pt x="1" y="1034"/>
                      </a:lnTo>
                      <a:cubicBezTo>
                        <a:pt x="90" y="1263"/>
                        <a:pt x="311" y="1400"/>
                        <a:pt x="537" y="1400"/>
                      </a:cubicBezTo>
                      <a:cubicBezTo>
                        <a:pt x="650" y="1400"/>
                        <a:pt x="763" y="1366"/>
                        <a:pt x="862" y="1292"/>
                      </a:cubicBezTo>
                      <a:lnTo>
                        <a:pt x="1283" y="986"/>
                      </a:lnTo>
                      <a:cubicBezTo>
                        <a:pt x="1542" y="804"/>
                        <a:pt x="1599" y="431"/>
                        <a:pt x="1398" y="182"/>
                      </a:cubicBezTo>
                      <a:cubicBezTo>
                        <a:pt x="1331" y="96"/>
                        <a:pt x="1255" y="38"/>
                        <a:pt x="1149"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880;p86">
                  <a:extLst>
                    <a:ext uri="{FF2B5EF4-FFF2-40B4-BE49-F238E27FC236}">
                      <a16:creationId xmlns:a16="http://schemas.microsoft.com/office/drawing/2014/main" id="{6F8A8608-55D3-DA5C-A81F-6C137EAB4575}"/>
                    </a:ext>
                  </a:extLst>
                </p:cNvPr>
                <p:cNvSpPr/>
                <p:nvPr/>
              </p:nvSpPr>
              <p:spPr>
                <a:xfrm>
                  <a:off x="2788829" y="2102101"/>
                  <a:ext cx="64862" cy="99788"/>
                </a:xfrm>
                <a:custGeom>
                  <a:avLst/>
                  <a:gdLst/>
                  <a:ahLst/>
                  <a:cxnLst/>
                  <a:rect l="l" t="t" r="r" b="b"/>
                  <a:pathLst>
                    <a:path w="2470" h="3800" extrusionOk="0">
                      <a:moveTo>
                        <a:pt x="527" y="0"/>
                      </a:moveTo>
                      <a:cubicBezTo>
                        <a:pt x="441" y="0"/>
                        <a:pt x="364" y="58"/>
                        <a:pt x="345" y="144"/>
                      </a:cubicBezTo>
                      <a:lnTo>
                        <a:pt x="0" y="1522"/>
                      </a:lnTo>
                      <a:lnTo>
                        <a:pt x="0" y="3034"/>
                      </a:lnTo>
                      <a:cubicBezTo>
                        <a:pt x="0" y="3455"/>
                        <a:pt x="345" y="3800"/>
                        <a:pt x="766" y="3800"/>
                      </a:cubicBezTo>
                      <a:cubicBezTo>
                        <a:pt x="1178" y="3800"/>
                        <a:pt x="1522" y="3455"/>
                        <a:pt x="1522" y="3034"/>
                      </a:cubicBezTo>
                      <a:lnTo>
                        <a:pt x="1522" y="1895"/>
                      </a:lnTo>
                      <a:lnTo>
                        <a:pt x="2470" y="0"/>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881;p86">
                  <a:extLst>
                    <a:ext uri="{FF2B5EF4-FFF2-40B4-BE49-F238E27FC236}">
                      <a16:creationId xmlns:a16="http://schemas.microsoft.com/office/drawing/2014/main" id="{1B6BCDEB-B8D8-2666-7E14-C5DC9B0EC8FD}"/>
                    </a:ext>
                  </a:extLst>
                </p:cNvPr>
                <p:cNvSpPr/>
                <p:nvPr/>
              </p:nvSpPr>
              <p:spPr>
                <a:xfrm>
                  <a:off x="2788829" y="2102101"/>
                  <a:ext cx="27415" cy="99788"/>
                </a:xfrm>
                <a:custGeom>
                  <a:avLst/>
                  <a:gdLst/>
                  <a:ahLst/>
                  <a:cxnLst/>
                  <a:rect l="l" t="t" r="r" b="b"/>
                  <a:pathLst>
                    <a:path w="1044" h="3800" extrusionOk="0">
                      <a:moveTo>
                        <a:pt x="527" y="0"/>
                      </a:moveTo>
                      <a:cubicBezTo>
                        <a:pt x="441" y="0"/>
                        <a:pt x="364" y="58"/>
                        <a:pt x="335" y="144"/>
                      </a:cubicBezTo>
                      <a:lnTo>
                        <a:pt x="0" y="1512"/>
                      </a:lnTo>
                      <a:lnTo>
                        <a:pt x="0" y="3034"/>
                      </a:lnTo>
                      <a:cubicBezTo>
                        <a:pt x="0" y="3455"/>
                        <a:pt x="335" y="3800"/>
                        <a:pt x="756" y="3800"/>
                      </a:cubicBezTo>
                      <a:cubicBezTo>
                        <a:pt x="852" y="3800"/>
                        <a:pt x="948" y="3781"/>
                        <a:pt x="1044" y="3742"/>
                      </a:cubicBezTo>
                      <a:cubicBezTo>
                        <a:pt x="756" y="3627"/>
                        <a:pt x="565" y="3350"/>
                        <a:pt x="565" y="3034"/>
                      </a:cubicBezTo>
                      <a:lnTo>
                        <a:pt x="565" y="1522"/>
                      </a:lnTo>
                      <a:lnTo>
                        <a:pt x="948" y="0"/>
                      </a:ln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rup 83">
              <a:extLst>
                <a:ext uri="{FF2B5EF4-FFF2-40B4-BE49-F238E27FC236}">
                  <a16:creationId xmlns:a16="http://schemas.microsoft.com/office/drawing/2014/main" id="{FC1A3064-409E-C963-47CC-7CC121E592BD}"/>
                </a:ext>
              </a:extLst>
            </p:cNvPr>
            <p:cNvGrpSpPr/>
            <p:nvPr/>
          </p:nvGrpSpPr>
          <p:grpSpPr>
            <a:xfrm>
              <a:off x="2378016" y="3712089"/>
              <a:ext cx="2760883" cy="763343"/>
              <a:chOff x="2115750" y="3837181"/>
              <a:chExt cx="2760883" cy="763343"/>
            </a:xfrm>
          </p:grpSpPr>
          <p:sp>
            <p:nvSpPr>
              <p:cNvPr id="85" name="Google Shape;159;p16">
                <a:extLst>
                  <a:ext uri="{FF2B5EF4-FFF2-40B4-BE49-F238E27FC236}">
                    <a16:creationId xmlns:a16="http://schemas.microsoft.com/office/drawing/2014/main" id="{1F8F377B-E359-5A29-FA0D-A2559999E754}"/>
                  </a:ext>
                </a:extLst>
              </p:cNvPr>
              <p:cNvSpPr/>
              <p:nvPr/>
            </p:nvSpPr>
            <p:spPr>
              <a:xfrm>
                <a:off x="2115750" y="3837181"/>
                <a:ext cx="2760883" cy="763343"/>
              </a:xfrm>
              <a:prstGeom prst="roundRect">
                <a:avLst>
                  <a:gd name="adj" fmla="val 50000"/>
                </a:avLst>
              </a:prstGeom>
              <a:gradFill>
                <a:gsLst>
                  <a:gs pos="0">
                    <a:schemeClr val="accent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 name="Google Shape;162;p16">
                <a:extLst>
                  <a:ext uri="{FF2B5EF4-FFF2-40B4-BE49-F238E27FC236}">
                    <a16:creationId xmlns:a16="http://schemas.microsoft.com/office/drawing/2014/main" id="{087846F8-2662-9535-2A57-FB88A6CD2FDA}"/>
                  </a:ext>
                </a:extLst>
              </p:cNvPr>
              <p:cNvSpPr txBox="1"/>
              <p:nvPr/>
            </p:nvSpPr>
            <p:spPr>
              <a:xfrm flipH="1">
                <a:off x="2687522" y="4083761"/>
                <a:ext cx="1942202" cy="23912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1800" dirty="0">
                    <a:solidFill>
                      <a:schemeClr val="tx1"/>
                    </a:solidFill>
                    <a:latin typeface="Fira Sans Extra Condensed SemiBold"/>
                    <a:ea typeface="Fira Sans Extra Condensed SemiBold"/>
                    <a:cs typeface="Fira Sans Extra Condensed SemiBold"/>
                    <a:sym typeface="Fira Sans Extra Condensed SemiBold"/>
                  </a:rPr>
                  <a:t>BOP Kesetaraan</a:t>
                </a:r>
              </a:p>
            </p:txBody>
          </p:sp>
          <p:grpSp>
            <p:nvGrpSpPr>
              <p:cNvPr id="87" name="Google Shape;163;p16">
                <a:extLst>
                  <a:ext uri="{FF2B5EF4-FFF2-40B4-BE49-F238E27FC236}">
                    <a16:creationId xmlns:a16="http://schemas.microsoft.com/office/drawing/2014/main" id="{962CD1F0-345C-F47F-CC74-3460E5D30B60}"/>
                  </a:ext>
                </a:extLst>
              </p:cNvPr>
              <p:cNvGrpSpPr/>
              <p:nvPr/>
            </p:nvGrpSpPr>
            <p:grpSpPr>
              <a:xfrm flipH="1">
                <a:off x="2228376" y="3912607"/>
                <a:ext cx="574559" cy="579922"/>
                <a:chOff x="3802620" y="1176257"/>
                <a:chExt cx="1538872" cy="1539406"/>
              </a:xfrm>
            </p:grpSpPr>
            <p:sp>
              <p:nvSpPr>
                <p:cNvPr id="122" name="Google Shape;164;p16">
                  <a:extLst>
                    <a:ext uri="{FF2B5EF4-FFF2-40B4-BE49-F238E27FC236}">
                      <a16:creationId xmlns:a16="http://schemas.microsoft.com/office/drawing/2014/main" id="{908AA902-5C70-B272-9683-66F45CF95E02}"/>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3" name="Google Shape;165;p16">
                  <a:extLst>
                    <a:ext uri="{FF2B5EF4-FFF2-40B4-BE49-F238E27FC236}">
                      <a16:creationId xmlns:a16="http://schemas.microsoft.com/office/drawing/2014/main" id="{BBD86E84-AA53-71D5-A395-FCA507A76398}"/>
                    </a:ext>
                  </a:extLst>
                </p:cNvPr>
                <p:cNvSpPr/>
                <p:nvPr/>
              </p:nvSpPr>
              <p:spPr>
                <a:xfrm>
                  <a:off x="3872191" y="1246396"/>
                  <a:ext cx="1399727" cy="1399693"/>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grpSp>
          <p:grpSp>
            <p:nvGrpSpPr>
              <p:cNvPr id="88" name="Google Shape;16513;p90">
                <a:extLst>
                  <a:ext uri="{FF2B5EF4-FFF2-40B4-BE49-F238E27FC236}">
                    <a16:creationId xmlns:a16="http://schemas.microsoft.com/office/drawing/2014/main" id="{37CD235F-067B-9607-6D2E-062FF9FF2596}"/>
                  </a:ext>
                </a:extLst>
              </p:cNvPr>
              <p:cNvGrpSpPr/>
              <p:nvPr/>
            </p:nvGrpSpPr>
            <p:grpSpPr>
              <a:xfrm>
                <a:off x="2367744" y="4058618"/>
                <a:ext cx="342343" cy="250270"/>
                <a:chOff x="1324219" y="3399202"/>
                <a:chExt cx="376578" cy="272846"/>
              </a:xfrm>
            </p:grpSpPr>
            <p:sp>
              <p:nvSpPr>
                <p:cNvPr id="89" name="Google Shape;16514;p90">
                  <a:extLst>
                    <a:ext uri="{FF2B5EF4-FFF2-40B4-BE49-F238E27FC236}">
                      <a16:creationId xmlns:a16="http://schemas.microsoft.com/office/drawing/2014/main" id="{EA269565-913D-0F8F-1D03-E4508AA774F1}"/>
                    </a:ext>
                  </a:extLst>
                </p:cNvPr>
                <p:cNvSpPr/>
                <p:nvPr/>
              </p:nvSpPr>
              <p:spPr>
                <a:xfrm>
                  <a:off x="1597458" y="3496066"/>
                  <a:ext cx="30278" cy="66639"/>
                </a:xfrm>
                <a:custGeom>
                  <a:avLst/>
                  <a:gdLst/>
                  <a:ahLst/>
                  <a:cxnLst/>
                  <a:rect l="l" t="t" r="r" b="b"/>
                  <a:pathLst>
                    <a:path w="1155" h="2542" extrusionOk="0">
                      <a:moveTo>
                        <a:pt x="693" y="1"/>
                      </a:moveTo>
                      <a:cubicBezTo>
                        <a:pt x="303" y="1"/>
                        <a:pt x="0" y="318"/>
                        <a:pt x="0" y="693"/>
                      </a:cubicBezTo>
                      <a:lnTo>
                        <a:pt x="0" y="852"/>
                      </a:lnTo>
                      <a:cubicBezTo>
                        <a:pt x="0" y="1054"/>
                        <a:pt x="29" y="1256"/>
                        <a:pt x="101" y="1444"/>
                      </a:cubicBezTo>
                      <a:lnTo>
                        <a:pt x="462" y="2541"/>
                      </a:lnTo>
                      <a:lnTo>
                        <a:pt x="1155" y="2541"/>
                      </a:lnTo>
                      <a:lnTo>
                        <a:pt x="1155" y="1"/>
                      </a:ln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515;p90">
                  <a:extLst>
                    <a:ext uri="{FF2B5EF4-FFF2-40B4-BE49-F238E27FC236}">
                      <a16:creationId xmlns:a16="http://schemas.microsoft.com/office/drawing/2014/main" id="{0156A109-B3DF-F4B1-411B-323D926D1807}"/>
                    </a:ext>
                  </a:extLst>
                </p:cNvPr>
                <p:cNvSpPr/>
                <p:nvPr/>
              </p:nvSpPr>
              <p:spPr>
                <a:xfrm>
                  <a:off x="1609569" y="3490011"/>
                  <a:ext cx="72668" cy="72694"/>
                </a:xfrm>
                <a:custGeom>
                  <a:avLst/>
                  <a:gdLst/>
                  <a:ahLst/>
                  <a:cxnLst/>
                  <a:rect l="l" t="t" r="r" b="b"/>
                  <a:pathLst>
                    <a:path w="2772" h="2773" extrusionOk="0">
                      <a:moveTo>
                        <a:pt x="693" y="1"/>
                      </a:moveTo>
                      <a:cubicBezTo>
                        <a:pt x="303" y="1"/>
                        <a:pt x="0" y="304"/>
                        <a:pt x="0" y="693"/>
                      </a:cubicBezTo>
                      <a:cubicBezTo>
                        <a:pt x="0" y="939"/>
                        <a:pt x="202" y="1155"/>
                        <a:pt x="462" y="1155"/>
                      </a:cubicBezTo>
                      <a:lnTo>
                        <a:pt x="2310" y="2772"/>
                      </a:lnTo>
                      <a:lnTo>
                        <a:pt x="2700" y="1401"/>
                      </a:lnTo>
                      <a:cubicBezTo>
                        <a:pt x="2757" y="1242"/>
                        <a:pt x="2772" y="1069"/>
                        <a:pt x="2772" y="896"/>
                      </a:cubicBezTo>
                      <a:lnTo>
                        <a:pt x="2772" y="463"/>
                      </a:lnTo>
                      <a:cubicBezTo>
                        <a:pt x="2772" y="203"/>
                        <a:pt x="2570" y="1"/>
                        <a:pt x="2310"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516;p90">
                  <a:extLst>
                    <a:ext uri="{FF2B5EF4-FFF2-40B4-BE49-F238E27FC236}">
                      <a16:creationId xmlns:a16="http://schemas.microsoft.com/office/drawing/2014/main" id="{76172856-67D3-912B-EC0B-1E96F84CE48A}"/>
                    </a:ext>
                  </a:extLst>
                </p:cNvPr>
                <p:cNvSpPr/>
                <p:nvPr/>
              </p:nvSpPr>
              <p:spPr>
                <a:xfrm>
                  <a:off x="1621681" y="3580846"/>
                  <a:ext cx="36334" cy="26870"/>
                </a:xfrm>
                <a:custGeom>
                  <a:avLst/>
                  <a:gdLst/>
                  <a:ahLst/>
                  <a:cxnLst/>
                  <a:rect l="l" t="t" r="r" b="b"/>
                  <a:pathLst>
                    <a:path w="1386" h="1025" extrusionOk="0">
                      <a:moveTo>
                        <a:pt x="0" y="0"/>
                      </a:moveTo>
                      <a:lnTo>
                        <a:pt x="0" y="1025"/>
                      </a:lnTo>
                      <a:lnTo>
                        <a:pt x="1386" y="1025"/>
                      </a:lnTo>
                      <a:lnTo>
                        <a:pt x="1386"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517;p90">
                  <a:extLst>
                    <a:ext uri="{FF2B5EF4-FFF2-40B4-BE49-F238E27FC236}">
                      <a16:creationId xmlns:a16="http://schemas.microsoft.com/office/drawing/2014/main" id="{BEAD92BF-645D-48C6-B191-791A2A58947D}"/>
                    </a:ext>
                  </a:extLst>
                </p:cNvPr>
                <p:cNvSpPr/>
                <p:nvPr/>
              </p:nvSpPr>
              <p:spPr>
                <a:xfrm>
                  <a:off x="1621681" y="3580846"/>
                  <a:ext cx="36334" cy="14785"/>
                </a:xfrm>
                <a:custGeom>
                  <a:avLst/>
                  <a:gdLst/>
                  <a:ahLst/>
                  <a:cxnLst/>
                  <a:rect l="l" t="t" r="r" b="b"/>
                  <a:pathLst>
                    <a:path w="1386" h="564" extrusionOk="0">
                      <a:moveTo>
                        <a:pt x="0" y="0"/>
                      </a:moveTo>
                      <a:lnTo>
                        <a:pt x="0" y="433"/>
                      </a:lnTo>
                      <a:cubicBezTo>
                        <a:pt x="224" y="520"/>
                        <a:pt x="458" y="563"/>
                        <a:pt x="693" y="563"/>
                      </a:cubicBezTo>
                      <a:cubicBezTo>
                        <a:pt x="927" y="563"/>
                        <a:pt x="1162" y="520"/>
                        <a:pt x="1386" y="433"/>
                      </a:cubicBezTo>
                      <a:lnTo>
                        <a:pt x="1386"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518;p90">
                  <a:extLst>
                    <a:ext uri="{FF2B5EF4-FFF2-40B4-BE49-F238E27FC236}">
                      <a16:creationId xmlns:a16="http://schemas.microsoft.com/office/drawing/2014/main" id="{2F16E21F-8784-C403-5813-48D54B4E66E2}"/>
                    </a:ext>
                  </a:extLst>
                </p:cNvPr>
                <p:cNvSpPr/>
                <p:nvPr/>
              </p:nvSpPr>
              <p:spPr>
                <a:xfrm>
                  <a:off x="1579291" y="3595605"/>
                  <a:ext cx="121507" cy="76443"/>
                </a:xfrm>
                <a:custGeom>
                  <a:avLst/>
                  <a:gdLst/>
                  <a:ahLst/>
                  <a:cxnLst/>
                  <a:rect l="l" t="t" r="r" b="b"/>
                  <a:pathLst>
                    <a:path w="4635" h="2916" extrusionOk="0">
                      <a:moveTo>
                        <a:pt x="1631" y="0"/>
                      </a:moveTo>
                      <a:lnTo>
                        <a:pt x="505" y="318"/>
                      </a:lnTo>
                      <a:cubicBezTo>
                        <a:pt x="217" y="404"/>
                        <a:pt x="0" y="679"/>
                        <a:pt x="0" y="996"/>
                      </a:cubicBezTo>
                      <a:lnTo>
                        <a:pt x="0" y="2685"/>
                      </a:lnTo>
                      <a:cubicBezTo>
                        <a:pt x="0" y="2801"/>
                        <a:pt x="116" y="2916"/>
                        <a:pt x="231" y="2916"/>
                      </a:cubicBezTo>
                      <a:lnTo>
                        <a:pt x="4403" y="2916"/>
                      </a:lnTo>
                      <a:cubicBezTo>
                        <a:pt x="4519" y="2916"/>
                        <a:pt x="4634" y="2801"/>
                        <a:pt x="4634" y="2685"/>
                      </a:cubicBezTo>
                      <a:lnTo>
                        <a:pt x="4634" y="996"/>
                      </a:lnTo>
                      <a:cubicBezTo>
                        <a:pt x="4634" y="679"/>
                        <a:pt x="4417" y="404"/>
                        <a:pt x="4114" y="318"/>
                      </a:cubicBezTo>
                      <a:lnTo>
                        <a:pt x="3017" y="0"/>
                      </a:lnTo>
                      <a:lnTo>
                        <a:pt x="2324" y="462"/>
                      </a:lnTo>
                      <a:lnTo>
                        <a:pt x="1631" y="0"/>
                      </a:ln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519;p90">
                  <a:extLst>
                    <a:ext uri="{FF2B5EF4-FFF2-40B4-BE49-F238E27FC236}">
                      <a16:creationId xmlns:a16="http://schemas.microsoft.com/office/drawing/2014/main" id="{2970FE23-C11D-398B-8C89-BE38C91D118C}"/>
                    </a:ext>
                  </a:extLst>
                </p:cNvPr>
                <p:cNvSpPr/>
                <p:nvPr/>
              </p:nvSpPr>
              <p:spPr>
                <a:xfrm>
                  <a:off x="1633766" y="3607690"/>
                  <a:ext cx="12138" cy="64358"/>
                </a:xfrm>
                <a:custGeom>
                  <a:avLst/>
                  <a:gdLst/>
                  <a:ahLst/>
                  <a:cxnLst/>
                  <a:rect l="l" t="t" r="r" b="b"/>
                  <a:pathLst>
                    <a:path w="463" h="2455" extrusionOk="0">
                      <a:moveTo>
                        <a:pt x="116" y="1"/>
                      </a:moveTo>
                      <a:lnTo>
                        <a:pt x="1" y="2455"/>
                      </a:lnTo>
                      <a:lnTo>
                        <a:pt x="463" y="2455"/>
                      </a:lnTo>
                      <a:lnTo>
                        <a:pt x="347"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520;p90">
                  <a:extLst>
                    <a:ext uri="{FF2B5EF4-FFF2-40B4-BE49-F238E27FC236}">
                      <a16:creationId xmlns:a16="http://schemas.microsoft.com/office/drawing/2014/main" id="{8D5BB0DB-9ED5-D2D0-DD1D-5B00042F6C5D}"/>
                    </a:ext>
                  </a:extLst>
                </p:cNvPr>
                <p:cNvSpPr/>
                <p:nvPr/>
              </p:nvSpPr>
              <p:spPr>
                <a:xfrm>
                  <a:off x="1603514" y="3520289"/>
                  <a:ext cx="72668" cy="66639"/>
                </a:xfrm>
                <a:custGeom>
                  <a:avLst/>
                  <a:gdLst/>
                  <a:ahLst/>
                  <a:cxnLst/>
                  <a:rect l="l" t="t" r="r" b="b"/>
                  <a:pathLst>
                    <a:path w="2772" h="2542" extrusionOk="0">
                      <a:moveTo>
                        <a:pt x="895" y="0"/>
                      </a:moveTo>
                      <a:cubicBezTo>
                        <a:pt x="765" y="0"/>
                        <a:pt x="635" y="44"/>
                        <a:pt x="549" y="130"/>
                      </a:cubicBezTo>
                      <a:lnTo>
                        <a:pt x="130" y="549"/>
                      </a:lnTo>
                      <a:cubicBezTo>
                        <a:pt x="43" y="636"/>
                        <a:pt x="0" y="765"/>
                        <a:pt x="0" y="881"/>
                      </a:cubicBezTo>
                      <a:lnTo>
                        <a:pt x="0" y="1155"/>
                      </a:lnTo>
                      <a:cubicBezTo>
                        <a:pt x="0" y="1920"/>
                        <a:pt x="621" y="2541"/>
                        <a:pt x="1386" y="2541"/>
                      </a:cubicBezTo>
                      <a:cubicBezTo>
                        <a:pt x="2151" y="2541"/>
                        <a:pt x="2772" y="1920"/>
                        <a:pt x="2772" y="1155"/>
                      </a:cubicBezTo>
                      <a:lnTo>
                        <a:pt x="2772" y="852"/>
                      </a:lnTo>
                      <a:cubicBezTo>
                        <a:pt x="2772" y="737"/>
                        <a:pt x="2728" y="621"/>
                        <a:pt x="2642" y="535"/>
                      </a:cubicBezTo>
                      <a:cubicBezTo>
                        <a:pt x="2281" y="188"/>
                        <a:pt x="1631" y="29"/>
                        <a:pt x="895"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521;p90">
                  <a:extLst>
                    <a:ext uri="{FF2B5EF4-FFF2-40B4-BE49-F238E27FC236}">
                      <a16:creationId xmlns:a16="http://schemas.microsoft.com/office/drawing/2014/main" id="{409EA144-F15D-359E-825C-EDC1990C95C8}"/>
                    </a:ext>
                  </a:extLst>
                </p:cNvPr>
                <p:cNvSpPr/>
                <p:nvPr/>
              </p:nvSpPr>
              <p:spPr>
                <a:xfrm>
                  <a:off x="1603514" y="3520289"/>
                  <a:ext cx="72668" cy="65118"/>
                </a:xfrm>
                <a:custGeom>
                  <a:avLst/>
                  <a:gdLst/>
                  <a:ahLst/>
                  <a:cxnLst/>
                  <a:rect l="l" t="t" r="r" b="b"/>
                  <a:pathLst>
                    <a:path w="2772" h="2484" extrusionOk="0">
                      <a:moveTo>
                        <a:pt x="895" y="0"/>
                      </a:moveTo>
                      <a:cubicBezTo>
                        <a:pt x="765" y="0"/>
                        <a:pt x="650" y="58"/>
                        <a:pt x="563" y="145"/>
                      </a:cubicBezTo>
                      <a:lnTo>
                        <a:pt x="144" y="563"/>
                      </a:lnTo>
                      <a:cubicBezTo>
                        <a:pt x="43" y="650"/>
                        <a:pt x="0" y="765"/>
                        <a:pt x="0" y="881"/>
                      </a:cubicBezTo>
                      <a:lnTo>
                        <a:pt x="0" y="1155"/>
                      </a:lnTo>
                      <a:cubicBezTo>
                        <a:pt x="0" y="1776"/>
                        <a:pt x="404" y="2325"/>
                        <a:pt x="1011" y="2483"/>
                      </a:cubicBezTo>
                      <a:cubicBezTo>
                        <a:pt x="808" y="2238"/>
                        <a:pt x="693" y="1935"/>
                        <a:pt x="693" y="1617"/>
                      </a:cubicBezTo>
                      <a:lnTo>
                        <a:pt x="693" y="939"/>
                      </a:lnTo>
                      <a:cubicBezTo>
                        <a:pt x="693" y="695"/>
                        <a:pt x="897" y="489"/>
                        <a:pt x="1137" y="489"/>
                      </a:cubicBezTo>
                      <a:cubicBezTo>
                        <a:pt x="1153" y="489"/>
                        <a:pt x="1168" y="489"/>
                        <a:pt x="1184" y="491"/>
                      </a:cubicBezTo>
                      <a:cubicBezTo>
                        <a:pt x="1646" y="520"/>
                        <a:pt x="2339" y="592"/>
                        <a:pt x="2772" y="794"/>
                      </a:cubicBezTo>
                      <a:cubicBezTo>
                        <a:pt x="2757" y="693"/>
                        <a:pt x="2714" y="607"/>
                        <a:pt x="2642" y="535"/>
                      </a:cubicBezTo>
                      <a:cubicBezTo>
                        <a:pt x="2281" y="188"/>
                        <a:pt x="1631" y="29"/>
                        <a:pt x="895"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522;p90">
                  <a:extLst>
                    <a:ext uri="{FF2B5EF4-FFF2-40B4-BE49-F238E27FC236}">
                      <a16:creationId xmlns:a16="http://schemas.microsoft.com/office/drawing/2014/main" id="{B886E049-0D90-6860-0937-3FB49B7C3DFB}"/>
                    </a:ext>
                  </a:extLst>
                </p:cNvPr>
                <p:cNvSpPr/>
                <p:nvPr/>
              </p:nvSpPr>
              <p:spPr>
                <a:xfrm>
                  <a:off x="1676156" y="3611098"/>
                  <a:ext cx="24249" cy="60583"/>
                </a:xfrm>
                <a:custGeom>
                  <a:avLst/>
                  <a:gdLst/>
                  <a:ahLst/>
                  <a:cxnLst/>
                  <a:rect l="l" t="t" r="r" b="b"/>
                  <a:pathLst>
                    <a:path w="925" h="2311" extrusionOk="0">
                      <a:moveTo>
                        <a:pt x="809" y="1"/>
                      </a:moveTo>
                      <a:lnTo>
                        <a:pt x="203" y="593"/>
                      </a:lnTo>
                      <a:cubicBezTo>
                        <a:pt x="73" y="723"/>
                        <a:pt x="1" y="896"/>
                        <a:pt x="1" y="1084"/>
                      </a:cubicBezTo>
                      <a:lnTo>
                        <a:pt x="1" y="2311"/>
                      </a:lnTo>
                      <a:lnTo>
                        <a:pt x="694" y="2311"/>
                      </a:lnTo>
                      <a:cubicBezTo>
                        <a:pt x="824" y="2311"/>
                        <a:pt x="925" y="2210"/>
                        <a:pt x="925" y="2080"/>
                      </a:cubicBezTo>
                      <a:lnTo>
                        <a:pt x="925" y="391"/>
                      </a:lnTo>
                      <a:cubicBezTo>
                        <a:pt x="925" y="261"/>
                        <a:pt x="881" y="116"/>
                        <a:pt x="809"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523;p90">
                  <a:extLst>
                    <a:ext uri="{FF2B5EF4-FFF2-40B4-BE49-F238E27FC236}">
                      <a16:creationId xmlns:a16="http://schemas.microsoft.com/office/drawing/2014/main" id="{C6697FE3-6DBB-22DA-45FB-D5F814B2BE37}"/>
                    </a:ext>
                  </a:extLst>
                </p:cNvPr>
                <p:cNvSpPr/>
                <p:nvPr/>
              </p:nvSpPr>
              <p:spPr>
                <a:xfrm>
                  <a:off x="1633766" y="3607690"/>
                  <a:ext cx="12138" cy="12138"/>
                </a:xfrm>
                <a:custGeom>
                  <a:avLst/>
                  <a:gdLst/>
                  <a:ahLst/>
                  <a:cxnLst/>
                  <a:rect l="l" t="t" r="r" b="b"/>
                  <a:pathLst>
                    <a:path w="463" h="463" extrusionOk="0">
                      <a:moveTo>
                        <a:pt x="1" y="1"/>
                      </a:moveTo>
                      <a:lnTo>
                        <a:pt x="1" y="347"/>
                      </a:lnTo>
                      <a:cubicBezTo>
                        <a:pt x="1" y="420"/>
                        <a:pt x="59" y="463"/>
                        <a:pt x="116" y="463"/>
                      </a:cubicBezTo>
                      <a:lnTo>
                        <a:pt x="347" y="463"/>
                      </a:lnTo>
                      <a:cubicBezTo>
                        <a:pt x="405" y="463"/>
                        <a:pt x="463" y="420"/>
                        <a:pt x="463" y="347"/>
                      </a:cubicBezTo>
                      <a:lnTo>
                        <a:pt x="463" y="1"/>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524;p90">
                  <a:extLst>
                    <a:ext uri="{FF2B5EF4-FFF2-40B4-BE49-F238E27FC236}">
                      <a16:creationId xmlns:a16="http://schemas.microsoft.com/office/drawing/2014/main" id="{70EC07F6-79D3-CDA3-4424-38598E9047B2}"/>
                    </a:ext>
                  </a:extLst>
                </p:cNvPr>
                <p:cNvSpPr/>
                <p:nvPr/>
              </p:nvSpPr>
              <p:spPr>
                <a:xfrm>
                  <a:off x="1614865" y="3590755"/>
                  <a:ext cx="24983" cy="25560"/>
                </a:xfrm>
                <a:custGeom>
                  <a:avLst/>
                  <a:gdLst/>
                  <a:ahLst/>
                  <a:cxnLst/>
                  <a:rect l="l" t="t" r="r" b="b"/>
                  <a:pathLst>
                    <a:path w="953" h="975" extrusionOk="0">
                      <a:moveTo>
                        <a:pt x="225" y="0"/>
                      </a:moveTo>
                      <a:cubicBezTo>
                        <a:pt x="193" y="0"/>
                        <a:pt x="161" y="16"/>
                        <a:pt x="145" y="41"/>
                      </a:cubicBezTo>
                      <a:lnTo>
                        <a:pt x="0" y="257"/>
                      </a:lnTo>
                      <a:lnTo>
                        <a:pt x="361" y="907"/>
                      </a:lnTo>
                      <a:cubicBezTo>
                        <a:pt x="379" y="952"/>
                        <a:pt x="425" y="974"/>
                        <a:pt x="475" y="974"/>
                      </a:cubicBezTo>
                      <a:cubicBezTo>
                        <a:pt x="505" y="974"/>
                        <a:pt x="536" y="966"/>
                        <a:pt x="563" y="950"/>
                      </a:cubicBezTo>
                      <a:lnTo>
                        <a:pt x="953" y="647"/>
                      </a:lnTo>
                      <a:lnTo>
                        <a:pt x="289" y="26"/>
                      </a:lnTo>
                      <a:cubicBezTo>
                        <a:pt x="271" y="8"/>
                        <a:pt x="248" y="0"/>
                        <a:pt x="225"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525;p90">
                  <a:extLst>
                    <a:ext uri="{FF2B5EF4-FFF2-40B4-BE49-F238E27FC236}">
                      <a16:creationId xmlns:a16="http://schemas.microsoft.com/office/drawing/2014/main" id="{8FF58681-8F85-E4ED-F37F-D44C1EF3974F}"/>
                    </a:ext>
                  </a:extLst>
                </p:cNvPr>
                <p:cNvSpPr/>
                <p:nvPr/>
              </p:nvSpPr>
              <p:spPr>
                <a:xfrm>
                  <a:off x="1639822" y="3590755"/>
                  <a:ext cx="25009" cy="25560"/>
                </a:xfrm>
                <a:custGeom>
                  <a:avLst/>
                  <a:gdLst/>
                  <a:ahLst/>
                  <a:cxnLst/>
                  <a:rect l="l" t="t" r="r" b="b"/>
                  <a:pathLst>
                    <a:path w="954" h="975" extrusionOk="0">
                      <a:moveTo>
                        <a:pt x="729" y="0"/>
                      </a:moveTo>
                      <a:cubicBezTo>
                        <a:pt x="706" y="0"/>
                        <a:pt x="683" y="8"/>
                        <a:pt x="665" y="26"/>
                      </a:cubicBezTo>
                      <a:lnTo>
                        <a:pt x="1" y="647"/>
                      </a:lnTo>
                      <a:lnTo>
                        <a:pt x="391" y="950"/>
                      </a:lnTo>
                      <a:cubicBezTo>
                        <a:pt x="418" y="966"/>
                        <a:pt x="449" y="974"/>
                        <a:pt x="479" y="974"/>
                      </a:cubicBezTo>
                      <a:cubicBezTo>
                        <a:pt x="528" y="974"/>
                        <a:pt x="575" y="952"/>
                        <a:pt x="593" y="907"/>
                      </a:cubicBezTo>
                      <a:lnTo>
                        <a:pt x="954" y="257"/>
                      </a:lnTo>
                      <a:lnTo>
                        <a:pt x="809" y="41"/>
                      </a:lnTo>
                      <a:cubicBezTo>
                        <a:pt x="793" y="16"/>
                        <a:pt x="761" y="0"/>
                        <a:pt x="729"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526;p90">
                  <a:extLst>
                    <a:ext uri="{FF2B5EF4-FFF2-40B4-BE49-F238E27FC236}">
                      <a16:creationId xmlns:a16="http://schemas.microsoft.com/office/drawing/2014/main" id="{7F659C82-0228-EF67-CC8F-C96F74BA2BAD}"/>
                    </a:ext>
                  </a:extLst>
                </p:cNvPr>
                <p:cNvSpPr/>
                <p:nvPr/>
              </p:nvSpPr>
              <p:spPr>
                <a:xfrm>
                  <a:off x="1325373" y="3492291"/>
                  <a:ext cx="109002" cy="109395"/>
                </a:xfrm>
                <a:custGeom>
                  <a:avLst/>
                  <a:gdLst/>
                  <a:ahLst/>
                  <a:cxnLst/>
                  <a:rect l="l" t="t" r="r" b="b"/>
                  <a:pathLst>
                    <a:path w="4158" h="4173" extrusionOk="0">
                      <a:moveTo>
                        <a:pt x="2079" y="0"/>
                      </a:moveTo>
                      <a:cubicBezTo>
                        <a:pt x="1169" y="0"/>
                        <a:pt x="505" y="722"/>
                        <a:pt x="433" y="1631"/>
                      </a:cubicBezTo>
                      <a:cubicBezTo>
                        <a:pt x="390" y="2267"/>
                        <a:pt x="245" y="2902"/>
                        <a:pt x="43" y="3522"/>
                      </a:cubicBezTo>
                      <a:cubicBezTo>
                        <a:pt x="0" y="3638"/>
                        <a:pt x="58" y="3768"/>
                        <a:pt x="173" y="3811"/>
                      </a:cubicBezTo>
                      <a:cubicBezTo>
                        <a:pt x="549" y="3984"/>
                        <a:pt x="967" y="4114"/>
                        <a:pt x="1371" y="4172"/>
                      </a:cubicBezTo>
                      <a:lnTo>
                        <a:pt x="2786" y="4172"/>
                      </a:lnTo>
                      <a:cubicBezTo>
                        <a:pt x="3205" y="4114"/>
                        <a:pt x="3609" y="3984"/>
                        <a:pt x="3999" y="3811"/>
                      </a:cubicBezTo>
                      <a:cubicBezTo>
                        <a:pt x="4100" y="3753"/>
                        <a:pt x="4157" y="3638"/>
                        <a:pt x="4114" y="3522"/>
                      </a:cubicBezTo>
                      <a:cubicBezTo>
                        <a:pt x="3912" y="2902"/>
                        <a:pt x="3782" y="2267"/>
                        <a:pt x="3724" y="1631"/>
                      </a:cubicBezTo>
                      <a:cubicBezTo>
                        <a:pt x="3667" y="736"/>
                        <a:pt x="2988" y="0"/>
                        <a:pt x="2079"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527;p90">
                  <a:extLst>
                    <a:ext uri="{FF2B5EF4-FFF2-40B4-BE49-F238E27FC236}">
                      <a16:creationId xmlns:a16="http://schemas.microsoft.com/office/drawing/2014/main" id="{DF4AC240-0237-EDF5-00EC-5BFC2627735A}"/>
                    </a:ext>
                  </a:extLst>
                </p:cNvPr>
                <p:cNvSpPr/>
                <p:nvPr/>
              </p:nvSpPr>
              <p:spPr>
                <a:xfrm>
                  <a:off x="1355258" y="3492291"/>
                  <a:ext cx="79117" cy="109002"/>
                </a:xfrm>
                <a:custGeom>
                  <a:avLst/>
                  <a:gdLst/>
                  <a:ahLst/>
                  <a:cxnLst/>
                  <a:rect l="l" t="t" r="r" b="b"/>
                  <a:pathLst>
                    <a:path w="3018" h="4158" extrusionOk="0">
                      <a:moveTo>
                        <a:pt x="939" y="0"/>
                      </a:moveTo>
                      <a:cubicBezTo>
                        <a:pt x="246" y="29"/>
                        <a:pt x="0" y="953"/>
                        <a:pt x="592" y="1314"/>
                      </a:cubicBezTo>
                      <a:cubicBezTo>
                        <a:pt x="621" y="1328"/>
                        <a:pt x="636" y="1328"/>
                        <a:pt x="664" y="1343"/>
                      </a:cubicBezTo>
                      <a:lnTo>
                        <a:pt x="1184" y="4158"/>
                      </a:lnTo>
                      <a:lnTo>
                        <a:pt x="1661" y="4158"/>
                      </a:lnTo>
                      <a:cubicBezTo>
                        <a:pt x="2065" y="4100"/>
                        <a:pt x="2469" y="3984"/>
                        <a:pt x="2859" y="3811"/>
                      </a:cubicBezTo>
                      <a:cubicBezTo>
                        <a:pt x="2960" y="3768"/>
                        <a:pt x="3017" y="3638"/>
                        <a:pt x="2974" y="3522"/>
                      </a:cubicBezTo>
                      <a:cubicBezTo>
                        <a:pt x="2772" y="2902"/>
                        <a:pt x="2642" y="2267"/>
                        <a:pt x="2584" y="1631"/>
                      </a:cubicBezTo>
                      <a:cubicBezTo>
                        <a:pt x="2527" y="736"/>
                        <a:pt x="1848" y="0"/>
                        <a:pt x="939"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528;p90">
                  <a:extLst>
                    <a:ext uri="{FF2B5EF4-FFF2-40B4-BE49-F238E27FC236}">
                      <a16:creationId xmlns:a16="http://schemas.microsoft.com/office/drawing/2014/main" id="{CE0948B7-6452-75C7-FA0E-486B552986EF}"/>
                    </a:ext>
                  </a:extLst>
                </p:cNvPr>
                <p:cNvSpPr/>
                <p:nvPr/>
              </p:nvSpPr>
              <p:spPr>
                <a:xfrm>
                  <a:off x="1324612" y="3574790"/>
                  <a:ext cx="109002" cy="97258"/>
                </a:xfrm>
                <a:custGeom>
                  <a:avLst/>
                  <a:gdLst/>
                  <a:ahLst/>
                  <a:cxnLst/>
                  <a:rect l="l" t="t" r="r" b="b"/>
                  <a:pathLst>
                    <a:path w="4158" h="3710" extrusionOk="0">
                      <a:moveTo>
                        <a:pt x="1386" y="0"/>
                      </a:moveTo>
                      <a:lnTo>
                        <a:pt x="1386" y="693"/>
                      </a:lnTo>
                      <a:cubicBezTo>
                        <a:pt x="1386" y="881"/>
                        <a:pt x="1285" y="1039"/>
                        <a:pt x="1141" y="1112"/>
                      </a:cubicBezTo>
                      <a:lnTo>
                        <a:pt x="390" y="1487"/>
                      </a:lnTo>
                      <a:cubicBezTo>
                        <a:pt x="145" y="1602"/>
                        <a:pt x="0" y="1848"/>
                        <a:pt x="0" y="2108"/>
                      </a:cubicBezTo>
                      <a:lnTo>
                        <a:pt x="0" y="3479"/>
                      </a:lnTo>
                      <a:cubicBezTo>
                        <a:pt x="0" y="3595"/>
                        <a:pt x="101" y="3710"/>
                        <a:pt x="231" y="3710"/>
                      </a:cubicBezTo>
                      <a:lnTo>
                        <a:pt x="3927" y="3710"/>
                      </a:lnTo>
                      <a:cubicBezTo>
                        <a:pt x="4057" y="3710"/>
                        <a:pt x="4158" y="3595"/>
                        <a:pt x="4158" y="3479"/>
                      </a:cubicBezTo>
                      <a:lnTo>
                        <a:pt x="4158" y="2108"/>
                      </a:lnTo>
                      <a:cubicBezTo>
                        <a:pt x="4158" y="1848"/>
                        <a:pt x="4013" y="1602"/>
                        <a:pt x="3782" y="1487"/>
                      </a:cubicBezTo>
                      <a:lnTo>
                        <a:pt x="3032" y="1112"/>
                      </a:lnTo>
                      <a:cubicBezTo>
                        <a:pt x="2873" y="1039"/>
                        <a:pt x="2772" y="881"/>
                        <a:pt x="2772" y="693"/>
                      </a:cubicBezTo>
                      <a:lnTo>
                        <a:pt x="2772"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529;p90">
                  <a:extLst>
                    <a:ext uri="{FF2B5EF4-FFF2-40B4-BE49-F238E27FC236}">
                      <a16:creationId xmlns:a16="http://schemas.microsoft.com/office/drawing/2014/main" id="{CC48564D-49FD-9A2A-5FD2-D5BABF3287B7}"/>
                    </a:ext>
                  </a:extLst>
                </p:cNvPr>
                <p:cNvSpPr/>
                <p:nvPr/>
              </p:nvSpPr>
              <p:spPr>
                <a:xfrm>
                  <a:off x="1360553" y="3574790"/>
                  <a:ext cx="37120" cy="24223"/>
                </a:xfrm>
                <a:custGeom>
                  <a:avLst/>
                  <a:gdLst/>
                  <a:ahLst/>
                  <a:cxnLst/>
                  <a:rect l="l" t="t" r="r" b="b"/>
                  <a:pathLst>
                    <a:path w="1416" h="924" extrusionOk="0">
                      <a:moveTo>
                        <a:pt x="15" y="0"/>
                      </a:moveTo>
                      <a:lnTo>
                        <a:pt x="15" y="693"/>
                      </a:lnTo>
                      <a:cubicBezTo>
                        <a:pt x="15" y="722"/>
                        <a:pt x="1" y="751"/>
                        <a:pt x="1" y="794"/>
                      </a:cubicBezTo>
                      <a:cubicBezTo>
                        <a:pt x="232" y="881"/>
                        <a:pt x="462" y="924"/>
                        <a:pt x="708" y="924"/>
                      </a:cubicBezTo>
                      <a:cubicBezTo>
                        <a:pt x="953" y="924"/>
                        <a:pt x="1184" y="881"/>
                        <a:pt x="1415" y="794"/>
                      </a:cubicBezTo>
                      <a:cubicBezTo>
                        <a:pt x="1401" y="751"/>
                        <a:pt x="1401" y="722"/>
                        <a:pt x="1401" y="693"/>
                      </a:cubicBezTo>
                      <a:lnTo>
                        <a:pt x="1401"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530;p90">
                  <a:extLst>
                    <a:ext uri="{FF2B5EF4-FFF2-40B4-BE49-F238E27FC236}">
                      <a16:creationId xmlns:a16="http://schemas.microsoft.com/office/drawing/2014/main" id="{09E59769-B280-F9FC-9A73-F5E3204CCB31}"/>
                    </a:ext>
                  </a:extLst>
                </p:cNvPr>
                <p:cNvSpPr/>
                <p:nvPr/>
              </p:nvSpPr>
              <p:spPr>
                <a:xfrm>
                  <a:off x="1324219" y="3606563"/>
                  <a:ext cx="109395" cy="65485"/>
                </a:xfrm>
                <a:custGeom>
                  <a:avLst/>
                  <a:gdLst/>
                  <a:ahLst/>
                  <a:cxnLst/>
                  <a:rect l="l" t="t" r="r" b="b"/>
                  <a:pathLst>
                    <a:path w="4173" h="2498" extrusionOk="0">
                      <a:moveTo>
                        <a:pt x="925" y="1"/>
                      </a:moveTo>
                      <a:lnTo>
                        <a:pt x="390" y="275"/>
                      </a:lnTo>
                      <a:cubicBezTo>
                        <a:pt x="145" y="390"/>
                        <a:pt x="1" y="636"/>
                        <a:pt x="1" y="896"/>
                      </a:cubicBezTo>
                      <a:lnTo>
                        <a:pt x="1" y="2267"/>
                      </a:lnTo>
                      <a:cubicBezTo>
                        <a:pt x="1" y="2383"/>
                        <a:pt x="102" y="2498"/>
                        <a:pt x="232" y="2498"/>
                      </a:cubicBezTo>
                      <a:lnTo>
                        <a:pt x="3927" y="2498"/>
                      </a:lnTo>
                      <a:cubicBezTo>
                        <a:pt x="4057" y="2498"/>
                        <a:pt x="4158" y="2383"/>
                        <a:pt x="4158" y="2267"/>
                      </a:cubicBezTo>
                      <a:lnTo>
                        <a:pt x="4158" y="896"/>
                      </a:lnTo>
                      <a:cubicBezTo>
                        <a:pt x="4173" y="636"/>
                        <a:pt x="4028" y="390"/>
                        <a:pt x="3797" y="275"/>
                      </a:cubicBezTo>
                      <a:lnTo>
                        <a:pt x="3263" y="1"/>
                      </a:lnTo>
                      <a:cubicBezTo>
                        <a:pt x="2989" y="427"/>
                        <a:pt x="2541" y="639"/>
                        <a:pt x="2094" y="639"/>
                      </a:cubicBezTo>
                      <a:cubicBezTo>
                        <a:pt x="1646" y="639"/>
                        <a:pt x="1199" y="427"/>
                        <a:pt x="925"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31;p90">
                  <a:extLst>
                    <a:ext uri="{FF2B5EF4-FFF2-40B4-BE49-F238E27FC236}">
                      <a16:creationId xmlns:a16="http://schemas.microsoft.com/office/drawing/2014/main" id="{F449CE3A-A796-3A7A-1071-3BD7945F6608}"/>
                    </a:ext>
                  </a:extLst>
                </p:cNvPr>
                <p:cNvSpPr/>
                <p:nvPr/>
              </p:nvSpPr>
              <p:spPr>
                <a:xfrm>
                  <a:off x="1342779" y="3527393"/>
                  <a:ext cx="72668" cy="59534"/>
                </a:xfrm>
                <a:custGeom>
                  <a:avLst/>
                  <a:gdLst/>
                  <a:ahLst/>
                  <a:cxnLst/>
                  <a:rect l="l" t="t" r="r" b="b"/>
                  <a:pathLst>
                    <a:path w="2772" h="2271" extrusionOk="0">
                      <a:moveTo>
                        <a:pt x="1083" y="1"/>
                      </a:moveTo>
                      <a:cubicBezTo>
                        <a:pt x="986" y="1"/>
                        <a:pt x="904" y="45"/>
                        <a:pt x="866" y="134"/>
                      </a:cubicBezTo>
                      <a:cubicBezTo>
                        <a:pt x="780" y="292"/>
                        <a:pt x="679" y="437"/>
                        <a:pt x="549" y="552"/>
                      </a:cubicBezTo>
                      <a:cubicBezTo>
                        <a:pt x="419" y="653"/>
                        <a:pt x="274" y="754"/>
                        <a:pt x="130" y="827"/>
                      </a:cubicBezTo>
                      <a:cubicBezTo>
                        <a:pt x="43" y="870"/>
                        <a:pt x="0" y="971"/>
                        <a:pt x="15" y="1072"/>
                      </a:cubicBezTo>
                      <a:cubicBezTo>
                        <a:pt x="101" y="1750"/>
                        <a:pt x="693" y="2270"/>
                        <a:pt x="1386" y="2270"/>
                      </a:cubicBezTo>
                      <a:cubicBezTo>
                        <a:pt x="2108" y="2270"/>
                        <a:pt x="2714" y="1707"/>
                        <a:pt x="2772" y="985"/>
                      </a:cubicBezTo>
                      <a:cubicBezTo>
                        <a:pt x="2772" y="928"/>
                        <a:pt x="2743" y="855"/>
                        <a:pt x="2685" y="812"/>
                      </a:cubicBezTo>
                      <a:cubicBezTo>
                        <a:pt x="2238" y="422"/>
                        <a:pt x="1689" y="148"/>
                        <a:pt x="1126" y="4"/>
                      </a:cubicBezTo>
                      <a:cubicBezTo>
                        <a:pt x="1112" y="2"/>
                        <a:pt x="1097" y="1"/>
                        <a:pt x="1083"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532;p90">
                  <a:extLst>
                    <a:ext uri="{FF2B5EF4-FFF2-40B4-BE49-F238E27FC236}">
                      <a16:creationId xmlns:a16="http://schemas.microsoft.com/office/drawing/2014/main" id="{79B4872C-7D91-43E0-42A3-88E07CE7CCCA}"/>
                    </a:ext>
                  </a:extLst>
                </p:cNvPr>
                <p:cNvSpPr/>
                <p:nvPr/>
              </p:nvSpPr>
              <p:spPr>
                <a:xfrm>
                  <a:off x="1342779" y="3527393"/>
                  <a:ext cx="73061" cy="59141"/>
                </a:xfrm>
                <a:custGeom>
                  <a:avLst/>
                  <a:gdLst/>
                  <a:ahLst/>
                  <a:cxnLst/>
                  <a:rect l="l" t="t" r="r" b="b"/>
                  <a:pathLst>
                    <a:path w="2787" h="2256" extrusionOk="0">
                      <a:moveTo>
                        <a:pt x="1088" y="1"/>
                      </a:moveTo>
                      <a:cubicBezTo>
                        <a:pt x="997" y="1"/>
                        <a:pt x="904" y="45"/>
                        <a:pt x="866" y="134"/>
                      </a:cubicBezTo>
                      <a:cubicBezTo>
                        <a:pt x="808" y="249"/>
                        <a:pt x="736" y="350"/>
                        <a:pt x="650" y="451"/>
                      </a:cubicBezTo>
                      <a:cubicBezTo>
                        <a:pt x="621" y="480"/>
                        <a:pt x="592" y="523"/>
                        <a:pt x="549" y="552"/>
                      </a:cubicBezTo>
                      <a:cubicBezTo>
                        <a:pt x="433" y="653"/>
                        <a:pt x="289" y="754"/>
                        <a:pt x="144" y="827"/>
                      </a:cubicBezTo>
                      <a:cubicBezTo>
                        <a:pt x="58" y="870"/>
                        <a:pt x="0" y="971"/>
                        <a:pt x="15" y="1072"/>
                      </a:cubicBezTo>
                      <a:cubicBezTo>
                        <a:pt x="101" y="1678"/>
                        <a:pt x="577" y="2169"/>
                        <a:pt x="1184" y="2256"/>
                      </a:cubicBezTo>
                      <a:cubicBezTo>
                        <a:pt x="866" y="2068"/>
                        <a:pt x="693" y="1722"/>
                        <a:pt x="693" y="1361"/>
                      </a:cubicBezTo>
                      <a:lnTo>
                        <a:pt x="693" y="1029"/>
                      </a:lnTo>
                      <a:cubicBezTo>
                        <a:pt x="751" y="985"/>
                        <a:pt x="808" y="942"/>
                        <a:pt x="852" y="899"/>
                      </a:cubicBezTo>
                      <a:cubicBezTo>
                        <a:pt x="982" y="783"/>
                        <a:pt x="1097" y="653"/>
                        <a:pt x="1184" y="509"/>
                      </a:cubicBezTo>
                      <a:cubicBezTo>
                        <a:pt x="1631" y="653"/>
                        <a:pt x="2035" y="870"/>
                        <a:pt x="2396" y="1159"/>
                      </a:cubicBezTo>
                      <a:cubicBezTo>
                        <a:pt x="2440" y="1202"/>
                        <a:pt x="2541" y="1303"/>
                        <a:pt x="2671" y="1418"/>
                      </a:cubicBezTo>
                      <a:cubicBezTo>
                        <a:pt x="2728" y="1288"/>
                        <a:pt x="2772" y="1144"/>
                        <a:pt x="2772" y="1000"/>
                      </a:cubicBezTo>
                      <a:cubicBezTo>
                        <a:pt x="2786" y="928"/>
                        <a:pt x="2757" y="855"/>
                        <a:pt x="2700" y="812"/>
                      </a:cubicBezTo>
                      <a:cubicBezTo>
                        <a:pt x="2238" y="437"/>
                        <a:pt x="1703" y="162"/>
                        <a:pt x="1126" y="4"/>
                      </a:cubicBezTo>
                      <a:cubicBezTo>
                        <a:pt x="1113" y="2"/>
                        <a:pt x="1101" y="1"/>
                        <a:pt x="1088"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533;p90">
                  <a:extLst>
                    <a:ext uri="{FF2B5EF4-FFF2-40B4-BE49-F238E27FC236}">
                      <a16:creationId xmlns:a16="http://schemas.microsoft.com/office/drawing/2014/main" id="{AB4693E9-0EAA-FEFD-6FB4-6D62B2119DF2}"/>
                    </a:ext>
                  </a:extLst>
                </p:cNvPr>
                <p:cNvSpPr/>
                <p:nvPr/>
              </p:nvSpPr>
              <p:spPr>
                <a:xfrm>
                  <a:off x="1324612" y="3619067"/>
                  <a:ext cx="24249" cy="52981"/>
                </a:xfrm>
                <a:custGeom>
                  <a:avLst/>
                  <a:gdLst/>
                  <a:ahLst/>
                  <a:cxnLst/>
                  <a:rect l="l" t="t" r="r" b="b"/>
                  <a:pathLst>
                    <a:path w="925" h="2021" extrusionOk="0">
                      <a:moveTo>
                        <a:pt x="145" y="0"/>
                      </a:moveTo>
                      <a:cubicBezTo>
                        <a:pt x="58" y="116"/>
                        <a:pt x="0" y="260"/>
                        <a:pt x="0" y="419"/>
                      </a:cubicBezTo>
                      <a:lnTo>
                        <a:pt x="0" y="1790"/>
                      </a:lnTo>
                      <a:cubicBezTo>
                        <a:pt x="0" y="1906"/>
                        <a:pt x="116" y="2021"/>
                        <a:pt x="231" y="2021"/>
                      </a:cubicBezTo>
                      <a:lnTo>
                        <a:pt x="924" y="2021"/>
                      </a:lnTo>
                      <a:lnTo>
                        <a:pt x="924" y="852"/>
                      </a:lnTo>
                      <a:cubicBezTo>
                        <a:pt x="924" y="707"/>
                        <a:pt x="866" y="577"/>
                        <a:pt x="751" y="491"/>
                      </a:cubicBezTo>
                      <a:lnTo>
                        <a:pt x="145" y="0"/>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534;p90">
                  <a:extLst>
                    <a:ext uri="{FF2B5EF4-FFF2-40B4-BE49-F238E27FC236}">
                      <a16:creationId xmlns:a16="http://schemas.microsoft.com/office/drawing/2014/main" id="{BF8E6548-2C66-1388-B9EC-ADCE0FFF5E6B}"/>
                    </a:ext>
                  </a:extLst>
                </p:cNvPr>
                <p:cNvSpPr/>
                <p:nvPr/>
              </p:nvSpPr>
              <p:spPr>
                <a:xfrm>
                  <a:off x="1409365" y="3586901"/>
                  <a:ext cx="206286" cy="85146"/>
                </a:xfrm>
                <a:custGeom>
                  <a:avLst/>
                  <a:gdLst/>
                  <a:ahLst/>
                  <a:cxnLst/>
                  <a:rect l="l" t="t" r="r" b="b"/>
                  <a:pathLst>
                    <a:path w="7869" h="3248" extrusionOk="0">
                      <a:moveTo>
                        <a:pt x="2556" y="0"/>
                      </a:moveTo>
                      <a:lnTo>
                        <a:pt x="621" y="707"/>
                      </a:lnTo>
                      <a:cubicBezTo>
                        <a:pt x="246" y="837"/>
                        <a:pt x="1" y="1184"/>
                        <a:pt x="1" y="1574"/>
                      </a:cubicBezTo>
                      <a:lnTo>
                        <a:pt x="1" y="3017"/>
                      </a:lnTo>
                      <a:cubicBezTo>
                        <a:pt x="1" y="3133"/>
                        <a:pt x="116" y="3248"/>
                        <a:pt x="232" y="3248"/>
                      </a:cubicBezTo>
                      <a:lnTo>
                        <a:pt x="7637" y="3248"/>
                      </a:lnTo>
                      <a:cubicBezTo>
                        <a:pt x="7767" y="3248"/>
                        <a:pt x="7868" y="3133"/>
                        <a:pt x="7868" y="3017"/>
                      </a:cubicBezTo>
                      <a:lnTo>
                        <a:pt x="7868" y="1574"/>
                      </a:lnTo>
                      <a:cubicBezTo>
                        <a:pt x="7868" y="1184"/>
                        <a:pt x="7623" y="837"/>
                        <a:pt x="7262" y="707"/>
                      </a:cubicBezTo>
                      <a:lnTo>
                        <a:pt x="5327" y="0"/>
                      </a:lnTo>
                      <a:lnTo>
                        <a:pt x="3942" y="462"/>
                      </a:lnTo>
                      <a:lnTo>
                        <a:pt x="2556" y="0"/>
                      </a:ln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535;p90">
                  <a:extLst>
                    <a:ext uri="{FF2B5EF4-FFF2-40B4-BE49-F238E27FC236}">
                      <a16:creationId xmlns:a16="http://schemas.microsoft.com/office/drawing/2014/main" id="{8A5BAA5B-2B97-B779-A8AD-1742CCA0D0B0}"/>
                    </a:ext>
                  </a:extLst>
                </p:cNvPr>
                <p:cNvSpPr/>
                <p:nvPr/>
              </p:nvSpPr>
              <p:spPr>
                <a:xfrm>
                  <a:off x="1500567" y="3611098"/>
                  <a:ext cx="24249" cy="60950"/>
                </a:xfrm>
                <a:custGeom>
                  <a:avLst/>
                  <a:gdLst/>
                  <a:ahLst/>
                  <a:cxnLst/>
                  <a:rect l="l" t="t" r="r" b="b"/>
                  <a:pathLst>
                    <a:path w="925" h="2325" extrusionOk="0">
                      <a:moveTo>
                        <a:pt x="217" y="1"/>
                      </a:moveTo>
                      <a:lnTo>
                        <a:pt x="1" y="2325"/>
                      </a:lnTo>
                      <a:lnTo>
                        <a:pt x="925" y="2325"/>
                      </a:lnTo>
                      <a:lnTo>
                        <a:pt x="708" y="1"/>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536;p90">
                  <a:extLst>
                    <a:ext uri="{FF2B5EF4-FFF2-40B4-BE49-F238E27FC236}">
                      <a16:creationId xmlns:a16="http://schemas.microsoft.com/office/drawing/2014/main" id="{384C62E4-C034-9A13-E123-EA002CEE3631}"/>
                    </a:ext>
                  </a:extLst>
                </p:cNvPr>
                <p:cNvSpPr/>
                <p:nvPr/>
              </p:nvSpPr>
              <p:spPr>
                <a:xfrm>
                  <a:off x="1502088" y="3598986"/>
                  <a:ext cx="21208" cy="20474"/>
                </a:xfrm>
                <a:custGeom>
                  <a:avLst/>
                  <a:gdLst/>
                  <a:ahLst/>
                  <a:cxnLst/>
                  <a:rect l="l" t="t" r="r" b="b"/>
                  <a:pathLst>
                    <a:path w="809" h="781" extrusionOk="0">
                      <a:moveTo>
                        <a:pt x="0" y="1"/>
                      </a:moveTo>
                      <a:lnTo>
                        <a:pt x="0" y="622"/>
                      </a:lnTo>
                      <a:cubicBezTo>
                        <a:pt x="0" y="708"/>
                        <a:pt x="73" y="780"/>
                        <a:pt x="159" y="780"/>
                      </a:cubicBezTo>
                      <a:lnTo>
                        <a:pt x="650" y="780"/>
                      </a:lnTo>
                      <a:cubicBezTo>
                        <a:pt x="737" y="780"/>
                        <a:pt x="809" y="708"/>
                        <a:pt x="809" y="622"/>
                      </a:cubicBezTo>
                      <a:lnTo>
                        <a:pt x="809" y="1"/>
                      </a:ln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537;p90">
                  <a:extLst>
                    <a:ext uri="{FF2B5EF4-FFF2-40B4-BE49-F238E27FC236}">
                      <a16:creationId xmlns:a16="http://schemas.microsoft.com/office/drawing/2014/main" id="{217261DA-BC9F-25B2-7D97-971FB1BEE041}"/>
                    </a:ext>
                  </a:extLst>
                </p:cNvPr>
                <p:cNvSpPr/>
                <p:nvPr/>
              </p:nvSpPr>
              <p:spPr>
                <a:xfrm>
                  <a:off x="1579291" y="3611858"/>
                  <a:ext cx="36360" cy="60190"/>
                </a:xfrm>
                <a:custGeom>
                  <a:avLst/>
                  <a:gdLst/>
                  <a:ahLst/>
                  <a:cxnLst/>
                  <a:rect l="l" t="t" r="r" b="b"/>
                  <a:pathLst>
                    <a:path w="1387" h="2296" extrusionOk="0">
                      <a:moveTo>
                        <a:pt x="1141" y="1"/>
                      </a:moveTo>
                      <a:lnTo>
                        <a:pt x="275" y="867"/>
                      </a:lnTo>
                      <a:cubicBezTo>
                        <a:pt x="101" y="1040"/>
                        <a:pt x="0" y="1271"/>
                        <a:pt x="0" y="1516"/>
                      </a:cubicBezTo>
                      <a:lnTo>
                        <a:pt x="0" y="2296"/>
                      </a:lnTo>
                      <a:lnTo>
                        <a:pt x="1155" y="2296"/>
                      </a:lnTo>
                      <a:cubicBezTo>
                        <a:pt x="1285" y="2296"/>
                        <a:pt x="1386" y="2181"/>
                        <a:pt x="1386" y="2065"/>
                      </a:cubicBezTo>
                      <a:lnTo>
                        <a:pt x="1386" y="622"/>
                      </a:lnTo>
                      <a:cubicBezTo>
                        <a:pt x="1386" y="391"/>
                        <a:pt x="1299" y="160"/>
                        <a:pt x="1141"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538;p90">
                  <a:extLst>
                    <a:ext uri="{FF2B5EF4-FFF2-40B4-BE49-F238E27FC236}">
                      <a16:creationId xmlns:a16="http://schemas.microsoft.com/office/drawing/2014/main" id="{45BAB4FD-83DF-91DC-D61F-C163EEF75FFA}"/>
                    </a:ext>
                  </a:extLst>
                </p:cNvPr>
                <p:cNvSpPr/>
                <p:nvPr/>
              </p:nvSpPr>
              <p:spPr>
                <a:xfrm>
                  <a:off x="1446066" y="3399202"/>
                  <a:ext cx="133251" cy="96891"/>
                </a:xfrm>
                <a:custGeom>
                  <a:avLst/>
                  <a:gdLst/>
                  <a:ahLst/>
                  <a:cxnLst/>
                  <a:rect l="l" t="t" r="r" b="b"/>
                  <a:pathLst>
                    <a:path w="5083" h="3696" extrusionOk="0">
                      <a:moveTo>
                        <a:pt x="1849" y="0"/>
                      </a:moveTo>
                      <a:cubicBezTo>
                        <a:pt x="824" y="0"/>
                        <a:pt x="1" y="823"/>
                        <a:pt x="1" y="1848"/>
                      </a:cubicBezTo>
                      <a:lnTo>
                        <a:pt x="1" y="2396"/>
                      </a:lnTo>
                      <a:cubicBezTo>
                        <a:pt x="1" y="2642"/>
                        <a:pt x="30" y="2887"/>
                        <a:pt x="116" y="3118"/>
                      </a:cubicBezTo>
                      <a:lnTo>
                        <a:pt x="189" y="3349"/>
                      </a:lnTo>
                      <a:cubicBezTo>
                        <a:pt x="217" y="3421"/>
                        <a:pt x="232" y="3493"/>
                        <a:pt x="232" y="3566"/>
                      </a:cubicBezTo>
                      <a:lnTo>
                        <a:pt x="232" y="3696"/>
                      </a:lnTo>
                      <a:lnTo>
                        <a:pt x="4851" y="3696"/>
                      </a:lnTo>
                      <a:lnTo>
                        <a:pt x="4851" y="3580"/>
                      </a:lnTo>
                      <a:cubicBezTo>
                        <a:pt x="4851" y="3508"/>
                        <a:pt x="4851" y="3421"/>
                        <a:pt x="4880" y="3349"/>
                      </a:cubicBezTo>
                      <a:lnTo>
                        <a:pt x="4952" y="3133"/>
                      </a:lnTo>
                      <a:cubicBezTo>
                        <a:pt x="5039" y="2887"/>
                        <a:pt x="5082" y="2642"/>
                        <a:pt x="5082" y="2396"/>
                      </a:cubicBezTo>
                      <a:lnTo>
                        <a:pt x="5082" y="462"/>
                      </a:lnTo>
                      <a:cubicBezTo>
                        <a:pt x="5082" y="202"/>
                        <a:pt x="4880" y="0"/>
                        <a:pt x="4620"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539;p90">
                  <a:extLst>
                    <a:ext uri="{FF2B5EF4-FFF2-40B4-BE49-F238E27FC236}">
                      <a16:creationId xmlns:a16="http://schemas.microsoft.com/office/drawing/2014/main" id="{34F3E243-08C8-2D15-BFAF-9B32C5CBC213}"/>
                    </a:ext>
                  </a:extLst>
                </p:cNvPr>
                <p:cNvSpPr/>
                <p:nvPr/>
              </p:nvSpPr>
              <p:spPr>
                <a:xfrm>
                  <a:off x="1476345" y="3399202"/>
                  <a:ext cx="102973" cy="96891"/>
                </a:xfrm>
                <a:custGeom>
                  <a:avLst/>
                  <a:gdLst/>
                  <a:ahLst/>
                  <a:cxnLst/>
                  <a:rect l="l" t="t" r="r" b="b"/>
                  <a:pathLst>
                    <a:path w="3928" h="3696" extrusionOk="0">
                      <a:moveTo>
                        <a:pt x="939" y="0"/>
                      </a:moveTo>
                      <a:cubicBezTo>
                        <a:pt x="419" y="0"/>
                        <a:pt x="1" y="419"/>
                        <a:pt x="1" y="938"/>
                      </a:cubicBezTo>
                      <a:cubicBezTo>
                        <a:pt x="1" y="1458"/>
                        <a:pt x="419" y="1877"/>
                        <a:pt x="939" y="1877"/>
                      </a:cubicBezTo>
                      <a:lnTo>
                        <a:pt x="1069" y="1877"/>
                      </a:lnTo>
                      <a:lnTo>
                        <a:pt x="1127" y="3696"/>
                      </a:lnTo>
                      <a:lnTo>
                        <a:pt x="3696" y="3696"/>
                      </a:lnTo>
                      <a:lnTo>
                        <a:pt x="3696" y="3580"/>
                      </a:lnTo>
                      <a:cubicBezTo>
                        <a:pt x="3696" y="3508"/>
                        <a:pt x="3696" y="3421"/>
                        <a:pt x="3725" y="3349"/>
                      </a:cubicBezTo>
                      <a:lnTo>
                        <a:pt x="3797" y="3133"/>
                      </a:lnTo>
                      <a:cubicBezTo>
                        <a:pt x="3884" y="2887"/>
                        <a:pt x="3927" y="2642"/>
                        <a:pt x="3927" y="2396"/>
                      </a:cubicBezTo>
                      <a:lnTo>
                        <a:pt x="3927" y="462"/>
                      </a:lnTo>
                      <a:cubicBezTo>
                        <a:pt x="3927" y="202"/>
                        <a:pt x="3711" y="0"/>
                        <a:pt x="3465"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540;p90">
                  <a:extLst>
                    <a:ext uri="{FF2B5EF4-FFF2-40B4-BE49-F238E27FC236}">
                      <a16:creationId xmlns:a16="http://schemas.microsoft.com/office/drawing/2014/main" id="{4E17FCED-023B-796F-0893-5A84BEEBD4EB}"/>
                    </a:ext>
                  </a:extLst>
                </p:cNvPr>
                <p:cNvSpPr/>
                <p:nvPr/>
              </p:nvSpPr>
              <p:spPr>
                <a:xfrm>
                  <a:off x="1476345" y="3544512"/>
                  <a:ext cx="72694" cy="54501"/>
                </a:xfrm>
                <a:custGeom>
                  <a:avLst/>
                  <a:gdLst/>
                  <a:ahLst/>
                  <a:cxnLst/>
                  <a:rect l="l" t="t" r="r" b="b"/>
                  <a:pathLst>
                    <a:path w="2773" h="2079" extrusionOk="0">
                      <a:moveTo>
                        <a:pt x="1" y="0"/>
                      </a:moveTo>
                      <a:lnTo>
                        <a:pt x="1" y="2079"/>
                      </a:lnTo>
                      <a:lnTo>
                        <a:pt x="2772" y="2079"/>
                      </a:lnTo>
                      <a:lnTo>
                        <a:pt x="2772"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541;p90">
                  <a:extLst>
                    <a:ext uri="{FF2B5EF4-FFF2-40B4-BE49-F238E27FC236}">
                      <a16:creationId xmlns:a16="http://schemas.microsoft.com/office/drawing/2014/main" id="{CC65F497-F6F2-570E-0243-405022BF1807}"/>
                    </a:ext>
                  </a:extLst>
                </p:cNvPr>
                <p:cNvSpPr/>
                <p:nvPr/>
              </p:nvSpPr>
              <p:spPr>
                <a:xfrm>
                  <a:off x="1476345" y="3544512"/>
                  <a:ext cx="72694" cy="30383"/>
                </a:xfrm>
                <a:custGeom>
                  <a:avLst/>
                  <a:gdLst/>
                  <a:ahLst/>
                  <a:cxnLst/>
                  <a:rect l="l" t="t" r="r" b="b"/>
                  <a:pathLst>
                    <a:path w="2773" h="1159" extrusionOk="0">
                      <a:moveTo>
                        <a:pt x="1" y="0"/>
                      </a:moveTo>
                      <a:lnTo>
                        <a:pt x="1" y="780"/>
                      </a:lnTo>
                      <a:cubicBezTo>
                        <a:pt x="427" y="1032"/>
                        <a:pt x="903" y="1159"/>
                        <a:pt x="1381" y="1159"/>
                      </a:cubicBezTo>
                      <a:cubicBezTo>
                        <a:pt x="1859" y="1159"/>
                        <a:pt x="2339" y="1032"/>
                        <a:pt x="2772" y="780"/>
                      </a:cubicBezTo>
                      <a:lnTo>
                        <a:pt x="2772"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542;p90">
                  <a:extLst>
                    <a:ext uri="{FF2B5EF4-FFF2-40B4-BE49-F238E27FC236}">
                      <a16:creationId xmlns:a16="http://schemas.microsoft.com/office/drawing/2014/main" id="{98C6A5ED-EE51-749F-673E-0691C23D809D}"/>
                    </a:ext>
                  </a:extLst>
                </p:cNvPr>
                <p:cNvSpPr/>
                <p:nvPr/>
              </p:nvSpPr>
              <p:spPr>
                <a:xfrm>
                  <a:off x="1464233" y="3576887"/>
                  <a:ext cx="48472" cy="43438"/>
                </a:xfrm>
                <a:custGeom>
                  <a:avLst/>
                  <a:gdLst/>
                  <a:ahLst/>
                  <a:cxnLst/>
                  <a:rect l="l" t="t" r="r" b="b"/>
                  <a:pathLst>
                    <a:path w="1849" h="1657" extrusionOk="0">
                      <a:moveTo>
                        <a:pt x="413" y="1"/>
                      </a:moveTo>
                      <a:cubicBezTo>
                        <a:pt x="327" y="1"/>
                        <a:pt x="242" y="49"/>
                        <a:pt x="203" y="137"/>
                      </a:cubicBezTo>
                      <a:lnTo>
                        <a:pt x="1" y="555"/>
                      </a:lnTo>
                      <a:lnTo>
                        <a:pt x="752" y="1566"/>
                      </a:lnTo>
                      <a:cubicBezTo>
                        <a:pt x="798" y="1628"/>
                        <a:pt x="869" y="1656"/>
                        <a:pt x="941" y="1656"/>
                      </a:cubicBezTo>
                      <a:cubicBezTo>
                        <a:pt x="1003" y="1656"/>
                        <a:pt x="1065" y="1635"/>
                        <a:pt x="1112" y="1595"/>
                      </a:cubicBezTo>
                      <a:lnTo>
                        <a:pt x="1849" y="844"/>
                      </a:lnTo>
                      <a:lnTo>
                        <a:pt x="535" y="36"/>
                      </a:lnTo>
                      <a:cubicBezTo>
                        <a:pt x="497" y="12"/>
                        <a:pt x="455" y="1"/>
                        <a:pt x="413"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543;p90">
                  <a:extLst>
                    <a:ext uri="{FF2B5EF4-FFF2-40B4-BE49-F238E27FC236}">
                      <a16:creationId xmlns:a16="http://schemas.microsoft.com/office/drawing/2014/main" id="{6E6C2218-4176-CC1A-1A48-1852295F655C}"/>
                    </a:ext>
                  </a:extLst>
                </p:cNvPr>
                <p:cNvSpPr/>
                <p:nvPr/>
              </p:nvSpPr>
              <p:spPr>
                <a:xfrm>
                  <a:off x="1512679" y="3576887"/>
                  <a:ext cx="48472" cy="43438"/>
                </a:xfrm>
                <a:custGeom>
                  <a:avLst/>
                  <a:gdLst/>
                  <a:ahLst/>
                  <a:cxnLst/>
                  <a:rect l="l" t="t" r="r" b="b"/>
                  <a:pathLst>
                    <a:path w="1849" h="1657" extrusionOk="0">
                      <a:moveTo>
                        <a:pt x="1436" y="1"/>
                      </a:moveTo>
                      <a:cubicBezTo>
                        <a:pt x="1394" y="1"/>
                        <a:pt x="1352" y="12"/>
                        <a:pt x="1314" y="36"/>
                      </a:cubicBezTo>
                      <a:lnTo>
                        <a:pt x="1" y="844"/>
                      </a:lnTo>
                      <a:lnTo>
                        <a:pt x="737" y="1595"/>
                      </a:lnTo>
                      <a:cubicBezTo>
                        <a:pt x="784" y="1635"/>
                        <a:pt x="843" y="1656"/>
                        <a:pt x="902" y="1656"/>
                      </a:cubicBezTo>
                      <a:cubicBezTo>
                        <a:pt x="970" y="1656"/>
                        <a:pt x="1037" y="1628"/>
                        <a:pt x="1083" y="1566"/>
                      </a:cubicBezTo>
                      <a:lnTo>
                        <a:pt x="1848" y="555"/>
                      </a:lnTo>
                      <a:lnTo>
                        <a:pt x="1646" y="137"/>
                      </a:lnTo>
                      <a:cubicBezTo>
                        <a:pt x="1607" y="49"/>
                        <a:pt x="1522" y="1"/>
                        <a:pt x="143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544;p90">
                  <a:extLst>
                    <a:ext uri="{FF2B5EF4-FFF2-40B4-BE49-F238E27FC236}">
                      <a16:creationId xmlns:a16="http://schemas.microsoft.com/office/drawing/2014/main" id="{65856C81-A114-24F5-7B29-D35F01223EF1}"/>
                    </a:ext>
                  </a:extLst>
                </p:cNvPr>
                <p:cNvSpPr/>
                <p:nvPr/>
              </p:nvSpPr>
              <p:spPr>
                <a:xfrm>
                  <a:off x="1452122" y="3448171"/>
                  <a:ext cx="121140" cy="114533"/>
                </a:xfrm>
                <a:custGeom>
                  <a:avLst/>
                  <a:gdLst/>
                  <a:ahLst/>
                  <a:cxnLst/>
                  <a:rect l="l" t="t" r="r" b="b"/>
                  <a:pathLst>
                    <a:path w="4621" h="4369" extrusionOk="0">
                      <a:moveTo>
                        <a:pt x="2025" y="1"/>
                      </a:moveTo>
                      <a:cubicBezTo>
                        <a:pt x="1423" y="1"/>
                        <a:pt x="898" y="105"/>
                        <a:pt x="636" y="167"/>
                      </a:cubicBezTo>
                      <a:cubicBezTo>
                        <a:pt x="535" y="182"/>
                        <a:pt x="463" y="283"/>
                        <a:pt x="463" y="384"/>
                      </a:cubicBezTo>
                      <a:lnTo>
                        <a:pt x="463" y="947"/>
                      </a:lnTo>
                      <a:cubicBezTo>
                        <a:pt x="463" y="1062"/>
                        <a:pt x="405" y="1178"/>
                        <a:pt x="319" y="1279"/>
                      </a:cubicBezTo>
                      <a:lnTo>
                        <a:pt x="131" y="1467"/>
                      </a:lnTo>
                      <a:cubicBezTo>
                        <a:pt x="44" y="1553"/>
                        <a:pt x="1" y="1669"/>
                        <a:pt x="1" y="1784"/>
                      </a:cubicBezTo>
                      <a:lnTo>
                        <a:pt x="1" y="2059"/>
                      </a:lnTo>
                      <a:cubicBezTo>
                        <a:pt x="1" y="3343"/>
                        <a:pt x="1026" y="4368"/>
                        <a:pt x="2311" y="4368"/>
                      </a:cubicBezTo>
                      <a:cubicBezTo>
                        <a:pt x="3581" y="4368"/>
                        <a:pt x="4620" y="3329"/>
                        <a:pt x="4620" y="2059"/>
                      </a:cubicBezTo>
                      <a:lnTo>
                        <a:pt x="4620" y="1784"/>
                      </a:lnTo>
                      <a:cubicBezTo>
                        <a:pt x="4620" y="1669"/>
                        <a:pt x="4577" y="1539"/>
                        <a:pt x="4490" y="1452"/>
                      </a:cubicBezTo>
                      <a:lnTo>
                        <a:pt x="4303" y="1265"/>
                      </a:lnTo>
                      <a:cubicBezTo>
                        <a:pt x="4202" y="1178"/>
                        <a:pt x="4158" y="1062"/>
                        <a:pt x="4158" y="947"/>
                      </a:cubicBezTo>
                      <a:lnTo>
                        <a:pt x="4158" y="817"/>
                      </a:lnTo>
                      <a:cubicBezTo>
                        <a:pt x="4158" y="716"/>
                        <a:pt x="4115" y="629"/>
                        <a:pt x="4043" y="572"/>
                      </a:cubicBezTo>
                      <a:cubicBezTo>
                        <a:pt x="3439" y="126"/>
                        <a:pt x="2685" y="1"/>
                        <a:pt x="2025"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545;p90">
                  <a:extLst>
                    <a:ext uri="{FF2B5EF4-FFF2-40B4-BE49-F238E27FC236}">
                      <a16:creationId xmlns:a16="http://schemas.microsoft.com/office/drawing/2014/main" id="{7F3AA5D9-24E5-A536-1743-3CFDE0D84710}"/>
                    </a:ext>
                  </a:extLst>
                </p:cNvPr>
                <p:cNvSpPr/>
                <p:nvPr/>
              </p:nvSpPr>
              <p:spPr>
                <a:xfrm>
                  <a:off x="1452122" y="3448355"/>
                  <a:ext cx="109028" cy="113957"/>
                </a:xfrm>
                <a:custGeom>
                  <a:avLst/>
                  <a:gdLst/>
                  <a:ahLst/>
                  <a:cxnLst/>
                  <a:rect l="l" t="t" r="r" b="b"/>
                  <a:pathLst>
                    <a:path w="4159" h="4347" extrusionOk="0">
                      <a:moveTo>
                        <a:pt x="1986" y="1"/>
                      </a:moveTo>
                      <a:cubicBezTo>
                        <a:pt x="1772" y="1"/>
                        <a:pt x="1570" y="13"/>
                        <a:pt x="1387" y="31"/>
                      </a:cubicBezTo>
                      <a:cubicBezTo>
                        <a:pt x="1127" y="59"/>
                        <a:pt x="881" y="103"/>
                        <a:pt x="636" y="160"/>
                      </a:cubicBezTo>
                      <a:cubicBezTo>
                        <a:pt x="521" y="189"/>
                        <a:pt x="448" y="276"/>
                        <a:pt x="448" y="391"/>
                      </a:cubicBezTo>
                      <a:lnTo>
                        <a:pt x="448" y="940"/>
                      </a:lnTo>
                      <a:cubicBezTo>
                        <a:pt x="448" y="1055"/>
                        <a:pt x="405" y="1171"/>
                        <a:pt x="319" y="1272"/>
                      </a:cubicBezTo>
                      <a:lnTo>
                        <a:pt x="131" y="1460"/>
                      </a:lnTo>
                      <a:cubicBezTo>
                        <a:pt x="44" y="1546"/>
                        <a:pt x="1" y="1662"/>
                        <a:pt x="1" y="1792"/>
                      </a:cubicBezTo>
                      <a:lnTo>
                        <a:pt x="1" y="2052"/>
                      </a:lnTo>
                      <a:cubicBezTo>
                        <a:pt x="1" y="3221"/>
                        <a:pt x="867" y="4202"/>
                        <a:pt x="2022" y="4347"/>
                      </a:cubicBezTo>
                      <a:cubicBezTo>
                        <a:pt x="1618" y="3914"/>
                        <a:pt x="1387" y="3351"/>
                        <a:pt x="1387" y="2744"/>
                      </a:cubicBezTo>
                      <a:lnTo>
                        <a:pt x="1387" y="1055"/>
                      </a:lnTo>
                      <a:cubicBezTo>
                        <a:pt x="1387" y="825"/>
                        <a:pt x="1560" y="622"/>
                        <a:pt x="1791" y="594"/>
                      </a:cubicBezTo>
                      <a:cubicBezTo>
                        <a:pt x="1966" y="575"/>
                        <a:pt x="2188" y="558"/>
                        <a:pt x="2436" y="558"/>
                      </a:cubicBezTo>
                      <a:cubicBezTo>
                        <a:pt x="2964" y="558"/>
                        <a:pt x="3608" y="635"/>
                        <a:pt x="4158" y="940"/>
                      </a:cubicBezTo>
                      <a:lnTo>
                        <a:pt x="4158" y="810"/>
                      </a:lnTo>
                      <a:cubicBezTo>
                        <a:pt x="4158" y="723"/>
                        <a:pt x="4115" y="637"/>
                        <a:pt x="4043" y="579"/>
                      </a:cubicBezTo>
                      <a:cubicBezTo>
                        <a:pt x="3420" y="121"/>
                        <a:pt x="2649" y="1"/>
                        <a:pt x="1986"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546;p90">
                  <a:extLst>
                    <a:ext uri="{FF2B5EF4-FFF2-40B4-BE49-F238E27FC236}">
                      <a16:creationId xmlns:a16="http://schemas.microsoft.com/office/drawing/2014/main" id="{E4D786F9-5CBC-26CC-86AE-C7350A6B3401}"/>
                    </a:ext>
                  </a:extLst>
                </p:cNvPr>
                <p:cNvSpPr/>
                <p:nvPr/>
              </p:nvSpPr>
              <p:spPr>
                <a:xfrm>
                  <a:off x="1409759" y="3611858"/>
                  <a:ext cx="36334" cy="60190"/>
                </a:xfrm>
                <a:custGeom>
                  <a:avLst/>
                  <a:gdLst/>
                  <a:ahLst/>
                  <a:cxnLst/>
                  <a:rect l="l" t="t" r="r" b="b"/>
                  <a:pathLst>
                    <a:path w="1386" h="2296" extrusionOk="0">
                      <a:moveTo>
                        <a:pt x="246" y="1"/>
                      </a:moveTo>
                      <a:cubicBezTo>
                        <a:pt x="87" y="160"/>
                        <a:pt x="0" y="391"/>
                        <a:pt x="0" y="622"/>
                      </a:cubicBezTo>
                      <a:lnTo>
                        <a:pt x="0" y="2065"/>
                      </a:lnTo>
                      <a:cubicBezTo>
                        <a:pt x="0" y="2181"/>
                        <a:pt x="101" y="2296"/>
                        <a:pt x="231" y="2296"/>
                      </a:cubicBezTo>
                      <a:lnTo>
                        <a:pt x="1386" y="2296"/>
                      </a:lnTo>
                      <a:lnTo>
                        <a:pt x="1386" y="1516"/>
                      </a:lnTo>
                      <a:cubicBezTo>
                        <a:pt x="1386" y="1271"/>
                        <a:pt x="1285" y="1040"/>
                        <a:pt x="1112" y="867"/>
                      </a:cubicBezTo>
                      <a:lnTo>
                        <a:pt x="24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rup 123">
              <a:extLst>
                <a:ext uri="{FF2B5EF4-FFF2-40B4-BE49-F238E27FC236}">
                  <a16:creationId xmlns:a16="http://schemas.microsoft.com/office/drawing/2014/main" id="{BAE1D4BB-1A57-CC7A-5153-FA211E14A3A8}"/>
                </a:ext>
              </a:extLst>
            </p:cNvPr>
            <p:cNvGrpSpPr/>
            <p:nvPr/>
          </p:nvGrpSpPr>
          <p:grpSpPr>
            <a:xfrm>
              <a:off x="2719241" y="2321716"/>
              <a:ext cx="2576998" cy="763343"/>
              <a:chOff x="2469076" y="2498919"/>
              <a:chExt cx="2576998" cy="763343"/>
            </a:xfrm>
          </p:grpSpPr>
          <p:sp>
            <p:nvSpPr>
              <p:cNvPr id="125" name="Google Shape;118;p16">
                <a:extLst>
                  <a:ext uri="{FF2B5EF4-FFF2-40B4-BE49-F238E27FC236}">
                    <a16:creationId xmlns:a16="http://schemas.microsoft.com/office/drawing/2014/main" id="{ED30DF63-B4DB-4C58-7287-C151A0C2B92C}"/>
                  </a:ext>
                </a:extLst>
              </p:cNvPr>
              <p:cNvSpPr/>
              <p:nvPr/>
            </p:nvSpPr>
            <p:spPr>
              <a:xfrm>
                <a:off x="2469076" y="2498919"/>
                <a:ext cx="2576998" cy="763343"/>
              </a:xfrm>
              <a:prstGeom prst="roundRect">
                <a:avLst>
                  <a:gd name="adj" fmla="val 50000"/>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6" name="Google Shape;121;p16">
                <a:extLst>
                  <a:ext uri="{FF2B5EF4-FFF2-40B4-BE49-F238E27FC236}">
                    <a16:creationId xmlns:a16="http://schemas.microsoft.com/office/drawing/2014/main" id="{6A2B5443-B1A7-5D76-7E8B-E2C93021D447}"/>
                  </a:ext>
                </a:extLst>
              </p:cNvPr>
              <p:cNvSpPr txBox="1"/>
              <p:nvPr/>
            </p:nvSpPr>
            <p:spPr>
              <a:xfrm flipH="1">
                <a:off x="3259950" y="2748742"/>
                <a:ext cx="1624362" cy="23912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1800" dirty="0">
                    <a:solidFill>
                      <a:schemeClr val="tx1"/>
                    </a:solidFill>
                    <a:latin typeface="Fira Sans Extra Condensed SemiBold"/>
                    <a:ea typeface="Fira Sans Extra Condensed SemiBold"/>
                    <a:cs typeface="Fira Sans Extra Condensed SemiBold"/>
                    <a:sym typeface="Fira Sans Extra Condensed SemiBold"/>
                  </a:rPr>
                  <a:t>BOP PAUD</a:t>
                </a:r>
              </a:p>
            </p:txBody>
          </p:sp>
          <p:grpSp>
            <p:nvGrpSpPr>
              <p:cNvPr id="127" name="Google Shape;122;p16">
                <a:extLst>
                  <a:ext uri="{FF2B5EF4-FFF2-40B4-BE49-F238E27FC236}">
                    <a16:creationId xmlns:a16="http://schemas.microsoft.com/office/drawing/2014/main" id="{E29223FB-8738-5F47-2B80-D926B56E3C9C}"/>
                  </a:ext>
                </a:extLst>
              </p:cNvPr>
              <p:cNvGrpSpPr/>
              <p:nvPr/>
            </p:nvGrpSpPr>
            <p:grpSpPr>
              <a:xfrm flipH="1">
                <a:off x="2578001" y="2582364"/>
                <a:ext cx="574559" cy="579922"/>
                <a:chOff x="3802620" y="1176257"/>
                <a:chExt cx="1538872" cy="1539406"/>
              </a:xfrm>
            </p:grpSpPr>
            <p:sp>
              <p:nvSpPr>
                <p:cNvPr id="213" name="Google Shape;123;p16">
                  <a:extLst>
                    <a:ext uri="{FF2B5EF4-FFF2-40B4-BE49-F238E27FC236}">
                      <a16:creationId xmlns:a16="http://schemas.microsoft.com/office/drawing/2014/main" id="{DB866563-EA0C-8E95-DCBD-8F5999B79B10}"/>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4" name="Google Shape;124;p16">
                  <a:extLst>
                    <a:ext uri="{FF2B5EF4-FFF2-40B4-BE49-F238E27FC236}">
                      <a16:creationId xmlns:a16="http://schemas.microsoft.com/office/drawing/2014/main" id="{FCF9A902-48F5-EFEF-3884-3BF4298B4F51}"/>
                    </a:ext>
                  </a:extLst>
                </p:cNvPr>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28" name="Google Shape;16579;p90">
                <a:extLst>
                  <a:ext uri="{FF2B5EF4-FFF2-40B4-BE49-F238E27FC236}">
                    <a16:creationId xmlns:a16="http://schemas.microsoft.com/office/drawing/2014/main" id="{1E005771-ACD9-D284-E4BB-C0B860E9358C}"/>
                  </a:ext>
                </a:extLst>
              </p:cNvPr>
              <p:cNvGrpSpPr/>
              <p:nvPr/>
            </p:nvGrpSpPr>
            <p:grpSpPr>
              <a:xfrm>
                <a:off x="2703426" y="2726763"/>
                <a:ext cx="341652" cy="287445"/>
                <a:chOff x="2273307" y="3378754"/>
                <a:chExt cx="375818" cy="313374"/>
              </a:xfrm>
            </p:grpSpPr>
            <p:sp>
              <p:nvSpPr>
                <p:cNvPr id="129" name="Google Shape;16580;p90">
                  <a:extLst>
                    <a:ext uri="{FF2B5EF4-FFF2-40B4-BE49-F238E27FC236}">
                      <a16:creationId xmlns:a16="http://schemas.microsoft.com/office/drawing/2014/main" id="{6CB9FFEA-716B-60F8-754F-33486B693538}"/>
                    </a:ext>
                  </a:extLst>
                </p:cNvPr>
                <p:cNvSpPr/>
                <p:nvPr/>
              </p:nvSpPr>
              <p:spPr>
                <a:xfrm>
                  <a:off x="2448528" y="3429087"/>
                  <a:ext cx="25009" cy="25009"/>
                </a:xfrm>
                <a:custGeom>
                  <a:avLst/>
                  <a:gdLst/>
                  <a:ahLst/>
                  <a:cxnLst/>
                  <a:rect l="l" t="t" r="r" b="b"/>
                  <a:pathLst>
                    <a:path w="954" h="954" extrusionOk="0">
                      <a:moveTo>
                        <a:pt x="0" y="1"/>
                      </a:moveTo>
                      <a:lnTo>
                        <a:pt x="0" y="953"/>
                      </a:lnTo>
                      <a:lnTo>
                        <a:pt x="953" y="953"/>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581;p90">
                  <a:extLst>
                    <a:ext uri="{FF2B5EF4-FFF2-40B4-BE49-F238E27FC236}">
                      <a16:creationId xmlns:a16="http://schemas.microsoft.com/office/drawing/2014/main" id="{0999BECD-09FF-D250-93DF-72D034DE6DA4}"/>
                    </a:ext>
                  </a:extLst>
                </p:cNvPr>
                <p:cNvSpPr/>
                <p:nvPr/>
              </p:nvSpPr>
              <p:spPr>
                <a:xfrm>
                  <a:off x="2447401" y="3429087"/>
                  <a:ext cx="27631" cy="18849"/>
                </a:xfrm>
                <a:custGeom>
                  <a:avLst/>
                  <a:gdLst/>
                  <a:ahLst/>
                  <a:cxnLst/>
                  <a:rect l="l" t="t" r="r" b="b"/>
                  <a:pathLst>
                    <a:path w="1054" h="719" extrusionOk="0">
                      <a:moveTo>
                        <a:pt x="43" y="1"/>
                      </a:moveTo>
                      <a:lnTo>
                        <a:pt x="43" y="477"/>
                      </a:lnTo>
                      <a:cubicBezTo>
                        <a:pt x="43" y="520"/>
                        <a:pt x="29" y="578"/>
                        <a:pt x="0" y="621"/>
                      </a:cubicBezTo>
                      <a:cubicBezTo>
                        <a:pt x="166" y="686"/>
                        <a:pt x="343" y="719"/>
                        <a:pt x="522" y="719"/>
                      </a:cubicBezTo>
                      <a:cubicBezTo>
                        <a:pt x="700" y="719"/>
                        <a:pt x="881" y="686"/>
                        <a:pt x="1054" y="621"/>
                      </a:cubicBezTo>
                      <a:cubicBezTo>
                        <a:pt x="1025" y="578"/>
                        <a:pt x="996" y="520"/>
                        <a:pt x="996" y="477"/>
                      </a:cubicBezTo>
                      <a:lnTo>
                        <a:pt x="996"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82;p90">
                  <a:extLst>
                    <a:ext uri="{FF2B5EF4-FFF2-40B4-BE49-F238E27FC236}">
                      <a16:creationId xmlns:a16="http://schemas.microsoft.com/office/drawing/2014/main" id="{5E2C943A-D9CD-D64E-9AC1-08359E9B4D4C}"/>
                    </a:ext>
                  </a:extLst>
                </p:cNvPr>
                <p:cNvSpPr/>
                <p:nvPr/>
              </p:nvSpPr>
              <p:spPr>
                <a:xfrm>
                  <a:off x="2423545" y="3448774"/>
                  <a:ext cx="74949" cy="93116"/>
                </a:xfrm>
                <a:custGeom>
                  <a:avLst/>
                  <a:gdLst/>
                  <a:ahLst/>
                  <a:cxnLst/>
                  <a:rect l="l" t="t" r="r" b="b"/>
                  <a:pathLst>
                    <a:path w="2859" h="3552" extrusionOk="0">
                      <a:moveTo>
                        <a:pt x="708" y="0"/>
                      </a:moveTo>
                      <a:lnTo>
                        <a:pt x="275" y="217"/>
                      </a:lnTo>
                      <a:cubicBezTo>
                        <a:pt x="102" y="303"/>
                        <a:pt x="1" y="462"/>
                        <a:pt x="1" y="650"/>
                      </a:cubicBezTo>
                      <a:lnTo>
                        <a:pt x="1" y="2036"/>
                      </a:lnTo>
                      <a:cubicBezTo>
                        <a:pt x="1" y="2555"/>
                        <a:pt x="160" y="3060"/>
                        <a:pt x="448" y="3493"/>
                      </a:cubicBezTo>
                      <a:lnTo>
                        <a:pt x="477" y="3551"/>
                      </a:lnTo>
                      <a:lnTo>
                        <a:pt x="2383" y="3551"/>
                      </a:lnTo>
                      <a:lnTo>
                        <a:pt x="2426" y="3493"/>
                      </a:lnTo>
                      <a:cubicBezTo>
                        <a:pt x="2700" y="3060"/>
                        <a:pt x="2859" y="2555"/>
                        <a:pt x="2859" y="2036"/>
                      </a:cubicBezTo>
                      <a:lnTo>
                        <a:pt x="2859" y="650"/>
                      </a:lnTo>
                      <a:cubicBezTo>
                        <a:pt x="2859" y="462"/>
                        <a:pt x="2758" y="303"/>
                        <a:pt x="2599" y="217"/>
                      </a:cubicBezTo>
                      <a:lnTo>
                        <a:pt x="2166" y="0"/>
                      </a:lnTo>
                      <a:cubicBezTo>
                        <a:pt x="2013" y="191"/>
                        <a:pt x="1557" y="202"/>
                        <a:pt x="1452" y="202"/>
                      </a:cubicBezTo>
                      <a:cubicBezTo>
                        <a:pt x="1438" y="202"/>
                        <a:pt x="1430" y="202"/>
                        <a:pt x="1430" y="202"/>
                      </a:cubicBezTo>
                      <a:cubicBezTo>
                        <a:pt x="1430" y="202"/>
                        <a:pt x="1422" y="202"/>
                        <a:pt x="1409" y="202"/>
                      </a:cubicBezTo>
                      <a:cubicBezTo>
                        <a:pt x="1306" y="202"/>
                        <a:pt x="861" y="191"/>
                        <a:pt x="708"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583;p90">
                  <a:extLst>
                    <a:ext uri="{FF2B5EF4-FFF2-40B4-BE49-F238E27FC236}">
                      <a16:creationId xmlns:a16="http://schemas.microsoft.com/office/drawing/2014/main" id="{049848E6-4DAE-8CB4-2F91-DB416E607F20}"/>
                    </a:ext>
                  </a:extLst>
                </p:cNvPr>
                <p:cNvSpPr/>
                <p:nvPr/>
              </p:nvSpPr>
              <p:spPr>
                <a:xfrm>
                  <a:off x="2436050" y="3541864"/>
                  <a:ext cx="50359" cy="106354"/>
                </a:xfrm>
                <a:custGeom>
                  <a:avLst/>
                  <a:gdLst/>
                  <a:ahLst/>
                  <a:cxnLst/>
                  <a:rect l="l" t="t" r="r" b="b"/>
                  <a:pathLst>
                    <a:path w="1921" h="4057" extrusionOk="0">
                      <a:moveTo>
                        <a:pt x="0" y="0"/>
                      </a:moveTo>
                      <a:lnTo>
                        <a:pt x="0" y="4057"/>
                      </a:lnTo>
                      <a:lnTo>
                        <a:pt x="1920" y="4057"/>
                      </a:lnTo>
                      <a:lnTo>
                        <a:pt x="1920" y="0"/>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584;p90">
                  <a:extLst>
                    <a:ext uri="{FF2B5EF4-FFF2-40B4-BE49-F238E27FC236}">
                      <a16:creationId xmlns:a16="http://schemas.microsoft.com/office/drawing/2014/main" id="{6D14524C-F264-F15E-43E6-AF492C597680}"/>
                    </a:ext>
                  </a:extLst>
                </p:cNvPr>
                <p:cNvSpPr/>
                <p:nvPr/>
              </p:nvSpPr>
              <p:spPr>
                <a:xfrm>
                  <a:off x="2423545" y="3458972"/>
                  <a:ext cx="12531" cy="82918"/>
                </a:xfrm>
                <a:custGeom>
                  <a:avLst/>
                  <a:gdLst/>
                  <a:ahLst/>
                  <a:cxnLst/>
                  <a:rect l="l" t="t" r="r" b="b"/>
                  <a:pathLst>
                    <a:path w="478" h="3163" extrusionOk="0">
                      <a:moveTo>
                        <a:pt x="73" y="1"/>
                      </a:moveTo>
                      <a:cubicBezTo>
                        <a:pt x="30" y="73"/>
                        <a:pt x="1" y="174"/>
                        <a:pt x="1" y="261"/>
                      </a:cubicBezTo>
                      <a:lnTo>
                        <a:pt x="1" y="1647"/>
                      </a:lnTo>
                      <a:cubicBezTo>
                        <a:pt x="1" y="2166"/>
                        <a:pt x="160" y="2671"/>
                        <a:pt x="448" y="3104"/>
                      </a:cubicBezTo>
                      <a:lnTo>
                        <a:pt x="477" y="3162"/>
                      </a:lnTo>
                      <a:lnTo>
                        <a:pt x="477" y="549"/>
                      </a:lnTo>
                      <a:cubicBezTo>
                        <a:pt x="477" y="391"/>
                        <a:pt x="405" y="261"/>
                        <a:pt x="289" y="160"/>
                      </a:cubicBezTo>
                      <a:lnTo>
                        <a:pt x="73"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585;p90">
                  <a:extLst>
                    <a:ext uri="{FF2B5EF4-FFF2-40B4-BE49-F238E27FC236}">
                      <a16:creationId xmlns:a16="http://schemas.microsoft.com/office/drawing/2014/main" id="{DD1AA22A-ACC2-931B-732B-4E0A4612B16D}"/>
                    </a:ext>
                  </a:extLst>
                </p:cNvPr>
                <p:cNvSpPr/>
                <p:nvPr/>
              </p:nvSpPr>
              <p:spPr>
                <a:xfrm>
                  <a:off x="2485989" y="3458972"/>
                  <a:ext cx="12505" cy="82918"/>
                </a:xfrm>
                <a:custGeom>
                  <a:avLst/>
                  <a:gdLst/>
                  <a:ahLst/>
                  <a:cxnLst/>
                  <a:rect l="l" t="t" r="r" b="b"/>
                  <a:pathLst>
                    <a:path w="477" h="3163" extrusionOk="0">
                      <a:moveTo>
                        <a:pt x="405" y="1"/>
                      </a:moveTo>
                      <a:lnTo>
                        <a:pt x="188" y="160"/>
                      </a:lnTo>
                      <a:cubicBezTo>
                        <a:pt x="73" y="261"/>
                        <a:pt x="1" y="391"/>
                        <a:pt x="1" y="549"/>
                      </a:cubicBezTo>
                      <a:lnTo>
                        <a:pt x="1" y="3162"/>
                      </a:lnTo>
                      <a:lnTo>
                        <a:pt x="44" y="3104"/>
                      </a:lnTo>
                      <a:cubicBezTo>
                        <a:pt x="318" y="2671"/>
                        <a:pt x="477" y="2166"/>
                        <a:pt x="477" y="1647"/>
                      </a:cubicBezTo>
                      <a:lnTo>
                        <a:pt x="477" y="261"/>
                      </a:lnTo>
                      <a:cubicBezTo>
                        <a:pt x="477" y="174"/>
                        <a:pt x="448" y="73"/>
                        <a:pt x="405"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586;p90">
                  <a:extLst>
                    <a:ext uri="{FF2B5EF4-FFF2-40B4-BE49-F238E27FC236}">
                      <a16:creationId xmlns:a16="http://schemas.microsoft.com/office/drawing/2014/main" id="{C0DED3E0-EDEA-1470-E0F9-0D00B0E71EB4}"/>
                    </a:ext>
                  </a:extLst>
                </p:cNvPr>
                <p:cNvSpPr/>
                <p:nvPr/>
              </p:nvSpPr>
              <p:spPr>
                <a:xfrm>
                  <a:off x="2442105" y="3441670"/>
                  <a:ext cx="38248" cy="100220"/>
                </a:xfrm>
                <a:custGeom>
                  <a:avLst/>
                  <a:gdLst/>
                  <a:ahLst/>
                  <a:cxnLst/>
                  <a:rect l="l" t="t" r="r" b="b"/>
                  <a:pathLst>
                    <a:path w="1459" h="3823" extrusionOk="0">
                      <a:moveTo>
                        <a:pt x="231" y="0"/>
                      </a:moveTo>
                      <a:cubicBezTo>
                        <a:pt x="220" y="0"/>
                        <a:pt x="209" y="4"/>
                        <a:pt x="202" y="11"/>
                      </a:cubicBezTo>
                      <a:lnTo>
                        <a:pt x="0" y="271"/>
                      </a:lnTo>
                      <a:lnTo>
                        <a:pt x="318" y="675"/>
                      </a:lnTo>
                      <a:cubicBezTo>
                        <a:pt x="334" y="700"/>
                        <a:pt x="366" y="716"/>
                        <a:pt x="398" y="716"/>
                      </a:cubicBezTo>
                      <a:cubicBezTo>
                        <a:pt x="421" y="716"/>
                        <a:pt x="444" y="708"/>
                        <a:pt x="462" y="690"/>
                      </a:cubicBezTo>
                      <a:lnTo>
                        <a:pt x="606" y="574"/>
                      </a:lnTo>
                      <a:lnTo>
                        <a:pt x="606" y="3822"/>
                      </a:lnTo>
                      <a:lnTo>
                        <a:pt x="852" y="3822"/>
                      </a:lnTo>
                      <a:lnTo>
                        <a:pt x="852" y="574"/>
                      </a:lnTo>
                      <a:lnTo>
                        <a:pt x="982" y="690"/>
                      </a:lnTo>
                      <a:cubicBezTo>
                        <a:pt x="1000" y="708"/>
                        <a:pt x="1023" y="716"/>
                        <a:pt x="1047" y="716"/>
                      </a:cubicBezTo>
                      <a:cubicBezTo>
                        <a:pt x="1080" y="716"/>
                        <a:pt x="1115" y="700"/>
                        <a:pt x="1140" y="675"/>
                      </a:cubicBezTo>
                      <a:lnTo>
                        <a:pt x="1458" y="271"/>
                      </a:lnTo>
                      <a:lnTo>
                        <a:pt x="1256" y="11"/>
                      </a:lnTo>
                      <a:cubicBezTo>
                        <a:pt x="1249" y="4"/>
                        <a:pt x="1238" y="0"/>
                        <a:pt x="1227" y="0"/>
                      </a:cubicBezTo>
                      <a:cubicBezTo>
                        <a:pt x="1216" y="0"/>
                        <a:pt x="1205" y="4"/>
                        <a:pt x="1198" y="11"/>
                      </a:cubicBezTo>
                      <a:lnTo>
                        <a:pt x="722" y="473"/>
                      </a:lnTo>
                      <a:lnTo>
                        <a:pt x="260" y="11"/>
                      </a:lnTo>
                      <a:cubicBezTo>
                        <a:pt x="253" y="4"/>
                        <a:pt x="242" y="0"/>
                        <a:pt x="231"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587;p90">
                  <a:extLst>
                    <a:ext uri="{FF2B5EF4-FFF2-40B4-BE49-F238E27FC236}">
                      <a16:creationId xmlns:a16="http://schemas.microsoft.com/office/drawing/2014/main" id="{4735F1E5-565A-8771-0B2E-D6355722FB87}"/>
                    </a:ext>
                  </a:extLst>
                </p:cNvPr>
                <p:cNvSpPr/>
                <p:nvPr/>
              </p:nvSpPr>
              <p:spPr>
                <a:xfrm>
                  <a:off x="2457992" y="3554342"/>
                  <a:ext cx="6449" cy="93876"/>
                </a:xfrm>
                <a:custGeom>
                  <a:avLst/>
                  <a:gdLst/>
                  <a:ahLst/>
                  <a:cxnLst/>
                  <a:rect l="l" t="t" r="r" b="b"/>
                  <a:pathLst>
                    <a:path w="246" h="3581" extrusionOk="0">
                      <a:moveTo>
                        <a:pt x="116" y="1"/>
                      </a:moveTo>
                      <a:cubicBezTo>
                        <a:pt x="58" y="1"/>
                        <a:pt x="0" y="58"/>
                        <a:pt x="0" y="116"/>
                      </a:cubicBezTo>
                      <a:lnTo>
                        <a:pt x="0" y="3581"/>
                      </a:lnTo>
                      <a:lnTo>
                        <a:pt x="246" y="3581"/>
                      </a:lnTo>
                      <a:lnTo>
                        <a:pt x="246" y="131"/>
                      </a:lnTo>
                      <a:cubicBezTo>
                        <a:pt x="246" y="58"/>
                        <a:pt x="188" y="1"/>
                        <a:pt x="116"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588;p90">
                  <a:extLst>
                    <a:ext uri="{FF2B5EF4-FFF2-40B4-BE49-F238E27FC236}">
                      <a16:creationId xmlns:a16="http://schemas.microsoft.com/office/drawing/2014/main" id="{F9EED76F-1FEB-A38F-46A6-FFFFA4D6F905}"/>
                    </a:ext>
                  </a:extLst>
                </p:cNvPr>
                <p:cNvSpPr/>
                <p:nvPr/>
              </p:nvSpPr>
              <p:spPr>
                <a:xfrm>
                  <a:off x="2436050" y="3378754"/>
                  <a:ext cx="50359" cy="56782"/>
                </a:xfrm>
                <a:custGeom>
                  <a:avLst/>
                  <a:gdLst/>
                  <a:ahLst/>
                  <a:cxnLst/>
                  <a:rect l="l" t="t" r="r" b="b"/>
                  <a:pathLst>
                    <a:path w="1921" h="2166" extrusionOk="0">
                      <a:moveTo>
                        <a:pt x="722" y="1"/>
                      </a:moveTo>
                      <a:cubicBezTo>
                        <a:pt x="332" y="1"/>
                        <a:pt x="0" y="333"/>
                        <a:pt x="0" y="722"/>
                      </a:cubicBezTo>
                      <a:lnTo>
                        <a:pt x="0" y="1199"/>
                      </a:lnTo>
                      <a:cubicBezTo>
                        <a:pt x="0" y="1733"/>
                        <a:pt x="433" y="2166"/>
                        <a:pt x="953" y="2166"/>
                      </a:cubicBezTo>
                      <a:cubicBezTo>
                        <a:pt x="1487" y="2166"/>
                        <a:pt x="1920" y="1733"/>
                        <a:pt x="1920" y="1199"/>
                      </a:cubicBezTo>
                      <a:lnTo>
                        <a:pt x="1920" y="722"/>
                      </a:lnTo>
                      <a:cubicBezTo>
                        <a:pt x="1920" y="333"/>
                        <a:pt x="1602" y="1"/>
                        <a:pt x="1198"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589;p90">
                  <a:extLst>
                    <a:ext uri="{FF2B5EF4-FFF2-40B4-BE49-F238E27FC236}">
                      <a16:creationId xmlns:a16="http://schemas.microsoft.com/office/drawing/2014/main" id="{20BE028A-17AC-8AAF-A82F-84C8A7D5CC74}"/>
                    </a:ext>
                  </a:extLst>
                </p:cNvPr>
                <p:cNvSpPr/>
                <p:nvPr/>
              </p:nvSpPr>
              <p:spPr>
                <a:xfrm>
                  <a:off x="2436050" y="3379147"/>
                  <a:ext cx="34447" cy="56441"/>
                </a:xfrm>
                <a:custGeom>
                  <a:avLst/>
                  <a:gdLst/>
                  <a:ahLst/>
                  <a:cxnLst/>
                  <a:rect l="l" t="t" r="r" b="b"/>
                  <a:pathLst>
                    <a:path w="1314" h="2153" extrusionOk="0">
                      <a:moveTo>
                        <a:pt x="722" y="0"/>
                      </a:moveTo>
                      <a:cubicBezTo>
                        <a:pt x="318" y="0"/>
                        <a:pt x="0" y="318"/>
                        <a:pt x="0" y="722"/>
                      </a:cubicBezTo>
                      <a:lnTo>
                        <a:pt x="0" y="1198"/>
                      </a:lnTo>
                      <a:cubicBezTo>
                        <a:pt x="0" y="1746"/>
                        <a:pt x="442" y="2152"/>
                        <a:pt x="946" y="2152"/>
                      </a:cubicBezTo>
                      <a:cubicBezTo>
                        <a:pt x="1067" y="2152"/>
                        <a:pt x="1191" y="2129"/>
                        <a:pt x="1314" y="2079"/>
                      </a:cubicBezTo>
                      <a:cubicBezTo>
                        <a:pt x="953" y="1934"/>
                        <a:pt x="722" y="1573"/>
                        <a:pt x="722" y="1184"/>
                      </a:cubicBezTo>
                      <a:lnTo>
                        <a:pt x="722" y="707"/>
                      </a:lnTo>
                      <a:cubicBezTo>
                        <a:pt x="722" y="361"/>
                        <a:pt x="967" y="72"/>
                        <a:pt x="131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590;p90">
                  <a:extLst>
                    <a:ext uri="{FF2B5EF4-FFF2-40B4-BE49-F238E27FC236}">
                      <a16:creationId xmlns:a16="http://schemas.microsoft.com/office/drawing/2014/main" id="{7FB53BF8-FECA-F098-7578-7A3967CA510D}"/>
                    </a:ext>
                  </a:extLst>
                </p:cNvPr>
                <p:cNvSpPr/>
                <p:nvPr/>
              </p:nvSpPr>
              <p:spPr>
                <a:xfrm>
                  <a:off x="2435656" y="3378754"/>
                  <a:ext cx="50359" cy="25429"/>
                </a:xfrm>
                <a:custGeom>
                  <a:avLst/>
                  <a:gdLst/>
                  <a:ahLst/>
                  <a:cxnLst/>
                  <a:rect l="l" t="t" r="r" b="b"/>
                  <a:pathLst>
                    <a:path w="1921" h="970" extrusionOk="0">
                      <a:moveTo>
                        <a:pt x="722" y="1"/>
                      </a:moveTo>
                      <a:cubicBezTo>
                        <a:pt x="318" y="1"/>
                        <a:pt x="1" y="333"/>
                        <a:pt x="1" y="722"/>
                      </a:cubicBezTo>
                      <a:lnTo>
                        <a:pt x="15" y="722"/>
                      </a:lnTo>
                      <a:cubicBezTo>
                        <a:pt x="591" y="883"/>
                        <a:pt x="1180" y="969"/>
                        <a:pt x="1781" y="969"/>
                      </a:cubicBezTo>
                      <a:cubicBezTo>
                        <a:pt x="1827" y="969"/>
                        <a:pt x="1874" y="969"/>
                        <a:pt x="1921" y="968"/>
                      </a:cubicBezTo>
                      <a:lnTo>
                        <a:pt x="1921" y="722"/>
                      </a:lnTo>
                      <a:cubicBezTo>
                        <a:pt x="1921" y="333"/>
                        <a:pt x="1603" y="1"/>
                        <a:pt x="119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591;p90">
                  <a:extLst>
                    <a:ext uri="{FF2B5EF4-FFF2-40B4-BE49-F238E27FC236}">
                      <a16:creationId xmlns:a16="http://schemas.microsoft.com/office/drawing/2014/main" id="{CE938A76-2124-2999-5228-762115E5BC89}"/>
                    </a:ext>
                  </a:extLst>
                </p:cNvPr>
                <p:cNvSpPr/>
                <p:nvPr/>
              </p:nvSpPr>
              <p:spPr>
                <a:xfrm>
                  <a:off x="2436050" y="3379147"/>
                  <a:ext cx="34447" cy="22728"/>
                </a:xfrm>
                <a:custGeom>
                  <a:avLst/>
                  <a:gdLst/>
                  <a:ahLst/>
                  <a:cxnLst/>
                  <a:rect l="l" t="t" r="r" b="b"/>
                  <a:pathLst>
                    <a:path w="1314" h="867" extrusionOk="0">
                      <a:moveTo>
                        <a:pt x="722" y="0"/>
                      </a:moveTo>
                      <a:cubicBezTo>
                        <a:pt x="318" y="0"/>
                        <a:pt x="0" y="318"/>
                        <a:pt x="0" y="722"/>
                      </a:cubicBezTo>
                      <a:cubicBezTo>
                        <a:pt x="231" y="780"/>
                        <a:pt x="476" y="837"/>
                        <a:pt x="722" y="866"/>
                      </a:cubicBezTo>
                      <a:lnTo>
                        <a:pt x="722" y="722"/>
                      </a:lnTo>
                      <a:lnTo>
                        <a:pt x="722" y="707"/>
                      </a:lnTo>
                      <a:cubicBezTo>
                        <a:pt x="722" y="361"/>
                        <a:pt x="967" y="72"/>
                        <a:pt x="1314"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592;p90">
                  <a:extLst>
                    <a:ext uri="{FF2B5EF4-FFF2-40B4-BE49-F238E27FC236}">
                      <a16:creationId xmlns:a16="http://schemas.microsoft.com/office/drawing/2014/main" id="{172C678C-E9C8-4AC6-D6B4-ABF84095079A}"/>
                    </a:ext>
                  </a:extLst>
                </p:cNvPr>
                <p:cNvSpPr/>
                <p:nvPr/>
              </p:nvSpPr>
              <p:spPr>
                <a:xfrm>
                  <a:off x="2548800" y="3429087"/>
                  <a:ext cx="25009" cy="25009"/>
                </a:xfrm>
                <a:custGeom>
                  <a:avLst/>
                  <a:gdLst/>
                  <a:ahLst/>
                  <a:cxnLst/>
                  <a:rect l="l" t="t" r="r" b="b"/>
                  <a:pathLst>
                    <a:path w="954" h="954" extrusionOk="0">
                      <a:moveTo>
                        <a:pt x="1" y="1"/>
                      </a:moveTo>
                      <a:lnTo>
                        <a:pt x="1" y="953"/>
                      </a:lnTo>
                      <a:lnTo>
                        <a:pt x="954" y="953"/>
                      </a:lnTo>
                      <a:lnTo>
                        <a:pt x="954"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593;p90">
                  <a:extLst>
                    <a:ext uri="{FF2B5EF4-FFF2-40B4-BE49-F238E27FC236}">
                      <a16:creationId xmlns:a16="http://schemas.microsoft.com/office/drawing/2014/main" id="{11D5FC80-6E75-AD3C-63CD-BD537EFDB0C0}"/>
                    </a:ext>
                  </a:extLst>
                </p:cNvPr>
                <p:cNvSpPr/>
                <p:nvPr/>
              </p:nvSpPr>
              <p:spPr>
                <a:xfrm>
                  <a:off x="2547673" y="3429087"/>
                  <a:ext cx="27264" cy="18849"/>
                </a:xfrm>
                <a:custGeom>
                  <a:avLst/>
                  <a:gdLst/>
                  <a:ahLst/>
                  <a:cxnLst/>
                  <a:rect l="l" t="t" r="r" b="b"/>
                  <a:pathLst>
                    <a:path w="1040" h="719" extrusionOk="0">
                      <a:moveTo>
                        <a:pt x="44" y="1"/>
                      </a:moveTo>
                      <a:lnTo>
                        <a:pt x="44" y="477"/>
                      </a:lnTo>
                      <a:cubicBezTo>
                        <a:pt x="44" y="520"/>
                        <a:pt x="29" y="578"/>
                        <a:pt x="1" y="621"/>
                      </a:cubicBezTo>
                      <a:cubicBezTo>
                        <a:pt x="167" y="686"/>
                        <a:pt x="343" y="719"/>
                        <a:pt x="520" y="719"/>
                      </a:cubicBezTo>
                      <a:cubicBezTo>
                        <a:pt x="697" y="719"/>
                        <a:pt x="874" y="686"/>
                        <a:pt x="1040" y="621"/>
                      </a:cubicBezTo>
                      <a:cubicBezTo>
                        <a:pt x="1011" y="578"/>
                        <a:pt x="997" y="520"/>
                        <a:pt x="997" y="477"/>
                      </a:cubicBezTo>
                      <a:lnTo>
                        <a:pt x="997"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594;p90">
                  <a:extLst>
                    <a:ext uri="{FF2B5EF4-FFF2-40B4-BE49-F238E27FC236}">
                      <a16:creationId xmlns:a16="http://schemas.microsoft.com/office/drawing/2014/main" id="{476CC488-4B0F-7C1A-5A07-C5D8502299EB}"/>
                    </a:ext>
                  </a:extLst>
                </p:cNvPr>
                <p:cNvSpPr/>
                <p:nvPr/>
              </p:nvSpPr>
              <p:spPr>
                <a:xfrm>
                  <a:off x="2523844" y="3448774"/>
                  <a:ext cx="75316" cy="93116"/>
                </a:xfrm>
                <a:custGeom>
                  <a:avLst/>
                  <a:gdLst/>
                  <a:ahLst/>
                  <a:cxnLst/>
                  <a:rect l="l" t="t" r="r" b="b"/>
                  <a:pathLst>
                    <a:path w="2873" h="3552" extrusionOk="0">
                      <a:moveTo>
                        <a:pt x="707" y="0"/>
                      </a:moveTo>
                      <a:lnTo>
                        <a:pt x="260" y="217"/>
                      </a:lnTo>
                      <a:cubicBezTo>
                        <a:pt x="101" y="303"/>
                        <a:pt x="0" y="462"/>
                        <a:pt x="0" y="650"/>
                      </a:cubicBezTo>
                      <a:lnTo>
                        <a:pt x="0" y="2036"/>
                      </a:lnTo>
                      <a:cubicBezTo>
                        <a:pt x="0" y="2555"/>
                        <a:pt x="159" y="3060"/>
                        <a:pt x="448" y="3493"/>
                      </a:cubicBezTo>
                      <a:lnTo>
                        <a:pt x="477" y="3551"/>
                      </a:lnTo>
                      <a:lnTo>
                        <a:pt x="2396" y="3551"/>
                      </a:lnTo>
                      <a:lnTo>
                        <a:pt x="2425" y="3493"/>
                      </a:lnTo>
                      <a:cubicBezTo>
                        <a:pt x="2714" y="3060"/>
                        <a:pt x="2873" y="2555"/>
                        <a:pt x="2873" y="2036"/>
                      </a:cubicBezTo>
                      <a:lnTo>
                        <a:pt x="2873" y="650"/>
                      </a:lnTo>
                      <a:cubicBezTo>
                        <a:pt x="2873" y="462"/>
                        <a:pt x="2757" y="303"/>
                        <a:pt x="2599" y="217"/>
                      </a:cubicBezTo>
                      <a:lnTo>
                        <a:pt x="2165" y="0"/>
                      </a:lnTo>
                      <a:cubicBezTo>
                        <a:pt x="2013" y="191"/>
                        <a:pt x="1556" y="202"/>
                        <a:pt x="1451" y="202"/>
                      </a:cubicBezTo>
                      <a:cubicBezTo>
                        <a:pt x="1437" y="202"/>
                        <a:pt x="1429" y="202"/>
                        <a:pt x="1429" y="202"/>
                      </a:cubicBezTo>
                      <a:cubicBezTo>
                        <a:pt x="1429" y="202"/>
                        <a:pt x="1422" y="202"/>
                        <a:pt x="1408" y="202"/>
                      </a:cubicBezTo>
                      <a:cubicBezTo>
                        <a:pt x="1305" y="202"/>
                        <a:pt x="860" y="191"/>
                        <a:pt x="707" y="0"/>
                      </a:cubicBezTo>
                      <a:close/>
                    </a:path>
                  </a:pathLst>
                </a:custGeom>
                <a:solidFill>
                  <a:srgbClr val="AD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595;p90">
                  <a:extLst>
                    <a:ext uri="{FF2B5EF4-FFF2-40B4-BE49-F238E27FC236}">
                      <a16:creationId xmlns:a16="http://schemas.microsoft.com/office/drawing/2014/main" id="{31011243-E7CA-33AE-2472-EF1EBB64FE2E}"/>
                    </a:ext>
                  </a:extLst>
                </p:cNvPr>
                <p:cNvSpPr/>
                <p:nvPr/>
              </p:nvSpPr>
              <p:spPr>
                <a:xfrm>
                  <a:off x="2536322" y="3541864"/>
                  <a:ext cx="49992" cy="106354"/>
                </a:xfrm>
                <a:custGeom>
                  <a:avLst/>
                  <a:gdLst/>
                  <a:ahLst/>
                  <a:cxnLst/>
                  <a:rect l="l" t="t" r="r" b="b"/>
                  <a:pathLst>
                    <a:path w="1907" h="4057" extrusionOk="0">
                      <a:moveTo>
                        <a:pt x="1" y="0"/>
                      </a:moveTo>
                      <a:lnTo>
                        <a:pt x="1" y="4057"/>
                      </a:lnTo>
                      <a:lnTo>
                        <a:pt x="1906" y="4057"/>
                      </a:lnTo>
                      <a:lnTo>
                        <a:pt x="1906" y="0"/>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596;p90">
                  <a:extLst>
                    <a:ext uri="{FF2B5EF4-FFF2-40B4-BE49-F238E27FC236}">
                      <a16:creationId xmlns:a16="http://schemas.microsoft.com/office/drawing/2014/main" id="{EC07FEFC-B006-CCC4-5178-CA72E1ACEF37}"/>
                    </a:ext>
                  </a:extLst>
                </p:cNvPr>
                <p:cNvSpPr/>
                <p:nvPr/>
              </p:nvSpPr>
              <p:spPr>
                <a:xfrm>
                  <a:off x="2523844" y="3458972"/>
                  <a:ext cx="12505" cy="82918"/>
                </a:xfrm>
                <a:custGeom>
                  <a:avLst/>
                  <a:gdLst/>
                  <a:ahLst/>
                  <a:cxnLst/>
                  <a:rect l="l" t="t" r="r" b="b"/>
                  <a:pathLst>
                    <a:path w="477" h="3163" extrusionOk="0">
                      <a:moveTo>
                        <a:pt x="72" y="1"/>
                      </a:moveTo>
                      <a:cubicBezTo>
                        <a:pt x="15" y="73"/>
                        <a:pt x="0" y="174"/>
                        <a:pt x="0" y="261"/>
                      </a:cubicBezTo>
                      <a:lnTo>
                        <a:pt x="0" y="1647"/>
                      </a:lnTo>
                      <a:cubicBezTo>
                        <a:pt x="0" y="2166"/>
                        <a:pt x="145" y="2671"/>
                        <a:pt x="433" y="3104"/>
                      </a:cubicBezTo>
                      <a:lnTo>
                        <a:pt x="477" y="3162"/>
                      </a:lnTo>
                      <a:lnTo>
                        <a:pt x="477" y="549"/>
                      </a:lnTo>
                      <a:cubicBezTo>
                        <a:pt x="477" y="391"/>
                        <a:pt x="404" y="261"/>
                        <a:pt x="289" y="160"/>
                      </a:cubicBezTo>
                      <a:lnTo>
                        <a:pt x="72"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597;p90">
                  <a:extLst>
                    <a:ext uri="{FF2B5EF4-FFF2-40B4-BE49-F238E27FC236}">
                      <a16:creationId xmlns:a16="http://schemas.microsoft.com/office/drawing/2014/main" id="{C479B63D-97DA-9AAE-A7CB-60F0754B3E8D}"/>
                    </a:ext>
                  </a:extLst>
                </p:cNvPr>
                <p:cNvSpPr/>
                <p:nvPr/>
              </p:nvSpPr>
              <p:spPr>
                <a:xfrm>
                  <a:off x="2586288" y="3458972"/>
                  <a:ext cx="12505" cy="82918"/>
                </a:xfrm>
                <a:custGeom>
                  <a:avLst/>
                  <a:gdLst/>
                  <a:ahLst/>
                  <a:cxnLst/>
                  <a:rect l="l" t="t" r="r" b="b"/>
                  <a:pathLst>
                    <a:path w="477" h="3163" extrusionOk="0">
                      <a:moveTo>
                        <a:pt x="404" y="1"/>
                      </a:moveTo>
                      <a:lnTo>
                        <a:pt x="202" y="160"/>
                      </a:lnTo>
                      <a:cubicBezTo>
                        <a:pt x="72" y="261"/>
                        <a:pt x="0" y="391"/>
                        <a:pt x="0" y="549"/>
                      </a:cubicBezTo>
                      <a:lnTo>
                        <a:pt x="0" y="3162"/>
                      </a:lnTo>
                      <a:lnTo>
                        <a:pt x="43" y="3104"/>
                      </a:lnTo>
                      <a:cubicBezTo>
                        <a:pt x="332" y="2671"/>
                        <a:pt x="476" y="2166"/>
                        <a:pt x="476" y="1647"/>
                      </a:cubicBezTo>
                      <a:lnTo>
                        <a:pt x="476" y="261"/>
                      </a:lnTo>
                      <a:cubicBezTo>
                        <a:pt x="476" y="174"/>
                        <a:pt x="462" y="73"/>
                        <a:pt x="404" y="1"/>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598;p90">
                  <a:extLst>
                    <a:ext uri="{FF2B5EF4-FFF2-40B4-BE49-F238E27FC236}">
                      <a16:creationId xmlns:a16="http://schemas.microsoft.com/office/drawing/2014/main" id="{4D71D33D-8A9D-1C0C-CCDB-3F18BF03D728}"/>
                    </a:ext>
                  </a:extLst>
                </p:cNvPr>
                <p:cNvSpPr/>
                <p:nvPr/>
              </p:nvSpPr>
              <p:spPr>
                <a:xfrm>
                  <a:off x="2542011" y="3441670"/>
                  <a:ext cx="38615" cy="100220"/>
                </a:xfrm>
                <a:custGeom>
                  <a:avLst/>
                  <a:gdLst/>
                  <a:ahLst/>
                  <a:cxnLst/>
                  <a:rect l="l" t="t" r="r" b="b"/>
                  <a:pathLst>
                    <a:path w="1473" h="3823" extrusionOk="0">
                      <a:moveTo>
                        <a:pt x="245" y="0"/>
                      </a:moveTo>
                      <a:cubicBezTo>
                        <a:pt x="235" y="0"/>
                        <a:pt x="224" y="4"/>
                        <a:pt x="217" y="11"/>
                      </a:cubicBezTo>
                      <a:lnTo>
                        <a:pt x="0" y="271"/>
                      </a:lnTo>
                      <a:lnTo>
                        <a:pt x="332" y="675"/>
                      </a:lnTo>
                      <a:cubicBezTo>
                        <a:pt x="349" y="700"/>
                        <a:pt x="380" y="716"/>
                        <a:pt x="412" y="716"/>
                      </a:cubicBezTo>
                      <a:cubicBezTo>
                        <a:pt x="435" y="716"/>
                        <a:pt x="458" y="708"/>
                        <a:pt x="476" y="690"/>
                      </a:cubicBezTo>
                      <a:lnTo>
                        <a:pt x="621" y="574"/>
                      </a:lnTo>
                      <a:lnTo>
                        <a:pt x="621" y="3822"/>
                      </a:lnTo>
                      <a:lnTo>
                        <a:pt x="852" y="3822"/>
                      </a:lnTo>
                      <a:lnTo>
                        <a:pt x="852" y="574"/>
                      </a:lnTo>
                      <a:lnTo>
                        <a:pt x="996" y="690"/>
                      </a:lnTo>
                      <a:cubicBezTo>
                        <a:pt x="1014" y="708"/>
                        <a:pt x="1037" y="716"/>
                        <a:pt x="1060" y="716"/>
                      </a:cubicBezTo>
                      <a:cubicBezTo>
                        <a:pt x="1092" y="716"/>
                        <a:pt x="1124" y="700"/>
                        <a:pt x="1140" y="675"/>
                      </a:cubicBezTo>
                      <a:lnTo>
                        <a:pt x="1472" y="271"/>
                      </a:lnTo>
                      <a:lnTo>
                        <a:pt x="1270" y="11"/>
                      </a:lnTo>
                      <a:cubicBezTo>
                        <a:pt x="1263" y="4"/>
                        <a:pt x="1252" y="0"/>
                        <a:pt x="1240" y="0"/>
                      </a:cubicBezTo>
                      <a:cubicBezTo>
                        <a:pt x="1227" y="0"/>
                        <a:pt x="1213" y="4"/>
                        <a:pt x="1198" y="11"/>
                      </a:cubicBezTo>
                      <a:lnTo>
                        <a:pt x="736" y="473"/>
                      </a:lnTo>
                      <a:lnTo>
                        <a:pt x="274" y="11"/>
                      </a:lnTo>
                      <a:cubicBezTo>
                        <a:pt x="267" y="4"/>
                        <a:pt x="256" y="0"/>
                        <a:pt x="245" y="0"/>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599;p90">
                  <a:extLst>
                    <a:ext uri="{FF2B5EF4-FFF2-40B4-BE49-F238E27FC236}">
                      <a16:creationId xmlns:a16="http://schemas.microsoft.com/office/drawing/2014/main" id="{93E61703-34F4-7631-B434-CA21DE5FEF9A}"/>
                    </a:ext>
                  </a:extLst>
                </p:cNvPr>
                <p:cNvSpPr/>
                <p:nvPr/>
              </p:nvSpPr>
              <p:spPr>
                <a:xfrm>
                  <a:off x="2558264" y="3554342"/>
                  <a:ext cx="6475" cy="93876"/>
                </a:xfrm>
                <a:custGeom>
                  <a:avLst/>
                  <a:gdLst/>
                  <a:ahLst/>
                  <a:cxnLst/>
                  <a:rect l="l" t="t" r="r" b="b"/>
                  <a:pathLst>
                    <a:path w="247" h="3581" extrusionOk="0">
                      <a:moveTo>
                        <a:pt x="116" y="1"/>
                      </a:moveTo>
                      <a:cubicBezTo>
                        <a:pt x="59" y="1"/>
                        <a:pt x="1" y="58"/>
                        <a:pt x="1" y="116"/>
                      </a:cubicBezTo>
                      <a:lnTo>
                        <a:pt x="1" y="3581"/>
                      </a:lnTo>
                      <a:lnTo>
                        <a:pt x="232" y="3581"/>
                      </a:lnTo>
                      <a:lnTo>
                        <a:pt x="232" y="131"/>
                      </a:lnTo>
                      <a:cubicBezTo>
                        <a:pt x="246" y="58"/>
                        <a:pt x="188" y="1"/>
                        <a:pt x="116"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00;p90">
                  <a:extLst>
                    <a:ext uri="{FF2B5EF4-FFF2-40B4-BE49-F238E27FC236}">
                      <a16:creationId xmlns:a16="http://schemas.microsoft.com/office/drawing/2014/main" id="{297DE643-0DDC-B72D-DF36-38EDC19F4A61}"/>
                    </a:ext>
                  </a:extLst>
                </p:cNvPr>
                <p:cNvSpPr/>
                <p:nvPr/>
              </p:nvSpPr>
              <p:spPr>
                <a:xfrm>
                  <a:off x="2536322" y="3378754"/>
                  <a:ext cx="50359" cy="56782"/>
                </a:xfrm>
                <a:custGeom>
                  <a:avLst/>
                  <a:gdLst/>
                  <a:ahLst/>
                  <a:cxnLst/>
                  <a:rect l="l" t="t" r="r" b="b"/>
                  <a:pathLst>
                    <a:path w="1921" h="2166" extrusionOk="0">
                      <a:moveTo>
                        <a:pt x="722" y="1"/>
                      </a:moveTo>
                      <a:cubicBezTo>
                        <a:pt x="318" y="1"/>
                        <a:pt x="1" y="333"/>
                        <a:pt x="1" y="722"/>
                      </a:cubicBezTo>
                      <a:lnTo>
                        <a:pt x="1" y="1199"/>
                      </a:lnTo>
                      <a:cubicBezTo>
                        <a:pt x="1" y="1733"/>
                        <a:pt x="434" y="2166"/>
                        <a:pt x="953" y="2166"/>
                      </a:cubicBezTo>
                      <a:cubicBezTo>
                        <a:pt x="1487" y="2166"/>
                        <a:pt x="1920" y="1733"/>
                        <a:pt x="1920" y="1199"/>
                      </a:cubicBezTo>
                      <a:lnTo>
                        <a:pt x="1920" y="722"/>
                      </a:lnTo>
                      <a:cubicBezTo>
                        <a:pt x="1920" y="333"/>
                        <a:pt x="1603" y="1"/>
                        <a:pt x="1199"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601;p90">
                  <a:extLst>
                    <a:ext uri="{FF2B5EF4-FFF2-40B4-BE49-F238E27FC236}">
                      <a16:creationId xmlns:a16="http://schemas.microsoft.com/office/drawing/2014/main" id="{02B422C0-28F2-41E9-F3F7-AE0A11526D03}"/>
                    </a:ext>
                  </a:extLst>
                </p:cNvPr>
                <p:cNvSpPr/>
                <p:nvPr/>
              </p:nvSpPr>
              <p:spPr>
                <a:xfrm>
                  <a:off x="2536008" y="3379147"/>
                  <a:ext cx="34787" cy="56441"/>
                </a:xfrm>
                <a:custGeom>
                  <a:avLst/>
                  <a:gdLst/>
                  <a:ahLst/>
                  <a:cxnLst/>
                  <a:rect l="l" t="t" r="r" b="b"/>
                  <a:pathLst>
                    <a:path w="1327" h="2153" extrusionOk="0">
                      <a:moveTo>
                        <a:pt x="734" y="0"/>
                      </a:moveTo>
                      <a:cubicBezTo>
                        <a:pt x="330" y="0"/>
                        <a:pt x="13" y="318"/>
                        <a:pt x="13" y="722"/>
                      </a:cubicBezTo>
                      <a:lnTo>
                        <a:pt x="13" y="1198"/>
                      </a:lnTo>
                      <a:cubicBezTo>
                        <a:pt x="1" y="1746"/>
                        <a:pt x="450" y="2152"/>
                        <a:pt x="957" y="2152"/>
                      </a:cubicBezTo>
                      <a:cubicBezTo>
                        <a:pt x="1079" y="2152"/>
                        <a:pt x="1204" y="2129"/>
                        <a:pt x="1326" y="2079"/>
                      </a:cubicBezTo>
                      <a:cubicBezTo>
                        <a:pt x="965" y="1934"/>
                        <a:pt x="720" y="1573"/>
                        <a:pt x="734" y="1184"/>
                      </a:cubicBezTo>
                      <a:lnTo>
                        <a:pt x="734" y="707"/>
                      </a:lnTo>
                      <a:cubicBezTo>
                        <a:pt x="734" y="361"/>
                        <a:pt x="980" y="72"/>
                        <a:pt x="1326"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602;p90">
                  <a:extLst>
                    <a:ext uri="{FF2B5EF4-FFF2-40B4-BE49-F238E27FC236}">
                      <a16:creationId xmlns:a16="http://schemas.microsoft.com/office/drawing/2014/main" id="{C5CB6546-9BCE-EA64-5014-78A5421BC553}"/>
                    </a:ext>
                  </a:extLst>
                </p:cNvPr>
                <p:cNvSpPr/>
                <p:nvPr/>
              </p:nvSpPr>
              <p:spPr>
                <a:xfrm>
                  <a:off x="2536322" y="3378754"/>
                  <a:ext cx="49992" cy="25429"/>
                </a:xfrm>
                <a:custGeom>
                  <a:avLst/>
                  <a:gdLst/>
                  <a:ahLst/>
                  <a:cxnLst/>
                  <a:rect l="l" t="t" r="r" b="b"/>
                  <a:pathLst>
                    <a:path w="1907" h="970" extrusionOk="0">
                      <a:moveTo>
                        <a:pt x="722" y="1"/>
                      </a:moveTo>
                      <a:cubicBezTo>
                        <a:pt x="318" y="1"/>
                        <a:pt x="1" y="333"/>
                        <a:pt x="1" y="722"/>
                      </a:cubicBezTo>
                      <a:cubicBezTo>
                        <a:pt x="577" y="883"/>
                        <a:pt x="1178" y="969"/>
                        <a:pt x="1769" y="969"/>
                      </a:cubicBezTo>
                      <a:cubicBezTo>
                        <a:pt x="1815" y="969"/>
                        <a:pt x="1860" y="969"/>
                        <a:pt x="1906" y="968"/>
                      </a:cubicBezTo>
                      <a:lnTo>
                        <a:pt x="1906" y="722"/>
                      </a:lnTo>
                      <a:cubicBezTo>
                        <a:pt x="1906" y="333"/>
                        <a:pt x="1588" y="1"/>
                        <a:pt x="1184"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603;p90">
                  <a:extLst>
                    <a:ext uri="{FF2B5EF4-FFF2-40B4-BE49-F238E27FC236}">
                      <a16:creationId xmlns:a16="http://schemas.microsoft.com/office/drawing/2014/main" id="{3751D100-B384-6EA3-CC65-07B2A3B40647}"/>
                    </a:ext>
                  </a:extLst>
                </p:cNvPr>
                <p:cNvSpPr/>
                <p:nvPr/>
              </p:nvSpPr>
              <p:spPr>
                <a:xfrm>
                  <a:off x="2536322" y="3379147"/>
                  <a:ext cx="34473" cy="22728"/>
                </a:xfrm>
                <a:custGeom>
                  <a:avLst/>
                  <a:gdLst/>
                  <a:ahLst/>
                  <a:cxnLst/>
                  <a:rect l="l" t="t" r="r" b="b"/>
                  <a:pathLst>
                    <a:path w="1315" h="867" extrusionOk="0">
                      <a:moveTo>
                        <a:pt x="722" y="0"/>
                      </a:moveTo>
                      <a:cubicBezTo>
                        <a:pt x="318" y="0"/>
                        <a:pt x="1" y="318"/>
                        <a:pt x="1" y="722"/>
                      </a:cubicBezTo>
                      <a:cubicBezTo>
                        <a:pt x="231" y="780"/>
                        <a:pt x="477" y="837"/>
                        <a:pt x="722" y="866"/>
                      </a:cubicBezTo>
                      <a:lnTo>
                        <a:pt x="722" y="707"/>
                      </a:lnTo>
                      <a:cubicBezTo>
                        <a:pt x="722" y="361"/>
                        <a:pt x="968" y="72"/>
                        <a:pt x="1314"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604;p90">
                  <a:extLst>
                    <a:ext uri="{FF2B5EF4-FFF2-40B4-BE49-F238E27FC236}">
                      <a16:creationId xmlns:a16="http://schemas.microsoft.com/office/drawing/2014/main" id="{C4CA28AF-6B9A-B6B4-015E-82556BDCF66C}"/>
                    </a:ext>
                  </a:extLst>
                </p:cNvPr>
                <p:cNvSpPr/>
                <p:nvPr/>
              </p:nvSpPr>
              <p:spPr>
                <a:xfrm>
                  <a:off x="2348623" y="3429087"/>
                  <a:ext cx="25009" cy="25009"/>
                </a:xfrm>
                <a:custGeom>
                  <a:avLst/>
                  <a:gdLst/>
                  <a:ahLst/>
                  <a:cxnLst/>
                  <a:rect l="l" t="t" r="r" b="b"/>
                  <a:pathLst>
                    <a:path w="954" h="954" extrusionOk="0">
                      <a:moveTo>
                        <a:pt x="1" y="1"/>
                      </a:moveTo>
                      <a:lnTo>
                        <a:pt x="1" y="953"/>
                      </a:lnTo>
                      <a:lnTo>
                        <a:pt x="953" y="953"/>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605;p90">
                  <a:extLst>
                    <a:ext uri="{FF2B5EF4-FFF2-40B4-BE49-F238E27FC236}">
                      <a16:creationId xmlns:a16="http://schemas.microsoft.com/office/drawing/2014/main" id="{65582D7F-06B3-06A1-5B4F-93D06BE9E5C6}"/>
                    </a:ext>
                  </a:extLst>
                </p:cNvPr>
                <p:cNvSpPr/>
                <p:nvPr/>
              </p:nvSpPr>
              <p:spPr>
                <a:xfrm>
                  <a:off x="2347102" y="3429087"/>
                  <a:ext cx="27657" cy="18849"/>
                </a:xfrm>
                <a:custGeom>
                  <a:avLst/>
                  <a:gdLst/>
                  <a:ahLst/>
                  <a:cxnLst/>
                  <a:rect l="l" t="t" r="r" b="b"/>
                  <a:pathLst>
                    <a:path w="1055" h="719" extrusionOk="0">
                      <a:moveTo>
                        <a:pt x="59" y="1"/>
                      </a:moveTo>
                      <a:lnTo>
                        <a:pt x="59" y="477"/>
                      </a:lnTo>
                      <a:cubicBezTo>
                        <a:pt x="44" y="520"/>
                        <a:pt x="30" y="578"/>
                        <a:pt x="1" y="621"/>
                      </a:cubicBezTo>
                      <a:cubicBezTo>
                        <a:pt x="174" y="686"/>
                        <a:pt x="354" y="719"/>
                        <a:pt x="533" y="719"/>
                      </a:cubicBezTo>
                      <a:cubicBezTo>
                        <a:pt x="712" y="719"/>
                        <a:pt x="889" y="686"/>
                        <a:pt x="1055" y="621"/>
                      </a:cubicBezTo>
                      <a:cubicBezTo>
                        <a:pt x="1026" y="578"/>
                        <a:pt x="1011" y="520"/>
                        <a:pt x="1011" y="477"/>
                      </a:cubicBezTo>
                      <a:lnTo>
                        <a:pt x="1011"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606;p90">
                  <a:extLst>
                    <a:ext uri="{FF2B5EF4-FFF2-40B4-BE49-F238E27FC236}">
                      <a16:creationId xmlns:a16="http://schemas.microsoft.com/office/drawing/2014/main" id="{CB99D7FD-658F-E779-732E-18AF9F14C4FA}"/>
                    </a:ext>
                  </a:extLst>
                </p:cNvPr>
                <p:cNvSpPr/>
                <p:nvPr/>
              </p:nvSpPr>
              <p:spPr>
                <a:xfrm>
                  <a:off x="2323273" y="3448774"/>
                  <a:ext cx="75342" cy="93116"/>
                </a:xfrm>
                <a:custGeom>
                  <a:avLst/>
                  <a:gdLst/>
                  <a:ahLst/>
                  <a:cxnLst/>
                  <a:rect l="l" t="t" r="r" b="b"/>
                  <a:pathLst>
                    <a:path w="2874" h="3552" extrusionOk="0">
                      <a:moveTo>
                        <a:pt x="708" y="0"/>
                      </a:moveTo>
                      <a:lnTo>
                        <a:pt x="275" y="217"/>
                      </a:lnTo>
                      <a:cubicBezTo>
                        <a:pt x="116" y="303"/>
                        <a:pt x="0" y="462"/>
                        <a:pt x="15" y="650"/>
                      </a:cubicBezTo>
                      <a:lnTo>
                        <a:pt x="15" y="2036"/>
                      </a:lnTo>
                      <a:cubicBezTo>
                        <a:pt x="15" y="2555"/>
                        <a:pt x="159" y="3060"/>
                        <a:pt x="448" y="3493"/>
                      </a:cubicBezTo>
                      <a:lnTo>
                        <a:pt x="491" y="3551"/>
                      </a:lnTo>
                      <a:lnTo>
                        <a:pt x="2397" y="3551"/>
                      </a:lnTo>
                      <a:lnTo>
                        <a:pt x="2426" y="3493"/>
                      </a:lnTo>
                      <a:cubicBezTo>
                        <a:pt x="2714" y="3060"/>
                        <a:pt x="2873" y="2555"/>
                        <a:pt x="2873" y="2036"/>
                      </a:cubicBezTo>
                      <a:lnTo>
                        <a:pt x="2873" y="650"/>
                      </a:lnTo>
                      <a:cubicBezTo>
                        <a:pt x="2873" y="462"/>
                        <a:pt x="2758" y="303"/>
                        <a:pt x="2599" y="217"/>
                      </a:cubicBezTo>
                      <a:lnTo>
                        <a:pt x="2166" y="0"/>
                      </a:lnTo>
                      <a:cubicBezTo>
                        <a:pt x="2013" y="191"/>
                        <a:pt x="1568" y="202"/>
                        <a:pt x="1465" y="202"/>
                      </a:cubicBezTo>
                      <a:cubicBezTo>
                        <a:pt x="1451" y="202"/>
                        <a:pt x="1444" y="202"/>
                        <a:pt x="1444" y="202"/>
                      </a:cubicBezTo>
                      <a:cubicBezTo>
                        <a:pt x="1444" y="202"/>
                        <a:pt x="1436" y="202"/>
                        <a:pt x="1422" y="202"/>
                      </a:cubicBezTo>
                      <a:cubicBezTo>
                        <a:pt x="1317" y="202"/>
                        <a:pt x="861" y="191"/>
                        <a:pt x="708"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607;p90">
                  <a:extLst>
                    <a:ext uri="{FF2B5EF4-FFF2-40B4-BE49-F238E27FC236}">
                      <a16:creationId xmlns:a16="http://schemas.microsoft.com/office/drawing/2014/main" id="{B49348B8-C012-3F5F-98C5-4B1A18DFF9E3}"/>
                    </a:ext>
                  </a:extLst>
                </p:cNvPr>
                <p:cNvSpPr/>
                <p:nvPr/>
              </p:nvSpPr>
              <p:spPr>
                <a:xfrm>
                  <a:off x="2335751" y="3541864"/>
                  <a:ext cx="50359" cy="106354"/>
                </a:xfrm>
                <a:custGeom>
                  <a:avLst/>
                  <a:gdLst/>
                  <a:ahLst/>
                  <a:cxnLst/>
                  <a:rect l="l" t="t" r="r" b="b"/>
                  <a:pathLst>
                    <a:path w="1921" h="4057" extrusionOk="0">
                      <a:moveTo>
                        <a:pt x="1" y="0"/>
                      </a:moveTo>
                      <a:lnTo>
                        <a:pt x="1" y="4057"/>
                      </a:lnTo>
                      <a:lnTo>
                        <a:pt x="1921" y="4057"/>
                      </a:lnTo>
                      <a:lnTo>
                        <a:pt x="1921" y="0"/>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608;p90">
                  <a:extLst>
                    <a:ext uri="{FF2B5EF4-FFF2-40B4-BE49-F238E27FC236}">
                      <a16:creationId xmlns:a16="http://schemas.microsoft.com/office/drawing/2014/main" id="{7628AC91-C40C-6274-2A8C-2E64D8D340DC}"/>
                    </a:ext>
                  </a:extLst>
                </p:cNvPr>
                <p:cNvSpPr/>
                <p:nvPr/>
              </p:nvSpPr>
              <p:spPr>
                <a:xfrm>
                  <a:off x="2323273" y="3458972"/>
                  <a:ext cx="12505" cy="82918"/>
                </a:xfrm>
                <a:custGeom>
                  <a:avLst/>
                  <a:gdLst/>
                  <a:ahLst/>
                  <a:cxnLst/>
                  <a:rect l="l" t="t" r="r" b="b"/>
                  <a:pathLst>
                    <a:path w="477" h="3163" extrusionOk="0">
                      <a:moveTo>
                        <a:pt x="73" y="1"/>
                      </a:moveTo>
                      <a:cubicBezTo>
                        <a:pt x="29" y="73"/>
                        <a:pt x="0" y="174"/>
                        <a:pt x="0" y="261"/>
                      </a:cubicBezTo>
                      <a:lnTo>
                        <a:pt x="0" y="1647"/>
                      </a:lnTo>
                      <a:cubicBezTo>
                        <a:pt x="0" y="2166"/>
                        <a:pt x="159" y="2671"/>
                        <a:pt x="448" y="3104"/>
                      </a:cubicBezTo>
                      <a:lnTo>
                        <a:pt x="477" y="3162"/>
                      </a:lnTo>
                      <a:lnTo>
                        <a:pt x="477" y="549"/>
                      </a:lnTo>
                      <a:cubicBezTo>
                        <a:pt x="477" y="391"/>
                        <a:pt x="405" y="261"/>
                        <a:pt x="289" y="160"/>
                      </a:cubicBezTo>
                      <a:lnTo>
                        <a:pt x="73" y="1"/>
                      </a:ln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609;p90">
                  <a:extLst>
                    <a:ext uri="{FF2B5EF4-FFF2-40B4-BE49-F238E27FC236}">
                      <a16:creationId xmlns:a16="http://schemas.microsoft.com/office/drawing/2014/main" id="{950E3C58-B23C-5ABB-E00D-F26E579C9B38}"/>
                    </a:ext>
                  </a:extLst>
                </p:cNvPr>
                <p:cNvSpPr/>
                <p:nvPr/>
              </p:nvSpPr>
              <p:spPr>
                <a:xfrm>
                  <a:off x="2386084" y="3458972"/>
                  <a:ext cx="12531" cy="82918"/>
                </a:xfrm>
                <a:custGeom>
                  <a:avLst/>
                  <a:gdLst/>
                  <a:ahLst/>
                  <a:cxnLst/>
                  <a:rect l="l" t="t" r="r" b="b"/>
                  <a:pathLst>
                    <a:path w="478" h="3163" extrusionOk="0">
                      <a:moveTo>
                        <a:pt x="405" y="1"/>
                      </a:moveTo>
                      <a:lnTo>
                        <a:pt x="188" y="160"/>
                      </a:lnTo>
                      <a:cubicBezTo>
                        <a:pt x="73" y="261"/>
                        <a:pt x="1" y="391"/>
                        <a:pt x="1" y="549"/>
                      </a:cubicBezTo>
                      <a:lnTo>
                        <a:pt x="1" y="3162"/>
                      </a:lnTo>
                      <a:lnTo>
                        <a:pt x="30" y="3104"/>
                      </a:lnTo>
                      <a:cubicBezTo>
                        <a:pt x="318" y="2671"/>
                        <a:pt x="477" y="2166"/>
                        <a:pt x="477" y="1647"/>
                      </a:cubicBezTo>
                      <a:lnTo>
                        <a:pt x="477" y="261"/>
                      </a:lnTo>
                      <a:cubicBezTo>
                        <a:pt x="477" y="174"/>
                        <a:pt x="448" y="73"/>
                        <a:pt x="405" y="1"/>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610;p90">
                  <a:extLst>
                    <a:ext uri="{FF2B5EF4-FFF2-40B4-BE49-F238E27FC236}">
                      <a16:creationId xmlns:a16="http://schemas.microsoft.com/office/drawing/2014/main" id="{AFE637E0-1465-1453-5498-A5BF0A813EB1}"/>
                    </a:ext>
                  </a:extLst>
                </p:cNvPr>
                <p:cNvSpPr/>
                <p:nvPr/>
              </p:nvSpPr>
              <p:spPr>
                <a:xfrm>
                  <a:off x="2341807" y="3441670"/>
                  <a:ext cx="38248" cy="100220"/>
                </a:xfrm>
                <a:custGeom>
                  <a:avLst/>
                  <a:gdLst/>
                  <a:ahLst/>
                  <a:cxnLst/>
                  <a:rect l="l" t="t" r="r" b="b"/>
                  <a:pathLst>
                    <a:path w="1459" h="3823" extrusionOk="0">
                      <a:moveTo>
                        <a:pt x="233" y="0"/>
                      </a:moveTo>
                      <a:cubicBezTo>
                        <a:pt x="221" y="0"/>
                        <a:pt x="210" y="4"/>
                        <a:pt x="203" y="11"/>
                      </a:cubicBezTo>
                      <a:lnTo>
                        <a:pt x="1" y="271"/>
                      </a:lnTo>
                      <a:lnTo>
                        <a:pt x="318" y="675"/>
                      </a:lnTo>
                      <a:cubicBezTo>
                        <a:pt x="343" y="700"/>
                        <a:pt x="373" y="716"/>
                        <a:pt x="406" y="716"/>
                      </a:cubicBezTo>
                      <a:cubicBezTo>
                        <a:pt x="429" y="716"/>
                        <a:pt x="453" y="708"/>
                        <a:pt x="477" y="690"/>
                      </a:cubicBezTo>
                      <a:lnTo>
                        <a:pt x="607" y="574"/>
                      </a:lnTo>
                      <a:lnTo>
                        <a:pt x="607" y="3822"/>
                      </a:lnTo>
                      <a:lnTo>
                        <a:pt x="852" y="3822"/>
                      </a:lnTo>
                      <a:lnTo>
                        <a:pt x="852" y="574"/>
                      </a:lnTo>
                      <a:lnTo>
                        <a:pt x="982" y="690"/>
                      </a:lnTo>
                      <a:cubicBezTo>
                        <a:pt x="1006" y="708"/>
                        <a:pt x="1031" y="716"/>
                        <a:pt x="1054" y="716"/>
                      </a:cubicBezTo>
                      <a:cubicBezTo>
                        <a:pt x="1086" y="716"/>
                        <a:pt x="1116" y="700"/>
                        <a:pt x="1141" y="675"/>
                      </a:cubicBezTo>
                      <a:lnTo>
                        <a:pt x="1459" y="271"/>
                      </a:lnTo>
                      <a:lnTo>
                        <a:pt x="1257" y="11"/>
                      </a:lnTo>
                      <a:cubicBezTo>
                        <a:pt x="1249" y="4"/>
                        <a:pt x="1239" y="0"/>
                        <a:pt x="1228" y="0"/>
                      </a:cubicBezTo>
                      <a:cubicBezTo>
                        <a:pt x="1217" y="0"/>
                        <a:pt x="1206" y="4"/>
                        <a:pt x="1199" y="11"/>
                      </a:cubicBezTo>
                      <a:lnTo>
                        <a:pt x="737" y="473"/>
                      </a:lnTo>
                      <a:lnTo>
                        <a:pt x="275" y="11"/>
                      </a:lnTo>
                      <a:cubicBezTo>
                        <a:pt x="261" y="4"/>
                        <a:pt x="246" y="0"/>
                        <a:pt x="233" y="0"/>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611;p90">
                  <a:extLst>
                    <a:ext uri="{FF2B5EF4-FFF2-40B4-BE49-F238E27FC236}">
                      <a16:creationId xmlns:a16="http://schemas.microsoft.com/office/drawing/2014/main" id="{82A14118-E170-C179-560A-83C702218BCE}"/>
                    </a:ext>
                  </a:extLst>
                </p:cNvPr>
                <p:cNvSpPr/>
                <p:nvPr/>
              </p:nvSpPr>
              <p:spPr>
                <a:xfrm>
                  <a:off x="2357693" y="3554342"/>
                  <a:ext cx="6475" cy="93876"/>
                </a:xfrm>
                <a:custGeom>
                  <a:avLst/>
                  <a:gdLst/>
                  <a:ahLst/>
                  <a:cxnLst/>
                  <a:rect l="l" t="t" r="r" b="b"/>
                  <a:pathLst>
                    <a:path w="247" h="3581" extrusionOk="0">
                      <a:moveTo>
                        <a:pt x="131" y="1"/>
                      </a:moveTo>
                      <a:cubicBezTo>
                        <a:pt x="59" y="1"/>
                        <a:pt x="1" y="58"/>
                        <a:pt x="1" y="116"/>
                      </a:cubicBezTo>
                      <a:lnTo>
                        <a:pt x="1" y="3581"/>
                      </a:lnTo>
                      <a:lnTo>
                        <a:pt x="246" y="3581"/>
                      </a:lnTo>
                      <a:lnTo>
                        <a:pt x="246" y="131"/>
                      </a:lnTo>
                      <a:cubicBezTo>
                        <a:pt x="246" y="58"/>
                        <a:pt x="189" y="1"/>
                        <a:pt x="131"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612;p90">
                  <a:extLst>
                    <a:ext uri="{FF2B5EF4-FFF2-40B4-BE49-F238E27FC236}">
                      <a16:creationId xmlns:a16="http://schemas.microsoft.com/office/drawing/2014/main" id="{8B0E5481-AE5E-282B-C072-8A3AF4BE9A09}"/>
                    </a:ext>
                  </a:extLst>
                </p:cNvPr>
                <p:cNvSpPr/>
                <p:nvPr/>
              </p:nvSpPr>
              <p:spPr>
                <a:xfrm>
                  <a:off x="2335751" y="3378754"/>
                  <a:ext cx="50752" cy="56782"/>
                </a:xfrm>
                <a:custGeom>
                  <a:avLst/>
                  <a:gdLst/>
                  <a:ahLst/>
                  <a:cxnLst/>
                  <a:rect l="l" t="t" r="r" b="b"/>
                  <a:pathLst>
                    <a:path w="1936" h="2166" extrusionOk="0">
                      <a:moveTo>
                        <a:pt x="723" y="1"/>
                      </a:moveTo>
                      <a:cubicBezTo>
                        <a:pt x="333" y="1"/>
                        <a:pt x="1" y="333"/>
                        <a:pt x="1" y="722"/>
                      </a:cubicBezTo>
                      <a:lnTo>
                        <a:pt x="1" y="1199"/>
                      </a:lnTo>
                      <a:cubicBezTo>
                        <a:pt x="1" y="1733"/>
                        <a:pt x="434" y="2166"/>
                        <a:pt x="968" y="2166"/>
                      </a:cubicBezTo>
                      <a:cubicBezTo>
                        <a:pt x="1488" y="2166"/>
                        <a:pt x="1935" y="1733"/>
                        <a:pt x="1935" y="1199"/>
                      </a:cubicBezTo>
                      <a:lnTo>
                        <a:pt x="1935" y="722"/>
                      </a:lnTo>
                      <a:cubicBezTo>
                        <a:pt x="1935" y="333"/>
                        <a:pt x="1603" y="1"/>
                        <a:pt x="1213"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613;p90">
                  <a:extLst>
                    <a:ext uri="{FF2B5EF4-FFF2-40B4-BE49-F238E27FC236}">
                      <a16:creationId xmlns:a16="http://schemas.microsoft.com/office/drawing/2014/main" id="{B8C4CE84-CE7A-BBD7-62C5-25081A355321}"/>
                    </a:ext>
                  </a:extLst>
                </p:cNvPr>
                <p:cNvSpPr/>
                <p:nvPr/>
              </p:nvSpPr>
              <p:spPr>
                <a:xfrm>
                  <a:off x="2335751" y="3379147"/>
                  <a:ext cx="34473" cy="56441"/>
                </a:xfrm>
                <a:custGeom>
                  <a:avLst/>
                  <a:gdLst/>
                  <a:ahLst/>
                  <a:cxnLst/>
                  <a:rect l="l" t="t" r="r" b="b"/>
                  <a:pathLst>
                    <a:path w="1315" h="2153" extrusionOk="0">
                      <a:moveTo>
                        <a:pt x="723" y="0"/>
                      </a:moveTo>
                      <a:cubicBezTo>
                        <a:pt x="318" y="0"/>
                        <a:pt x="1" y="318"/>
                        <a:pt x="1" y="722"/>
                      </a:cubicBezTo>
                      <a:lnTo>
                        <a:pt x="1" y="1198"/>
                      </a:lnTo>
                      <a:cubicBezTo>
                        <a:pt x="1" y="1746"/>
                        <a:pt x="452" y="2152"/>
                        <a:pt x="952" y="2152"/>
                      </a:cubicBezTo>
                      <a:cubicBezTo>
                        <a:pt x="1072" y="2152"/>
                        <a:pt x="1195" y="2129"/>
                        <a:pt x="1314" y="2079"/>
                      </a:cubicBezTo>
                      <a:cubicBezTo>
                        <a:pt x="953" y="1934"/>
                        <a:pt x="723" y="1573"/>
                        <a:pt x="723" y="1184"/>
                      </a:cubicBezTo>
                      <a:lnTo>
                        <a:pt x="723" y="707"/>
                      </a:lnTo>
                      <a:cubicBezTo>
                        <a:pt x="723" y="361"/>
                        <a:pt x="982" y="72"/>
                        <a:pt x="131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614;p90">
                  <a:extLst>
                    <a:ext uri="{FF2B5EF4-FFF2-40B4-BE49-F238E27FC236}">
                      <a16:creationId xmlns:a16="http://schemas.microsoft.com/office/drawing/2014/main" id="{BA756674-CE66-0FC0-BC42-E9D3E04597E4}"/>
                    </a:ext>
                  </a:extLst>
                </p:cNvPr>
                <p:cNvSpPr/>
                <p:nvPr/>
              </p:nvSpPr>
              <p:spPr>
                <a:xfrm>
                  <a:off x="2335751" y="3378754"/>
                  <a:ext cx="50359" cy="25429"/>
                </a:xfrm>
                <a:custGeom>
                  <a:avLst/>
                  <a:gdLst/>
                  <a:ahLst/>
                  <a:cxnLst/>
                  <a:rect l="l" t="t" r="r" b="b"/>
                  <a:pathLst>
                    <a:path w="1921" h="970" extrusionOk="0">
                      <a:moveTo>
                        <a:pt x="723" y="1"/>
                      </a:moveTo>
                      <a:cubicBezTo>
                        <a:pt x="318" y="1"/>
                        <a:pt x="1" y="333"/>
                        <a:pt x="1" y="722"/>
                      </a:cubicBezTo>
                      <a:cubicBezTo>
                        <a:pt x="577" y="883"/>
                        <a:pt x="1178" y="969"/>
                        <a:pt x="1781" y="969"/>
                      </a:cubicBezTo>
                      <a:cubicBezTo>
                        <a:pt x="1827" y="969"/>
                        <a:pt x="1874" y="969"/>
                        <a:pt x="1921" y="968"/>
                      </a:cubicBezTo>
                      <a:lnTo>
                        <a:pt x="1921" y="722"/>
                      </a:lnTo>
                      <a:cubicBezTo>
                        <a:pt x="1921" y="333"/>
                        <a:pt x="1589" y="1"/>
                        <a:pt x="119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615;p90">
                  <a:extLst>
                    <a:ext uri="{FF2B5EF4-FFF2-40B4-BE49-F238E27FC236}">
                      <a16:creationId xmlns:a16="http://schemas.microsoft.com/office/drawing/2014/main" id="{F1191432-513D-B810-E787-CFC853CE016A}"/>
                    </a:ext>
                  </a:extLst>
                </p:cNvPr>
                <p:cNvSpPr/>
                <p:nvPr/>
              </p:nvSpPr>
              <p:spPr>
                <a:xfrm>
                  <a:off x="2335751" y="3379147"/>
                  <a:ext cx="34473" cy="22728"/>
                </a:xfrm>
                <a:custGeom>
                  <a:avLst/>
                  <a:gdLst/>
                  <a:ahLst/>
                  <a:cxnLst/>
                  <a:rect l="l" t="t" r="r" b="b"/>
                  <a:pathLst>
                    <a:path w="1315" h="867" extrusionOk="0">
                      <a:moveTo>
                        <a:pt x="723" y="0"/>
                      </a:moveTo>
                      <a:cubicBezTo>
                        <a:pt x="318" y="0"/>
                        <a:pt x="1" y="318"/>
                        <a:pt x="1" y="722"/>
                      </a:cubicBezTo>
                      <a:cubicBezTo>
                        <a:pt x="232" y="780"/>
                        <a:pt x="477" y="837"/>
                        <a:pt x="723" y="866"/>
                      </a:cubicBezTo>
                      <a:lnTo>
                        <a:pt x="723" y="722"/>
                      </a:lnTo>
                      <a:lnTo>
                        <a:pt x="723" y="707"/>
                      </a:lnTo>
                      <a:cubicBezTo>
                        <a:pt x="723" y="361"/>
                        <a:pt x="982" y="72"/>
                        <a:pt x="1314"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616;p90">
                  <a:extLst>
                    <a:ext uri="{FF2B5EF4-FFF2-40B4-BE49-F238E27FC236}">
                      <a16:creationId xmlns:a16="http://schemas.microsoft.com/office/drawing/2014/main" id="{65B4FD92-0DB1-0CA2-9A75-1EC58DB6D9A8}"/>
                    </a:ext>
                  </a:extLst>
                </p:cNvPr>
                <p:cNvSpPr/>
                <p:nvPr/>
              </p:nvSpPr>
              <p:spPr>
                <a:xfrm>
                  <a:off x="2298290" y="3535415"/>
                  <a:ext cx="25009" cy="25009"/>
                </a:xfrm>
                <a:custGeom>
                  <a:avLst/>
                  <a:gdLst/>
                  <a:ahLst/>
                  <a:cxnLst/>
                  <a:rect l="l" t="t" r="r" b="b"/>
                  <a:pathLst>
                    <a:path w="954" h="954" extrusionOk="0">
                      <a:moveTo>
                        <a:pt x="1" y="1"/>
                      </a:moveTo>
                      <a:lnTo>
                        <a:pt x="1" y="954"/>
                      </a:lnTo>
                      <a:lnTo>
                        <a:pt x="953" y="954"/>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17;p90">
                  <a:extLst>
                    <a:ext uri="{FF2B5EF4-FFF2-40B4-BE49-F238E27FC236}">
                      <a16:creationId xmlns:a16="http://schemas.microsoft.com/office/drawing/2014/main" id="{21E7CA67-6D32-418E-922E-D70490FC8DCB}"/>
                    </a:ext>
                  </a:extLst>
                </p:cNvPr>
                <p:cNvSpPr/>
                <p:nvPr/>
              </p:nvSpPr>
              <p:spPr>
                <a:xfrm>
                  <a:off x="2297163" y="3535415"/>
                  <a:ext cx="27657" cy="18849"/>
                </a:xfrm>
                <a:custGeom>
                  <a:avLst/>
                  <a:gdLst/>
                  <a:ahLst/>
                  <a:cxnLst/>
                  <a:rect l="l" t="t" r="r" b="b"/>
                  <a:pathLst>
                    <a:path w="1055" h="719" extrusionOk="0">
                      <a:moveTo>
                        <a:pt x="44" y="1"/>
                      </a:moveTo>
                      <a:lnTo>
                        <a:pt x="44" y="492"/>
                      </a:lnTo>
                      <a:cubicBezTo>
                        <a:pt x="44" y="535"/>
                        <a:pt x="29" y="578"/>
                        <a:pt x="0" y="622"/>
                      </a:cubicBezTo>
                      <a:cubicBezTo>
                        <a:pt x="166" y="687"/>
                        <a:pt x="343" y="719"/>
                        <a:pt x="522" y="719"/>
                      </a:cubicBezTo>
                      <a:cubicBezTo>
                        <a:pt x="700" y="719"/>
                        <a:pt x="881" y="687"/>
                        <a:pt x="1054" y="622"/>
                      </a:cubicBezTo>
                      <a:cubicBezTo>
                        <a:pt x="1011" y="578"/>
                        <a:pt x="996" y="535"/>
                        <a:pt x="996" y="492"/>
                      </a:cubicBezTo>
                      <a:lnTo>
                        <a:pt x="996"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618;p90">
                  <a:extLst>
                    <a:ext uri="{FF2B5EF4-FFF2-40B4-BE49-F238E27FC236}">
                      <a16:creationId xmlns:a16="http://schemas.microsoft.com/office/drawing/2014/main" id="{F4B1471A-1BA2-D23D-57FE-8D115EAAC541}"/>
                    </a:ext>
                  </a:extLst>
                </p:cNvPr>
                <p:cNvSpPr/>
                <p:nvPr/>
              </p:nvSpPr>
              <p:spPr>
                <a:xfrm>
                  <a:off x="2273307" y="3555102"/>
                  <a:ext cx="74975" cy="93116"/>
                </a:xfrm>
                <a:custGeom>
                  <a:avLst/>
                  <a:gdLst/>
                  <a:ahLst/>
                  <a:cxnLst/>
                  <a:rect l="l" t="t" r="r" b="b"/>
                  <a:pathLst>
                    <a:path w="2860" h="3552" extrusionOk="0">
                      <a:moveTo>
                        <a:pt x="694" y="0"/>
                      </a:moveTo>
                      <a:lnTo>
                        <a:pt x="261" y="231"/>
                      </a:lnTo>
                      <a:cubicBezTo>
                        <a:pt x="102" y="304"/>
                        <a:pt x="1" y="477"/>
                        <a:pt x="1" y="650"/>
                      </a:cubicBezTo>
                      <a:lnTo>
                        <a:pt x="1" y="2036"/>
                      </a:lnTo>
                      <a:cubicBezTo>
                        <a:pt x="1" y="2556"/>
                        <a:pt x="145" y="3061"/>
                        <a:pt x="434" y="3494"/>
                      </a:cubicBezTo>
                      <a:lnTo>
                        <a:pt x="477" y="3552"/>
                      </a:lnTo>
                      <a:lnTo>
                        <a:pt x="2383" y="3552"/>
                      </a:lnTo>
                      <a:lnTo>
                        <a:pt x="2426" y="3494"/>
                      </a:lnTo>
                      <a:cubicBezTo>
                        <a:pt x="2715" y="3061"/>
                        <a:pt x="2859" y="2556"/>
                        <a:pt x="2859" y="2036"/>
                      </a:cubicBezTo>
                      <a:lnTo>
                        <a:pt x="2859" y="650"/>
                      </a:lnTo>
                      <a:cubicBezTo>
                        <a:pt x="2859" y="477"/>
                        <a:pt x="2758" y="304"/>
                        <a:pt x="2599" y="231"/>
                      </a:cubicBezTo>
                      <a:lnTo>
                        <a:pt x="2166" y="0"/>
                      </a:lnTo>
                      <a:cubicBezTo>
                        <a:pt x="2001" y="192"/>
                        <a:pt x="1554" y="203"/>
                        <a:pt x="1451" y="203"/>
                      </a:cubicBezTo>
                      <a:cubicBezTo>
                        <a:pt x="1438" y="203"/>
                        <a:pt x="1430" y="203"/>
                        <a:pt x="1430" y="203"/>
                      </a:cubicBezTo>
                      <a:cubicBezTo>
                        <a:pt x="1430" y="203"/>
                        <a:pt x="1422" y="203"/>
                        <a:pt x="1408" y="203"/>
                      </a:cubicBezTo>
                      <a:cubicBezTo>
                        <a:pt x="1303" y="203"/>
                        <a:pt x="847" y="192"/>
                        <a:pt x="694" y="0"/>
                      </a:cubicBezTo>
                      <a:close/>
                    </a:path>
                  </a:pathLst>
                </a:custGeom>
                <a:solidFill>
                  <a:srgbClr val="D3D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619;p90">
                  <a:extLst>
                    <a:ext uri="{FF2B5EF4-FFF2-40B4-BE49-F238E27FC236}">
                      <a16:creationId xmlns:a16="http://schemas.microsoft.com/office/drawing/2014/main" id="{ECE52385-C77B-0EB0-D275-6EC1F532C259}"/>
                    </a:ext>
                  </a:extLst>
                </p:cNvPr>
                <p:cNvSpPr/>
                <p:nvPr/>
              </p:nvSpPr>
              <p:spPr>
                <a:xfrm>
                  <a:off x="2285812" y="3648192"/>
                  <a:ext cx="49966" cy="43936"/>
                </a:xfrm>
                <a:custGeom>
                  <a:avLst/>
                  <a:gdLst/>
                  <a:ahLst/>
                  <a:cxnLst/>
                  <a:rect l="l" t="t" r="r" b="b"/>
                  <a:pathLst>
                    <a:path w="1906" h="1676" extrusionOk="0">
                      <a:moveTo>
                        <a:pt x="0" y="1"/>
                      </a:moveTo>
                      <a:lnTo>
                        <a:pt x="0" y="1430"/>
                      </a:lnTo>
                      <a:cubicBezTo>
                        <a:pt x="0" y="1560"/>
                        <a:pt x="101" y="1675"/>
                        <a:pt x="246" y="1675"/>
                      </a:cubicBezTo>
                      <a:lnTo>
                        <a:pt x="1675" y="1675"/>
                      </a:lnTo>
                      <a:cubicBezTo>
                        <a:pt x="1805" y="1675"/>
                        <a:pt x="1906" y="1560"/>
                        <a:pt x="1906" y="1430"/>
                      </a:cubicBezTo>
                      <a:lnTo>
                        <a:pt x="1906"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620;p90">
                  <a:extLst>
                    <a:ext uri="{FF2B5EF4-FFF2-40B4-BE49-F238E27FC236}">
                      <a16:creationId xmlns:a16="http://schemas.microsoft.com/office/drawing/2014/main" id="{62F4150D-93E5-75FF-C83E-2A7B49E6B7D9}"/>
                    </a:ext>
                  </a:extLst>
                </p:cNvPr>
                <p:cNvSpPr/>
                <p:nvPr/>
              </p:nvSpPr>
              <p:spPr>
                <a:xfrm>
                  <a:off x="2273307" y="3565693"/>
                  <a:ext cx="12531" cy="82525"/>
                </a:xfrm>
                <a:custGeom>
                  <a:avLst/>
                  <a:gdLst/>
                  <a:ahLst/>
                  <a:cxnLst/>
                  <a:rect l="l" t="t" r="r" b="b"/>
                  <a:pathLst>
                    <a:path w="478" h="3148" extrusionOk="0">
                      <a:moveTo>
                        <a:pt x="73" y="1"/>
                      </a:moveTo>
                      <a:cubicBezTo>
                        <a:pt x="30" y="73"/>
                        <a:pt x="1" y="159"/>
                        <a:pt x="1" y="246"/>
                      </a:cubicBezTo>
                      <a:lnTo>
                        <a:pt x="1" y="1632"/>
                      </a:lnTo>
                      <a:cubicBezTo>
                        <a:pt x="1" y="2152"/>
                        <a:pt x="160" y="2657"/>
                        <a:pt x="448" y="3090"/>
                      </a:cubicBezTo>
                      <a:lnTo>
                        <a:pt x="477" y="3148"/>
                      </a:lnTo>
                      <a:lnTo>
                        <a:pt x="477" y="535"/>
                      </a:lnTo>
                      <a:cubicBezTo>
                        <a:pt x="477" y="390"/>
                        <a:pt x="405" y="246"/>
                        <a:pt x="290" y="159"/>
                      </a:cubicBezTo>
                      <a:lnTo>
                        <a:pt x="7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621;p90">
                  <a:extLst>
                    <a:ext uri="{FF2B5EF4-FFF2-40B4-BE49-F238E27FC236}">
                      <a16:creationId xmlns:a16="http://schemas.microsoft.com/office/drawing/2014/main" id="{7021E943-9AE9-F279-75BE-8885982226D6}"/>
                    </a:ext>
                  </a:extLst>
                </p:cNvPr>
                <p:cNvSpPr/>
                <p:nvPr/>
              </p:nvSpPr>
              <p:spPr>
                <a:xfrm>
                  <a:off x="2335751" y="3565693"/>
                  <a:ext cx="12898" cy="82525"/>
                </a:xfrm>
                <a:custGeom>
                  <a:avLst/>
                  <a:gdLst/>
                  <a:ahLst/>
                  <a:cxnLst/>
                  <a:rect l="l" t="t" r="r" b="b"/>
                  <a:pathLst>
                    <a:path w="492" h="3148" extrusionOk="0">
                      <a:moveTo>
                        <a:pt x="419" y="1"/>
                      </a:moveTo>
                      <a:lnTo>
                        <a:pt x="203" y="159"/>
                      </a:lnTo>
                      <a:cubicBezTo>
                        <a:pt x="73" y="246"/>
                        <a:pt x="1" y="390"/>
                        <a:pt x="1" y="535"/>
                      </a:cubicBezTo>
                      <a:lnTo>
                        <a:pt x="1" y="3148"/>
                      </a:lnTo>
                      <a:lnTo>
                        <a:pt x="44" y="3090"/>
                      </a:lnTo>
                      <a:cubicBezTo>
                        <a:pt x="333" y="2657"/>
                        <a:pt x="477" y="2152"/>
                        <a:pt x="477" y="1632"/>
                      </a:cubicBezTo>
                      <a:lnTo>
                        <a:pt x="477" y="246"/>
                      </a:lnTo>
                      <a:cubicBezTo>
                        <a:pt x="492" y="159"/>
                        <a:pt x="463" y="73"/>
                        <a:pt x="41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622;p90">
                  <a:extLst>
                    <a:ext uri="{FF2B5EF4-FFF2-40B4-BE49-F238E27FC236}">
                      <a16:creationId xmlns:a16="http://schemas.microsoft.com/office/drawing/2014/main" id="{53E36506-1873-BC4B-E1BF-52B7AAE3FF91}"/>
                    </a:ext>
                  </a:extLst>
                </p:cNvPr>
                <p:cNvSpPr/>
                <p:nvPr/>
              </p:nvSpPr>
              <p:spPr>
                <a:xfrm>
                  <a:off x="2291867" y="3547998"/>
                  <a:ext cx="38248" cy="100220"/>
                </a:xfrm>
                <a:custGeom>
                  <a:avLst/>
                  <a:gdLst/>
                  <a:ahLst/>
                  <a:cxnLst/>
                  <a:rect l="l" t="t" r="r" b="b"/>
                  <a:pathLst>
                    <a:path w="1459" h="3823" extrusionOk="0">
                      <a:moveTo>
                        <a:pt x="231" y="1"/>
                      </a:moveTo>
                      <a:cubicBezTo>
                        <a:pt x="220" y="1"/>
                        <a:pt x="210" y="4"/>
                        <a:pt x="202" y="12"/>
                      </a:cubicBezTo>
                      <a:lnTo>
                        <a:pt x="0" y="271"/>
                      </a:lnTo>
                      <a:lnTo>
                        <a:pt x="318" y="676"/>
                      </a:lnTo>
                      <a:cubicBezTo>
                        <a:pt x="343" y="701"/>
                        <a:pt x="373" y="716"/>
                        <a:pt x="405" y="716"/>
                      </a:cubicBezTo>
                      <a:cubicBezTo>
                        <a:pt x="428" y="716"/>
                        <a:pt x="452" y="708"/>
                        <a:pt x="477" y="690"/>
                      </a:cubicBezTo>
                      <a:lnTo>
                        <a:pt x="607" y="575"/>
                      </a:lnTo>
                      <a:lnTo>
                        <a:pt x="607" y="3823"/>
                      </a:lnTo>
                      <a:lnTo>
                        <a:pt x="852" y="3823"/>
                      </a:lnTo>
                      <a:lnTo>
                        <a:pt x="852" y="575"/>
                      </a:lnTo>
                      <a:lnTo>
                        <a:pt x="982" y="690"/>
                      </a:lnTo>
                      <a:cubicBezTo>
                        <a:pt x="1006" y="708"/>
                        <a:pt x="1030" y="716"/>
                        <a:pt x="1053" y="716"/>
                      </a:cubicBezTo>
                      <a:cubicBezTo>
                        <a:pt x="1085" y="716"/>
                        <a:pt x="1115" y="701"/>
                        <a:pt x="1141" y="676"/>
                      </a:cubicBezTo>
                      <a:lnTo>
                        <a:pt x="1458" y="271"/>
                      </a:lnTo>
                      <a:lnTo>
                        <a:pt x="1256" y="26"/>
                      </a:lnTo>
                      <a:cubicBezTo>
                        <a:pt x="1249" y="12"/>
                        <a:pt x="1238" y="4"/>
                        <a:pt x="1227" y="4"/>
                      </a:cubicBezTo>
                      <a:cubicBezTo>
                        <a:pt x="1216" y="4"/>
                        <a:pt x="1206" y="12"/>
                        <a:pt x="1198" y="26"/>
                      </a:cubicBezTo>
                      <a:lnTo>
                        <a:pt x="736" y="474"/>
                      </a:lnTo>
                      <a:lnTo>
                        <a:pt x="260" y="12"/>
                      </a:lnTo>
                      <a:cubicBezTo>
                        <a:pt x="253" y="4"/>
                        <a:pt x="242" y="1"/>
                        <a:pt x="2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623;p90">
                  <a:extLst>
                    <a:ext uri="{FF2B5EF4-FFF2-40B4-BE49-F238E27FC236}">
                      <a16:creationId xmlns:a16="http://schemas.microsoft.com/office/drawing/2014/main" id="{E7A2D5CC-5983-C894-A89F-CE21574D899C}"/>
                    </a:ext>
                  </a:extLst>
                </p:cNvPr>
                <p:cNvSpPr/>
                <p:nvPr/>
              </p:nvSpPr>
              <p:spPr>
                <a:xfrm>
                  <a:off x="2307754" y="3660670"/>
                  <a:ext cx="6449" cy="31458"/>
                </a:xfrm>
                <a:custGeom>
                  <a:avLst/>
                  <a:gdLst/>
                  <a:ahLst/>
                  <a:cxnLst/>
                  <a:rect l="l" t="t" r="r" b="b"/>
                  <a:pathLst>
                    <a:path w="246" h="1200" extrusionOk="0">
                      <a:moveTo>
                        <a:pt x="130" y="1"/>
                      </a:moveTo>
                      <a:cubicBezTo>
                        <a:pt x="58" y="1"/>
                        <a:pt x="1" y="59"/>
                        <a:pt x="1" y="116"/>
                      </a:cubicBezTo>
                      <a:lnTo>
                        <a:pt x="1" y="1199"/>
                      </a:lnTo>
                      <a:lnTo>
                        <a:pt x="246" y="1199"/>
                      </a:lnTo>
                      <a:lnTo>
                        <a:pt x="246" y="116"/>
                      </a:lnTo>
                      <a:cubicBezTo>
                        <a:pt x="246" y="59"/>
                        <a:pt x="188" y="1"/>
                        <a:pt x="130"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624;p90">
                  <a:extLst>
                    <a:ext uri="{FF2B5EF4-FFF2-40B4-BE49-F238E27FC236}">
                      <a16:creationId xmlns:a16="http://schemas.microsoft.com/office/drawing/2014/main" id="{3BFCB9CC-0411-F949-41A3-8C80110662A6}"/>
                    </a:ext>
                  </a:extLst>
                </p:cNvPr>
                <p:cNvSpPr/>
                <p:nvPr/>
              </p:nvSpPr>
              <p:spPr>
                <a:xfrm>
                  <a:off x="2285812" y="3485475"/>
                  <a:ext cx="50359" cy="56415"/>
                </a:xfrm>
                <a:custGeom>
                  <a:avLst/>
                  <a:gdLst/>
                  <a:ahLst/>
                  <a:cxnLst/>
                  <a:rect l="l" t="t" r="r" b="b"/>
                  <a:pathLst>
                    <a:path w="1921" h="2152" extrusionOk="0">
                      <a:moveTo>
                        <a:pt x="722" y="0"/>
                      </a:moveTo>
                      <a:cubicBezTo>
                        <a:pt x="332" y="0"/>
                        <a:pt x="0" y="318"/>
                        <a:pt x="0" y="722"/>
                      </a:cubicBezTo>
                      <a:lnTo>
                        <a:pt x="0" y="1199"/>
                      </a:lnTo>
                      <a:cubicBezTo>
                        <a:pt x="0" y="1718"/>
                        <a:pt x="433" y="2151"/>
                        <a:pt x="967" y="2151"/>
                      </a:cubicBezTo>
                      <a:cubicBezTo>
                        <a:pt x="1487" y="2151"/>
                        <a:pt x="1920" y="1718"/>
                        <a:pt x="1920" y="1199"/>
                      </a:cubicBezTo>
                      <a:lnTo>
                        <a:pt x="1920" y="722"/>
                      </a:lnTo>
                      <a:cubicBezTo>
                        <a:pt x="1920" y="318"/>
                        <a:pt x="1603" y="0"/>
                        <a:pt x="1198"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625;p90">
                  <a:extLst>
                    <a:ext uri="{FF2B5EF4-FFF2-40B4-BE49-F238E27FC236}">
                      <a16:creationId xmlns:a16="http://schemas.microsoft.com/office/drawing/2014/main" id="{C057D1B1-4428-19E5-8717-0E1022C64FCB}"/>
                    </a:ext>
                  </a:extLst>
                </p:cNvPr>
                <p:cNvSpPr/>
                <p:nvPr/>
              </p:nvSpPr>
              <p:spPr>
                <a:xfrm>
                  <a:off x="2285812" y="3485475"/>
                  <a:ext cx="34447" cy="56441"/>
                </a:xfrm>
                <a:custGeom>
                  <a:avLst/>
                  <a:gdLst/>
                  <a:ahLst/>
                  <a:cxnLst/>
                  <a:rect l="l" t="t" r="r" b="b"/>
                  <a:pathLst>
                    <a:path w="1314" h="2153" extrusionOk="0">
                      <a:moveTo>
                        <a:pt x="722" y="0"/>
                      </a:moveTo>
                      <a:cubicBezTo>
                        <a:pt x="318" y="0"/>
                        <a:pt x="0" y="318"/>
                        <a:pt x="0" y="722"/>
                      </a:cubicBezTo>
                      <a:lnTo>
                        <a:pt x="0" y="1199"/>
                      </a:lnTo>
                      <a:cubicBezTo>
                        <a:pt x="0" y="1746"/>
                        <a:pt x="442" y="2152"/>
                        <a:pt x="946" y="2152"/>
                      </a:cubicBezTo>
                      <a:cubicBezTo>
                        <a:pt x="1067" y="2152"/>
                        <a:pt x="1191" y="2129"/>
                        <a:pt x="1314" y="2079"/>
                      </a:cubicBezTo>
                      <a:cubicBezTo>
                        <a:pt x="953" y="1935"/>
                        <a:pt x="708" y="1574"/>
                        <a:pt x="722" y="1199"/>
                      </a:cubicBezTo>
                      <a:lnTo>
                        <a:pt x="722" y="708"/>
                      </a:lnTo>
                      <a:cubicBezTo>
                        <a:pt x="722" y="361"/>
                        <a:pt x="967" y="73"/>
                        <a:pt x="1314" y="15"/>
                      </a:cubicBezTo>
                      <a:cubicBezTo>
                        <a:pt x="1271" y="0"/>
                        <a:pt x="1242" y="0"/>
                        <a:pt x="1198"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626;p90">
                  <a:extLst>
                    <a:ext uri="{FF2B5EF4-FFF2-40B4-BE49-F238E27FC236}">
                      <a16:creationId xmlns:a16="http://schemas.microsoft.com/office/drawing/2014/main" id="{0867A7E3-B615-34B2-E94B-1F0E384DAD3B}"/>
                    </a:ext>
                  </a:extLst>
                </p:cNvPr>
                <p:cNvSpPr/>
                <p:nvPr/>
              </p:nvSpPr>
              <p:spPr>
                <a:xfrm>
                  <a:off x="2285418" y="3485082"/>
                  <a:ext cx="50359" cy="25429"/>
                </a:xfrm>
                <a:custGeom>
                  <a:avLst/>
                  <a:gdLst/>
                  <a:ahLst/>
                  <a:cxnLst/>
                  <a:rect l="l" t="t" r="r" b="b"/>
                  <a:pathLst>
                    <a:path w="1921" h="970" extrusionOk="0">
                      <a:moveTo>
                        <a:pt x="723" y="1"/>
                      </a:moveTo>
                      <a:cubicBezTo>
                        <a:pt x="333" y="1"/>
                        <a:pt x="1" y="319"/>
                        <a:pt x="1" y="723"/>
                      </a:cubicBezTo>
                      <a:lnTo>
                        <a:pt x="15" y="737"/>
                      </a:lnTo>
                      <a:cubicBezTo>
                        <a:pt x="591" y="884"/>
                        <a:pt x="1192" y="970"/>
                        <a:pt x="1783" y="970"/>
                      </a:cubicBezTo>
                      <a:cubicBezTo>
                        <a:pt x="1829" y="970"/>
                        <a:pt x="1875" y="969"/>
                        <a:pt x="1921" y="968"/>
                      </a:cubicBezTo>
                      <a:lnTo>
                        <a:pt x="1921" y="723"/>
                      </a:lnTo>
                      <a:cubicBezTo>
                        <a:pt x="1921" y="319"/>
                        <a:pt x="1603" y="1"/>
                        <a:pt x="119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627;p90">
                  <a:extLst>
                    <a:ext uri="{FF2B5EF4-FFF2-40B4-BE49-F238E27FC236}">
                      <a16:creationId xmlns:a16="http://schemas.microsoft.com/office/drawing/2014/main" id="{ACC3C028-0B34-29BD-A969-C9B26966A775}"/>
                    </a:ext>
                  </a:extLst>
                </p:cNvPr>
                <p:cNvSpPr/>
                <p:nvPr/>
              </p:nvSpPr>
              <p:spPr>
                <a:xfrm>
                  <a:off x="2285812" y="3485475"/>
                  <a:ext cx="34447" cy="23095"/>
                </a:xfrm>
                <a:custGeom>
                  <a:avLst/>
                  <a:gdLst/>
                  <a:ahLst/>
                  <a:cxnLst/>
                  <a:rect l="l" t="t" r="r" b="b"/>
                  <a:pathLst>
                    <a:path w="1314" h="881" extrusionOk="0">
                      <a:moveTo>
                        <a:pt x="722" y="0"/>
                      </a:moveTo>
                      <a:cubicBezTo>
                        <a:pt x="318" y="0"/>
                        <a:pt x="0" y="318"/>
                        <a:pt x="0" y="722"/>
                      </a:cubicBezTo>
                      <a:cubicBezTo>
                        <a:pt x="231" y="794"/>
                        <a:pt x="477" y="838"/>
                        <a:pt x="722" y="881"/>
                      </a:cubicBezTo>
                      <a:lnTo>
                        <a:pt x="722" y="722"/>
                      </a:lnTo>
                      <a:cubicBezTo>
                        <a:pt x="722" y="361"/>
                        <a:pt x="967" y="73"/>
                        <a:pt x="1314" y="15"/>
                      </a:cubicBezTo>
                      <a:cubicBezTo>
                        <a:pt x="1271" y="0"/>
                        <a:pt x="1242" y="0"/>
                        <a:pt x="1198"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628;p90">
                  <a:extLst>
                    <a:ext uri="{FF2B5EF4-FFF2-40B4-BE49-F238E27FC236}">
                      <a16:creationId xmlns:a16="http://schemas.microsoft.com/office/drawing/2014/main" id="{BCAFB9B9-E0D0-5A3D-502C-57B074E5BE3A}"/>
                    </a:ext>
                  </a:extLst>
                </p:cNvPr>
                <p:cNvSpPr/>
                <p:nvPr/>
              </p:nvSpPr>
              <p:spPr>
                <a:xfrm>
                  <a:off x="2398588" y="3535415"/>
                  <a:ext cx="24983" cy="25009"/>
                </a:xfrm>
                <a:custGeom>
                  <a:avLst/>
                  <a:gdLst/>
                  <a:ahLst/>
                  <a:cxnLst/>
                  <a:rect l="l" t="t" r="r" b="b"/>
                  <a:pathLst>
                    <a:path w="953" h="954" extrusionOk="0">
                      <a:moveTo>
                        <a:pt x="0" y="1"/>
                      </a:moveTo>
                      <a:lnTo>
                        <a:pt x="0" y="954"/>
                      </a:lnTo>
                      <a:lnTo>
                        <a:pt x="953" y="954"/>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629;p90">
                  <a:extLst>
                    <a:ext uri="{FF2B5EF4-FFF2-40B4-BE49-F238E27FC236}">
                      <a16:creationId xmlns:a16="http://schemas.microsoft.com/office/drawing/2014/main" id="{1BA0D3B4-CEE0-3F05-B6FA-8C9B6FC8AA7E}"/>
                    </a:ext>
                  </a:extLst>
                </p:cNvPr>
                <p:cNvSpPr/>
                <p:nvPr/>
              </p:nvSpPr>
              <p:spPr>
                <a:xfrm>
                  <a:off x="2397435" y="3535415"/>
                  <a:ext cx="27290" cy="18849"/>
                </a:xfrm>
                <a:custGeom>
                  <a:avLst/>
                  <a:gdLst/>
                  <a:ahLst/>
                  <a:cxnLst/>
                  <a:rect l="l" t="t" r="r" b="b"/>
                  <a:pathLst>
                    <a:path w="1041" h="719" extrusionOk="0">
                      <a:moveTo>
                        <a:pt x="44" y="1"/>
                      </a:moveTo>
                      <a:lnTo>
                        <a:pt x="44" y="492"/>
                      </a:lnTo>
                      <a:cubicBezTo>
                        <a:pt x="44" y="535"/>
                        <a:pt x="30" y="578"/>
                        <a:pt x="1" y="622"/>
                      </a:cubicBezTo>
                      <a:cubicBezTo>
                        <a:pt x="167" y="687"/>
                        <a:pt x="344" y="719"/>
                        <a:pt x="520" y="719"/>
                      </a:cubicBezTo>
                      <a:cubicBezTo>
                        <a:pt x="697" y="719"/>
                        <a:pt x="874" y="687"/>
                        <a:pt x="1040" y="622"/>
                      </a:cubicBezTo>
                      <a:cubicBezTo>
                        <a:pt x="1011" y="578"/>
                        <a:pt x="997" y="535"/>
                        <a:pt x="997" y="492"/>
                      </a:cubicBezTo>
                      <a:lnTo>
                        <a:pt x="997"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630;p90">
                  <a:extLst>
                    <a:ext uri="{FF2B5EF4-FFF2-40B4-BE49-F238E27FC236}">
                      <a16:creationId xmlns:a16="http://schemas.microsoft.com/office/drawing/2014/main" id="{A13C856D-914C-E0B7-7B7D-1BA5979C34FD}"/>
                    </a:ext>
                  </a:extLst>
                </p:cNvPr>
                <p:cNvSpPr/>
                <p:nvPr/>
              </p:nvSpPr>
              <p:spPr>
                <a:xfrm>
                  <a:off x="2373606" y="3555102"/>
                  <a:ext cx="75316" cy="93116"/>
                </a:xfrm>
                <a:custGeom>
                  <a:avLst/>
                  <a:gdLst/>
                  <a:ahLst/>
                  <a:cxnLst/>
                  <a:rect l="l" t="t" r="r" b="b"/>
                  <a:pathLst>
                    <a:path w="2873" h="3552" extrusionOk="0">
                      <a:moveTo>
                        <a:pt x="693" y="0"/>
                      </a:moveTo>
                      <a:lnTo>
                        <a:pt x="260" y="231"/>
                      </a:lnTo>
                      <a:cubicBezTo>
                        <a:pt x="101" y="304"/>
                        <a:pt x="0" y="477"/>
                        <a:pt x="0" y="650"/>
                      </a:cubicBezTo>
                      <a:lnTo>
                        <a:pt x="0" y="2036"/>
                      </a:lnTo>
                      <a:cubicBezTo>
                        <a:pt x="0" y="2556"/>
                        <a:pt x="159" y="3061"/>
                        <a:pt x="448" y="3494"/>
                      </a:cubicBezTo>
                      <a:lnTo>
                        <a:pt x="477" y="3552"/>
                      </a:lnTo>
                      <a:lnTo>
                        <a:pt x="2382" y="3552"/>
                      </a:lnTo>
                      <a:lnTo>
                        <a:pt x="2425" y="3494"/>
                      </a:lnTo>
                      <a:cubicBezTo>
                        <a:pt x="2714" y="3061"/>
                        <a:pt x="2873" y="2556"/>
                        <a:pt x="2858" y="2036"/>
                      </a:cubicBezTo>
                      <a:lnTo>
                        <a:pt x="2858" y="650"/>
                      </a:lnTo>
                      <a:cubicBezTo>
                        <a:pt x="2858" y="477"/>
                        <a:pt x="2757" y="304"/>
                        <a:pt x="2599" y="231"/>
                      </a:cubicBezTo>
                      <a:lnTo>
                        <a:pt x="2166" y="0"/>
                      </a:lnTo>
                      <a:cubicBezTo>
                        <a:pt x="2000" y="192"/>
                        <a:pt x="1553" y="203"/>
                        <a:pt x="1451" y="203"/>
                      </a:cubicBezTo>
                      <a:cubicBezTo>
                        <a:pt x="1437" y="203"/>
                        <a:pt x="1429" y="203"/>
                        <a:pt x="1429" y="203"/>
                      </a:cubicBezTo>
                      <a:cubicBezTo>
                        <a:pt x="1429" y="203"/>
                        <a:pt x="1422" y="203"/>
                        <a:pt x="1408" y="203"/>
                      </a:cubicBezTo>
                      <a:cubicBezTo>
                        <a:pt x="1305" y="203"/>
                        <a:pt x="859" y="192"/>
                        <a:pt x="693"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631;p90">
                  <a:extLst>
                    <a:ext uri="{FF2B5EF4-FFF2-40B4-BE49-F238E27FC236}">
                      <a16:creationId xmlns:a16="http://schemas.microsoft.com/office/drawing/2014/main" id="{D871A371-49D2-9617-2326-3DFF95B12B5F}"/>
                    </a:ext>
                  </a:extLst>
                </p:cNvPr>
                <p:cNvSpPr/>
                <p:nvPr/>
              </p:nvSpPr>
              <p:spPr>
                <a:xfrm>
                  <a:off x="2386084" y="3485475"/>
                  <a:ext cx="50359" cy="56415"/>
                </a:xfrm>
                <a:custGeom>
                  <a:avLst/>
                  <a:gdLst/>
                  <a:ahLst/>
                  <a:cxnLst/>
                  <a:rect l="l" t="t" r="r" b="b"/>
                  <a:pathLst>
                    <a:path w="1921" h="2152" extrusionOk="0">
                      <a:moveTo>
                        <a:pt x="722" y="0"/>
                      </a:moveTo>
                      <a:cubicBezTo>
                        <a:pt x="318" y="0"/>
                        <a:pt x="1" y="318"/>
                        <a:pt x="1" y="722"/>
                      </a:cubicBezTo>
                      <a:lnTo>
                        <a:pt x="1" y="1199"/>
                      </a:lnTo>
                      <a:cubicBezTo>
                        <a:pt x="1" y="1718"/>
                        <a:pt x="419" y="2151"/>
                        <a:pt x="953" y="2151"/>
                      </a:cubicBezTo>
                      <a:cubicBezTo>
                        <a:pt x="1488" y="2151"/>
                        <a:pt x="1921" y="1718"/>
                        <a:pt x="1921" y="1199"/>
                      </a:cubicBezTo>
                      <a:lnTo>
                        <a:pt x="1921" y="722"/>
                      </a:lnTo>
                      <a:cubicBezTo>
                        <a:pt x="1921" y="318"/>
                        <a:pt x="1603" y="0"/>
                        <a:pt x="1199"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632;p90">
                  <a:extLst>
                    <a:ext uri="{FF2B5EF4-FFF2-40B4-BE49-F238E27FC236}">
                      <a16:creationId xmlns:a16="http://schemas.microsoft.com/office/drawing/2014/main" id="{678DFB88-F1A7-957C-20B0-6A97AE466F39}"/>
                    </a:ext>
                  </a:extLst>
                </p:cNvPr>
                <p:cNvSpPr/>
                <p:nvPr/>
              </p:nvSpPr>
              <p:spPr>
                <a:xfrm>
                  <a:off x="2385717" y="3485475"/>
                  <a:ext cx="34840" cy="56441"/>
                </a:xfrm>
                <a:custGeom>
                  <a:avLst/>
                  <a:gdLst/>
                  <a:ahLst/>
                  <a:cxnLst/>
                  <a:rect l="l" t="t" r="r" b="b"/>
                  <a:pathLst>
                    <a:path w="1329" h="2153" extrusionOk="0">
                      <a:moveTo>
                        <a:pt x="722" y="0"/>
                      </a:moveTo>
                      <a:cubicBezTo>
                        <a:pt x="332" y="0"/>
                        <a:pt x="0" y="318"/>
                        <a:pt x="0" y="722"/>
                      </a:cubicBezTo>
                      <a:lnTo>
                        <a:pt x="0" y="1199"/>
                      </a:lnTo>
                      <a:cubicBezTo>
                        <a:pt x="0" y="1746"/>
                        <a:pt x="451" y="2152"/>
                        <a:pt x="952" y="2152"/>
                      </a:cubicBezTo>
                      <a:cubicBezTo>
                        <a:pt x="1071" y="2152"/>
                        <a:pt x="1194" y="2129"/>
                        <a:pt x="1314" y="2079"/>
                      </a:cubicBezTo>
                      <a:cubicBezTo>
                        <a:pt x="953" y="1935"/>
                        <a:pt x="722" y="1574"/>
                        <a:pt x="722" y="1199"/>
                      </a:cubicBezTo>
                      <a:lnTo>
                        <a:pt x="722" y="708"/>
                      </a:lnTo>
                      <a:cubicBezTo>
                        <a:pt x="736" y="361"/>
                        <a:pt x="982" y="73"/>
                        <a:pt x="1328" y="15"/>
                      </a:cubicBezTo>
                      <a:cubicBezTo>
                        <a:pt x="1285" y="0"/>
                        <a:pt x="1242" y="0"/>
                        <a:pt x="1198"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633;p90">
                  <a:extLst>
                    <a:ext uri="{FF2B5EF4-FFF2-40B4-BE49-F238E27FC236}">
                      <a16:creationId xmlns:a16="http://schemas.microsoft.com/office/drawing/2014/main" id="{B4853790-B3F0-678A-0503-3CB88E4F9D36}"/>
                    </a:ext>
                  </a:extLst>
                </p:cNvPr>
                <p:cNvSpPr/>
                <p:nvPr/>
              </p:nvSpPr>
              <p:spPr>
                <a:xfrm>
                  <a:off x="2386084" y="3648192"/>
                  <a:ext cx="49992" cy="43936"/>
                </a:xfrm>
                <a:custGeom>
                  <a:avLst/>
                  <a:gdLst/>
                  <a:ahLst/>
                  <a:cxnLst/>
                  <a:rect l="l" t="t" r="r" b="b"/>
                  <a:pathLst>
                    <a:path w="1907" h="1676" extrusionOk="0">
                      <a:moveTo>
                        <a:pt x="1" y="1"/>
                      </a:moveTo>
                      <a:lnTo>
                        <a:pt x="1" y="1430"/>
                      </a:lnTo>
                      <a:cubicBezTo>
                        <a:pt x="1" y="1560"/>
                        <a:pt x="102" y="1675"/>
                        <a:pt x="232" y="1675"/>
                      </a:cubicBezTo>
                      <a:lnTo>
                        <a:pt x="1675" y="1675"/>
                      </a:lnTo>
                      <a:cubicBezTo>
                        <a:pt x="1805" y="1675"/>
                        <a:pt x="1906" y="1560"/>
                        <a:pt x="1906" y="1430"/>
                      </a:cubicBezTo>
                      <a:lnTo>
                        <a:pt x="1906" y="1"/>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6634;p90">
                  <a:extLst>
                    <a:ext uri="{FF2B5EF4-FFF2-40B4-BE49-F238E27FC236}">
                      <a16:creationId xmlns:a16="http://schemas.microsoft.com/office/drawing/2014/main" id="{DC214D05-2037-E18E-A306-F83D1EA3B13F}"/>
                    </a:ext>
                  </a:extLst>
                </p:cNvPr>
                <p:cNvSpPr/>
                <p:nvPr/>
              </p:nvSpPr>
              <p:spPr>
                <a:xfrm>
                  <a:off x="2373606" y="3565693"/>
                  <a:ext cx="12505" cy="82525"/>
                </a:xfrm>
                <a:custGeom>
                  <a:avLst/>
                  <a:gdLst/>
                  <a:ahLst/>
                  <a:cxnLst/>
                  <a:rect l="l" t="t" r="r" b="b"/>
                  <a:pathLst>
                    <a:path w="477" h="3148" extrusionOk="0">
                      <a:moveTo>
                        <a:pt x="72" y="1"/>
                      </a:moveTo>
                      <a:cubicBezTo>
                        <a:pt x="15" y="73"/>
                        <a:pt x="0" y="159"/>
                        <a:pt x="0" y="246"/>
                      </a:cubicBezTo>
                      <a:lnTo>
                        <a:pt x="0" y="1632"/>
                      </a:lnTo>
                      <a:cubicBezTo>
                        <a:pt x="0" y="2152"/>
                        <a:pt x="145" y="2657"/>
                        <a:pt x="433" y="3090"/>
                      </a:cubicBezTo>
                      <a:lnTo>
                        <a:pt x="477" y="3148"/>
                      </a:lnTo>
                      <a:lnTo>
                        <a:pt x="477" y="535"/>
                      </a:lnTo>
                      <a:cubicBezTo>
                        <a:pt x="477" y="390"/>
                        <a:pt x="404" y="246"/>
                        <a:pt x="289" y="159"/>
                      </a:cubicBezTo>
                      <a:lnTo>
                        <a:pt x="72" y="1"/>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6635;p90">
                  <a:extLst>
                    <a:ext uri="{FF2B5EF4-FFF2-40B4-BE49-F238E27FC236}">
                      <a16:creationId xmlns:a16="http://schemas.microsoft.com/office/drawing/2014/main" id="{8968C135-D8CC-1206-9353-359B7AD674F7}"/>
                    </a:ext>
                  </a:extLst>
                </p:cNvPr>
                <p:cNvSpPr/>
                <p:nvPr/>
              </p:nvSpPr>
              <p:spPr>
                <a:xfrm>
                  <a:off x="2436050" y="3565693"/>
                  <a:ext cx="12505" cy="82525"/>
                </a:xfrm>
                <a:custGeom>
                  <a:avLst/>
                  <a:gdLst/>
                  <a:ahLst/>
                  <a:cxnLst/>
                  <a:rect l="l" t="t" r="r" b="b"/>
                  <a:pathLst>
                    <a:path w="477" h="3148" extrusionOk="0">
                      <a:moveTo>
                        <a:pt x="404" y="1"/>
                      </a:moveTo>
                      <a:lnTo>
                        <a:pt x="188" y="159"/>
                      </a:lnTo>
                      <a:cubicBezTo>
                        <a:pt x="72" y="246"/>
                        <a:pt x="0" y="390"/>
                        <a:pt x="0" y="535"/>
                      </a:cubicBezTo>
                      <a:lnTo>
                        <a:pt x="0" y="3148"/>
                      </a:lnTo>
                      <a:lnTo>
                        <a:pt x="43" y="3090"/>
                      </a:lnTo>
                      <a:cubicBezTo>
                        <a:pt x="332" y="2657"/>
                        <a:pt x="476" y="2152"/>
                        <a:pt x="476" y="1632"/>
                      </a:cubicBezTo>
                      <a:lnTo>
                        <a:pt x="476" y="246"/>
                      </a:lnTo>
                      <a:cubicBezTo>
                        <a:pt x="476" y="159"/>
                        <a:pt x="462" y="73"/>
                        <a:pt x="404" y="1"/>
                      </a:cubicBez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6636;p90">
                  <a:extLst>
                    <a:ext uri="{FF2B5EF4-FFF2-40B4-BE49-F238E27FC236}">
                      <a16:creationId xmlns:a16="http://schemas.microsoft.com/office/drawing/2014/main" id="{0E0845F1-BB61-534D-B625-6F072970BB5A}"/>
                    </a:ext>
                  </a:extLst>
                </p:cNvPr>
                <p:cNvSpPr/>
                <p:nvPr/>
              </p:nvSpPr>
              <p:spPr>
                <a:xfrm>
                  <a:off x="2391773" y="3548103"/>
                  <a:ext cx="38615" cy="100115"/>
                </a:xfrm>
                <a:custGeom>
                  <a:avLst/>
                  <a:gdLst/>
                  <a:ahLst/>
                  <a:cxnLst/>
                  <a:rect l="l" t="t" r="r" b="b"/>
                  <a:pathLst>
                    <a:path w="1473" h="3819" extrusionOk="0">
                      <a:moveTo>
                        <a:pt x="244" y="0"/>
                      </a:moveTo>
                      <a:cubicBezTo>
                        <a:pt x="231" y="0"/>
                        <a:pt x="217" y="8"/>
                        <a:pt x="202" y="22"/>
                      </a:cubicBezTo>
                      <a:lnTo>
                        <a:pt x="0" y="267"/>
                      </a:lnTo>
                      <a:lnTo>
                        <a:pt x="332" y="672"/>
                      </a:lnTo>
                      <a:cubicBezTo>
                        <a:pt x="349" y="697"/>
                        <a:pt x="380" y="712"/>
                        <a:pt x="412" y="712"/>
                      </a:cubicBezTo>
                      <a:cubicBezTo>
                        <a:pt x="435" y="712"/>
                        <a:pt x="458" y="704"/>
                        <a:pt x="477" y="686"/>
                      </a:cubicBezTo>
                      <a:lnTo>
                        <a:pt x="621" y="571"/>
                      </a:lnTo>
                      <a:lnTo>
                        <a:pt x="621" y="3819"/>
                      </a:lnTo>
                      <a:lnTo>
                        <a:pt x="852" y="3819"/>
                      </a:lnTo>
                      <a:lnTo>
                        <a:pt x="852" y="571"/>
                      </a:lnTo>
                      <a:lnTo>
                        <a:pt x="996" y="686"/>
                      </a:lnTo>
                      <a:cubicBezTo>
                        <a:pt x="1014" y="704"/>
                        <a:pt x="1038" y="712"/>
                        <a:pt x="1061" y="712"/>
                      </a:cubicBezTo>
                      <a:cubicBezTo>
                        <a:pt x="1092" y="712"/>
                        <a:pt x="1124" y="697"/>
                        <a:pt x="1141" y="672"/>
                      </a:cubicBezTo>
                      <a:lnTo>
                        <a:pt x="1473" y="267"/>
                      </a:lnTo>
                      <a:lnTo>
                        <a:pt x="1271" y="22"/>
                      </a:lnTo>
                      <a:cubicBezTo>
                        <a:pt x="1256" y="8"/>
                        <a:pt x="1242" y="0"/>
                        <a:pt x="1229" y="0"/>
                      </a:cubicBezTo>
                      <a:cubicBezTo>
                        <a:pt x="1216" y="0"/>
                        <a:pt x="1206" y="8"/>
                        <a:pt x="1198" y="22"/>
                      </a:cubicBezTo>
                      <a:lnTo>
                        <a:pt x="736" y="484"/>
                      </a:lnTo>
                      <a:lnTo>
                        <a:pt x="274" y="22"/>
                      </a:lnTo>
                      <a:cubicBezTo>
                        <a:pt x="267" y="8"/>
                        <a:pt x="256" y="0"/>
                        <a:pt x="244" y="0"/>
                      </a:cubicBez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6637;p90">
                  <a:extLst>
                    <a:ext uri="{FF2B5EF4-FFF2-40B4-BE49-F238E27FC236}">
                      <a16:creationId xmlns:a16="http://schemas.microsoft.com/office/drawing/2014/main" id="{1FB5C696-93E9-87F1-1CC4-4E8B307E42C5}"/>
                    </a:ext>
                  </a:extLst>
                </p:cNvPr>
                <p:cNvSpPr/>
                <p:nvPr/>
              </p:nvSpPr>
              <p:spPr>
                <a:xfrm>
                  <a:off x="2408026" y="3660670"/>
                  <a:ext cx="6082" cy="31458"/>
                </a:xfrm>
                <a:custGeom>
                  <a:avLst/>
                  <a:gdLst/>
                  <a:ahLst/>
                  <a:cxnLst/>
                  <a:rect l="l" t="t" r="r" b="b"/>
                  <a:pathLst>
                    <a:path w="232" h="1200" extrusionOk="0">
                      <a:moveTo>
                        <a:pt x="116" y="1"/>
                      </a:moveTo>
                      <a:cubicBezTo>
                        <a:pt x="44" y="1"/>
                        <a:pt x="1" y="59"/>
                        <a:pt x="1" y="116"/>
                      </a:cubicBezTo>
                      <a:lnTo>
                        <a:pt x="1" y="1199"/>
                      </a:lnTo>
                      <a:lnTo>
                        <a:pt x="232" y="1199"/>
                      </a:lnTo>
                      <a:lnTo>
                        <a:pt x="232" y="116"/>
                      </a:lnTo>
                      <a:cubicBezTo>
                        <a:pt x="232" y="59"/>
                        <a:pt x="189" y="1"/>
                        <a:pt x="116"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638;p90">
                  <a:extLst>
                    <a:ext uri="{FF2B5EF4-FFF2-40B4-BE49-F238E27FC236}">
                      <a16:creationId xmlns:a16="http://schemas.microsoft.com/office/drawing/2014/main" id="{20304709-3F57-F290-375C-36065C931E3C}"/>
                    </a:ext>
                  </a:extLst>
                </p:cNvPr>
                <p:cNvSpPr/>
                <p:nvPr/>
              </p:nvSpPr>
              <p:spPr>
                <a:xfrm>
                  <a:off x="2385717" y="3485082"/>
                  <a:ext cx="50359" cy="25429"/>
                </a:xfrm>
                <a:custGeom>
                  <a:avLst/>
                  <a:gdLst/>
                  <a:ahLst/>
                  <a:cxnLst/>
                  <a:rect l="l" t="t" r="r" b="b"/>
                  <a:pathLst>
                    <a:path w="1921" h="970" extrusionOk="0">
                      <a:moveTo>
                        <a:pt x="722" y="1"/>
                      </a:moveTo>
                      <a:cubicBezTo>
                        <a:pt x="318" y="1"/>
                        <a:pt x="0" y="319"/>
                        <a:pt x="0" y="723"/>
                      </a:cubicBezTo>
                      <a:lnTo>
                        <a:pt x="15" y="737"/>
                      </a:lnTo>
                      <a:cubicBezTo>
                        <a:pt x="591" y="884"/>
                        <a:pt x="1179" y="970"/>
                        <a:pt x="1780" y="970"/>
                      </a:cubicBezTo>
                      <a:cubicBezTo>
                        <a:pt x="1826" y="970"/>
                        <a:pt x="1873" y="969"/>
                        <a:pt x="1920" y="968"/>
                      </a:cubicBezTo>
                      <a:lnTo>
                        <a:pt x="1920" y="723"/>
                      </a:lnTo>
                      <a:cubicBezTo>
                        <a:pt x="1920" y="319"/>
                        <a:pt x="1603" y="1"/>
                        <a:pt x="1198"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639;p90">
                  <a:extLst>
                    <a:ext uri="{FF2B5EF4-FFF2-40B4-BE49-F238E27FC236}">
                      <a16:creationId xmlns:a16="http://schemas.microsoft.com/office/drawing/2014/main" id="{F52D20CE-900D-1525-B619-2D371941B87A}"/>
                    </a:ext>
                  </a:extLst>
                </p:cNvPr>
                <p:cNvSpPr/>
                <p:nvPr/>
              </p:nvSpPr>
              <p:spPr>
                <a:xfrm>
                  <a:off x="2385717" y="3485475"/>
                  <a:ext cx="34840" cy="23095"/>
                </a:xfrm>
                <a:custGeom>
                  <a:avLst/>
                  <a:gdLst/>
                  <a:ahLst/>
                  <a:cxnLst/>
                  <a:rect l="l" t="t" r="r" b="b"/>
                  <a:pathLst>
                    <a:path w="1329" h="881" extrusionOk="0">
                      <a:moveTo>
                        <a:pt x="722" y="0"/>
                      </a:moveTo>
                      <a:cubicBezTo>
                        <a:pt x="332" y="0"/>
                        <a:pt x="0" y="318"/>
                        <a:pt x="0" y="722"/>
                      </a:cubicBezTo>
                      <a:cubicBezTo>
                        <a:pt x="246" y="794"/>
                        <a:pt x="477" y="838"/>
                        <a:pt x="722" y="881"/>
                      </a:cubicBezTo>
                      <a:lnTo>
                        <a:pt x="722" y="722"/>
                      </a:lnTo>
                      <a:cubicBezTo>
                        <a:pt x="736" y="361"/>
                        <a:pt x="982" y="73"/>
                        <a:pt x="1328" y="15"/>
                      </a:cubicBezTo>
                      <a:cubicBezTo>
                        <a:pt x="1285" y="0"/>
                        <a:pt x="1242" y="0"/>
                        <a:pt x="1198"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640;p90">
                  <a:extLst>
                    <a:ext uri="{FF2B5EF4-FFF2-40B4-BE49-F238E27FC236}">
                      <a16:creationId xmlns:a16="http://schemas.microsoft.com/office/drawing/2014/main" id="{0AE7C369-F2EB-F9A7-9DC5-208ADD0E5A07}"/>
                    </a:ext>
                  </a:extLst>
                </p:cNvPr>
                <p:cNvSpPr/>
                <p:nvPr/>
              </p:nvSpPr>
              <p:spPr>
                <a:xfrm>
                  <a:off x="2498861" y="3535415"/>
                  <a:ext cx="25009" cy="25009"/>
                </a:xfrm>
                <a:custGeom>
                  <a:avLst/>
                  <a:gdLst/>
                  <a:ahLst/>
                  <a:cxnLst/>
                  <a:rect l="l" t="t" r="r" b="b"/>
                  <a:pathLst>
                    <a:path w="954" h="954" extrusionOk="0">
                      <a:moveTo>
                        <a:pt x="0" y="1"/>
                      </a:moveTo>
                      <a:lnTo>
                        <a:pt x="0" y="954"/>
                      </a:lnTo>
                      <a:lnTo>
                        <a:pt x="953" y="954"/>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641;p90">
                  <a:extLst>
                    <a:ext uri="{FF2B5EF4-FFF2-40B4-BE49-F238E27FC236}">
                      <a16:creationId xmlns:a16="http://schemas.microsoft.com/office/drawing/2014/main" id="{E2B9B513-171A-E8E3-0871-DEFC59DB6728}"/>
                    </a:ext>
                  </a:extLst>
                </p:cNvPr>
                <p:cNvSpPr/>
                <p:nvPr/>
              </p:nvSpPr>
              <p:spPr>
                <a:xfrm>
                  <a:off x="2497340" y="3535415"/>
                  <a:ext cx="27657" cy="18849"/>
                </a:xfrm>
                <a:custGeom>
                  <a:avLst/>
                  <a:gdLst/>
                  <a:ahLst/>
                  <a:cxnLst/>
                  <a:rect l="l" t="t" r="r" b="b"/>
                  <a:pathLst>
                    <a:path w="1055" h="719" extrusionOk="0">
                      <a:moveTo>
                        <a:pt x="58" y="1"/>
                      </a:moveTo>
                      <a:lnTo>
                        <a:pt x="58" y="492"/>
                      </a:lnTo>
                      <a:cubicBezTo>
                        <a:pt x="58" y="535"/>
                        <a:pt x="30" y="578"/>
                        <a:pt x="1" y="622"/>
                      </a:cubicBezTo>
                      <a:cubicBezTo>
                        <a:pt x="174" y="687"/>
                        <a:pt x="354" y="719"/>
                        <a:pt x="533" y="719"/>
                      </a:cubicBezTo>
                      <a:cubicBezTo>
                        <a:pt x="712" y="719"/>
                        <a:pt x="888" y="687"/>
                        <a:pt x="1054" y="622"/>
                      </a:cubicBezTo>
                      <a:cubicBezTo>
                        <a:pt x="1026" y="578"/>
                        <a:pt x="1011" y="535"/>
                        <a:pt x="1011" y="492"/>
                      </a:cubicBezTo>
                      <a:lnTo>
                        <a:pt x="1011"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642;p90">
                  <a:extLst>
                    <a:ext uri="{FF2B5EF4-FFF2-40B4-BE49-F238E27FC236}">
                      <a16:creationId xmlns:a16="http://schemas.microsoft.com/office/drawing/2014/main" id="{84836D78-C1AE-6E7A-E1CE-E465B300F588}"/>
                    </a:ext>
                  </a:extLst>
                </p:cNvPr>
                <p:cNvSpPr/>
                <p:nvPr/>
              </p:nvSpPr>
              <p:spPr>
                <a:xfrm>
                  <a:off x="2473878" y="3555102"/>
                  <a:ext cx="74949" cy="93116"/>
                </a:xfrm>
                <a:custGeom>
                  <a:avLst/>
                  <a:gdLst/>
                  <a:ahLst/>
                  <a:cxnLst/>
                  <a:rect l="l" t="t" r="r" b="b"/>
                  <a:pathLst>
                    <a:path w="2859" h="3552" extrusionOk="0">
                      <a:moveTo>
                        <a:pt x="694" y="0"/>
                      </a:moveTo>
                      <a:lnTo>
                        <a:pt x="261" y="231"/>
                      </a:lnTo>
                      <a:cubicBezTo>
                        <a:pt x="102" y="304"/>
                        <a:pt x="1" y="477"/>
                        <a:pt x="1" y="650"/>
                      </a:cubicBezTo>
                      <a:lnTo>
                        <a:pt x="1" y="2036"/>
                      </a:lnTo>
                      <a:cubicBezTo>
                        <a:pt x="1" y="2556"/>
                        <a:pt x="145" y="3061"/>
                        <a:pt x="434" y="3494"/>
                      </a:cubicBezTo>
                      <a:lnTo>
                        <a:pt x="477" y="3552"/>
                      </a:lnTo>
                      <a:lnTo>
                        <a:pt x="2383" y="3552"/>
                      </a:lnTo>
                      <a:lnTo>
                        <a:pt x="2426" y="3494"/>
                      </a:lnTo>
                      <a:cubicBezTo>
                        <a:pt x="2715" y="3061"/>
                        <a:pt x="2859" y="2556"/>
                        <a:pt x="2859" y="2036"/>
                      </a:cubicBezTo>
                      <a:lnTo>
                        <a:pt x="2859" y="650"/>
                      </a:lnTo>
                      <a:cubicBezTo>
                        <a:pt x="2859" y="477"/>
                        <a:pt x="2758" y="304"/>
                        <a:pt x="2599" y="231"/>
                      </a:cubicBezTo>
                      <a:lnTo>
                        <a:pt x="2166" y="0"/>
                      </a:lnTo>
                      <a:cubicBezTo>
                        <a:pt x="2000" y="192"/>
                        <a:pt x="1554" y="203"/>
                        <a:pt x="1451" y="203"/>
                      </a:cubicBezTo>
                      <a:cubicBezTo>
                        <a:pt x="1437" y="203"/>
                        <a:pt x="1430" y="203"/>
                        <a:pt x="1430" y="203"/>
                      </a:cubicBezTo>
                      <a:cubicBezTo>
                        <a:pt x="1430" y="203"/>
                        <a:pt x="1422" y="203"/>
                        <a:pt x="1408" y="203"/>
                      </a:cubicBezTo>
                      <a:cubicBezTo>
                        <a:pt x="1303" y="203"/>
                        <a:pt x="846" y="192"/>
                        <a:pt x="694"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643;p90">
                  <a:extLst>
                    <a:ext uri="{FF2B5EF4-FFF2-40B4-BE49-F238E27FC236}">
                      <a16:creationId xmlns:a16="http://schemas.microsoft.com/office/drawing/2014/main" id="{FDAC197F-EFF9-6E2A-3246-46F3B028C911}"/>
                    </a:ext>
                  </a:extLst>
                </p:cNvPr>
                <p:cNvSpPr/>
                <p:nvPr/>
              </p:nvSpPr>
              <p:spPr>
                <a:xfrm>
                  <a:off x="2485989" y="3648192"/>
                  <a:ext cx="49992" cy="43936"/>
                </a:xfrm>
                <a:custGeom>
                  <a:avLst/>
                  <a:gdLst/>
                  <a:ahLst/>
                  <a:cxnLst/>
                  <a:rect l="l" t="t" r="r" b="b"/>
                  <a:pathLst>
                    <a:path w="1907" h="1676" extrusionOk="0">
                      <a:moveTo>
                        <a:pt x="1" y="1"/>
                      </a:moveTo>
                      <a:lnTo>
                        <a:pt x="1" y="1430"/>
                      </a:lnTo>
                      <a:cubicBezTo>
                        <a:pt x="1" y="1560"/>
                        <a:pt x="102" y="1675"/>
                        <a:pt x="246" y="1675"/>
                      </a:cubicBezTo>
                      <a:lnTo>
                        <a:pt x="1675" y="1675"/>
                      </a:lnTo>
                      <a:cubicBezTo>
                        <a:pt x="1805" y="1675"/>
                        <a:pt x="1906" y="1560"/>
                        <a:pt x="1906" y="1430"/>
                      </a:cubicBezTo>
                      <a:lnTo>
                        <a:pt x="1906"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644;p90">
                  <a:extLst>
                    <a:ext uri="{FF2B5EF4-FFF2-40B4-BE49-F238E27FC236}">
                      <a16:creationId xmlns:a16="http://schemas.microsoft.com/office/drawing/2014/main" id="{6C945D2F-E69B-56EF-1F27-C77B2B51CFB2}"/>
                    </a:ext>
                  </a:extLst>
                </p:cNvPr>
                <p:cNvSpPr/>
                <p:nvPr/>
              </p:nvSpPr>
              <p:spPr>
                <a:xfrm>
                  <a:off x="2473511" y="3565693"/>
                  <a:ext cx="12505" cy="82525"/>
                </a:xfrm>
                <a:custGeom>
                  <a:avLst/>
                  <a:gdLst/>
                  <a:ahLst/>
                  <a:cxnLst/>
                  <a:rect l="l" t="t" r="r" b="b"/>
                  <a:pathLst>
                    <a:path w="477" h="3148" extrusionOk="0">
                      <a:moveTo>
                        <a:pt x="72" y="1"/>
                      </a:moveTo>
                      <a:cubicBezTo>
                        <a:pt x="29" y="73"/>
                        <a:pt x="0" y="159"/>
                        <a:pt x="0" y="246"/>
                      </a:cubicBezTo>
                      <a:lnTo>
                        <a:pt x="0" y="1632"/>
                      </a:lnTo>
                      <a:cubicBezTo>
                        <a:pt x="0" y="2152"/>
                        <a:pt x="159" y="2657"/>
                        <a:pt x="448" y="3090"/>
                      </a:cubicBezTo>
                      <a:lnTo>
                        <a:pt x="477" y="3148"/>
                      </a:lnTo>
                      <a:lnTo>
                        <a:pt x="477" y="535"/>
                      </a:lnTo>
                      <a:cubicBezTo>
                        <a:pt x="477" y="390"/>
                        <a:pt x="404" y="246"/>
                        <a:pt x="289" y="159"/>
                      </a:cubicBezTo>
                      <a:lnTo>
                        <a:pt x="72"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645;p90">
                  <a:extLst>
                    <a:ext uri="{FF2B5EF4-FFF2-40B4-BE49-F238E27FC236}">
                      <a16:creationId xmlns:a16="http://schemas.microsoft.com/office/drawing/2014/main" id="{8BB8E169-1297-FABD-E2F5-0CC6CC49BB5B}"/>
                    </a:ext>
                  </a:extLst>
                </p:cNvPr>
                <p:cNvSpPr/>
                <p:nvPr/>
              </p:nvSpPr>
              <p:spPr>
                <a:xfrm>
                  <a:off x="2536322" y="3565693"/>
                  <a:ext cx="12505" cy="82525"/>
                </a:xfrm>
                <a:custGeom>
                  <a:avLst/>
                  <a:gdLst/>
                  <a:ahLst/>
                  <a:cxnLst/>
                  <a:rect l="l" t="t" r="r" b="b"/>
                  <a:pathLst>
                    <a:path w="477" h="3148" extrusionOk="0">
                      <a:moveTo>
                        <a:pt x="405" y="1"/>
                      </a:moveTo>
                      <a:lnTo>
                        <a:pt x="188" y="159"/>
                      </a:lnTo>
                      <a:cubicBezTo>
                        <a:pt x="73" y="246"/>
                        <a:pt x="1" y="390"/>
                        <a:pt x="1" y="535"/>
                      </a:cubicBezTo>
                      <a:lnTo>
                        <a:pt x="1" y="3148"/>
                      </a:lnTo>
                      <a:lnTo>
                        <a:pt x="29" y="3090"/>
                      </a:lnTo>
                      <a:cubicBezTo>
                        <a:pt x="318" y="2657"/>
                        <a:pt x="477" y="2152"/>
                        <a:pt x="477" y="1632"/>
                      </a:cubicBezTo>
                      <a:lnTo>
                        <a:pt x="477" y="246"/>
                      </a:lnTo>
                      <a:cubicBezTo>
                        <a:pt x="477" y="159"/>
                        <a:pt x="448" y="73"/>
                        <a:pt x="405"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646;p90">
                  <a:extLst>
                    <a:ext uri="{FF2B5EF4-FFF2-40B4-BE49-F238E27FC236}">
                      <a16:creationId xmlns:a16="http://schemas.microsoft.com/office/drawing/2014/main" id="{6097EDAA-2919-B317-F1B6-95E300D5D843}"/>
                    </a:ext>
                  </a:extLst>
                </p:cNvPr>
                <p:cNvSpPr/>
                <p:nvPr/>
              </p:nvSpPr>
              <p:spPr>
                <a:xfrm>
                  <a:off x="2492045" y="3548103"/>
                  <a:ext cx="38615" cy="100115"/>
                </a:xfrm>
                <a:custGeom>
                  <a:avLst/>
                  <a:gdLst/>
                  <a:ahLst/>
                  <a:cxnLst/>
                  <a:rect l="l" t="t" r="r" b="b"/>
                  <a:pathLst>
                    <a:path w="1473" h="3819" extrusionOk="0">
                      <a:moveTo>
                        <a:pt x="233" y="0"/>
                      </a:moveTo>
                      <a:cubicBezTo>
                        <a:pt x="221" y="0"/>
                        <a:pt x="210" y="8"/>
                        <a:pt x="203" y="22"/>
                      </a:cubicBezTo>
                      <a:lnTo>
                        <a:pt x="1" y="267"/>
                      </a:lnTo>
                      <a:lnTo>
                        <a:pt x="318" y="672"/>
                      </a:lnTo>
                      <a:cubicBezTo>
                        <a:pt x="343" y="697"/>
                        <a:pt x="378" y="712"/>
                        <a:pt x="412" y="712"/>
                      </a:cubicBezTo>
                      <a:cubicBezTo>
                        <a:pt x="436" y="712"/>
                        <a:pt x="459" y="704"/>
                        <a:pt x="477" y="686"/>
                      </a:cubicBezTo>
                      <a:lnTo>
                        <a:pt x="607" y="571"/>
                      </a:lnTo>
                      <a:lnTo>
                        <a:pt x="607" y="3819"/>
                      </a:lnTo>
                      <a:lnTo>
                        <a:pt x="852" y="3819"/>
                      </a:lnTo>
                      <a:lnTo>
                        <a:pt x="852" y="571"/>
                      </a:lnTo>
                      <a:lnTo>
                        <a:pt x="997" y="686"/>
                      </a:lnTo>
                      <a:cubicBezTo>
                        <a:pt x="1015" y="704"/>
                        <a:pt x="1038" y="712"/>
                        <a:pt x="1061" y="712"/>
                      </a:cubicBezTo>
                      <a:cubicBezTo>
                        <a:pt x="1093" y="712"/>
                        <a:pt x="1124" y="697"/>
                        <a:pt x="1141" y="672"/>
                      </a:cubicBezTo>
                      <a:lnTo>
                        <a:pt x="1473" y="267"/>
                      </a:lnTo>
                      <a:lnTo>
                        <a:pt x="1256" y="22"/>
                      </a:lnTo>
                      <a:cubicBezTo>
                        <a:pt x="1249" y="8"/>
                        <a:pt x="1238" y="0"/>
                        <a:pt x="1228" y="0"/>
                      </a:cubicBezTo>
                      <a:cubicBezTo>
                        <a:pt x="1217" y="0"/>
                        <a:pt x="1206" y="8"/>
                        <a:pt x="1199" y="22"/>
                      </a:cubicBezTo>
                      <a:lnTo>
                        <a:pt x="737" y="484"/>
                      </a:lnTo>
                      <a:lnTo>
                        <a:pt x="275" y="22"/>
                      </a:lnTo>
                      <a:cubicBezTo>
                        <a:pt x="260" y="8"/>
                        <a:pt x="246" y="0"/>
                        <a:pt x="233" y="0"/>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647;p90">
                  <a:extLst>
                    <a:ext uri="{FF2B5EF4-FFF2-40B4-BE49-F238E27FC236}">
                      <a16:creationId xmlns:a16="http://schemas.microsoft.com/office/drawing/2014/main" id="{34216F05-E5B2-0D82-444C-CC2E3F382721}"/>
                    </a:ext>
                  </a:extLst>
                </p:cNvPr>
                <p:cNvSpPr/>
                <p:nvPr/>
              </p:nvSpPr>
              <p:spPr>
                <a:xfrm>
                  <a:off x="2507931" y="3660670"/>
                  <a:ext cx="6475" cy="31458"/>
                </a:xfrm>
                <a:custGeom>
                  <a:avLst/>
                  <a:gdLst/>
                  <a:ahLst/>
                  <a:cxnLst/>
                  <a:rect l="l" t="t" r="r" b="b"/>
                  <a:pathLst>
                    <a:path w="247" h="1200" extrusionOk="0">
                      <a:moveTo>
                        <a:pt x="131" y="1"/>
                      </a:moveTo>
                      <a:cubicBezTo>
                        <a:pt x="59" y="1"/>
                        <a:pt x="15" y="59"/>
                        <a:pt x="1" y="116"/>
                      </a:cubicBezTo>
                      <a:lnTo>
                        <a:pt x="1" y="1199"/>
                      </a:lnTo>
                      <a:lnTo>
                        <a:pt x="246" y="1199"/>
                      </a:lnTo>
                      <a:lnTo>
                        <a:pt x="246" y="116"/>
                      </a:lnTo>
                      <a:cubicBezTo>
                        <a:pt x="246" y="59"/>
                        <a:pt x="189" y="1"/>
                        <a:pt x="131"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648;p90">
                  <a:extLst>
                    <a:ext uri="{FF2B5EF4-FFF2-40B4-BE49-F238E27FC236}">
                      <a16:creationId xmlns:a16="http://schemas.microsoft.com/office/drawing/2014/main" id="{9E14054A-9F96-D8D3-FCFF-EE291B60A7BB}"/>
                    </a:ext>
                  </a:extLst>
                </p:cNvPr>
                <p:cNvSpPr/>
                <p:nvPr/>
              </p:nvSpPr>
              <p:spPr>
                <a:xfrm>
                  <a:off x="2486383" y="3485475"/>
                  <a:ext cx="50333" cy="56415"/>
                </a:xfrm>
                <a:custGeom>
                  <a:avLst/>
                  <a:gdLst/>
                  <a:ahLst/>
                  <a:cxnLst/>
                  <a:rect l="l" t="t" r="r" b="b"/>
                  <a:pathLst>
                    <a:path w="1920" h="2152" extrusionOk="0">
                      <a:moveTo>
                        <a:pt x="722" y="0"/>
                      </a:moveTo>
                      <a:cubicBezTo>
                        <a:pt x="318" y="0"/>
                        <a:pt x="0" y="318"/>
                        <a:pt x="0" y="722"/>
                      </a:cubicBezTo>
                      <a:lnTo>
                        <a:pt x="0" y="1199"/>
                      </a:lnTo>
                      <a:cubicBezTo>
                        <a:pt x="0" y="1718"/>
                        <a:pt x="419" y="2151"/>
                        <a:pt x="953" y="2151"/>
                      </a:cubicBezTo>
                      <a:cubicBezTo>
                        <a:pt x="1487" y="2151"/>
                        <a:pt x="1920" y="1718"/>
                        <a:pt x="1920" y="1199"/>
                      </a:cubicBezTo>
                      <a:lnTo>
                        <a:pt x="1920" y="722"/>
                      </a:lnTo>
                      <a:cubicBezTo>
                        <a:pt x="1920" y="318"/>
                        <a:pt x="1588" y="0"/>
                        <a:pt x="1198"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649;p90">
                  <a:extLst>
                    <a:ext uri="{FF2B5EF4-FFF2-40B4-BE49-F238E27FC236}">
                      <a16:creationId xmlns:a16="http://schemas.microsoft.com/office/drawing/2014/main" id="{D624C9A6-9F55-A9B9-5846-9A686802DE0F}"/>
                    </a:ext>
                  </a:extLst>
                </p:cNvPr>
                <p:cNvSpPr/>
                <p:nvPr/>
              </p:nvSpPr>
              <p:spPr>
                <a:xfrm>
                  <a:off x="2485989" y="3485475"/>
                  <a:ext cx="34473" cy="56441"/>
                </a:xfrm>
                <a:custGeom>
                  <a:avLst/>
                  <a:gdLst/>
                  <a:ahLst/>
                  <a:cxnLst/>
                  <a:rect l="l" t="t" r="r" b="b"/>
                  <a:pathLst>
                    <a:path w="1315" h="2153" extrusionOk="0">
                      <a:moveTo>
                        <a:pt x="722" y="0"/>
                      </a:moveTo>
                      <a:cubicBezTo>
                        <a:pt x="318" y="0"/>
                        <a:pt x="1" y="318"/>
                        <a:pt x="1" y="722"/>
                      </a:cubicBezTo>
                      <a:lnTo>
                        <a:pt x="1" y="1199"/>
                      </a:lnTo>
                      <a:cubicBezTo>
                        <a:pt x="1" y="1746"/>
                        <a:pt x="452" y="2152"/>
                        <a:pt x="952" y="2152"/>
                      </a:cubicBezTo>
                      <a:cubicBezTo>
                        <a:pt x="1072" y="2152"/>
                        <a:pt x="1194" y="2129"/>
                        <a:pt x="1314" y="2079"/>
                      </a:cubicBezTo>
                      <a:cubicBezTo>
                        <a:pt x="953" y="1935"/>
                        <a:pt x="722" y="1574"/>
                        <a:pt x="722" y="1199"/>
                      </a:cubicBezTo>
                      <a:lnTo>
                        <a:pt x="722" y="708"/>
                      </a:lnTo>
                      <a:cubicBezTo>
                        <a:pt x="722" y="361"/>
                        <a:pt x="982" y="73"/>
                        <a:pt x="1314" y="15"/>
                      </a:cubicBezTo>
                      <a:cubicBezTo>
                        <a:pt x="1285" y="0"/>
                        <a:pt x="1242" y="0"/>
                        <a:pt x="1199"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650;p90">
                  <a:extLst>
                    <a:ext uri="{FF2B5EF4-FFF2-40B4-BE49-F238E27FC236}">
                      <a16:creationId xmlns:a16="http://schemas.microsoft.com/office/drawing/2014/main" id="{A2D41C15-AFB7-34C5-8732-5C983192AEE3}"/>
                    </a:ext>
                  </a:extLst>
                </p:cNvPr>
                <p:cNvSpPr/>
                <p:nvPr/>
              </p:nvSpPr>
              <p:spPr>
                <a:xfrm>
                  <a:off x="2485989" y="3485082"/>
                  <a:ext cx="50359" cy="25429"/>
                </a:xfrm>
                <a:custGeom>
                  <a:avLst/>
                  <a:gdLst/>
                  <a:ahLst/>
                  <a:cxnLst/>
                  <a:rect l="l" t="t" r="r" b="b"/>
                  <a:pathLst>
                    <a:path w="1921" h="970" extrusionOk="0">
                      <a:moveTo>
                        <a:pt x="722" y="1"/>
                      </a:moveTo>
                      <a:cubicBezTo>
                        <a:pt x="318" y="1"/>
                        <a:pt x="1" y="319"/>
                        <a:pt x="1" y="723"/>
                      </a:cubicBezTo>
                      <a:lnTo>
                        <a:pt x="1" y="737"/>
                      </a:lnTo>
                      <a:cubicBezTo>
                        <a:pt x="577" y="884"/>
                        <a:pt x="1177" y="970"/>
                        <a:pt x="1780" y="970"/>
                      </a:cubicBezTo>
                      <a:cubicBezTo>
                        <a:pt x="1827" y="970"/>
                        <a:pt x="1874" y="969"/>
                        <a:pt x="1921" y="968"/>
                      </a:cubicBezTo>
                      <a:lnTo>
                        <a:pt x="1921" y="723"/>
                      </a:lnTo>
                      <a:cubicBezTo>
                        <a:pt x="1921" y="319"/>
                        <a:pt x="1589" y="1"/>
                        <a:pt x="119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651;p90">
                  <a:extLst>
                    <a:ext uri="{FF2B5EF4-FFF2-40B4-BE49-F238E27FC236}">
                      <a16:creationId xmlns:a16="http://schemas.microsoft.com/office/drawing/2014/main" id="{FD498EB0-E203-DC8A-6B11-DD87D5D25143}"/>
                    </a:ext>
                  </a:extLst>
                </p:cNvPr>
                <p:cNvSpPr/>
                <p:nvPr/>
              </p:nvSpPr>
              <p:spPr>
                <a:xfrm>
                  <a:off x="2485989" y="3485475"/>
                  <a:ext cx="34473" cy="23095"/>
                </a:xfrm>
                <a:custGeom>
                  <a:avLst/>
                  <a:gdLst/>
                  <a:ahLst/>
                  <a:cxnLst/>
                  <a:rect l="l" t="t" r="r" b="b"/>
                  <a:pathLst>
                    <a:path w="1315" h="881" extrusionOk="0">
                      <a:moveTo>
                        <a:pt x="722" y="0"/>
                      </a:moveTo>
                      <a:cubicBezTo>
                        <a:pt x="318" y="0"/>
                        <a:pt x="1" y="318"/>
                        <a:pt x="1" y="722"/>
                      </a:cubicBezTo>
                      <a:cubicBezTo>
                        <a:pt x="232" y="794"/>
                        <a:pt x="477" y="838"/>
                        <a:pt x="722" y="881"/>
                      </a:cubicBezTo>
                      <a:lnTo>
                        <a:pt x="722" y="722"/>
                      </a:lnTo>
                      <a:cubicBezTo>
                        <a:pt x="722" y="361"/>
                        <a:pt x="982" y="73"/>
                        <a:pt x="1314" y="15"/>
                      </a:cubicBezTo>
                      <a:cubicBezTo>
                        <a:pt x="1285" y="0"/>
                        <a:pt x="1242" y="0"/>
                        <a:pt x="1199"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652;p90">
                  <a:extLst>
                    <a:ext uri="{FF2B5EF4-FFF2-40B4-BE49-F238E27FC236}">
                      <a16:creationId xmlns:a16="http://schemas.microsoft.com/office/drawing/2014/main" id="{0657C174-C874-00E8-BE6E-E568CFAC071C}"/>
                    </a:ext>
                  </a:extLst>
                </p:cNvPr>
                <p:cNvSpPr/>
                <p:nvPr/>
              </p:nvSpPr>
              <p:spPr>
                <a:xfrm>
                  <a:off x="2598766" y="3535415"/>
                  <a:ext cx="25009" cy="25009"/>
                </a:xfrm>
                <a:custGeom>
                  <a:avLst/>
                  <a:gdLst/>
                  <a:ahLst/>
                  <a:cxnLst/>
                  <a:rect l="l" t="t" r="r" b="b"/>
                  <a:pathLst>
                    <a:path w="954" h="954" extrusionOk="0">
                      <a:moveTo>
                        <a:pt x="0" y="1"/>
                      </a:moveTo>
                      <a:lnTo>
                        <a:pt x="0" y="954"/>
                      </a:lnTo>
                      <a:lnTo>
                        <a:pt x="953" y="954"/>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653;p90">
                  <a:extLst>
                    <a:ext uri="{FF2B5EF4-FFF2-40B4-BE49-F238E27FC236}">
                      <a16:creationId xmlns:a16="http://schemas.microsoft.com/office/drawing/2014/main" id="{78C58252-9A25-DA8C-3C5B-1BBE20B96C83}"/>
                    </a:ext>
                  </a:extLst>
                </p:cNvPr>
                <p:cNvSpPr/>
                <p:nvPr/>
              </p:nvSpPr>
              <p:spPr>
                <a:xfrm>
                  <a:off x="2597639" y="3535415"/>
                  <a:ext cx="27631" cy="18849"/>
                </a:xfrm>
                <a:custGeom>
                  <a:avLst/>
                  <a:gdLst/>
                  <a:ahLst/>
                  <a:cxnLst/>
                  <a:rect l="l" t="t" r="r" b="b"/>
                  <a:pathLst>
                    <a:path w="1054" h="719" extrusionOk="0">
                      <a:moveTo>
                        <a:pt x="43" y="1"/>
                      </a:moveTo>
                      <a:lnTo>
                        <a:pt x="43" y="492"/>
                      </a:lnTo>
                      <a:cubicBezTo>
                        <a:pt x="43" y="535"/>
                        <a:pt x="29" y="578"/>
                        <a:pt x="0" y="622"/>
                      </a:cubicBezTo>
                      <a:cubicBezTo>
                        <a:pt x="166" y="687"/>
                        <a:pt x="343" y="719"/>
                        <a:pt x="522" y="719"/>
                      </a:cubicBezTo>
                      <a:cubicBezTo>
                        <a:pt x="700" y="719"/>
                        <a:pt x="881" y="687"/>
                        <a:pt x="1054" y="622"/>
                      </a:cubicBezTo>
                      <a:cubicBezTo>
                        <a:pt x="1025" y="578"/>
                        <a:pt x="1011" y="535"/>
                        <a:pt x="1011" y="492"/>
                      </a:cubicBezTo>
                      <a:lnTo>
                        <a:pt x="1011"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654;p90">
                  <a:extLst>
                    <a:ext uri="{FF2B5EF4-FFF2-40B4-BE49-F238E27FC236}">
                      <a16:creationId xmlns:a16="http://schemas.microsoft.com/office/drawing/2014/main" id="{42AD7FCD-8C56-E156-E6EC-F7B96B204B16}"/>
                    </a:ext>
                  </a:extLst>
                </p:cNvPr>
                <p:cNvSpPr/>
                <p:nvPr/>
              </p:nvSpPr>
              <p:spPr>
                <a:xfrm>
                  <a:off x="2573783" y="3555102"/>
                  <a:ext cx="74949" cy="93116"/>
                </a:xfrm>
                <a:custGeom>
                  <a:avLst/>
                  <a:gdLst/>
                  <a:ahLst/>
                  <a:cxnLst/>
                  <a:rect l="l" t="t" r="r" b="b"/>
                  <a:pathLst>
                    <a:path w="2859" h="3552" extrusionOk="0">
                      <a:moveTo>
                        <a:pt x="708" y="0"/>
                      </a:moveTo>
                      <a:lnTo>
                        <a:pt x="260" y="231"/>
                      </a:lnTo>
                      <a:cubicBezTo>
                        <a:pt x="102" y="304"/>
                        <a:pt x="1" y="477"/>
                        <a:pt x="1" y="650"/>
                      </a:cubicBezTo>
                      <a:lnTo>
                        <a:pt x="1" y="2036"/>
                      </a:lnTo>
                      <a:cubicBezTo>
                        <a:pt x="1" y="2556"/>
                        <a:pt x="145" y="3061"/>
                        <a:pt x="434" y="3494"/>
                      </a:cubicBezTo>
                      <a:lnTo>
                        <a:pt x="477" y="3552"/>
                      </a:lnTo>
                      <a:lnTo>
                        <a:pt x="2382" y="3552"/>
                      </a:lnTo>
                      <a:lnTo>
                        <a:pt x="2426" y="3494"/>
                      </a:lnTo>
                      <a:cubicBezTo>
                        <a:pt x="2715" y="3061"/>
                        <a:pt x="2859" y="2556"/>
                        <a:pt x="2859" y="2036"/>
                      </a:cubicBezTo>
                      <a:lnTo>
                        <a:pt x="2859" y="650"/>
                      </a:lnTo>
                      <a:cubicBezTo>
                        <a:pt x="2859" y="477"/>
                        <a:pt x="2772" y="304"/>
                        <a:pt x="2613" y="231"/>
                      </a:cubicBezTo>
                      <a:lnTo>
                        <a:pt x="2166" y="0"/>
                      </a:lnTo>
                      <a:cubicBezTo>
                        <a:pt x="2013" y="192"/>
                        <a:pt x="1568" y="203"/>
                        <a:pt x="1465" y="203"/>
                      </a:cubicBezTo>
                      <a:cubicBezTo>
                        <a:pt x="1452" y="203"/>
                        <a:pt x="1444" y="203"/>
                        <a:pt x="1444" y="203"/>
                      </a:cubicBezTo>
                      <a:cubicBezTo>
                        <a:pt x="1444" y="203"/>
                        <a:pt x="1436" y="203"/>
                        <a:pt x="1422" y="203"/>
                      </a:cubicBezTo>
                      <a:cubicBezTo>
                        <a:pt x="1317" y="203"/>
                        <a:pt x="861" y="192"/>
                        <a:pt x="708"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655;p90">
                  <a:extLst>
                    <a:ext uri="{FF2B5EF4-FFF2-40B4-BE49-F238E27FC236}">
                      <a16:creationId xmlns:a16="http://schemas.microsoft.com/office/drawing/2014/main" id="{0FDEFC53-2B6B-0635-A892-1A075EC81376}"/>
                    </a:ext>
                  </a:extLst>
                </p:cNvPr>
                <p:cNvSpPr/>
                <p:nvPr/>
              </p:nvSpPr>
              <p:spPr>
                <a:xfrm>
                  <a:off x="2586288" y="3648192"/>
                  <a:ext cx="50333" cy="43936"/>
                </a:xfrm>
                <a:custGeom>
                  <a:avLst/>
                  <a:gdLst/>
                  <a:ahLst/>
                  <a:cxnLst/>
                  <a:rect l="l" t="t" r="r" b="b"/>
                  <a:pathLst>
                    <a:path w="1920" h="1676" extrusionOk="0">
                      <a:moveTo>
                        <a:pt x="0" y="1"/>
                      </a:moveTo>
                      <a:lnTo>
                        <a:pt x="0" y="1430"/>
                      </a:lnTo>
                      <a:cubicBezTo>
                        <a:pt x="0" y="1560"/>
                        <a:pt x="115" y="1675"/>
                        <a:pt x="245" y="1675"/>
                      </a:cubicBezTo>
                      <a:lnTo>
                        <a:pt x="1675" y="1675"/>
                      </a:lnTo>
                      <a:cubicBezTo>
                        <a:pt x="1804" y="1675"/>
                        <a:pt x="1920" y="1560"/>
                        <a:pt x="1920" y="1430"/>
                      </a:cubicBezTo>
                      <a:lnTo>
                        <a:pt x="1920"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656;p90">
                  <a:extLst>
                    <a:ext uri="{FF2B5EF4-FFF2-40B4-BE49-F238E27FC236}">
                      <a16:creationId xmlns:a16="http://schemas.microsoft.com/office/drawing/2014/main" id="{BC023739-9869-81B9-965B-DB40288FC7AB}"/>
                    </a:ext>
                  </a:extLst>
                </p:cNvPr>
                <p:cNvSpPr/>
                <p:nvPr/>
              </p:nvSpPr>
              <p:spPr>
                <a:xfrm>
                  <a:off x="2573783" y="3565693"/>
                  <a:ext cx="12531" cy="82525"/>
                </a:xfrm>
                <a:custGeom>
                  <a:avLst/>
                  <a:gdLst/>
                  <a:ahLst/>
                  <a:cxnLst/>
                  <a:rect l="l" t="t" r="r" b="b"/>
                  <a:pathLst>
                    <a:path w="478" h="3148" extrusionOk="0">
                      <a:moveTo>
                        <a:pt x="73" y="1"/>
                      </a:moveTo>
                      <a:cubicBezTo>
                        <a:pt x="30" y="73"/>
                        <a:pt x="1" y="159"/>
                        <a:pt x="1" y="246"/>
                      </a:cubicBezTo>
                      <a:lnTo>
                        <a:pt x="1" y="1632"/>
                      </a:lnTo>
                      <a:cubicBezTo>
                        <a:pt x="1" y="2152"/>
                        <a:pt x="159" y="2657"/>
                        <a:pt x="448" y="3090"/>
                      </a:cubicBezTo>
                      <a:lnTo>
                        <a:pt x="477" y="3148"/>
                      </a:lnTo>
                      <a:lnTo>
                        <a:pt x="477" y="535"/>
                      </a:lnTo>
                      <a:cubicBezTo>
                        <a:pt x="477" y="390"/>
                        <a:pt x="405" y="246"/>
                        <a:pt x="289" y="159"/>
                      </a:cubicBezTo>
                      <a:lnTo>
                        <a:pt x="73"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657;p90">
                  <a:extLst>
                    <a:ext uri="{FF2B5EF4-FFF2-40B4-BE49-F238E27FC236}">
                      <a16:creationId xmlns:a16="http://schemas.microsoft.com/office/drawing/2014/main" id="{8228C307-E9D1-8A1F-217C-F077FDCC776A}"/>
                    </a:ext>
                  </a:extLst>
                </p:cNvPr>
                <p:cNvSpPr/>
                <p:nvPr/>
              </p:nvSpPr>
              <p:spPr>
                <a:xfrm>
                  <a:off x="2636594" y="3565693"/>
                  <a:ext cx="12531" cy="82525"/>
                </a:xfrm>
                <a:custGeom>
                  <a:avLst/>
                  <a:gdLst/>
                  <a:ahLst/>
                  <a:cxnLst/>
                  <a:rect l="l" t="t" r="r" b="b"/>
                  <a:pathLst>
                    <a:path w="478" h="3148" extrusionOk="0">
                      <a:moveTo>
                        <a:pt x="405" y="1"/>
                      </a:moveTo>
                      <a:lnTo>
                        <a:pt x="189" y="159"/>
                      </a:lnTo>
                      <a:cubicBezTo>
                        <a:pt x="73" y="246"/>
                        <a:pt x="1" y="390"/>
                        <a:pt x="1" y="535"/>
                      </a:cubicBezTo>
                      <a:lnTo>
                        <a:pt x="1" y="3148"/>
                      </a:lnTo>
                      <a:lnTo>
                        <a:pt x="30" y="3090"/>
                      </a:lnTo>
                      <a:cubicBezTo>
                        <a:pt x="319" y="2657"/>
                        <a:pt x="477" y="2152"/>
                        <a:pt x="477" y="1632"/>
                      </a:cubicBezTo>
                      <a:lnTo>
                        <a:pt x="477" y="246"/>
                      </a:lnTo>
                      <a:cubicBezTo>
                        <a:pt x="477" y="159"/>
                        <a:pt x="448" y="73"/>
                        <a:pt x="405"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658;p90">
                  <a:extLst>
                    <a:ext uri="{FF2B5EF4-FFF2-40B4-BE49-F238E27FC236}">
                      <a16:creationId xmlns:a16="http://schemas.microsoft.com/office/drawing/2014/main" id="{2BF85BEC-6C18-F3FD-E325-E2278D56B0F2}"/>
                    </a:ext>
                  </a:extLst>
                </p:cNvPr>
                <p:cNvSpPr/>
                <p:nvPr/>
              </p:nvSpPr>
              <p:spPr>
                <a:xfrm>
                  <a:off x="2592317" y="3548103"/>
                  <a:ext cx="38248" cy="100115"/>
                </a:xfrm>
                <a:custGeom>
                  <a:avLst/>
                  <a:gdLst/>
                  <a:ahLst/>
                  <a:cxnLst/>
                  <a:rect l="l" t="t" r="r" b="b"/>
                  <a:pathLst>
                    <a:path w="1459" h="3819" extrusionOk="0">
                      <a:moveTo>
                        <a:pt x="232" y="0"/>
                      </a:moveTo>
                      <a:cubicBezTo>
                        <a:pt x="221" y="0"/>
                        <a:pt x="210" y="8"/>
                        <a:pt x="203" y="22"/>
                      </a:cubicBezTo>
                      <a:lnTo>
                        <a:pt x="1" y="267"/>
                      </a:lnTo>
                      <a:lnTo>
                        <a:pt x="319" y="672"/>
                      </a:lnTo>
                      <a:cubicBezTo>
                        <a:pt x="344" y="697"/>
                        <a:pt x="374" y="712"/>
                        <a:pt x="406" y="712"/>
                      </a:cubicBezTo>
                      <a:cubicBezTo>
                        <a:pt x="429" y="712"/>
                        <a:pt x="453" y="704"/>
                        <a:pt x="477" y="686"/>
                      </a:cubicBezTo>
                      <a:lnTo>
                        <a:pt x="607" y="571"/>
                      </a:lnTo>
                      <a:lnTo>
                        <a:pt x="607" y="3819"/>
                      </a:lnTo>
                      <a:lnTo>
                        <a:pt x="853" y="3819"/>
                      </a:lnTo>
                      <a:lnTo>
                        <a:pt x="853" y="571"/>
                      </a:lnTo>
                      <a:lnTo>
                        <a:pt x="983" y="686"/>
                      </a:lnTo>
                      <a:cubicBezTo>
                        <a:pt x="1007" y="704"/>
                        <a:pt x="1031" y="712"/>
                        <a:pt x="1054" y="712"/>
                      </a:cubicBezTo>
                      <a:cubicBezTo>
                        <a:pt x="1086" y="712"/>
                        <a:pt x="1116" y="697"/>
                        <a:pt x="1141" y="672"/>
                      </a:cubicBezTo>
                      <a:lnTo>
                        <a:pt x="1459" y="267"/>
                      </a:lnTo>
                      <a:lnTo>
                        <a:pt x="1257" y="22"/>
                      </a:lnTo>
                      <a:cubicBezTo>
                        <a:pt x="1250" y="8"/>
                        <a:pt x="1239" y="0"/>
                        <a:pt x="1228" y="0"/>
                      </a:cubicBezTo>
                      <a:cubicBezTo>
                        <a:pt x="1217" y="0"/>
                        <a:pt x="1206" y="8"/>
                        <a:pt x="1199" y="22"/>
                      </a:cubicBezTo>
                      <a:lnTo>
                        <a:pt x="737" y="484"/>
                      </a:lnTo>
                      <a:lnTo>
                        <a:pt x="261" y="22"/>
                      </a:lnTo>
                      <a:cubicBezTo>
                        <a:pt x="254" y="8"/>
                        <a:pt x="243" y="0"/>
                        <a:pt x="232"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659;p90">
                  <a:extLst>
                    <a:ext uri="{FF2B5EF4-FFF2-40B4-BE49-F238E27FC236}">
                      <a16:creationId xmlns:a16="http://schemas.microsoft.com/office/drawing/2014/main" id="{D6D6626D-C700-622B-970F-06F73AA22AA7}"/>
                    </a:ext>
                  </a:extLst>
                </p:cNvPr>
                <p:cNvSpPr/>
                <p:nvPr/>
              </p:nvSpPr>
              <p:spPr>
                <a:xfrm>
                  <a:off x="2608230" y="3660670"/>
                  <a:ext cx="6449" cy="31458"/>
                </a:xfrm>
                <a:custGeom>
                  <a:avLst/>
                  <a:gdLst/>
                  <a:ahLst/>
                  <a:cxnLst/>
                  <a:rect l="l" t="t" r="r" b="b"/>
                  <a:pathLst>
                    <a:path w="246" h="1200" extrusionOk="0">
                      <a:moveTo>
                        <a:pt x="130" y="1"/>
                      </a:moveTo>
                      <a:cubicBezTo>
                        <a:pt x="58" y="1"/>
                        <a:pt x="0" y="59"/>
                        <a:pt x="0" y="116"/>
                      </a:cubicBezTo>
                      <a:lnTo>
                        <a:pt x="0" y="1199"/>
                      </a:lnTo>
                      <a:lnTo>
                        <a:pt x="246" y="1199"/>
                      </a:lnTo>
                      <a:lnTo>
                        <a:pt x="246" y="116"/>
                      </a:lnTo>
                      <a:cubicBezTo>
                        <a:pt x="246" y="59"/>
                        <a:pt x="188" y="1"/>
                        <a:pt x="130"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6660;p90">
                  <a:extLst>
                    <a:ext uri="{FF2B5EF4-FFF2-40B4-BE49-F238E27FC236}">
                      <a16:creationId xmlns:a16="http://schemas.microsoft.com/office/drawing/2014/main" id="{FE562F32-986F-7172-5C16-A51F8D9DE0F0}"/>
                    </a:ext>
                  </a:extLst>
                </p:cNvPr>
                <p:cNvSpPr/>
                <p:nvPr/>
              </p:nvSpPr>
              <p:spPr>
                <a:xfrm>
                  <a:off x="2586288" y="3485475"/>
                  <a:ext cx="50333" cy="56415"/>
                </a:xfrm>
                <a:custGeom>
                  <a:avLst/>
                  <a:gdLst/>
                  <a:ahLst/>
                  <a:cxnLst/>
                  <a:rect l="l" t="t" r="r" b="b"/>
                  <a:pathLst>
                    <a:path w="1920" h="2152" extrusionOk="0">
                      <a:moveTo>
                        <a:pt x="722" y="0"/>
                      </a:moveTo>
                      <a:cubicBezTo>
                        <a:pt x="332" y="0"/>
                        <a:pt x="0" y="318"/>
                        <a:pt x="0" y="722"/>
                      </a:cubicBezTo>
                      <a:lnTo>
                        <a:pt x="0" y="1199"/>
                      </a:lnTo>
                      <a:cubicBezTo>
                        <a:pt x="0" y="1718"/>
                        <a:pt x="433" y="2151"/>
                        <a:pt x="967" y="2151"/>
                      </a:cubicBezTo>
                      <a:cubicBezTo>
                        <a:pt x="1487" y="2151"/>
                        <a:pt x="1920" y="1718"/>
                        <a:pt x="1920" y="1199"/>
                      </a:cubicBezTo>
                      <a:lnTo>
                        <a:pt x="1920" y="722"/>
                      </a:lnTo>
                      <a:cubicBezTo>
                        <a:pt x="1920" y="318"/>
                        <a:pt x="1602" y="0"/>
                        <a:pt x="1198"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661;p90">
                  <a:extLst>
                    <a:ext uri="{FF2B5EF4-FFF2-40B4-BE49-F238E27FC236}">
                      <a16:creationId xmlns:a16="http://schemas.microsoft.com/office/drawing/2014/main" id="{A7B77EBA-CBC1-5476-8F4A-68323D0034A6}"/>
                    </a:ext>
                  </a:extLst>
                </p:cNvPr>
                <p:cNvSpPr/>
                <p:nvPr/>
              </p:nvSpPr>
              <p:spPr>
                <a:xfrm>
                  <a:off x="2586288" y="3485475"/>
                  <a:ext cx="34447" cy="56441"/>
                </a:xfrm>
                <a:custGeom>
                  <a:avLst/>
                  <a:gdLst/>
                  <a:ahLst/>
                  <a:cxnLst/>
                  <a:rect l="l" t="t" r="r" b="b"/>
                  <a:pathLst>
                    <a:path w="1314" h="2153" extrusionOk="0">
                      <a:moveTo>
                        <a:pt x="722" y="0"/>
                      </a:moveTo>
                      <a:cubicBezTo>
                        <a:pt x="318" y="0"/>
                        <a:pt x="0" y="318"/>
                        <a:pt x="0" y="722"/>
                      </a:cubicBezTo>
                      <a:lnTo>
                        <a:pt x="0" y="1199"/>
                      </a:lnTo>
                      <a:cubicBezTo>
                        <a:pt x="0" y="1746"/>
                        <a:pt x="442" y="2152"/>
                        <a:pt x="946" y="2152"/>
                      </a:cubicBezTo>
                      <a:cubicBezTo>
                        <a:pt x="1067" y="2152"/>
                        <a:pt x="1191" y="2129"/>
                        <a:pt x="1314" y="2079"/>
                      </a:cubicBezTo>
                      <a:cubicBezTo>
                        <a:pt x="953" y="1935"/>
                        <a:pt x="722" y="1574"/>
                        <a:pt x="722" y="1199"/>
                      </a:cubicBezTo>
                      <a:lnTo>
                        <a:pt x="722" y="708"/>
                      </a:lnTo>
                      <a:cubicBezTo>
                        <a:pt x="722" y="361"/>
                        <a:pt x="982" y="73"/>
                        <a:pt x="1314" y="15"/>
                      </a:cubicBezTo>
                      <a:cubicBezTo>
                        <a:pt x="1285" y="0"/>
                        <a:pt x="1241" y="0"/>
                        <a:pt x="1198"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6662;p90">
                  <a:extLst>
                    <a:ext uri="{FF2B5EF4-FFF2-40B4-BE49-F238E27FC236}">
                      <a16:creationId xmlns:a16="http://schemas.microsoft.com/office/drawing/2014/main" id="{CC1E39CB-0B38-DFD0-9D9C-C395B5BDA79D}"/>
                    </a:ext>
                  </a:extLst>
                </p:cNvPr>
                <p:cNvSpPr/>
                <p:nvPr/>
              </p:nvSpPr>
              <p:spPr>
                <a:xfrm>
                  <a:off x="2586288" y="3485082"/>
                  <a:ext cx="50333" cy="25429"/>
                </a:xfrm>
                <a:custGeom>
                  <a:avLst/>
                  <a:gdLst/>
                  <a:ahLst/>
                  <a:cxnLst/>
                  <a:rect l="l" t="t" r="r" b="b"/>
                  <a:pathLst>
                    <a:path w="1920" h="970" extrusionOk="0">
                      <a:moveTo>
                        <a:pt x="722" y="1"/>
                      </a:moveTo>
                      <a:cubicBezTo>
                        <a:pt x="318" y="1"/>
                        <a:pt x="0" y="319"/>
                        <a:pt x="0" y="723"/>
                      </a:cubicBezTo>
                      <a:lnTo>
                        <a:pt x="0" y="737"/>
                      </a:lnTo>
                      <a:cubicBezTo>
                        <a:pt x="576" y="884"/>
                        <a:pt x="1177" y="970"/>
                        <a:pt x="1779" y="970"/>
                      </a:cubicBezTo>
                      <a:cubicBezTo>
                        <a:pt x="1826" y="970"/>
                        <a:pt x="1873" y="969"/>
                        <a:pt x="1920" y="968"/>
                      </a:cubicBezTo>
                      <a:lnTo>
                        <a:pt x="1920" y="723"/>
                      </a:lnTo>
                      <a:cubicBezTo>
                        <a:pt x="1920" y="319"/>
                        <a:pt x="1588" y="1"/>
                        <a:pt x="1198"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6663;p90">
                  <a:extLst>
                    <a:ext uri="{FF2B5EF4-FFF2-40B4-BE49-F238E27FC236}">
                      <a16:creationId xmlns:a16="http://schemas.microsoft.com/office/drawing/2014/main" id="{9AF663AF-D6EC-55D0-BE83-1A4203DA34BE}"/>
                    </a:ext>
                  </a:extLst>
                </p:cNvPr>
                <p:cNvSpPr/>
                <p:nvPr/>
              </p:nvSpPr>
              <p:spPr>
                <a:xfrm>
                  <a:off x="2586288" y="3485475"/>
                  <a:ext cx="34447" cy="23095"/>
                </a:xfrm>
                <a:custGeom>
                  <a:avLst/>
                  <a:gdLst/>
                  <a:ahLst/>
                  <a:cxnLst/>
                  <a:rect l="l" t="t" r="r" b="b"/>
                  <a:pathLst>
                    <a:path w="1314" h="881" extrusionOk="0">
                      <a:moveTo>
                        <a:pt x="722" y="0"/>
                      </a:moveTo>
                      <a:cubicBezTo>
                        <a:pt x="318" y="0"/>
                        <a:pt x="0" y="318"/>
                        <a:pt x="0" y="722"/>
                      </a:cubicBezTo>
                      <a:cubicBezTo>
                        <a:pt x="231" y="794"/>
                        <a:pt x="476" y="838"/>
                        <a:pt x="722" y="881"/>
                      </a:cubicBezTo>
                      <a:lnTo>
                        <a:pt x="722" y="722"/>
                      </a:lnTo>
                      <a:cubicBezTo>
                        <a:pt x="722" y="361"/>
                        <a:pt x="982" y="73"/>
                        <a:pt x="1314" y="15"/>
                      </a:cubicBezTo>
                      <a:cubicBezTo>
                        <a:pt x="1285" y="0"/>
                        <a:pt x="1241" y="0"/>
                        <a:pt x="1198"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16" name="Google Shape;90;p16">
            <a:extLst>
              <a:ext uri="{FF2B5EF4-FFF2-40B4-BE49-F238E27FC236}">
                <a16:creationId xmlns:a16="http://schemas.microsoft.com/office/drawing/2014/main" id="{CE8518AA-9117-01F0-DF43-993EAE1642B0}"/>
              </a:ext>
            </a:extLst>
          </p:cNvPr>
          <p:cNvSpPr/>
          <p:nvPr/>
        </p:nvSpPr>
        <p:spPr>
          <a:xfrm>
            <a:off x="5246017" y="463638"/>
            <a:ext cx="3716282" cy="4387383"/>
          </a:xfrm>
          <a:prstGeom prst="roundRect">
            <a:avLst>
              <a:gd name="adj" fmla="val 47440"/>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just" rtl="0">
              <a:spcBef>
                <a:spcPts val="0"/>
              </a:spcBef>
              <a:spcAft>
                <a:spcPts val="0"/>
              </a:spcAft>
              <a:buNone/>
            </a:pPr>
            <a:r>
              <a:rPr lang="id-ID" dirty="0">
                <a:latin typeface="Times New Roman" panose="02020603050405020304" pitchFamily="18" charset="0"/>
                <a:cs typeface="Times New Roman" panose="02020603050405020304" pitchFamily="18" charset="0"/>
              </a:rPr>
              <a:t>Tujuan diberikannya Dana BOS dan BOP ini adalah untuk meningkatkan mutu pembelajaran dan pemerataan akses layanan Pendidikan pada satuan pendidikan anak usia dini, pendidikan dasar, pendidikan menengah, dan pendidikan kesetaraan perlu mengalokasikan dan menyalurkan dana bantuan operasional penyelenggaraan pendidikan anak usia dini, bantuan operasional sekolah, dan bantuan operasional penyelenggaraan pendidikan kesetaraan.</a:t>
            </a:r>
            <a:endParaRPr dirty="0">
              <a:latin typeface="Times New Roman" panose="02020603050405020304" pitchFamily="18" charset="0"/>
              <a:cs typeface="Times New Roman" panose="02020603050405020304" pitchFamily="18" charset="0"/>
            </a:endParaRPr>
          </a:p>
        </p:txBody>
      </p:sp>
      <p:sp>
        <p:nvSpPr>
          <p:cNvPr id="228" name="Google Shape;90;p16">
            <a:extLst>
              <a:ext uri="{FF2B5EF4-FFF2-40B4-BE49-F238E27FC236}">
                <a16:creationId xmlns:a16="http://schemas.microsoft.com/office/drawing/2014/main" id="{870F2675-85E8-DFA8-5496-9AE8888EC966}"/>
              </a:ext>
            </a:extLst>
          </p:cNvPr>
          <p:cNvSpPr/>
          <p:nvPr/>
        </p:nvSpPr>
        <p:spPr>
          <a:xfrm>
            <a:off x="51683" y="4560235"/>
            <a:ext cx="5750306"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100" dirty="0">
                <a:latin typeface="Times New Roman" panose="02020603050405020304" pitchFamily="18" charset="0"/>
                <a:cs typeface="Times New Roman" panose="02020603050405020304" pitchFamily="18" charset="0"/>
              </a:rPr>
              <a:t>Sumber: </a:t>
            </a:r>
            <a:r>
              <a:rPr lang="id-ID" sz="1100" dirty="0">
                <a:latin typeface="Times New Roman" panose="02020603050405020304" pitchFamily="18" charset="0"/>
                <a:cs typeface="Times New Roman" panose="02020603050405020304" pitchFamily="18" charset="0"/>
                <a:hlinkClick r:id="rId3"/>
              </a:rPr>
              <a:t>Peraturan Menteri Pendidikan, Kebudayaan, Riset, Dan Teknologi Republik Indonesia Nomor 2 Tahun 2022</a:t>
            </a: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6" name="Google Shape;686;p41"/>
          <p:cNvGrpSpPr/>
          <p:nvPr/>
        </p:nvGrpSpPr>
        <p:grpSpPr>
          <a:xfrm>
            <a:off x="8257686" y="1257406"/>
            <a:ext cx="496672" cy="624048"/>
            <a:chOff x="6529175" y="2064675"/>
            <a:chExt cx="1222125" cy="1535550"/>
          </a:xfrm>
        </p:grpSpPr>
        <p:sp>
          <p:nvSpPr>
            <p:cNvPr id="687" name="Google Shape;687;p41"/>
            <p:cNvSpPr/>
            <p:nvPr/>
          </p:nvSpPr>
          <p:spPr>
            <a:xfrm>
              <a:off x="6529175" y="2064675"/>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688" name="Google Shape;688;p41"/>
            <p:cNvGrpSpPr/>
            <p:nvPr/>
          </p:nvGrpSpPr>
          <p:grpSpPr>
            <a:xfrm>
              <a:off x="6529175" y="2064675"/>
              <a:ext cx="1222125" cy="1535550"/>
              <a:chOff x="3156625" y="2798450"/>
              <a:chExt cx="1222125" cy="1535550"/>
            </a:xfrm>
          </p:grpSpPr>
          <p:sp>
            <p:nvSpPr>
              <p:cNvPr id="689" name="Google Shape;689;p41"/>
              <p:cNvSpPr/>
              <p:nvPr/>
            </p:nvSpPr>
            <p:spPr>
              <a:xfrm>
                <a:off x="3156625" y="2798450"/>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0" name="Google Shape;690;p41"/>
              <p:cNvSpPr/>
              <p:nvPr/>
            </p:nvSpPr>
            <p:spPr>
              <a:xfrm>
                <a:off x="3507050" y="3685950"/>
                <a:ext cx="456100" cy="436750"/>
              </a:xfrm>
              <a:custGeom>
                <a:avLst/>
                <a:gdLst/>
                <a:ahLst/>
                <a:cxnLst/>
                <a:rect l="l" t="t" r="r" b="b"/>
                <a:pathLst>
                  <a:path w="18244" h="17470" extrusionOk="0">
                    <a:moveTo>
                      <a:pt x="9298" y="1"/>
                    </a:moveTo>
                    <a:lnTo>
                      <a:pt x="6340" y="5706"/>
                    </a:lnTo>
                    <a:lnTo>
                      <a:pt x="1" y="6481"/>
                    </a:lnTo>
                    <a:lnTo>
                      <a:pt x="4509" y="10989"/>
                    </a:lnTo>
                    <a:lnTo>
                      <a:pt x="3311" y="17258"/>
                    </a:lnTo>
                    <a:lnTo>
                      <a:pt x="8946" y="14440"/>
                    </a:lnTo>
                    <a:lnTo>
                      <a:pt x="14511" y="17469"/>
                    </a:lnTo>
                    <a:lnTo>
                      <a:pt x="13595" y="11200"/>
                    </a:lnTo>
                    <a:lnTo>
                      <a:pt x="18244" y="6833"/>
                    </a:lnTo>
                    <a:lnTo>
                      <a:pt x="11975" y="5777"/>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1" name="Google Shape;691;p41"/>
              <p:cNvSpPr/>
              <p:nvPr/>
            </p:nvSpPr>
            <p:spPr>
              <a:xfrm>
                <a:off x="3249975" y="2927000"/>
                <a:ext cx="679725" cy="58125"/>
              </a:xfrm>
              <a:custGeom>
                <a:avLst/>
                <a:gdLst/>
                <a:ahLst/>
                <a:cxnLst/>
                <a:rect l="l" t="t" r="r" b="b"/>
                <a:pathLst>
                  <a:path w="27189" h="2325" extrusionOk="0">
                    <a:moveTo>
                      <a:pt x="0" y="0"/>
                    </a:moveTo>
                    <a:lnTo>
                      <a:pt x="0" y="2325"/>
                    </a:lnTo>
                    <a:lnTo>
                      <a:pt x="27189" y="2325"/>
                    </a:lnTo>
                    <a:lnTo>
                      <a:pt x="2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2" name="Google Shape;692;p41"/>
              <p:cNvSpPr/>
              <p:nvPr/>
            </p:nvSpPr>
            <p:spPr>
              <a:xfrm>
                <a:off x="3249975" y="3074925"/>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3" name="Google Shape;693;p41"/>
              <p:cNvSpPr/>
              <p:nvPr/>
            </p:nvSpPr>
            <p:spPr>
              <a:xfrm>
                <a:off x="3249975" y="3150625"/>
                <a:ext cx="1035425" cy="35250"/>
              </a:xfrm>
              <a:custGeom>
                <a:avLst/>
                <a:gdLst/>
                <a:ahLst/>
                <a:cxnLst/>
                <a:rect l="l" t="t" r="r" b="b"/>
                <a:pathLst>
                  <a:path w="41417" h="1410" extrusionOk="0">
                    <a:moveTo>
                      <a:pt x="0" y="1"/>
                    </a:moveTo>
                    <a:lnTo>
                      <a:pt x="0" y="1410"/>
                    </a:lnTo>
                    <a:lnTo>
                      <a:pt x="41417" y="1410"/>
                    </a:lnTo>
                    <a:lnTo>
                      <a:pt x="414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4" name="Google Shape;694;p41"/>
              <p:cNvSpPr/>
              <p:nvPr/>
            </p:nvSpPr>
            <p:spPr>
              <a:xfrm>
                <a:off x="3249975" y="3224600"/>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5" name="Google Shape;695;p41"/>
              <p:cNvSpPr/>
              <p:nvPr/>
            </p:nvSpPr>
            <p:spPr>
              <a:xfrm>
                <a:off x="3249975" y="3300325"/>
                <a:ext cx="1035425" cy="35225"/>
              </a:xfrm>
              <a:custGeom>
                <a:avLst/>
                <a:gdLst/>
                <a:ahLst/>
                <a:cxnLst/>
                <a:rect l="l" t="t" r="r" b="b"/>
                <a:pathLst>
                  <a:path w="41417" h="1409"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6" name="Google Shape;696;p41"/>
              <p:cNvSpPr/>
              <p:nvPr/>
            </p:nvSpPr>
            <p:spPr>
              <a:xfrm>
                <a:off x="3249975" y="3374275"/>
                <a:ext cx="1035425" cy="35250"/>
              </a:xfrm>
              <a:custGeom>
                <a:avLst/>
                <a:gdLst/>
                <a:ahLst/>
                <a:cxnLst/>
                <a:rect l="l" t="t" r="r" b="b"/>
                <a:pathLst>
                  <a:path w="41417" h="1410"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7" name="Google Shape;697;p41"/>
              <p:cNvSpPr/>
              <p:nvPr/>
            </p:nvSpPr>
            <p:spPr>
              <a:xfrm>
                <a:off x="3249975" y="3448225"/>
                <a:ext cx="412075" cy="35250"/>
              </a:xfrm>
              <a:custGeom>
                <a:avLst/>
                <a:gdLst/>
                <a:ahLst/>
                <a:cxnLst/>
                <a:rect l="l" t="t" r="r" b="b"/>
                <a:pathLst>
                  <a:path w="16483" h="1410" extrusionOk="0">
                    <a:moveTo>
                      <a:pt x="0" y="1"/>
                    </a:moveTo>
                    <a:lnTo>
                      <a:pt x="0" y="1409"/>
                    </a:lnTo>
                    <a:lnTo>
                      <a:pt x="16482" y="1409"/>
                    </a:lnTo>
                    <a:lnTo>
                      <a:pt x="16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698" name="Google Shape;698;p41"/>
          <p:cNvGrpSpPr/>
          <p:nvPr/>
        </p:nvGrpSpPr>
        <p:grpSpPr>
          <a:xfrm>
            <a:off x="313732" y="4405778"/>
            <a:ext cx="485633" cy="527296"/>
            <a:chOff x="5959248" y="2078621"/>
            <a:chExt cx="1010472" cy="1097162"/>
          </a:xfrm>
        </p:grpSpPr>
        <p:sp>
          <p:nvSpPr>
            <p:cNvPr id="699" name="Google Shape;699;p41"/>
            <p:cNvSpPr/>
            <p:nvPr/>
          </p:nvSpPr>
          <p:spPr>
            <a:xfrm>
              <a:off x="5959248" y="2078621"/>
              <a:ext cx="997209" cy="1097162"/>
            </a:xfrm>
            <a:custGeom>
              <a:avLst/>
              <a:gdLst/>
              <a:ahLst/>
              <a:cxnLst/>
              <a:rect l="l" t="t" r="r" b="b"/>
              <a:pathLst>
                <a:path w="42960" h="47266" extrusionOk="0">
                  <a:moveTo>
                    <a:pt x="26421" y="0"/>
                  </a:moveTo>
                  <a:cubicBezTo>
                    <a:pt x="26373" y="0"/>
                    <a:pt x="26325" y="1"/>
                    <a:pt x="26277" y="2"/>
                  </a:cubicBezTo>
                  <a:cubicBezTo>
                    <a:pt x="25939" y="2"/>
                    <a:pt x="25630" y="30"/>
                    <a:pt x="25320" y="86"/>
                  </a:cubicBezTo>
                  <a:cubicBezTo>
                    <a:pt x="25011" y="114"/>
                    <a:pt x="24701" y="198"/>
                    <a:pt x="24420" y="283"/>
                  </a:cubicBezTo>
                  <a:cubicBezTo>
                    <a:pt x="23379" y="536"/>
                    <a:pt x="22451" y="1099"/>
                    <a:pt x="21747" y="1886"/>
                  </a:cubicBezTo>
                  <a:cubicBezTo>
                    <a:pt x="21551" y="1661"/>
                    <a:pt x="21325" y="1464"/>
                    <a:pt x="21072" y="1268"/>
                  </a:cubicBezTo>
                  <a:cubicBezTo>
                    <a:pt x="20847" y="1071"/>
                    <a:pt x="20594" y="930"/>
                    <a:pt x="20341" y="789"/>
                  </a:cubicBezTo>
                  <a:cubicBezTo>
                    <a:pt x="20059" y="649"/>
                    <a:pt x="19806" y="508"/>
                    <a:pt x="19497" y="424"/>
                  </a:cubicBezTo>
                  <a:cubicBezTo>
                    <a:pt x="18765" y="170"/>
                    <a:pt x="17978" y="30"/>
                    <a:pt x="17218" y="30"/>
                  </a:cubicBezTo>
                  <a:cubicBezTo>
                    <a:pt x="17171" y="29"/>
                    <a:pt x="17125" y="28"/>
                    <a:pt x="17078" y="28"/>
                  </a:cubicBezTo>
                  <a:cubicBezTo>
                    <a:pt x="13774" y="28"/>
                    <a:pt x="10386" y="1989"/>
                    <a:pt x="10691" y="5291"/>
                  </a:cubicBezTo>
                  <a:lnTo>
                    <a:pt x="10044" y="5291"/>
                  </a:lnTo>
                  <a:cubicBezTo>
                    <a:pt x="9819" y="5319"/>
                    <a:pt x="9622" y="5291"/>
                    <a:pt x="9397" y="5347"/>
                  </a:cubicBezTo>
                  <a:cubicBezTo>
                    <a:pt x="9200" y="5347"/>
                    <a:pt x="8975" y="5375"/>
                    <a:pt x="8778" y="5431"/>
                  </a:cubicBezTo>
                  <a:cubicBezTo>
                    <a:pt x="7709" y="5628"/>
                    <a:pt x="6724" y="6106"/>
                    <a:pt x="5937" y="6838"/>
                  </a:cubicBezTo>
                  <a:cubicBezTo>
                    <a:pt x="4924" y="7682"/>
                    <a:pt x="4333" y="8920"/>
                    <a:pt x="4305" y="10214"/>
                  </a:cubicBezTo>
                  <a:cubicBezTo>
                    <a:pt x="4333" y="11480"/>
                    <a:pt x="4671" y="12746"/>
                    <a:pt x="5289" y="13871"/>
                  </a:cubicBezTo>
                  <a:cubicBezTo>
                    <a:pt x="5064" y="13928"/>
                    <a:pt x="4839" y="13984"/>
                    <a:pt x="4614" y="14068"/>
                  </a:cubicBezTo>
                  <a:cubicBezTo>
                    <a:pt x="3939" y="14321"/>
                    <a:pt x="3320" y="14687"/>
                    <a:pt x="2757" y="15137"/>
                  </a:cubicBezTo>
                  <a:cubicBezTo>
                    <a:pt x="732" y="16769"/>
                    <a:pt x="0" y="19526"/>
                    <a:pt x="985" y="21946"/>
                  </a:cubicBezTo>
                  <a:cubicBezTo>
                    <a:pt x="1041" y="22114"/>
                    <a:pt x="1098" y="22255"/>
                    <a:pt x="1182" y="22424"/>
                  </a:cubicBezTo>
                  <a:cubicBezTo>
                    <a:pt x="2054" y="24281"/>
                    <a:pt x="3545" y="25293"/>
                    <a:pt x="5346" y="26053"/>
                  </a:cubicBezTo>
                  <a:cubicBezTo>
                    <a:pt x="2842" y="26841"/>
                    <a:pt x="1266" y="29457"/>
                    <a:pt x="1295" y="32045"/>
                  </a:cubicBezTo>
                  <a:cubicBezTo>
                    <a:pt x="1266" y="33593"/>
                    <a:pt x="1970" y="35084"/>
                    <a:pt x="3151" y="36097"/>
                  </a:cubicBezTo>
                  <a:cubicBezTo>
                    <a:pt x="4201" y="36951"/>
                    <a:pt x="5526" y="37424"/>
                    <a:pt x="6869" y="37424"/>
                  </a:cubicBezTo>
                  <a:cubicBezTo>
                    <a:pt x="7074" y="37424"/>
                    <a:pt x="7279" y="37413"/>
                    <a:pt x="7484" y="37391"/>
                  </a:cubicBezTo>
                  <a:lnTo>
                    <a:pt x="7484" y="37391"/>
                  </a:lnTo>
                  <a:cubicBezTo>
                    <a:pt x="7259" y="37785"/>
                    <a:pt x="7062" y="38178"/>
                    <a:pt x="6893" y="38600"/>
                  </a:cubicBezTo>
                  <a:cubicBezTo>
                    <a:pt x="6837" y="38741"/>
                    <a:pt x="6781" y="38882"/>
                    <a:pt x="6724" y="39022"/>
                  </a:cubicBezTo>
                  <a:cubicBezTo>
                    <a:pt x="6584" y="39473"/>
                    <a:pt x="6471" y="39923"/>
                    <a:pt x="6387" y="40373"/>
                  </a:cubicBezTo>
                  <a:cubicBezTo>
                    <a:pt x="6162" y="41386"/>
                    <a:pt x="6274" y="42427"/>
                    <a:pt x="6696" y="43355"/>
                  </a:cubicBezTo>
                  <a:cubicBezTo>
                    <a:pt x="6781" y="43524"/>
                    <a:pt x="6865" y="43664"/>
                    <a:pt x="6949" y="43805"/>
                  </a:cubicBezTo>
                  <a:cubicBezTo>
                    <a:pt x="7792" y="45110"/>
                    <a:pt x="9240" y="45890"/>
                    <a:pt x="10783" y="45890"/>
                  </a:cubicBezTo>
                  <a:cubicBezTo>
                    <a:pt x="10837" y="45890"/>
                    <a:pt x="10890" y="45889"/>
                    <a:pt x="10944" y="45887"/>
                  </a:cubicBezTo>
                  <a:cubicBezTo>
                    <a:pt x="11113" y="45887"/>
                    <a:pt x="11254" y="45859"/>
                    <a:pt x="11423" y="45859"/>
                  </a:cubicBezTo>
                  <a:cubicBezTo>
                    <a:pt x="12070" y="45746"/>
                    <a:pt x="12689" y="45521"/>
                    <a:pt x="13251" y="45184"/>
                  </a:cubicBezTo>
                  <a:cubicBezTo>
                    <a:pt x="13673" y="45887"/>
                    <a:pt x="14292" y="46421"/>
                    <a:pt x="15052" y="46759"/>
                  </a:cubicBezTo>
                  <a:cubicBezTo>
                    <a:pt x="15192" y="46843"/>
                    <a:pt x="15333" y="46900"/>
                    <a:pt x="15502" y="46956"/>
                  </a:cubicBezTo>
                  <a:cubicBezTo>
                    <a:pt x="15671" y="47012"/>
                    <a:pt x="15868" y="47069"/>
                    <a:pt x="16065" y="47097"/>
                  </a:cubicBezTo>
                  <a:cubicBezTo>
                    <a:pt x="16529" y="47208"/>
                    <a:pt x="17006" y="47263"/>
                    <a:pt x="17480" y="47263"/>
                  </a:cubicBezTo>
                  <a:cubicBezTo>
                    <a:pt x="19041" y="47263"/>
                    <a:pt x="20566" y="46665"/>
                    <a:pt x="21494" y="45521"/>
                  </a:cubicBezTo>
                  <a:cubicBezTo>
                    <a:pt x="21579" y="45409"/>
                    <a:pt x="21663" y="45268"/>
                    <a:pt x="21747" y="45155"/>
                  </a:cubicBezTo>
                  <a:cubicBezTo>
                    <a:pt x="21832" y="45268"/>
                    <a:pt x="21916" y="45409"/>
                    <a:pt x="22001" y="45521"/>
                  </a:cubicBezTo>
                  <a:cubicBezTo>
                    <a:pt x="22169" y="45690"/>
                    <a:pt x="22310" y="45859"/>
                    <a:pt x="22479" y="45999"/>
                  </a:cubicBezTo>
                  <a:cubicBezTo>
                    <a:pt x="22620" y="46140"/>
                    <a:pt x="22760" y="46253"/>
                    <a:pt x="22901" y="46337"/>
                  </a:cubicBezTo>
                  <a:cubicBezTo>
                    <a:pt x="23407" y="46703"/>
                    <a:pt x="23998" y="46956"/>
                    <a:pt x="24589" y="47097"/>
                  </a:cubicBezTo>
                  <a:cubicBezTo>
                    <a:pt x="25067" y="47209"/>
                    <a:pt x="25602" y="47265"/>
                    <a:pt x="26108" y="47265"/>
                  </a:cubicBezTo>
                  <a:cubicBezTo>
                    <a:pt x="26586" y="47265"/>
                    <a:pt x="27065" y="47209"/>
                    <a:pt x="27543" y="47069"/>
                  </a:cubicBezTo>
                  <a:cubicBezTo>
                    <a:pt x="27852" y="47012"/>
                    <a:pt x="28162" y="46900"/>
                    <a:pt x="28443" y="46759"/>
                  </a:cubicBezTo>
                  <a:cubicBezTo>
                    <a:pt x="29175" y="46421"/>
                    <a:pt x="29822" y="45887"/>
                    <a:pt x="30244" y="45184"/>
                  </a:cubicBezTo>
                  <a:cubicBezTo>
                    <a:pt x="30666" y="45437"/>
                    <a:pt x="31116" y="45634"/>
                    <a:pt x="31594" y="45746"/>
                  </a:cubicBezTo>
                  <a:cubicBezTo>
                    <a:pt x="31968" y="45842"/>
                    <a:pt x="32344" y="45888"/>
                    <a:pt x="32716" y="45888"/>
                  </a:cubicBezTo>
                  <a:cubicBezTo>
                    <a:pt x="34415" y="45888"/>
                    <a:pt x="36014" y="44925"/>
                    <a:pt x="36799" y="43355"/>
                  </a:cubicBezTo>
                  <a:cubicBezTo>
                    <a:pt x="37390" y="42145"/>
                    <a:pt x="37277" y="40823"/>
                    <a:pt x="36911" y="39557"/>
                  </a:cubicBezTo>
                  <a:cubicBezTo>
                    <a:pt x="36855" y="39388"/>
                    <a:pt x="36799" y="39191"/>
                    <a:pt x="36742" y="39022"/>
                  </a:cubicBezTo>
                  <a:cubicBezTo>
                    <a:pt x="36602" y="38544"/>
                    <a:pt x="36377" y="38094"/>
                    <a:pt x="36152" y="37672"/>
                  </a:cubicBezTo>
                  <a:cubicBezTo>
                    <a:pt x="36095" y="37588"/>
                    <a:pt x="36039" y="37503"/>
                    <a:pt x="36011" y="37391"/>
                  </a:cubicBezTo>
                  <a:lnTo>
                    <a:pt x="36011" y="37391"/>
                  </a:lnTo>
                  <a:cubicBezTo>
                    <a:pt x="36227" y="37416"/>
                    <a:pt x="36443" y="37429"/>
                    <a:pt x="36658" y="37429"/>
                  </a:cubicBezTo>
                  <a:cubicBezTo>
                    <a:pt x="38347" y="37429"/>
                    <a:pt x="39977" y="36657"/>
                    <a:pt x="41075" y="35309"/>
                  </a:cubicBezTo>
                  <a:cubicBezTo>
                    <a:pt x="41806" y="34380"/>
                    <a:pt x="42200" y="33227"/>
                    <a:pt x="42200" y="32045"/>
                  </a:cubicBezTo>
                  <a:cubicBezTo>
                    <a:pt x="42200" y="31398"/>
                    <a:pt x="42116" y="30751"/>
                    <a:pt x="41919" y="30132"/>
                  </a:cubicBezTo>
                  <a:cubicBezTo>
                    <a:pt x="41384" y="28276"/>
                    <a:pt x="40034" y="26644"/>
                    <a:pt x="38149" y="26053"/>
                  </a:cubicBezTo>
                  <a:cubicBezTo>
                    <a:pt x="39471" y="25575"/>
                    <a:pt x="40625" y="24731"/>
                    <a:pt x="41553" y="23662"/>
                  </a:cubicBezTo>
                  <a:cubicBezTo>
                    <a:pt x="42482" y="22480"/>
                    <a:pt x="42960" y="20989"/>
                    <a:pt x="42932" y="19498"/>
                  </a:cubicBezTo>
                  <a:cubicBezTo>
                    <a:pt x="42904" y="18823"/>
                    <a:pt x="42763" y="18148"/>
                    <a:pt x="42538" y="17529"/>
                  </a:cubicBezTo>
                  <a:cubicBezTo>
                    <a:pt x="42285" y="16882"/>
                    <a:pt x="41919" y="16319"/>
                    <a:pt x="41469" y="15812"/>
                  </a:cubicBezTo>
                  <a:cubicBezTo>
                    <a:pt x="41244" y="15559"/>
                    <a:pt x="40991" y="15334"/>
                    <a:pt x="40709" y="15109"/>
                  </a:cubicBezTo>
                  <a:cubicBezTo>
                    <a:pt x="40512" y="14968"/>
                    <a:pt x="40315" y="14828"/>
                    <a:pt x="40118" y="14687"/>
                  </a:cubicBezTo>
                  <a:cubicBezTo>
                    <a:pt x="39725" y="14434"/>
                    <a:pt x="39303" y="14237"/>
                    <a:pt x="38852" y="14068"/>
                  </a:cubicBezTo>
                  <a:cubicBezTo>
                    <a:pt x="38627" y="13984"/>
                    <a:pt x="38402" y="13928"/>
                    <a:pt x="38177" y="13871"/>
                  </a:cubicBezTo>
                  <a:cubicBezTo>
                    <a:pt x="38824" y="12746"/>
                    <a:pt x="39162" y="11480"/>
                    <a:pt x="39190" y="10214"/>
                  </a:cubicBezTo>
                  <a:cubicBezTo>
                    <a:pt x="39162" y="9904"/>
                    <a:pt x="39134" y="9623"/>
                    <a:pt x="39078" y="9314"/>
                  </a:cubicBezTo>
                  <a:cubicBezTo>
                    <a:pt x="38824" y="8357"/>
                    <a:pt x="38318" y="7513"/>
                    <a:pt x="37558" y="6866"/>
                  </a:cubicBezTo>
                  <a:cubicBezTo>
                    <a:pt x="36911" y="6275"/>
                    <a:pt x="36152" y="5853"/>
                    <a:pt x="35308" y="5600"/>
                  </a:cubicBezTo>
                  <a:cubicBezTo>
                    <a:pt x="34630" y="5390"/>
                    <a:pt x="33932" y="5276"/>
                    <a:pt x="33232" y="5276"/>
                  </a:cubicBezTo>
                  <a:cubicBezTo>
                    <a:pt x="33089" y="5276"/>
                    <a:pt x="32947" y="5281"/>
                    <a:pt x="32804" y="5291"/>
                  </a:cubicBezTo>
                  <a:cubicBezTo>
                    <a:pt x="32804" y="5122"/>
                    <a:pt x="32804" y="4981"/>
                    <a:pt x="32804" y="4812"/>
                  </a:cubicBezTo>
                  <a:cubicBezTo>
                    <a:pt x="32748" y="1792"/>
                    <a:pt x="29528" y="0"/>
                    <a:pt x="26421"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00" name="Google Shape;700;p41"/>
            <p:cNvGrpSpPr/>
            <p:nvPr/>
          </p:nvGrpSpPr>
          <p:grpSpPr>
            <a:xfrm>
              <a:off x="5960092" y="2079006"/>
              <a:ext cx="1009628" cy="1096442"/>
              <a:chOff x="6302250" y="781200"/>
              <a:chExt cx="1087375" cy="1180875"/>
            </a:xfrm>
          </p:grpSpPr>
          <p:sp>
            <p:nvSpPr>
              <p:cNvPr id="701" name="Google Shape;701;p41"/>
              <p:cNvSpPr/>
              <p:nvPr/>
            </p:nvSpPr>
            <p:spPr>
              <a:xfrm>
                <a:off x="6302250" y="781200"/>
                <a:ext cx="1087375" cy="1180875"/>
              </a:xfrm>
              <a:custGeom>
                <a:avLst/>
                <a:gdLst/>
                <a:ahLst/>
                <a:cxnLst/>
                <a:rect l="l" t="t" r="r" b="b"/>
                <a:pathLst>
                  <a:path w="43495" h="47235" extrusionOk="0">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2" name="Google Shape;702;p41"/>
              <p:cNvSpPr/>
              <p:nvPr/>
            </p:nvSpPr>
            <p:spPr>
              <a:xfrm>
                <a:off x="6487925" y="1204475"/>
                <a:ext cx="270925" cy="161700"/>
              </a:xfrm>
              <a:custGeom>
                <a:avLst/>
                <a:gdLst/>
                <a:ahLst/>
                <a:cxnLst/>
                <a:rect l="l" t="t" r="r" b="b"/>
                <a:pathLst>
                  <a:path w="10837" h="6468" extrusionOk="0">
                    <a:moveTo>
                      <a:pt x="510" y="0"/>
                    </a:moveTo>
                    <a:cubicBezTo>
                      <a:pt x="247" y="0"/>
                      <a:pt x="1" y="162"/>
                      <a:pt x="29" y="486"/>
                    </a:cubicBezTo>
                    <a:cubicBezTo>
                      <a:pt x="432" y="4403"/>
                      <a:pt x="3809" y="6468"/>
                      <a:pt x="7440" y="6468"/>
                    </a:cubicBezTo>
                    <a:cubicBezTo>
                      <a:pt x="8372" y="6468"/>
                      <a:pt x="9321" y="6332"/>
                      <a:pt x="10241" y="6056"/>
                    </a:cubicBezTo>
                    <a:cubicBezTo>
                      <a:pt x="10836" y="5875"/>
                      <a:pt x="10646" y="5051"/>
                      <a:pt x="10108" y="5051"/>
                    </a:cubicBezTo>
                    <a:cubicBezTo>
                      <a:pt x="10061" y="5051"/>
                      <a:pt x="10012" y="5058"/>
                      <a:pt x="9960" y="5071"/>
                    </a:cubicBezTo>
                    <a:cubicBezTo>
                      <a:pt x="9153" y="5312"/>
                      <a:pt x="8305" y="5433"/>
                      <a:pt x="7465" y="5433"/>
                    </a:cubicBezTo>
                    <a:cubicBezTo>
                      <a:pt x="4385" y="5433"/>
                      <a:pt x="1429" y="3802"/>
                      <a:pt x="1098" y="486"/>
                    </a:cubicBezTo>
                    <a:cubicBezTo>
                      <a:pt x="1056" y="162"/>
                      <a:pt x="774" y="0"/>
                      <a:pt x="51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3" name="Google Shape;703;p41"/>
              <p:cNvSpPr/>
              <p:nvPr/>
            </p:nvSpPr>
            <p:spPr>
              <a:xfrm>
                <a:off x="6562000" y="840950"/>
                <a:ext cx="189000" cy="203925"/>
              </a:xfrm>
              <a:custGeom>
                <a:avLst/>
                <a:gdLst/>
                <a:ahLst/>
                <a:cxnLst/>
                <a:rect l="l" t="t" r="r" b="b"/>
                <a:pathLst>
                  <a:path w="7560" h="8157" extrusionOk="0">
                    <a:moveTo>
                      <a:pt x="6604" y="0"/>
                    </a:moveTo>
                    <a:cubicBezTo>
                      <a:pt x="6292" y="0"/>
                      <a:pt x="5967" y="250"/>
                      <a:pt x="6068" y="622"/>
                    </a:cubicBezTo>
                    <a:cubicBezTo>
                      <a:pt x="6462" y="2338"/>
                      <a:pt x="6406" y="4336"/>
                      <a:pt x="5196" y="5743"/>
                    </a:cubicBezTo>
                    <a:cubicBezTo>
                      <a:pt x="4424" y="6657"/>
                      <a:pt x="3315" y="7145"/>
                      <a:pt x="2176" y="7145"/>
                    </a:cubicBezTo>
                    <a:cubicBezTo>
                      <a:pt x="1737" y="7145"/>
                      <a:pt x="1294" y="7073"/>
                      <a:pt x="864" y="6924"/>
                    </a:cubicBezTo>
                    <a:cubicBezTo>
                      <a:pt x="798" y="6901"/>
                      <a:pt x="736" y="6891"/>
                      <a:pt x="679" y="6891"/>
                    </a:cubicBezTo>
                    <a:cubicBezTo>
                      <a:pt x="169" y="6891"/>
                      <a:pt x="1" y="7707"/>
                      <a:pt x="582" y="7909"/>
                    </a:cubicBezTo>
                    <a:cubicBezTo>
                      <a:pt x="1098" y="8076"/>
                      <a:pt x="1629" y="8157"/>
                      <a:pt x="2154" y="8157"/>
                    </a:cubicBezTo>
                    <a:cubicBezTo>
                      <a:pt x="3576" y="8157"/>
                      <a:pt x="4962" y="7563"/>
                      <a:pt x="5928" y="6474"/>
                    </a:cubicBezTo>
                    <a:cubicBezTo>
                      <a:pt x="7447" y="4786"/>
                      <a:pt x="7559" y="2423"/>
                      <a:pt x="7081" y="369"/>
                    </a:cubicBezTo>
                    <a:cubicBezTo>
                      <a:pt x="7014" y="111"/>
                      <a:pt x="6812" y="0"/>
                      <a:pt x="66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4" name="Google Shape;704;p41"/>
              <p:cNvSpPr/>
              <p:nvPr/>
            </p:nvSpPr>
            <p:spPr>
              <a:xfrm>
                <a:off x="6302250" y="781200"/>
                <a:ext cx="1087375" cy="1180875"/>
              </a:xfrm>
              <a:custGeom>
                <a:avLst/>
                <a:gdLst/>
                <a:ahLst/>
                <a:cxnLst/>
                <a:rect l="l" t="t" r="r" b="b"/>
                <a:pathLst>
                  <a:path w="43495" h="47235" extrusionOk="0">
                    <a:moveTo>
                      <a:pt x="17033" y="1002"/>
                    </a:moveTo>
                    <a:cubicBezTo>
                      <a:pt x="18730" y="1002"/>
                      <a:pt x="20390" y="1595"/>
                      <a:pt x="21241" y="2872"/>
                    </a:cubicBezTo>
                    <a:lnTo>
                      <a:pt x="21241" y="14209"/>
                    </a:lnTo>
                    <a:cubicBezTo>
                      <a:pt x="21213" y="14266"/>
                      <a:pt x="21213" y="14322"/>
                      <a:pt x="21241" y="14406"/>
                    </a:cubicBezTo>
                    <a:lnTo>
                      <a:pt x="21241" y="19133"/>
                    </a:lnTo>
                    <a:cubicBezTo>
                      <a:pt x="20158" y="17769"/>
                      <a:pt x="18554" y="17038"/>
                      <a:pt x="16923" y="17038"/>
                    </a:cubicBezTo>
                    <a:cubicBezTo>
                      <a:pt x="16097" y="17038"/>
                      <a:pt x="15265" y="17226"/>
                      <a:pt x="14489" y="17613"/>
                    </a:cubicBezTo>
                    <a:cubicBezTo>
                      <a:pt x="13954" y="17857"/>
                      <a:pt x="14281" y="18541"/>
                      <a:pt x="14760" y="18541"/>
                    </a:cubicBezTo>
                    <a:cubicBezTo>
                      <a:pt x="14836" y="18541"/>
                      <a:pt x="14915" y="18524"/>
                      <a:pt x="14995" y="18486"/>
                    </a:cubicBezTo>
                    <a:cubicBezTo>
                      <a:pt x="15622" y="18186"/>
                      <a:pt x="16276" y="18046"/>
                      <a:pt x="16916" y="18046"/>
                    </a:cubicBezTo>
                    <a:cubicBezTo>
                      <a:pt x="18922" y="18046"/>
                      <a:pt x="20793" y="19419"/>
                      <a:pt x="21241" y="21552"/>
                    </a:cubicBezTo>
                    <a:lnTo>
                      <a:pt x="21241" y="27938"/>
                    </a:lnTo>
                    <a:cubicBezTo>
                      <a:pt x="21082" y="27945"/>
                      <a:pt x="20923" y="27949"/>
                      <a:pt x="20764" y="27949"/>
                    </a:cubicBezTo>
                    <a:cubicBezTo>
                      <a:pt x="18976" y="27949"/>
                      <a:pt x="17196" y="27482"/>
                      <a:pt x="16318" y="25828"/>
                    </a:cubicBezTo>
                    <a:cubicBezTo>
                      <a:pt x="16220" y="25642"/>
                      <a:pt x="16064" y="25565"/>
                      <a:pt x="15905" y="25565"/>
                    </a:cubicBezTo>
                    <a:cubicBezTo>
                      <a:pt x="15558" y="25565"/>
                      <a:pt x="15197" y="25930"/>
                      <a:pt x="15389" y="26335"/>
                    </a:cubicBezTo>
                    <a:cubicBezTo>
                      <a:pt x="16465" y="28379"/>
                      <a:pt x="18698" y="28983"/>
                      <a:pt x="20933" y="28983"/>
                    </a:cubicBezTo>
                    <a:cubicBezTo>
                      <a:pt x="21036" y="28983"/>
                      <a:pt x="21138" y="28982"/>
                      <a:pt x="21241" y="28979"/>
                    </a:cubicBezTo>
                    <a:lnTo>
                      <a:pt x="21241" y="34606"/>
                    </a:lnTo>
                    <a:cubicBezTo>
                      <a:pt x="20061" y="36565"/>
                      <a:pt x="17969" y="37911"/>
                      <a:pt x="15648" y="37911"/>
                    </a:cubicBezTo>
                    <a:cubicBezTo>
                      <a:pt x="15203" y="37911"/>
                      <a:pt x="14749" y="37861"/>
                      <a:pt x="14292" y="37757"/>
                    </a:cubicBezTo>
                    <a:cubicBezTo>
                      <a:pt x="14249" y="37748"/>
                      <a:pt x="14208" y="37743"/>
                      <a:pt x="14168" y="37743"/>
                    </a:cubicBezTo>
                    <a:cubicBezTo>
                      <a:pt x="13612" y="37743"/>
                      <a:pt x="13407" y="38610"/>
                      <a:pt x="14011" y="38742"/>
                    </a:cubicBezTo>
                    <a:cubicBezTo>
                      <a:pt x="14544" y="38859"/>
                      <a:pt x="15081" y="38917"/>
                      <a:pt x="15613" y="38917"/>
                    </a:cubicBezTo>
                    <a:cubicBezTo>
                      <a:pt x="17746" y="38917"/>
                      <a:pt x="19800" y="37994"/>
                      <a:pt x="21241" y="36350"/>
                    </a:cubicBezTo>
                    <a:lnTo>
                      <a:pt x="21241" y="43693"/>
                    </a:lnTo>
                    <a:cubicBezTo>
                      <a:pt x="20820" y="45341"/>
                      <a:pt x="19111" y="46262"/>
                      <a:pt x="17404" y="46262"/>
                    </a:cubicBezTo>
                    <a:cubicBezTo>
                      <a:pt x="16488" y="46262"/>
                      <a:pt x="15572" y="45997"/>
                      <a:pt x="14855" y="45437"/>
                    </a:cubicBezTo>
                    <a:cubicBezTo>
                      <a:pt x="13645" y="44481"/>
                      <a:pt x="13251" y="42568"/>
                      <a:pt x="13504" y="41133"/>
                    </a:cubicBezTo>
                    <a:cubicBezTo>
                      <a:pt x="13572" y="40744"/>
                      <a:pt x="13232" y="40497"/>
                      <a:pt x="12927" y="40497"/>
                    </a:cubicBezTo>
                    <a:cubicBezTo>
                      <a:pt x="12724" y="40497"/>
                      <a:pt x="12536" y="40605"/>
                      <a:pt x="12492" y="40852"/>
                    </a:cubicBezTo>
                    <a:cubicBezTo>
                      <a:pt x="12295" y="42005"/>
                      <a:pt x="12379" y="43158"/>
                      <a:pt x="12801" y="44228"/>
                    </a:cubicBezTo>
                    <a:cubicBezTo>
                      <a:pt x="12154" y="44634"/>
                      <a:pt x="11438" y="44851"/>
                      <a:pt x="10731" y="44851"/>
                    </a:cubicBezTo>
                    <a:cubicBezTo>
                      <a:pt x="9871" y="44851"/>
                      <a:pt x="9023" y="44529"/>
                      <a:pt x="8328" y="43834"/>
                    </a:cubicBezTo>
                    <a:cubicBezTo>
                      <a:pt x="6696" y="42230"/>
                      <a:pt x="7371" y="39782"/>
                      <a:pt x="8300" y="38010"/>
                    </a:cubicBezTo>
                    <a:cubicBezTo>
                      <a:pt x="8947" y="36772"/>
                      <a:pt x="9791" y="35703"/>
                      <a:pt x="9735" y="34268"/>
                    </a:cubicBezTo>
                    <a:cubicBezTo>
                      <a:pt x="9678" y="32974"/>
                      <a:pt x="8947" y="31877"/>
                      <a:pt x="8103" y="30920"/>
                    </a:cubicBezTo>
                    <a:cubicBezTo>
                      <a:pt x="7997" y="30808"/>
                      <a:pt x="7875" y="30761"/>
                      <a:pt x="7757" y="30761"/>
                    </a:cubicBezTo>
                    <a:cubicBezTo>
                      <a:pt x="7374" y="30761"/>
                      <a:pt x="7027" y="31258"/>
                      <a:pt x="7371" y="31624"/>
                    </a:cubicBezTo>
                    <a:cubicBezTo>
                      <a:pt x="8637" y="33030"/>
                      <a:pt x="9031" y="34550"/>
                      <a:pt x="8103" y="36238"/>
                    </a:cubicBezTo>
                    <a:cubicBezTo>
                      <a:pt x="7697" y="36321"/>
                      <a:pt x="7300" y="36361"/>
                      <a:pt x="6917" y="36361"/>
                    </a:cubicBezTo>
                    <a:cubicBezTo>
                      <a:pt x="4196" y="36361"/>
                      <a:pt x="2166" y="34340"/>
                      <a:pt x="2364" y="31455"/>
                    </a:cubicBezTo>
                    <a:cubicBezTo>
                      <a:pt x="2556" y="29064"/>
                      <a:pt x="4305" y="26781"/>
                      <a:pt x="6929" y="26781"/>
                    </a:cubicBezTo>
                    <a:cubicBezTo>
                      <a:pt x="6992" y="26781"/>
                      <a:pt x="7055" y="26782"/>
                      <a:pt x="7118" y="26785"/>
                    </a:cubicBezTo>
                    <a:cubicBezTo>
                      <a:pt x="7203" y="26785"/>
                      <a:pt x="7259" y="26785"/>
                      <a:pt x="7343" y="26757"/>
                    </a:cubicBezTo>
                    <a:cubicBezTo>
                      <a:pt x="11254" y="28135"/>
                      <a:pt x="15727" y="29654"/>
                      <a:pt x="16796" y="33959"/>
                    </a:cubicBezTo>
                    <a:cubicBezTo>
                      <a:pt x="16863" y="34217"/>
                      <a:pt x="17065" y="34328"/>
                      <a:pt x="17275" y="34328"/>
                    </a:cubicBezTo>
                    <a:cubicBezTo>
                      <a:pt x="17590" y="34328"/>
                      <a:pt x="17921" y="34078"/>
                      <a:pt x="17837" y="33706"/>
                    </a:cubicBezTo>
                    <a:cubicBezTo>
                      <a:pt x="17218" y="31286"/>
                      <a:pt x="15502" y="29486"/>
                      <a:pt x="13364" y="28192"/>
                    </a:cubicBezTo>
                    <a:cubicBezTo>
                      <a:pt x="10663" y="26532"/>
                      <a:pt x="7343" y="26138"/>
                      <a:pt x="4614" y="24591"/>
                    </a:cubicBezTo>
                    <a:cubicBezTo>
                      <a:pt x="2364" y="23353"/>
                      <a:pt x="1210" y="20764"/>
                      <a:pt x="1801" y="18261"/>
                    </a:cubicBezTo>
                    <a:cubicBezTo>
                      <a:pt x="2439" y="15653"/>
                      <a:pt x="4850" y="14617"/>
                      <a:pt x="7326" y="14617"/>
                    </a:cubicBezTo>
                    <a:cubicBezTo>
                      <a:pt x="8670" y="14617"/>
                      <a:pt x="10032" y="14923"/>
                      <a:pt x="11141" y="15447"/>
                    </a:cubicBezTo>
                    <a:cubicBezTo>
                      <a:pt x="11230" y="15492"/>
                      <a:pt x="11317" y="15511"/>
                      <a:pt x="11399" y="15511"/>
                    </a:cubicBezTo>
                    <a:cubicBezTo>
                      <a:pt x="11890" y="15511"/>
                      <a:pt x="12206" y="14816"/>
                      <a:pt x="11676" y="14575"/>
                    </a:cubicBezTo>
                    <a:cubicBezTo>
                      <a:pt x="10348" y="13911"/>
                      <a:pt x="8870" y="13564"/>
                      <a:pt x="7380" y="13564"/>
                    </a:cubicBezTo>
                    <a:cubicBezTo>
                      <a:pt x="7040" y="13564"/>
                      <a:pt x="6699" y="13582"/>
                      <a:pt x="6359" y="13619"/>
                    </a:cubicBezTo>
                    <a:cubicBezTo>
                      <a:pt x="5261" y="11565"/>
                      <a:pt x="4727" y="9286"/>
                      <a:pt x="6696" y="7514"/>
                    </a:cubicBezTo>
                    <a:cubicBezTo>
                      <a:pt x="7705" y="6619"/>
                      <a:pt x="8976" y="6248"/>
                      <a:pt x="10264" y="6248"/>
                    </a:cubicBezTo>
                    <a:cubicBezTo>
                      <a:pt x="10557" y="6248"/>
                      <a:pt x="10850" y="6267"/>
                      <a:pt x="11141" y="6304"/>
                    </a:cubicBezTo>
                    <a:lnTo>
                      <a:pt x="11254" y="6304"/>
                    </a:lnTo>
                    <a:cubicBezTo>
                      <a:pt x="12070" y="6416"/>
                      <a:pt x="12829" y="6641"/>
                      <a:pt x="13589" y="6979"/>
                    </a:cubicBezTo>
                    <a:cubicBezTo>
                      <a:pt x="13666" y="7011"/>
                      <a:pt x="13742" y="7025"/>
                      <a:pt x="13814" y="7025"/>
                    </a:cubicBezTo>
                    <a:cubicBezTo>
                      <a:pt x="14323" y="7025"/>
                      <a:pt x="14665" y="6329"/>
                      <a:pt x="14123" y="6107"/>
                    </a:cubicBezTo>
                    <a:cubicBezTo>
                      <a:pt x="13364" y="5769"/>
                      <a:pt x="12576" y="5544"/>
                      <a:pt x="11788" y="5404"/>
                    </a:cubicBezTo>
                    <a:cubicBezTo>
                      <a:pt x="11351" y="2605"/>
                      <a:pt x="14242" y="1002"/>
                      <a:pt x="17033" y="1002"/>
                    </a:cubicBezTo>
                    <a:close/>
                    <a:moveTo>
                      <a:pt x="26481" y="1016"/>
                    </a:moveTo>
                    <a:cubicBezTo>
                      <a:pt x="29272" y="1016"/>
                      <a:pt x="32172" y="2623"/>
                      <a:pt x="31735" y="5404"/>
                    </a:cubicBezTo>
                    <a:cubicBezTo>
                      <a:pt x="30919" y="5572"/>
                      <a:pt x="30159" y="5797"/>
                      <a:pt x="29400" y="6107"/>
                    </a:cubicBezTo>
                    <a:cubicBezTo>
                      <a:pt x="28858" y="6353"/>
                      <a:pt x="29200" y="7053"/>
                      <a:pt x="29709" y="7053"/>
                    </a:cubicBezTo>
                    <a:cubicBezTo>
                      <a:pt x="29782" y="7053"/>
                      <a:pt x="29857" y="7039"/>
                      <a:pt x="29934" y="7007"/>
                    </a:cubicBezTo>
                    <a:cubicBezTo>
                      <a:pt x="30666" y="6670"/>
                      <a:pt x="31425" y="6445"/>
                      <a:pt x="32241" y="6332"/>
                    </a:cubicBezTo>
                    <a:cubicBezTo>
                      <a:pt x="32269" y="6332"/>
                      <a:pt x="32326" y="6332"/>
                      <a:pt x="32382" y="6304"/>
                    </a:cubicBezTo>
                    <a:cubicBezTo>
                      <a:pt x="32672" y="6268"/>
                      <a:pt x="32963" y="6249"/>
                      <a:pt x="33252" y="6249"/>
                    </a:cubicBezTo>
                    <a:cubicBezTo>
                      <a:pt x="34535" y="6249"/>
                      <a:pt x="35789" y="6624"/>
                      <a:pt x="36799" y="7542"/>
                    </a:cubicBezTo>
                    <a:cubicBezTo>
                      <a:pt x="38796" y="9286"/>
                      <a:pt x="38262" y="11565"/>
                      <a:pt x="37136" y="13619"/>
                    </a:cubicBezTo>
                    <a:cubicBezTo>
                      <a:pt x="36830" y="13590"/>
                      <a:pt x="36524" y="13576"/>
                      <a:pt x="36219" y="13576"/>
                    </a:cubicBezTo>
                    <a:cubicBezTo>
                      <a:pt x="34700" y="13576"/>
                      <a:pt x="33201" y="13924"/>
                      <a:pt x="31819" y="14603"/>
                    </a:cubicBezTo>
                    <a:cubicBezTo>
                      <a:pt x="31291" y="14843"/>
                      <a:pt x="31602" y="15513"/>
                      <a:pt x="32089" y="15513"/>
                    </a:cubicBezTo>
                    <a:cubicBezTo>
                      <a:pt x="32173" y="15513"/>
                      <a:pt x="32263" y="15493"/>
                      <a:pt x="32354" y="15447"/>
                    </a:cubicBezTo>
                    <a:cubicBezTo>
                      <a:pt x="33469" y="14925"/>
                      <a:pt x="34818" y="14621"/>
                      <a:pt x="36146" y="14621"/>
                    </a:cubicBezTo>
                    <a:cubicBezTo>
                      <a:pt x="38536" y="14621"/>
                      <a:pt x="40860" y="15604"/>
                      <a:pt x="41638" y="18064"/>
                    </a:cubicBezTo>
                    <a:cubicBezTo>
                      <a:pt x="42425" y="20567"/>
                      <a:pt x="41188" y="23325"/>
                      <a:pt x="38881" y="24619"/>
                    </a:cubicBezTo>
                    <a:cubicBezTo>
                      <a:pt x="36208" y="26110"/>
                      <a:pt x="33001" y="26532"/>
                      <a:pt x="30356" y="28079"/>
                    </a:cubicBezTo>
                    <a:cubicBezTo>
                      <a:pt x="28106" y="29373"/>
                      <a:pt x="26277" y="31258"/>
                      <a:pt x="25658" y="33706"/>
                    </a:cubicBezTo>
                    <a:cubicBezTo>
                      <a:pt x="25573" y="34095"/>
                      <a:pt x="25906" y="34342"/>
                      <a:pt x="26216" y="34342"/>
                    </a:cubicBezTo>
                    <a:cubicBezTo>
                      <a:pt x="26420" y="34342"/>
                      <a:pt x="26615" y="34234"/>
                      <a:pt x="26671" y="33987"/>
                    </a:cubicBezTo>
                    <a:cubicBezTo>
                      <a:pt x="27768" y="29683"/>
                      <a:pt x="32241" y="28163"/>
                      <a:pt x="36152" y="26785"/>
                    </a:cubicBezTo>
                    <a:cubicBezTo>
                      <a:pt x="36208" y="26813"/>
                      <a:pt x="36292" y="26813"/>
                      <a:pt x="36377" y="26813"/>
                    </a:cubicBezTo>
                    <a:cubicBezTo>
                      <a:pt x="36440" y="26810"/>
                      <a:pt x="36503" y="26809"/>
                      <a:pt x="36566" y="26809"/>
                    </a:cubicBezTo>
                    <a:cubicBezTo>
                      <a:pt x="39190" y="26809"/>
                      <a:pt x="40939" y="29092"/>
                      <a:pt x="41131" y="31483"/>
                    </a:cubicBezTo>
                    <a:cubicBezTo>
                      <a:pt x="41329" y="34357"/>
                      <a:pt x="39259" y="36380"/>
                      <a:pt x="36532" y="36380"/>
                    </a:cubicBezTo>
                    <a:cubicBezTo>
                      <a:pt x="36163" y="36380"/>
                      <a:pt x="35782" y="36343"/>
                      <a:pt x="35392" y="36266"/>
                    </a:cubicBezTo>
                    <a:cubicBezTo>
                      <a:pt x="34464" y="34550"/>
                      <a:pt x="34858" y="33087"/>
                      <a:pt x="36124" y="31652"/>
                    </a:cubicBezTo>
                    <a:cubicBezTo>
                      <a:pt x="36464" y="31269"/>
                      <a:pt x="36129" y="30774"/>
                      <a:pt x="35750" y="30774"/>
                    </a:cubicBezTo>
                    <a:cubicBezTo>
                      <a:pt x="35628" y="30774"/>
                      <a:pt x="35502" y="30825"/>
                      <a:pt x="35392" y="30949"/>
                    </a:cubicBezTo>
                    <a:cubicBezTo>
                      <a:pt x="34604" y="31821"/>
                      <a:pt x="33901" y="32834"/>
                      <a:pt x="33760" y="34043"/>
                    </a:cubicBezTo>
                    <a:cubicBezTo>
                      <a:pt x="33592" y="35591"/>
                      <a:pt x="34520" y="36688"/>
                      <a:pt x="35195" y="38010"/>
                    </a:cubicBezTo>
                    <a:cubicBezTo>
                      <a:pt x="36067" y="39726"/>
                      <a:pt x="36742" y="41977"/>
                      <a:pt x="35392" y="43609"/>
                    </a:cubicBezTo>
                    <a:cubicBezTo>
                      <a:pt x="34665" y="44451"/>
                      <a:pt x="33715" y="44867"/>
                      <a:pt x="32735" y="44867"/>
                    </a:cubicBezTo>
                    <a:cubicBezTo>
                      <a:pt x="32047" y="44867"/>
                      <a:pt x="31344" y="44662"/>
                      <a:pt x="30694" y="44256"/>
                    </a:cubicBezTo>
                    <a:cubicBezTo>
                      <a:pt x="31088" y="43158"/>
                      <a:pt x="31200" y="42005"/>
                      <a:pt x="31003" y="40880"/>
                    </a:cubicBezTo>
                    <a:cubicBezTo>
                      <a:pt x="30959" y="40623"/>
                      <a:pt x="30773" y="40513"/>
                      <a:pt x="30572" y="40513"/>
                    </a:cubicBezTo>
                    <a:cubicBezTo>
                      <a:pt x="30265" y="40513"/>
                      <a:pt x="29923" y="40770"/>
                      <a:pt x="29990" y="41161"/>
                    </a:cubicBezTo>
                    <a:cubicBezTo>
                      <a:pt x="30244" y="42596"/>
                      <a:pt x="29850" y="44481"/>
                      <a:pt x="28640" y="45437"/>
                    </a:cubicBezTo>
                    <a:cubicBezTo>
                      <a:pt x="27923" y="45997"/>
                      <a:pt x="27007" y="46262"/>
                      <a:pt x="26092" y="46262"/>
                    </a:cubicBezTo>
                    <a:cubicBezTo>
                      <a:pt x="24387" y="46262"/>
                      <a:pt x="22685" y="45341"/>
                      <a:pt x="22282" y="43693"/>
                    </a:cubicBezTo>
                    <a:lnTo>
                      <a:pt x="22282" y="36350"/>
                    </a:lnTo>
                    <a:cubicBezTo>
                      <a:pt x="23706" y="38001"/>
                      <a:pt x="25785" y="38906"/>
                      <a:pt x="27919" y="38906"/>
                    </a:cubicBezTo>
                    <a:cubicBezTo>
                      <a:pt x="28440" y="38906"/>
                      <a:pt x="28965" y="38852"/>
                      <a:pt x="29484" y="38742"/>
                    </a:cubicBezTo>
                    <a:cubicBezTo>
                      <a:pt x="30113" y="38584"/>
                      <a:pt x="29912" y="37743"/>
                      <a:pt x="29335" y="37743"/>
                    </a:cubicBezTo>
                    <a:cubicBezTo>
                      <a:pt x="29293" y="37743"/>
                      <a:pt x="29249" y="37747"/>
                      <a:pt x="29203" y="37757"/>
                    </a:cubicBezTo>
                    <a:cubicBezTo>
                      <a:pt x="28755" y="37854"/>
                      <a:pt x="28311" y="37901"/>
                      <a:pt x="27875" y="37901"/>
                    </a:cubicBezTo>
                    <a:cubicBezTo>
                      <a:pt x="25543" y="37901"/>
                      <a:pt x="23443" y="36569"/>
                      <a:pt x="22282" y="34578"/>
                    </a:cubicBezTo>
                    <a:lnTo>
                      <a:pt x="22282" y="21552"/>
                    </a:lnTo>
                    <a:cubicBezTo>
                      <a:pt x="22709" y="19419"/>
                      <a:pt x="24574" y="18046"/>
                      <a:pt x="26580" y="18046"/>
                    </a:cubicBezTo>
                    <a:cubicBezTo>
                      <a:pt x="27219" y="18046"/>
                      <a:pt x="27873" y="18186"/>
                      <a:pt x="28499" y="18486"/>
                    </a:cubicBezTo>
                    <a:cubicBezTo>
                      <a:pt x="28584" y="18524"/>
                      <a:pt x="28666" y="18541"/>
                      <a:pt x="28744" y="18541"/>
                    </a:cubicBezTo>
                    <a:cubicBezTo>
                      <a:pt x="29242" y="18541"/>
                      <a:pt x="29569" y="17857"/>
                      <a:pt x="29034" y="17613"/>
                    </a:cubicBezTo>
                    <a:cubicBezTo>
                      <a:pt x="28249" y="17226"/>
                      <a:pt x="27410" y="17038"/>
                      <a:pt x="26581" y="17038"/>
                    </a:cubicBezTo>
                    <a:cubicBezTo>
                      <a:pt x="24944" y="17038"/>
                      <a:pt x="23347" y="17769"/>
                      <a:pt x="22282" y="19133"/>
                    </a:cubicBezTo>
                    <a:lnTo>
                      <a:pt x="22282" y="14744"/>
                    </a:lnTo>
                    <a:cubicBezTo>
                      <a:pt x="24223" y="14406"/>
                      <a:pt x="25770" y="12212"/>
                      <a:pt x="25292" y="10327"/>
                    </a:cubicBezTo>
                    <a:cubicBezTo>
                      <a:pt x="25226" y="10084"/>
                      <a:pt x="25031" y="9980"/>
                      <a:pt x="24827" y="9980"/>
                    </a:cubicBezTo>
                    <a:cubicBezTo>
                      <a:pt x="24511" y="9980"/>
                      <a:pt x="24177" y="10232"/>
                      <a:pt x="24279" y="10608"/>
                    </a:cubicBezTo>
                    <a:cubicBezTo>
                      <a:pt x="24589" y="11846"/>
                      <a:pt x="23548" y="13365"/>
                      <a:pt x="22282" y="13731"/>
                    </a:cubicBezTo>
                    <a:lnTo>
                      <a:pt x="22282" y="2900"/>
                    </a:lnTo>
                    <a:cubicBezTo>
                      <a:pt x="23123" y="1612"/>
                      <a:pt x="24782" y="1016"/>
                      <a:pt x="26481" y="1016"/>
                    </a:cubicBezTo>
                    <a:close/>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5" name="Google Shape;705;p41"/>
              <p:cNvSpPr/>
              <p:nvPr/>
            </p:nvSpPr>
            <p:spPr>
              <a:xfrm>
                <a:off x="6933200" y="1204475"/>
                <a:ext cx="270750" cy="161300"/>
              </a:xfrm>
              <a:custGeom>
                <a:avLst/>
                <a:gdLst/>
                <a:ahLst/>
                <a:cxnLst/>
                <a:rect l="l" t="t" r="r" b="b"/>
                <a:pathLst>
                  <a:path w="10830" h="6452" extrusionOk="0">
                    <a:moveTo>
                      <a:pt x="10319" y="0"/>
                    </a:moveTo>
                    <a:cubicBezTo>
                      <a:pt x="10056" y="0"/>
                      <a:pt x="9774" y="162"/>
                      <a:pt x="9732" y="486"/>
                    </a:cubicBezTo>
                    <a:cubicBezTo>
                      <a:pt x="9401" y="3818"/>
                      <a:pt x="6456" y="5436"/>
                      <a:pt x="3383" y="5436"/>
                    </a:cubicBezTo>
                    <a:cubicBezTo>
                      <a:pt x="2538" y="5436"/>
                      <a:pt x="1683" y="5314"/>
                      <a:pt x="870" y="5071"/>
                    </a:cubicBezTo>
                    <a:cubicBezTo>
                      <a:pt x="812" y="5053"/>
                      <a:pt x="756" y="5045"/>
                      <a:pt x="704" y="5045"/>
                    </a:cubicBezTo>
                    <a:cubicBezTo>
                      <a:pt x="180" y="5045"/>
                      <a:pt x="0" y="5874"/>
                      <a:pt x="589" y="6028"/>
                    </a:cubicBezTo>
                    <a:cubicBezTo>
                      <a:pt x="1515" y="6311"/>
                      <a:pt x="2471" y="6451"/>
                      <a:pt x="3410" y="6451"/>
                    </a:cubicBezTo>
                    <a:cubicBezTo>
                      <a:pt x="7033" y="6451"/>
                      <a:pt x="10399" y="4373"/>
                      <a:pt x="10801" y="486"/>
                    </a:cubicBezTo>
                    <a:cubicBezTo>
                      <a:pt x="10829" y="162"/>
                      <a:pt x="10583" y="0"/>
                      <a:pt x="103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6" name="Google Shape;706;p41"/>
              <p:cNvSpPr/>
              <p:nvPr/>
            </p:nvSpPr>
            <p:spPr>
              <a:xfrm>
                <a:off x="6940175" y="840950"/>
                <a:ext cx="189050" cy="203925"/>
              </a:xfrm>
              <a:custGeom>
                <a:avLst/>
                <a:gdLst/>
                <a:ahLst/>
                <a:cxnLst/>
                <a:rect l="l" t="t" r="r" b="b"/>
                <a:pathLst>
                  <a:path w="7562" h="8157" extrusionOk="0">
                    <a:moveTo>
                      <a:pt x="963" y="0"/>
                    </a:moveTo>
                    <a:cubicBezTo>
                      <a:pt x="758" y="0"/>
                      <a:pt x="563" y="111"/>
                      <a:pt x="507" y="369"/>
                    </a:cubicBezTo>
                    <a:cubicBezTo>
                      <a:pt x="0" y="2423"/>
                      <a:pt x="141" y="4786"/>
                      <a:pt x="1660" y="6474"/>
                    </a:cubicBezTo>
                    <a:cubicBezTo>
                      <a:pt x="2626" y="7563"/>
                      <a:pt x="4012" y="8157"/>
                      <a:pt x="5434" y="8157"/>
                    </a:cubicBezTo>
                    <a:cubicBezTo>
                      <a:pt x="5959" y="8157"/>
                      <a:pt x="6490" y="8076"/>
                      <a:pt x="7005" y="7909"/>
                    </a:cubicBezTo>
                    <a:cubicBezTo>
                      <a:pt x="7562" y="7707"/>
                      <a:pt x="7391" y="6891"/>
                      <a:pt x="6901" y="6891"/>
                    </a:cubicBezTo>
                    <a:cubicBezTo>
                      <a:pt x="6846" y="6891"/>
                      <a:pt x="6787" y="6901"/>
                      <a:pt x="6724" y="6924"/>
                    </a:cubicBezTo>
                    <a:cubicBezTo>
                      <a:pt x="6294" y="7073"/>
                      <a:pt x="5851" y="7145"/>
                      <a:pt x="5412" y="7145"/>
                    </a:cubicBezTo>
                    <a:cubicBezTo>
                      <a:pt x="4272" y="7145"/>
                      <a:pt x="3163" y="6657"/>
                      <a:pt x="2392" y="5743"/>
                    </a:cubicBezTo>
                    <a:cubicBezTo>
                      <a:pt x="1182" y="4336"/>
                      <a:pt x="1126" y="2338"/>
                      <a:pt x="1519" y="622"/>
                    </a:cubicBezTo>
                    <a:cubicBezTo>
                      <a:pt x="1604" y="250"/>
                      <a:pt x="1272" y="0"/>
                      <a:pt x="96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sp>
        <p:nvSpPr>
          <p:cNvPr id="641" name="Google Shape;174;p17">
            <a:extLst>
              <a:ext uri="{FF2B5EF4-FFF2-40B4-BE49-F238E27FC236}">
                <a16:creationId xmlns:a16="http://schemas.microsoft.com/office/drawing/2014/main" id="{6D28C272-59C1-3E22-7EF2-3572D4155C48}"/>
              </a:ext>
            </a:extLst>
          </p:cNvPr>
          <p:cNvSpPr/>
          <p:nvPr/>
        </p:nvSpPr>
        <p:spPr>
          <a:xfrm>
            <a:off x="6277806" y="546480"/>
            <a:ext cx="723900" cy="723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2" name="Google Shape;175;p17">
            <a:extLst>
              <a:ext uri="{FF2B5EF4-FFF2-40B4-BE49-F238E27FC236}">
                <a16:creationId xmlns:a16="http://schemas.microsoft.com/office/drawing/2014/main" id="{188A8490-1BDC-E7DA-269A-7B29953C2EF5}"/>
              </a:ext>
            </a:extLst>
          </p:cNvPr>
          <p:cNvCxnSpPr>
            <a:cxnSpLocks/>
          </p:cNvCxnSpPr>
          <p:nvPr/>
        </p:nvCxnSpPr>
        <p:spPr>
          <a:xfrm flipH="1">
            <a:off x="2386506" y="1183024"/>
            <a:ext cx="1" cy="425456"/>
          </a:xfrm>
          <a:prstGeom prst="straightConnector1">
            <a:avLst/>
          </a:prstGeom>
          <a:noFill/>
          <a:ln w="19050" cap="flat" cmpd="sng">
            <a:solidFill>
              <a:schemeClr val="dk1"/>
            </a:solidFill>
            <a:prstDash val="solid"/>
            <a:round/>
            <a:headEnd type="none" w="med" len="med"/>
            <a:tailEnd type="none" w="med" len="med"/>
          </a:ln>
        </p:spPr>
      </p:cxnSp>
      <p:cxnSp>
        <p:nvCxnSpPr>
          <p:cNvPr id="643" name="Google Shape;177;p17">
            <a:extLst>
              <a:ext uri="{FF2B5EF4-FFF2-40B4-BE49-F238E27FC236}">
                <a16:creationId xmlns:a16="http://schemas.microsoft.com/office/drawing/2014/main" id="{ED2EDB1A-739B-A376-5ACD-345B769A984A}"/>
              </a:ext>
            </a:extLst>
          </p:cNvPr>
          <p:cNvCxnSpPr>
            <a:cxnSpLocks/>
          </p:cNvCxnSpPr>
          <p:nvPr/>
        </p:nvCxnSpPr>
        <p:spPr>
          <a:xfrm>
            <a:off x="6644256" y="1174620"/>
            <a:ext cx="0" cy="433860"/>
          </a:xfrm>
          <a:prstGeom prst="straightConnector1">
            <a:avLst/>
          </a:prstGeom>
          <a:noFill/>
          <a:ln w="19050" cap="flat" cmpd="sng">
            <a:solidFill>
              <a:schemeClr val="dk1"/>
            </a:solidFill>
            <a:prstDash val="solid"/>
            <a:round/>
            <a:headEnd type="none" w="med" len="med"/>
            <a:tailEnd type="none" w="med" len="med"/>
          </a:ln>
        </p:spPr>
      </p:cxnSp>
      <p:grpSp>
        <p:nvGrpSpPr>
          <p:cNvPr id="652" name="Google Shape;193;p17">
            <a:extLst>
              <a:ext uri="{FF2B5EF4-FFF2-40B4-BE49-F238E27FC236}">
                <a16:creationId xmlns:a16="http://schemas.microsoft.com/office/drawing/2014/main" id="{2ECEED8C-86AD-1B43-5A7C-163978D4C432}"/>
              </a:ext>
            </a:extLst>
          </p:cNvPr>
          <p:cNvGrpSpPr/>
          <p:nvPr/>
        </p:nvGrpSpPr>
        <p:grpSpPr>
          <a:xfrm>
            <a:off x="3667748" y="-6394"/>
            <a:ext cx="1690143" cy="1690730"/>
            <a:chOff x="3724417" y="1045567"/>
            <a:chExt cx="1690143" cy="1690730"/>
          </a:xfrm>
        </p:grpSpPr>
        <p:grpSp>
          <p:nvGrpSpPr>
            <p:cNvPr id="653" name="Google Shape;194;p17">
              <a:extLst>
                <a:ext uri="{FF2B5EF4-FFF2-40B4-BE49-F238E27FC236}">
                  <a16:creationId xmlns:a16="http://schemas.microsoft.com/office/drawing/2014/main" id="{7E795FD5-CAAD-A785-64D2-D5659F9A24A6}"/>
                </a:ext>
              </a:extLst>
            </p:cNvPr>
            <p:cNvGrpSpPr/>
            <p:nvPr/>
          </p:nvGrpSpPr>
          <p:grpSpPr>
            <a:xfrm>
              <a:off x="3724417" y="1045567"/>
              <a:ext cx="1690143" cy="1690730"/>
              <a:chOff x="3802620" y="1176257"/>
              <a:chExt cx="1538872" cy="1539406"/>
            </a:xfrm>
          </p:grpSpPr>
          <p:sp>
            <p:nvSpPr>
              <p:cNvPr id="655" name="Google Shape;195;p17">
                <a:extLst>
                  <a:ext uri="{FF2B5EF4-FFF2-40B4-BE49-F238E27FC236}">
                    <a16:creationId xmlns:a16="http://schemas.microsoft.com/office/drawing/2014/main" id="{29039AE3-5786-2E84-EF94-55256A030177}"/>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96;p17">
                <a:extLst>
                  <a:ext uri="{FF2B5EF4-FFF2-40B4-BE49-F238E27FC236}">
                    <a16:creationId xmlns:a16="http://schemas.microsoft.com/office/drawing/2014/main" id="{4108C134-920A-E364-8D33-21DBE6E35AD9}"/>
                  </a:ext>
                </a:extLst>
              </p:cNvPr>
              <p:cNvSpPr/>
              <p:nvPr/>
            </p:nvSpPr>
            <p:spPr>
              <a:xfrm>
                <a:off x="3872192" y="1238863"/>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197;p17">
              <a:extLst>
                <a:ext uri="{FF2B5EF4-FFF2-40B4-BE49-F238E27FC236}">
                  <a16:creationId xmlns:a16="http://schemas.microsoft.com/office/drawing/2014/main" id="{24A7A8D8-C4BE-3ABF-D6A5-28D5CD918C5F}"/>
                </a:ext>
              </a:extLst>
            </p:cNvPr>
            <p:cNvSpPr txBox="1"/>
            <p:nvPr/>
          </p:nvSpPr>
          <p:spPr>
            <a:xfrm>
              <a:off x="3754838" y="1741832"/>
              <a:ext cx="1629300" cy="298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b="1" dirty="0">
                  <a:latin typeface="Fira Sans Extra Condensed SemiBold"/>
                  <a:ea typeface="Fira Sans Extra Condensed SemiBold"/>
                  <a:cs typeface="Fira Sans Extra Condensed SemiBold"/>
                  <a:sym typeface="Fira Sans Extra Condensed SemiBold"/>
                </a:rPr>
                <a:t>WHERE?</a:t>
              </a:r>
            </a:p>
          </p:txBody>
        </p:sp>
      </p:grpSp>
      <p:cxnSp>
        <p:nvCxnSpPr>
          <p:cNvPr id="669" name="Google Shape;210;p17">
            <a:extLst>
              <a:ext uri="{FF2B5EF4-FFF2-40B4-BE49-F238E27FC236}">
                <a16:creationId xmlns:a16="http://schemas.microsoft.com/office/drawing/2014/main" id="{B6D99BC3-A4A6-F261-550F-E41D1BC74434}"/>
              </a:ext>
            </a:extLst>
          </p:cNvPr>
          <p:cNvCxnSpPr>
            <a:cxnSpLocks/>
            <a:stCxn id="654" idx="1"/>
          </p:cNvCxnSpPr>
          <p:nvPr/>
        </p:nvCxnSpPr>
        <p:spPr>
          <a:xfrm rot="10800000" flipV="1">
            <a:off x="2386507" y="838971"/>
            <a:ext cx="1311663" cy="295500"/>
          </a:xfrm>
          <a:prstGeom prst="bentConnector3">
            <a:avLst>
              <a:gd name="adj1" fmla="val 50000"/>
            </a:avLst>
          </a:prstGeom>
          <a:noFill/>
          <a:ln w="19050" cap="flat" cmpd="sng">
            <a:solidFill>
              <a:schemeClr val="dk1"/>
            </a:solidFill>
            <a:prstDash val="solid"/>
            <a:round/>
            <a:headEnd type="none" w="med" len="med"/>
            <a:tailEnd type="none" w="med" len="med"/>
          </a:ln>
        </p:spPr>
      </p:cxnSp>
      <p:sp>
        <p:nvSpPr>
          <p:cNvPr id="675" name="Google Shape;216;p17">
            <a:extLst>
              <a:ext uri="{FF2B5EF4-FFF2-40B4-BE49-F238E27FC236}">
                <a16:creationId xmlns:a16="http://schemas.microsoft.com/office/drawing/2014/main" id="{9B14E841-6812-185B-7E5A-006B3E841AE2}"/>
              </a:ext>
            </a:extLst>
          </p:cNvPr>
          <p:cNvSpPr/>
          <p:nvPr/>
        </p:nvSpPr>
        <p:spPr>
          <a:xfrm>
            <a:off x="5672506" y="1569430"/>
            <a:ext cx="1902000" cy="384000"/>
          </a:xfrm>
          <a:prstGeom prst="roundRect">
            <a:avLst>
              <a:gd name="adj" fmla="val 50000"/>
            </a:avLst>
          </a:prstGeom>
          <a:gradFill>
            <a:gsLst>
              <a:gs pos="0">
                <a:schemeClr val="l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676" name="Google Shape;217;p17">
            <a:extLst>
              <a:ext uri="{FF2B5EF4-FFF2-40B4-BE49-F238E27FC236}">
                <a16:creationId xmlns:a16="http://schemas.microsoft.com/office/drawing/2014/main" id="{7C95357A-8EED-2464-1D6B-104CEA418D36}"/>
              </a:ext>
            </a:extLst>
          </p:cNvPr>
          <p:cNvGrpSpPr/>
          <p:nvPr/>
        </p:nvGrpSpPr>
        <p:grpSpPr>
          <a:xfrm>
            <a:off x="5698572" y="1608345"/>
            <a:ext cx="1835700" cy="813169"/>
            <a:chOff x="5755216" y="2611753"/>
            <a:chExt cx="1835700" cy="813169"/>
          </a:xfrm>
        </p:grpSpPr>
        <p:sp>
          <p:nvSpPr>
            <p:cNvPr id="677" name="Google Shape;189;p17">
              <a:extLst>
                <a:ext uri="{FF2B5EF4-FFF2-40B4-BE49-F238E27FC236}">
                  <a16:creationId xmlns:a16="http://schemas.microsoft.com/office/drawing/2014/main" id="{84EDDE70-CF12-91C6-BBAB-54065316556D}"/>
                </a:ext>
              </a:extLst>
            </p:cNvPr>
            <p:cNvSpPr txBox="1"/>
            <p:nvPr/>
          </p:nvSpPr>
          <p:spPr>
            <a:xfrm>
              <a:off x="5755216" y="2986022"/>
              <a:ext cx="1835700" cy="43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tx1"/>
                  </a:solidFill>
                  <a:latin typeface="Roboto"/>
                  <a:ea typeface="Roboto"/>
                  <a:cs typeface="Roboto"/>
                  <a:sym typeface="Roboto"/>
                </a:rPr>
                <a:t>Manajemen ARKAS</a:t>
              </a:r>
              <a:endParaRPr sz="1200" dirty="0">
                <a:solidFill>
                  <a:schemeClr val="tx1"/>
                </a:solidFill>
                <a:latin typeface="Roboto"/>
                <a:ea typeface="Roboto"/>
                <a:cs typeface="Roboto"/>
                <a:sym typeface="Roboto"/>
              </a:endParaRPr>
            </a:p>
          </p:txBody>
        </p:sp>
        <p:sp>
          <p:nvSpPr>
            <p:cNvPr id="678" name="Google Shape;218;p17">
              <a:extLst>
                <a:ext uri="{FF2B5EF4-FFF2-40B4-BE49-F238E27FC236}">
                  <a16:creationId xmlns:a16="http://schemas.microsoft.com/office/drawing/2014/main" id="{5D20FDE3-8086-8C2F-B2B4-E4D0301A7867}"/>
                </a:ext>
              </a:extLst>
            </p:cNvPr>
            <p:cNvSpPr txBox="1"/>
            <p:nvPr/>
          </p:nvSpPr>
          <p:spPr>
            <a:xfrm>
              <a:off x="5755216" y="2611753"/>
              <a:ext cx="1835700" cy="298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MARKAS</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679" name="Google Shape;219;p17">
            <a:extLst>
              <a:ext uri="{FF2B5EF4-FFF2-40B4-BE49-F238E27FC236}">
                <a16:creationId xmlns:a16="http://schemas.microsoft.com/office/drawing/2014/main" id="{447E80B6-496C-8B3D-1379-75F9298EB020}"/>
              </a:ext>
            </a:extLst>
          </p:cNvPr>
          <p:cNvSpPr/>
          <p:nvPr/>
        </p:nvSpPr>
        <p:spPr>
          <a:xfrm>
            <a:off x="1456206" y="1569430"/>
            <a:ext cx="1902000" cy="384000"/>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0" name="Google Shape;184;p17">
            <a:extLst>
              <a:ext uri="{FF2B5EF4-FFF2-40B4-BE49-F238E27FC236}">
                <a16:creationId xmlns:a16="http://schemas.microsoft.com/office/drawing/2014/main" id="{CC9864FD-ABE0-65E5-1DD8-CD3ABEFBB61A}"/>
              </a:ext>
            </a:extLst>
          </p:cNvPr>
          <p:cNvSpPr txBox="1"/>
          <p:nvPr/>
        </p:nvSpPr>
        <p:spPr>
          <a:xfrm>
            <a:off x="1489356" y="1982614"/>
            <a:ext cx="1835700" cy="43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tx1"/>
                </a:solidFill>
                <a:latin typeface="Roboto"/>
                <a:ea typeface="Roboto"/>
                <a:cs typeface="Roboto"/>
                <a:sym typeface="Roboto"/>
              </a:rPr>
              <a:t>Aplikasi Rencana Kegiatan dan Anggaran Sekolah</a:t>
            </a:r>
            <a:endParaRPr sz="1200" dirty="0">
              <a:solidFill>
                <a:schemeClr val="tx1"/>
              </a:solidFill>
              <a:latin typeface="Roboto"/>
              <a:ea typeface="Roboto"/>
              <a:cs typeface="Roboto"/>
              <a:sym typeface="Roboto"/>
            </a:endParaRPr>
          </a:p>
        </p:txBody>
      </p:sp>
      <p:sp>
        <p:nvSpPr>
          <p:cNvPr id="681" name="Google Shape;220;p17">
            <a:extLst>
              <a:ext uri="{FF2B5EF4-FFF2-40B4-BE49-F238E27FC236}">
                <a16:creationId xmlns:a16="http://schemas.microsoft.com/office/drawing/2014/main" id="{384B7EBD-00EE-96A2-5B2D-10E2FE35D3FC}"/>
              </a:ext>
            </a:extLst>
          </p:cNvPr>
          <p:cNvSpPr txBox="1"/>
          <p:nvPr/>
        </p:nvSpPr>
        <p:spPr>
          <a:xfrm>
            <a:off x="1489356" y="1608345"/>
            <a:ext cx="1835700" cy="298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ARKAS</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grpSp>
        <p:nvGrpSpPr>
          <p:cNvPr id="28" name="Grup 27">
            <a:extLst>
              <a:ext uri="{FF2B5EF4-FFF2-40B4-BE49-F238E27FC236}">
                <a16:creationId xmlns:a16="http://schemas.microsoft.com/office/drawing/2014/main" id="{A7FC6692-0381-95B3-B175-325BC288E4CA}"/>
              </a:ext>
            </a:extLst>
          </p:cNvPr>
          <p:cNvGrpSpPr/>
          <p:nvPr/>
        </p:nvGrpSpPr>
        <p:grpSpPr>
          <a:xfrm>
            <a:off x="1" y="2793031"/>
            <a:ext cx="2866194" cy="2139881"/>
            <a:chOff x="402131" y="2872130"/>
            <a:chExt cx="1902000" cy="469388"/>
          </a:xfrm>
        </p:grpSpPr>
        <p:sp>
          <p:nvSpPr>
            <p:cNvPr id="682" name="Google Shape;221;p17">
              <a:extLst>
                <a:ext uri="{FF2B5EF4-FFF2-40B4-BE49-F238E27FC236}">
                  <a16:creationId xmlns:a16="http://schemas.microsoft.com/office/drawing/2014/main" id="{033B32B1-6758-994C-F27D-CA701D55C6EA}"/>
                </a:ext>
              </a:extLst>
            </p:cNvPr>
            <p:cNvSpPr/>
            <p:nvPr/>
          </p:nvSpPr>
          <p:spPr>
            <a:xfrm>
              <a:off x="402131" y="2872130"/>
              <a:ext cx="1902000" cy="469388"/>
            </a:xfrm>
            <a:prstGeom prst="roundRect">
              <a:avLst>
                <a:gd name="adj" fmla="val 50000"/>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8" name="Google Shape;185;p17">
              <a:extLst>
                <a:ext uri="{FF2B5EF4-FFF2-40B4-BE49-F238E27FC236}">
                  <a16:creationId xmlns:a16="http://schemas.microsoft.com/office/drawing/2014/main" id="{102FD4B7-F828-7F31-5AA8-C87AFB5F8002}"/>
                </a:ext>
              </a:extLst>
            </p:cNvPr>
            <p:cNvSpPr txBox="1"/>
            <p:nvPr/>
          </p:nvSpPr>
          <p:spPr>
            <a:xfrm>
              <a:off x="435281" y="2917216"/>
              <a:ext cx="1835700" cy="39297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A</a:t>
              </a:r>
              <a:r>
                <a:rPr lang="sv-SE" dirty="0">
                  <a:solidFill>
                    <a:schemeClr val="tx1"/>
                  </a:solidFill>
                  <a:latin typeface="Fira Sans Extra Condensed SemiBold"/>
                  <a:ea typeface="Fira Sans Extra Condensed SemiBold"/>
                  <a:cs typeface="Fira Sans Extra Condensed SemiBold"/>
                  <a:sym typeface="Fira Sans Extra Condensed SemiBold"/>
                </a:rPr>
                <a:t>plikasi tunggal yang terintegrasi dengan</a:t>
              </a:r>
              <a:r>
                <a:rPr lang="id-ID" dirty="0">
                  <a:solidFill>
                    <a:schemeClr val="tx1"/>
                  </a:solidFill>
                  <a:latin typeface="Fira Sans Extra Condensed SemiBold"/>
                  <a:ea typeface="Fira Sans Extra Condensed SemiBold"/>
                  <a:cs typeface="Fira Sans Extra Condensed SemiBold"/>
                  <a:sym typeface="Fira Sans Extra Condensed SemiBold"/>
                </a:rPr>
                <a:t> </a:t>
              </a:r>
              <a:r>
                <a:rPr lang="sv-SE" dirty="0">
                  <a:solidFill>
                    <a:schemeClr val="tx1"/>
                  </a:solidFill>
                  <a:latin typeface="Fira Sans Extra Condensed SemiBold"/>
                  <a:ea typeface="Fira Sans Extra Condensed SemiBold"/>
                  <a:cs typeface="Fira Sans Extra Condensed SemiBold"/>
                  <a:sym typeface="Fira Sans Extra Condensed SemiBold"/>
                </a:rPr>
                <a:t>aplikasi</a:t>
              </a:r>
              <a:r>
                <a:rPr lang="id-ID" dirty="0">
                  <a:solidFill>
                    <a:schemeClr val="tx1"/>
                  </a:solidFill>
                  <a:latin typeface="Fira Sans Extra Condensed SemiBold"/>
                  <a:ea typeface="Fira Sans Extra Condensed SemiBold"/>
                  <a:cs typeface="Fira Sans Extra Condensed SemiBold"/>
                  <a:sym typeface="Fira Sans Extra Condensed SemiBold"/>
                </a:rPr>
                <a:t> dinas</a:t>
              </a:r>
              <a:r>
                <a:rPr lang="sv-SE" dirty="0">
                  <a:solidFill>
                    <a:schemeClr val="tx1"/>
                  </a:solidFill>
                  <a:latin typeface="Fira Sans Extra Condensed SemiBold"/>
                  <a:ea typeface="Fira Sans Extra Condensed SemiBold"/>
                  <a:cs typeface="Fira Sans Extra Condensed SemiBold"/>
                  <a:sym typeface="Fira Sans Extra Condensed SemiBold"/>
                </a:rPr>
                <a:t> lainnya secara otomatis, seperti SIPLah (Sistem Informasi Pengadaan Sekolah) dan DAPODIK.</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cxnSp>
        <p:nvCxnSpPr>
          <p:cNvPr id="22" name="Google Shape;210;p17">
            <a:extLst>
              <a:ext uri="{FF2B5EF4-FFF2-40B4-BE49-F238E27FC236}">
                <a16:creationId xmlns:a16="http://schemas.microsoft.com/office/drawing/2014/main" id="{6855A0AC-C58D-A5D6-09EA-F7049145AF9C}"/>
              </a:ext>
            </a:extLst>
          </p:cNvPr>
          <p:cNvCxnSpPr>
            <a:cxnSpLocks/>
          </p:cNvCxnSpPr>
          <p:nvPr/>
        </p:nvCxnSpPr>
        <p:spPr>
          <a:xfrm rot="10800000">
            <a:off x="5320943" y="879120"/>
            <a:ext cx="1311663" cy="295500"/>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25" name="Grup 24">
            <a:extLst>
              <a:ext uri="{FF2B5EF4-FFF2-40B4-BE49-F238E27FC236}">
                <a16:creationId xmlns:a16="http://schemas.microsoft.com/office/drawing/2014/main" id="{0A4A6F6E-488F-1545-52CC-72E93E683C5C}"/>
              </a:ext>
            </a:extLst>
          </p:cNvPr>
          <p:cNvGrpSpPr/>
          <p:nvPr/>
        </p:nvGrpSpPr>
        <p:grpSpPr>
          <a:xfrm>
            <a:off x="51683" y="57995"/>
            <a:ext cx="2678768" cy="775859"/>
            <a:chOff x="2960921" y="150650"/>
            <a:chExt cx="3118681" cy="832200"/>
          </a:xfrm>
        </p:grpSpPr>
        <p:sp>
          <p:nvSpPr>
            <p:cNvPr id="26" name="Google Shape;90;p16">
              <a:extLst>
                <a:ext uri="{FF2B5EF4-FFF2-40B4-BE49-F238E27FC236}">
                  <a16:creationId xmlns:a16="http://schemas.microsoft.com/office/drawing/2014/main" id="{8517438F-F47D-B02D-9A87-DF0387774075}"/>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p16">
              <a:extLst>
                <a:ext uri="{FF2B5EF4-FFF2-40B4-BE49-F238E27FC236}">
                  <a16:creationId xmlns:a16="http://schemas.microsoft.com/office/drawing/2014/main" id="{56108F3A-64B0-3C86-EA1B-60D91DD13045}"/>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TEMPAT ADMINISTRASI</a:t>
              </a:r>
            </a:p>
          </p:txBody>
        </p:sp>
      </p:grpSp>
      <p:grpSp>
        <p:nvGrpSpPr>
          <p:cNvPr id="29" name="Grup 28">
            <a:extLst>
              <a:ext uri="{FF2B5EF4-FFF2-40B4-BE49-F238E27FC236}">
                <a16:creationId xmlns:a16="http://schemas.microsoft.com/office/drawing/2014/main" id="{CE69B455-A1C6-C902-5B0F-887EDB0622A3}"/>
              </a:ext>
            </a:extLst>
          </p:cNvPr>
          <p:cNvGrpSpPr/>
          <p:nvPr/>
        </p:nvGrpSpPr>
        <p:grpSpPr>
          <a:xfrm flipV="1">
            <a:off x="3351123" y="1772470"/>
            <a:ext cx="2318299" cy="961664"/>
            <a:chOff x="5564022" y="2421514"/>
            <a:chExt cx="2108399" cy="498900"/>
          </a:xfrm>
        </p:grpSpPr>
        <p:cxnSp>
          <p:nvCxnSpPr>
            <p:cNvPr id="650" name="Google Shape;188;p17">
              <a:extLst>
                <a:ext uri="{FF2B5EF4-FFF2-40B4-BE49-F238E27FC236}">
                  <a16:creationId xmlns:a16="http://schemas.microsoft.com/office/drawing/2014/main" id="{373C6DBC-65F2-DDB0-61C1-11F459F4D416}"/>
                </a:ext>
              </a:extLst>
            </p:cNvPr>
            <p:cNvCxnSpPr>
              <a:cxnSpLocks/>
              <a:stCxn id="677" idx="2"/>
            </p:cNvCxnSpPr>
            <p:nvPr/>
          </p:nvCxnSpPr>
          <p:spPr>
            <a:xfrm rot="5400000">
              <a:off x="5840772" y="2144764"/>
              <a:ext cx="498900" cy="1052400"/>
            </a:xfrm>
            <a:prstGeom prst="bentConnector3">
              <a:avLst>
                <a:gd name="adj1" fmla="val 50012"/>
              </a:avLst>
            </a:prstGeom>
            <a:noFill/>
            <a:ln w="19050" cap="flat" cmpd="sng">
              <a:solidFill>
                <a:schemeClr val="dk1"/>
              </a:solidFill>
              <a:prstDash val="solid"/>
              <a:round/>
              <a:headEnd type="none" w="med" len="med"/>
              <a:tailEnd type="oval" w="med" len="med"/>
            </a:ln>
          </p:spPr>
        </p:cxnSp>
        <p:cxnSp>
          <p:nvCxnSpPr>
            <p:cNvPr id="651" name="Google Shape;191;p17">
              <a:extLst>
                <a:ext uri="{FF2B5EF4-FFF2-40B4-BE49-F238E27FC236}">
                  <a16:creationId xmlns:a16="http://schemas.microsoft.com/office/drawing/2014/main" id="{6462E3CA-143E-AB33-D6F7-BD2F9845329A}"/>
                </a:ext>
              </a:extLst>
            </p:cNvPr>
            <p:cNvCxnSpPr>
              <a:cxnSpLocks/>
              <a:stCxn id="677" idx="2"/>
            </p:cNvCxnSpPr>
            <p:nvPr/>
          </p:nvCxnSpPr>
          <p:spPr>
            <a:xfrm rot="16200000" flipH="1">
              <a:off x="6894972" y="2142964"/>
              <a:ext cx="498900" cy="1056000"/>
            </a:xfrm>
            <a:prstGeom prst="bentConnector3">
              <a:avLst>
                <a:gd name="adj1" fmla="val 50012"/>
              </a:avLst>
            </a:prstGeom>
            <a:noFill/>
            <a:ln w="19050" cap="flat" cmpd="sng">
              <a:solidFill>
                <a:schemeClr val="dk1"/>
              </a:solidFill>
              <a:prstDash val="solid"/>
              <a:round/>
              <a:headEnd type="none" w="med" len="med"/>
              <a:tailEnd type="oval" w="med" len="med"/>
            </a:ln>
          </p:spPr>
        </p:cxnSp>
      </p:grpSp>
      <p:sp>
        <p:nvSpPr>
          <p:cNvPr id="30" name="Google Shape;192;p17">
            <a:extLst>
              <a:ext uri="{FF2B5EF4-FFF2-40B4-BE49-F238E27FC236}">
                <a16:creationId xmlns:a16="http://schemas.microsoft.com/office/drawing/2014/main" id="{DDE0286C-34D3-E3AE-49E1-B960D8C24F79}"/>
              </a:ext>
            </a:extLst>
          </p:cNvPr>
          <p:cNvSpPr txBox="1"/>
          <p:nvPr/>
        </p:nvSpPr>
        <p:spPr>
          <a:xfrm>
            <a:off x="2982105" y="2734134"/>
            <a:ext cx="3095014" cy="2055952"/>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0" tIns="0" rIns="0" bIns="0" numCol="2" anchor="ctr" anchorCtr="0">
            <a:noAutofit/>
          </a:bodyPr>
          <a:lstStyle/>
          <a:p>
            <a:pPr marL="228600" lvl="0" indent="-228600" algn="just" rtl="0">
              <a:spcBef>
                <a:spcPts val="0"/>
              </a:spcBef>
              <a:spcAft>
                <a:spcPts val="0"/>
              </a:spcAft>
              <a:buAutoNum type="arabicPeriod"/>
            </a:pPr>
            <a:endParaRPr lang="id-ID" sz="1200" dirty="0">
              <a:solidFill>
                <a:schemeClr val="tx1"/>
              </a:solidFill>
              <a:latin typeface="Fira Sans Extra Condensed SemiBold"/>
              <a:ea typeface="Fira Sans Extra Condensed SemiBold"/>
              <a:cs typeface="Fira Sans Extra Condensed SemiBold"/>
              <a:sym typeface="Fira Sans Extra Condensed SemiBold"/>
            </a:endParaRPr>
          </a:p>
        </p:txBody>
      </p:sp>
      <p:cxnSp>
        <p:nvCxnSpPr>
          <p:cNvPr id="31" name="Google Shape;125;p16">
            <a:extLst>
              <a:ext uri="{FF2B5EF4-FFF2-40B4-BE49-F238E27FC236}">
                <a16:creationId xmlns:a16="http://schemas.microsoft.com/office/drawing/2014/main" id="{9E2B7BC9-DE65-004B-B11A-9E9E061F8101}"/>
              </a:ext>
            </a:extLst>
          </p:cNvPr>
          <p:cNvCxnSpPr>
            <a:cxnSpLocks/>
            <a:stCxn id="682" idx="0"/>
          </p:cNvCxnSpPr>
          <p:nvPr/>
        </p:nvCxnSpPr>
        <p:spPr>
          <a:xfrm flipV="1">
            <a:off x="1433098" y="2384274"/>
            <a:ext cx="959978" cy="408757"/>
          </a:xfrm>
          <a:prstGeom prst="straightConnector1">
            <a:avLst/>
          </a:prstGeom>
          <a:noFill/>
          <a:ln w="19050" cap="flat" cmpd="sng">
            <a:solidFill>
              <a:schemeClr val="dk1"/>
            </a:solidFill>
            <a:prstDash val="solid"/>
            <a:round/>
            <a:headEnd type="oval" w="med" len="med"/>
            <a:tailEnd type="none" w="med" len="med"/>
          </a:ln>
        </p:spPr>
      </p:cxnSp>
      <p:grpSp>
        <p:nvGrpSpPr>
          <p:cNvPr id="40" name="Grup 39">
            <a:extLst>
              <a:ext uri="{FF2B5EF4-FFF2-40B4-BE49-F238E27FC236}">
                <a16:creationId xmlns:a16="http://schemas.microsoft.com/office/drawing/2014/main" id="{D46FDE6E-88BF-2E80-CA2C-179F51152AAA}"/>
              </a:ext>
            </a:extLst>
          </p:cNvPr>
          <p:cNvGrpSpPr/>
          <p:nvPr/>
        </p:nvGrpSpPr>
        <p:grpSpPr>
          <a:xfrm>
            <a:off x="6277806" y="2789722"/>
            <a:ext cx="2866194" cy="2139880"/>
            <a:chOff x="6682428" y="2789722"/>
            <a:chExt cx="1902000" cy="384000"/>
          </a:xfrm>
        </p:grpSpPr>
        <p:sp>
          <p:nvSpPr>
            <p:cNvPr id="717" name="Google Shape;230;p17">
              <a:extLst>
                <a:ext uri="{FF2B5EF4-FFF2-40B4-BE49-F238E27FC236}">
                  <a16:creationId xmlns:a16="http://schemas.microsoft.com/office/drawing/2014/main" id="{86166651-BF25-D6F7-812E-053007385EDB}"/>
                </a:ext>
              </a:extLst>
            </p:cNvPr>
            <p:cNvSpPr/>
            <p:nvPr/>
          </p:nvSpPr>
          <p:spPr>
            <a:xfrm>
              <a:off x="6682428" y="2789722"/>
              <a:ext cx="1902000" cy="384000"/>
            </a:xfrm>
            <a:prstGeom prst="roundRect">
              <a:avLst>
                <a:gd name="adj" fmla="val 50000"/>
              </a:avLst>
            </a:prstGeom>
            <a:gradFill>
              <a:gsLst>
                <a:gs pos="0">
                  <a:schemeClr val="l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7" name="Google Shape;192;p17">
              <a:extLst>
                <a:ext uri="{FF2B5EF4-FFF2-40B4-BE49-F238E27FC236}">
                  <a16:creationId xmlns:a16="http://schemas.microsoft.com/office/drawing/2014/main" id="{DA3148B7-4FD0-A7F7-B1A6-F936BE611AEB}"/>
                </a:ext>
              </a:extLst>
            </p:cNvPr>
            <p:cNvSpPr txBox="1"/>
            <p:nvPr/>
          </p:nvSpPr>
          <p:spPr>
            <a:xfrm>
              <a:off x="6717378" y="2823234"/>
              <a:ext cx="1835700" cy="3254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Aplikasi tunggal untuk Dinas Pendidikan dalam pengelolaan dana. MARKAS terintegrasi dengan SIPD (Sistem Informasi Pembangunan Daerah).</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cxnSp>
        <p:nvCxnSpPr>
          <p:cNvPr id="35" name="Google Shape;125;p16">
            <a:extLst>
              <a:ext uri="{FF2B5EF4-FFF2-40B4-BE49-F238E27FC236}">
                <a16:creationId xmlns:a16="http://schemas.microsoft.com/office/drawing/2014/main" id="{54827FB8-AE5F-8C9D-C068-C65E7D99C9EC}"/>
              </a:ext>
            </a:extLst>
          </p:cNvPr>
          <p:cNvCxnSpPr>
            <a:cxnSpLocks/>
            <a:stCxn id="717" idx="0"/>
          </p:cNvCxnSpPr>
          <p:nvPr/>
        </p:nvCxnSpPr>
        <p:spPr>
          <a:xfrm flipH="1" flipV="1">
            <a:off x="7116809" y="2281840"/>
            <a:ext cx="594094" cy="507882"/>
          </a:xfrm>
          <a:prstGeom prst="straightConnector1">
            <a:avLst/>
          </a:prstGeom>
          <a:noFill/>
          <a:ln w="19050" cap="flat" cmpd="sng">
            <a:solidFill>
              <a:schemeClr val="dk1"/>
            </a:solidFill>
            <a:prstDash val="solid"/>
            <a:round/>
            <a:headEnd type="oval" w="med" len="med"/>
            <a:tailEnd type="none" w="med" len="med"/>
          </a:ln>
        </p:spPr>
      </p:cxnSp>
      <p:sp>
        <p:nvSpPr>
          <p:cNvPr id="43" name="Google Shape;189;p17">
            <a:extLst>
              <a:ext uri="{FF2B5EF4-FFF2-40B4-BE49-F238E27FC236}">
                <a16:creationId xmlns:a16="http://schemas.microsoft.com/office/drawing/2014/main" id="{4C05A23B-013F-AA43-46B6-A5FFB6824948}"/>
              </a:ext>
            </a:extLst>
          </p:cNvPr>
          <p:cNvSpPr txBox="1"/>
          <p:nvPr/>
        </p:nvSpPr>
        <p:spPr>
          <a:xfrm>
            <a:off x="3587358" y="1902393"/>
            <a:ext cx="1835700" cy="43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100" dirty="0">
                <a:solidFill>
                  <a:schemeClr val="tx1"/>
                </a:solidFill>
                <a:latin typeface="Roboto"/>
                <a:ea typeface="Roboto"/>
                <a:cs typeface="Roboto"/>
                <a:sym typeface="Roboto"/>
              </a:rPr>
              <a:t>Perbedaan</a:t>
            </a:r>
            <a:endParaRPr sz="1100" dirty="0">
              <a:solidFill>
                <a:schemeClr val="tx1"/>
              </a:solidFill>
              <a:latin typeface="Roboto"/>
              <a:ea typeface="Roboto"/>
              <a:cs typeface="Roboto"/>
              <a:sym typeface="Roboto"/>
            </a:endParaRPr>
          </a:p>
        </p:txBody>
      </p:sp>
      <p:cxnSp>
        <p:nvCxnSpPr>
          <p:cNvPr id="44" name="Google Shape;125;p16">
            <a:extLst>
              <a:ext uri="{FF2B5EF4-FFF2-40B4-BE49-F238E27FC236}">
                <a16:creationId xmlns:a16="http://schemas.microsoft.com/office/drawing/2014/main" id="{5CC53CD5-849A-7EB1-4E45-2CF8D91B35A4}"/>
              </a:ext>
            </a:extLst>
          </p:cNvPr>
          <p:cNvCxnSpPr>
            <a:cxnSpLocks/>
          </p:cNvCxnSpPr>
          <p:nvPr/>
        </p:nvCxnSpPr>
        <p:spPr>
          <a:xfrm flipH="1">
            <a:off x="2783872" y="3870054"/>
            <a:ext cx="200687" cy="0"/>
          </a:xfrm>
          <a:prstGeom prst="straightConnector1">
            <a:avLst/>
          </a:prstGeom>
          <a:noFill/>
          <a:ln w="19050" cap="flat" cmpd="sng">
            <a:solidFill>
              <a:schemeClr val="dk1"/>
            </a:solidFill>
            <a:prstDash val="solid"/>
            <a:round/>
            <a:headEnd type="oval" w="med" len="med"/>
            <a:tailEnd type="none" w="med" len="med"/>
          </a:ln>
        </p:spPr>
      </p:cxnSp>
      <p:cxnSp>
        <p:nvCxnSpPr>
          <p:cNvPr id="48" name="Google Shape;125;p16">
            <a:extLst>
              <a:ext uri="{FF2B5EF4-FFF2-40B4-BE49-F238E27FC236}">
                <a16:creationId xmlns:a16="http://schemas.microsoft.com/office/drawing/2014/main" id="{75727274-D4E4-BB81-2B15-BB54DF90D794}"/>
              </a:ext>
            </a:extLst>
          </p:cNvPr>
          <p:cNvCxnSpPr>
            <a:cxnSpLocks/>
          </p:cNvCxnSpPr>
          <p:nvPr/>
        </p:nvCxnSpPr>
        <p:spPr>
          <a:xfrm>
            <a:off x="6084060" y="3812062"/>
            <a:ext cx="200687" cy="0"/>
          </a:xfrm>
          <a:prstGeom prst="straightConnector1">
            <a:avLst/>
          </a:prstGeom>
          <a:noFill/>
          <a:ln w="19050" cap="flat" cmpd="sng">
            <a:solidFill>
              <a:schemeClr val="dk1"/>
            </a:solidFill>
            <a:prstDash val="solid"/>
            <a:round/>
            <a:headEnd type="oval" w="med" len="med"/>
            <a:tailEnd type="none" w="med" len="med"/>
          </a:ln>
        </p:spPr>
      </p:cxnSp>
      <p:sp>
        <p:nvSpPr>
          <p:cNvPr id="49" name="Google Shape;189;p17">
            <a:extLst>
              <a:ext uri="{FF2B5EF4-FFF2-40B4-BE49-F238E27FC236}">
                <a16:creationId xmlns:a16="http://schemas.microsoft.com/office/drawing/2014/main" id="{00AA4562-C65C-57E6-12AC-DA11B7998387}"/>
              </a:ext>
            </a:extLst>
          </p:cNvPr>
          <p:cNvSpPr txBox="1"/>
          <p:nvPr/>
        </p:nvSpPr>
        <p:spPr>
          <a:xfrm>
            <a:off x="3034262" y="2758408"/>
            <a:ext cx="1491366" cy="2055945"/>
          </a:xfrm>
          <a:prstGeom prst="rect">
            <a:avLst/>
          </a:prstGeom>
          <a:noFill/>
          <a:ln>
            <a:noFill/>
          </a:ln>
        </p:spPr>
        <p:txBody>
          <a:bodyPr spcFirstLastPara="1" wrap="square" lIns="0" tIns="0" rIns="0" bIns="0" anchor="ctr" anchorCtr="0">
            <a:noAutofit/>
          </a:bodyPr>
          <a:lstStyle/>
          <a:p>
            <a:pPr marL="0" marR="0" indent="0" algn="just" rtl="0">
              <a:spcBef>
                <a:spcPts val="0"/>
              </a:spcBef>
              <a:spcAft>
                <a:spcPts val="0"/>
              </a:spcAft>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ARKAS:</a:t>
            </a:r>
          </a:p>
          <a:p>
            <a:pPr marL="0" marR="0" indent="0" algn="just" rtl="0">
              <a:spcBef>
                <a:spcPts val="0"/>
              </a:spcBef>
              <a:spcAft>
                <a:spcPts val="0"/>
              </a:spcAft>
            </a:pPr>
            <a:endParaRPr lang="id-ID" sz="1100" dirty="0">
              <a:effectLst/>
            </a:endParaRPr>
          </a:p>
          <a:p>
            <a:pPr marL="228600" marR="0" indent="-228600" rtl="0">
              <a:spcBef>
                <a:spcPts val="0"/>
              </a:spcBef>
              <a:spcAft>
                <a:spcPts val="0"/>
              </a:spcAft>
              <a:buFont typeface="Arial" panose="020B0604020202020204" pitchFamily="34" charset="0"/>
              <a:buChar char="•"/>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Dikelola oleh satuan pendidikan.</a:t>
            </a:r>
          </a:p>
          <a:p>
            <a:pPr marL="228600" marR="0" indent="-228600" rtl="0">
              <a:spcBef>
                <a:spcPts val="0"/>
              </a:spcBef>
              <a:spcAft>
                <a:spcPts val="0"/>
              </a:spcAft>
              <a:buFont typeface="Arial" panose="020B0604020202020204" pitchFamily="34" charset="0"/>
              <a:buChar char="•"/>
            </a:pPr>
            <a:endPar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endParaRPr>
          </a:p>
          <a:p>
            <a:pPr marL="228600" marR="0" indent="-228600" rtl="0">
              <a:spcBef>
                <a:spcPts val="0"/>
              </a:spcBef>
              <a:spcAft>
                <a:spcPts val="0"/>
              </a:spcAft>
              <a:buFont typeface="Arial" panose="020B0604020202020204" pitchFamily="34" charset="0"/>
              <a:buChar char="•"/>
            </a:pPr>
            <a:endPar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endParaRPr>
          </a:p>
          <a:p>
            <a:pPr marL="228600" marR="0" indent="-228600" rtl="0">
              <a:spcBef>
                <a:spcPts val="0"/>
              </a:spcBef>
              <a:spcAft>
                <a:spcPts val="0"/>
              </a:spcAft>
              <a:buFont typeface="Arial" panose="020B0604020202020204" pitchFamily="34" charset="0"/>
              <a:buChar char="•"/>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Terintegrasi dengan </a:t>
            </a:r>
            <a:r>
              <a:rPr lang="id-ID" sz="1200" b="0" i="0" dirty="0" err="1">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SIPLah</a:t>
            </a: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a:t>
            </a:r>
            <a:endParaRPr lang="id-ID" sz="1100" dirty="0">
              <a:effectLst/>
            </a:endParaRPr>
          </a:p>
        </p:txBody>
      </p:sp>
      <p:sp>
        <p:nvSpPr>
          <p:cNvPr id="51" name="Google Shape;189;p17">
            <a:extLst>
              <a:ext uri="{FF2B5EF4-FFF2-40B4-BE49-F238E27FC236}">
                <a16:creationId xmlns:a16="http://schemas.microsoft.com/office/drawing/2014/main" id="{90194DC6-104D-61EB-94C4-774091049C77}"/>
              </a:ext>
            </a:extLst>
          </p:cNvPr>
          <p:cNvSpPr txBox="1"/>
          <p:nvPr/>
        </p:nvSpPr>
        <p:spPr>
          <a:xfrm>
            <a:off x="4563908" y="2730079"/>
            <a:ext cx="1491366" cy="2055945"/>
          </a:xfrm>
          <a:prstGeom prst="rect">
            <a:avLst/>
          </a:prstGeom>
          <a:noFill/>
          <a:ln>
            <a:noFill/>
          </a:ln>
        </p:spPr>
        <p:txBody>
          <a:bodyPr spcFirstLastPara="1" wrap="square" lIns="0" tIns="0" rIns="0" bIns="0" anchor="ctr" anchorCtr="0">
            <a:noAutofit/>
          </a:bodyPr>
          <a:lstStyle/>
          <a:p>
            <a:pPr marL="0" marR="0" indent="0" algn="just" rtl="0">
              <a:spcBef>
                <a:spcPts val="0"/>
              </a:spcBef>
              <a:spcAft>
                <a:spcPts val="0"/>
              </a:spcAft>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MARKAS:</a:t>
            </a:r>
          </a:p>
          <a:p>
            <a:pPr marL="0" marR="0" indent="0" algn="just" rtl="0">
              <a:spcBef>
                <a:spcPts val="0"/>
              </a:spcBef>
              <a:spcAft>
                <a:spcPts val="0"/>
              </a:spcAft>
            </a:pPr>
            <a:endParaRPr lang="id-ID" sz="1100" dirty="0">
              <a:effectLst/>
            </a:endParaRPr>
          </a:p>
          <a:p>
            <a:pPr marL="228600" marR="0" indent="-228600" rtl="0">
              <a:spcBef>
                <a:spcPts val="0"/>
              </a:spcBef>
              <a:spcAft>
                <a:spcPts val="0"/>
              </a:spcAft>
              <a:buFont typeface="Arial" panose="020B0604020202020204" pitchFamily="34" charset="0"/>
              <a:buChar char="•"/>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Dikelola oleh </a:t>
            </a:r>
            <a:r>
              <a:rPr lang="id-ID" sz="1200" dirty="0">
                <a:solidFill>
                  <a:srgbClr val="29295F"/>
                </a:solidFill>
                <a:latin typeface="Fira Sans Extra Condensed SemiBold" panose="020B0604020202020204" charset="0"/>
                <a:ea typeface="Fira Sans Extra Condensed SemiBold" panose="020B0604020202020204" charset="0"/>
                <a:cs typeface="Fira Sans Extra Condensed SemiBold" panose="020B0604020202020204" charset="0"/>
              </a:rPr>
              <a:t>dinas</a:t>
            </a: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 pendidikan dan pemerintah daerah.</a:t>
            </a:r>
          </a:p>
          <a:p>
            <a:pPr marL="228600" marR="0" indent="-228600" rtl="0">
              <a:spcBef>
                <a:spcPts val="0"/>
              </a:spcBef>
              <a:spcAft>
                <a:spcPts val="0"/>
              </a:spcAft>
              <a:buFont typeface="Arial" panose="020B0604020202020204" pitchFamily="34" charset="0"/>
              <a:buChar char="•"/>
            </a:pPr>
            <a:endPar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endParaRPr>
          </a:p>
          <a:p>
            <a:pPr marL="228600" marR="0" indent="-228600" rtl="0">
              <a:spcBef>
                <a:spcPts val="0"/>
              </a:spcBef>
              <a:spcAft>
                <a:spcPts val="0"/>
              </a:spcAft>
              <a:buFont typeface="Arial" panose="020B0604020202020204" pitchFamily="34" charset="0"/>
              <a:buChar char="•"/>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Terintegrasi dengan SIPD.</a:t>
            </a:r>
            <a:endParaRPr lang="id-ID" sz="1100" dirty="0">
              <a:effectLst/>
            </a:endParaRPr>
          </a:p>
        </p:txBody>
      </p:sp>
      <p:sp>
        <p:nvSpPr>
          <p:cNvPr id="2" name="Google Shape;90;p16">
            <a:extLst>
              <a:ext uri="{FF2B5EF4-FFF2-40B4-BE49-F238E27FC236}">
                <a16:creationId xmlns:a16="http://schemas.microsoft.com/office/drawing/2014/main" id="{4696AB2D-13D6-C89A-12C6-9AB531976118}"/>
              </a:ext>
            </a:extLst>
          </p:cNvPr>
          <p:cNvSpPr/>
          <p:nvPr/>
        </p:nvSpPr>
        <p:spPr>
          <a:xfrm>
            <a:off x="5698571" y="5353"/>
            <a:ext cx="3400805"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Buku Saku Merdeka Belajar hal 13 – 17</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rainstorming Mind Maps by Slidesgo">
  <a:themeElements>
    <a:clrScheme name="Simple Light">
      <a:dk1>
        <a:srgbClr val="29295F"/>
      </a:dk1>
      <a:lt1>
        <a:srgbClr val="FFF3D8"/>
      </a:lt1>
      <a:dk2>
        <a:srgbClr val="FFDBD7"/>
      </a:dk2>
      <a:lt2>
        <a:srgbClr val="FFB8B1"/>
      </a:lt2>
      <a:accent1>
        <a:srgbClr val="EAD6F2"/>
      </a:accent1>
      <a:accent2>
        <a:srgbClr val="CCABDA"/>
      </a:accent2>
      <a:accent3>
        <a:srgbClr val="FFDD95"/>
      </a:accent3>
      <a:accent4>
        <a:srgbClr val="D0E6A5"/>
      </a:accent4>
      <a:accent5>
        <a:srgbClr val="A7DED1"/>
      </a:accent5>
      <a:accent6>
        <a:srgbClr val="E0E8CF"/>
      </a:accent6>
      <a:hlink>
        <a:srgbClr val="2929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2773</TotalTime>
  <Words>683</Words>
  <Application>Microsoft Office PowerPoint</Application>
  <PresentationFormat>Peragaan Layar (16:9)</PresentationFormat>
  <Paragraphs>131</Paragraphs>
  <Slides>12</Slides>
  <Notes>12</Notes>
  <HiddenSlides>0</HiddenSlides>
  <MMClips>0</MMClips>
  <ScaleCrop>false</ScaleCrop>
  <HeadingPairs>
    <vt:vector size="6" baseType="variant">
      <vt:variant>
        <vt:lpstr>Font Dipakai</vt:lpstr>
      </vt:variant>
      <vt:variant>
        <vt:i4>11</vt:i4>
      </vt:variant>
      <vt:variant>
        <vt:lpstr>Tema</vt:lpstr>
      </vt:variant>
      <vt:variant>
        <vt:i4>1</vt:i4>
      </vt:variant>
      <vt:variant>
        <vt:lpstr>Judul Slide</vt:lpstr>
      </vt:variant>
      <vt:variant>
        <vt:i4>12</vt:i4>
      </vt:variant>
    </vt:vector>
  </HeadingPairs>
  <TitlesOfParts>
    <vt:vector size="24" baseType="lpstr">
      <vt:lpstr>Chelsea Market</vt:lpstr>
      <vt:lpstr>Prompt</vt:lpstr>
      <vt:lpstr>Kanit</vt:lpstr>
      <vt:lpstr>DM Sans</vt:lpstr>
      <vt:lpstr>Arial</vt:lpstr>
      <vt:lpstr>Anaheim</vt:lpstr>
      <vt:lpstr>Fira Sans Extra Condensed SemiBold</vt:lpstr>
      <vt:lpstr>Nunito</vt:lpstr>
      <vt:lpstr>Roboto</vt:lpstr>
      <vt:lpstr>Pridi</vt:lpstr>
      <vt:lpstr>Times New Roman</vt:lpstr>
      <vt:lpstr>Brainstorming Mind Maps by Slidesgo</vt:lpstr>
      <vt:lpstr>Akselerasi dan Peningkatan Pendanaan PAUD dan Pendidikan Kesetaraan</vt:lpstr>
      <vt:lpstr>KELOMPOK 16</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Akselerasi dan Peningkatan Pendanaan PAUD dan Pendidikan Kesetaraan</dc:title>
  <dc:creator>Riski Ferdiansyah</dc:creator>
  <cp:lastModifiedBy>Riski Ferdiansyah</cp:lastModifiedBy>
  <cp:revision>50</cp:revision>
  <dcterms:modified xsi:type="dcterms:W3CDTF">2023-10-07T14:32:23Z</dcterms:modified>
</cp:coreProperties>
</file>