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9a78fd1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9a78fd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9a78fd1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9a78fd1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95f37e0b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95f37e0b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95f37e0ba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95f37e0ba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95f37e0b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95f37e0b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99e86885e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99e86885e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9a78fd0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9a78fd0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99e86885e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99e86885e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9a78fd06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9a78fd06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9a78fd06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9a78fd06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Fintech Idea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083950" y="3924925"/>
            <a:ext cx="34707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312">
                <a:latin typeface="Arial"/>
                <a:ea typeface="Arial"/>
                <a:cs typeface="Arial"/>
                <a:sym typeface="Arial"/>
              </a:rPr>
              <a:t>By- Team </a:t>
            </a:r>
            <a:endParaRPr sz="131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312">
                <a:latin typeface="Arial"/>
                <a:ea typeface="Arial"/>
                <a:cs typeface="Arial"/>
                <a:sym typeface="Arial"/>
              </a:rPr>
              <a:t>	</a:t>
            </a:r>
            <a:endParaRPr sz="131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312">
                <a:latin typeface="Arial"/>
                <a:ea typeface="Arial"/>
                <a:cs typeface="Arial"/>
                <a:sym typeface="Arial"/>
              </a:rPr>
              <a:t>(Rumit Maiti and Pratistha Sinha)</a:t>
            </a:r>
            <a:endParaRPr sz="1312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596425" y="6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2540">
                <a:latin typeface="Arial"/>
                <a:ea typeface="Arial"/>
                <a:cs typeface="Arial"/>
                <a:sym typeface="Arial"/>
              </a:rPr>
              <a:t>Transaction</a:t>
            </a:r>
            <a:endParaRPr i="1" sz="25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1407800"/>
            <a:ext cx="76887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Represents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transaction details in a tabular format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List shows where money is spent in a particular month and what amount is earned or spent.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Clr>
                <a:srgbClr val="3C4D6F"/>
              </a:buClr>
              <a:buSzPct val="100000"/>
              <a:buFont typeface="Arial"/>
              <a:buChar char="●"/>
            </a:pPr>
            <a:r>
              <a:rPr lang="en" sz="1500">
                <a:solidFill>
                  <a:srgbClr val="3C4D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monthly breakdown of these predicted figures is useful as it provides an easy visual reference for anyone wishing to ensure that their income will exceed their expenses every month</a:t>
            </a:r>
            <a:endParaRPr sz="1500">
              <a:solidFill>
                <a:srgbClr val="3C4D6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4D6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Clr>
                <a:srgbClr val="3C4D6F"/>
              </a:buClr>
              <a:buSzPct val="100000"/>
              <a:buFont typeface="Arial"/>
              <a:buChar char="●"/>
            </a:pPr>
            <a:r>
              <a:rPr lang="en" sz="1500">
                <a:solidFill>
                  <a:srgbClr val="3C4D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Layout contains:</a:t>
            </a:r>
            <a:endParaRPr sz="1500">
              <a:solidFill>
                <a:srgbClr val="3C4D6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3C4D6F"/>
              </a:buClr>
              <a:buSzPct val="100000"/>
              <a:buFont typeface="Arial"/>
              <a:buAutoNum type="arabicPeriod"/>
            </a:pPr>
            <a:r>
              <a:rPr lang="en" sz="1500">
                <a:solidFill>
                  <a:srgbClr val="3C4D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income-displayed in green</a:t>
            </a:r>
            <a:endParaRPr sz="1500">
              <a:solidFill>
                <a:srgbClr val="3C4D6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3C4D6F"/>
              </a:buClr>
              <a:buSzPct val="100000"/>
              <a:buFont typeface="Arial"/>
              <a:buAutoNum type="arabicPeriod"/>
            </a:pPr>
            <a:r>
              <a:rPr lang="en" sz="1500">
                <a:solidFill>
                  <a:srgbClr val="3C4D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expenditure-distinguished in red</a:t>
            </a:r>
            <a:endParaRPr sz="1500">
              <a:solidFill>
                <a:srgbClr val="3C4D6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6863" lvl="0" marL="457200" rtl="0" algn="l">
              <a:spcBef>
                <a:spcPts val="0"/>
              </a:spcBef>
              <a:spcAft>
                <a:spcPts val="0"/>
              </a:spcAft>
              <a:buClr>
                <a:srgbClr val="3C4D6F"/>
              </a:buClr>
              <a:buSzPct val="96666"/>
              <a:buFont typeface="Arial"/>
              <a:buAutoNum type="arabicPeriod"/>
            </a:pPr>
            <a:r>
              <a:rPr lang="en" sz="1500">
                <a:solidFill>
                  <a:srgbClr val="3C4D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 expenditure-allows user to add new expense by entering amount, date and selecting category</a:t>
            </a:r>
            <a:r>
              <a:rPr lang="en" sz="1450">
                <a:solidFill>
                  <a:srgbClr val="3C4D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</a:t>
            </a:r>
            <a:endParaRPr sz="1450">
              <a:solidFill>
                <a:srgbClr val="3C4D6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587025"/>
            <a:ext cx="76887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rial"/>
                <a:ea typeface="Arial"/>
                <a:cs typeface="Arial"/>
                <a:sym typeface="Arial"/>
              </a:rPr>
              <a:t>Conclusion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87975" y="1341350"/>
            <a:ext cx="7688700" cy="29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3C4D6F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3C4D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“Expense Analysis Chart” supplies a detailed breakdown of the user’s expenses by category</a:t>
            </a:r>
            <a:endParaRPr sz="1450">
              <a:solidFill>
                <a:srgbClr val="3C4D6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C4D6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spcBef>
                <a:spcPts val="1200"/>
              </a:spcBef>
              <a:spcAft>
                <a:spcPts val="0"/>
              </a:spcAft>
              <a:buClr>
                <a:srgbClr val="3C4D6F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3C4D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data is invaluable for any individual—or business—who needs a quick and easy visual reference for evaluating their expenses.</a:t>
            </a:r>
            <a:endParaRPr sz="1450">
              <a:solidFill>
                <a:srgbClr val="3C4D6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C4D6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spcBef>
                <a:spcPts val="1200"/>
              </a:spcBef>
              <a:spcAft>
                <a:spcPts val="0"/>
              </a:spcAft>
              <a:buClr>
                <a:srgbClr val="3C4D6F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3C4D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 this information, individuals can analyze areas where they can cut unnecessary spending and implement long-term budget plans to ensure their current and future financial health.</a:t>
            </a:r>
            <a:endParaRPr sz="1450">
              <a:solidFill>
                <a:srgbClr val="3C4D6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02800" y="432325"/>
            <a:ext cx="76887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 i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02800" y="1301250"/>
            <a:ext cx="7038900" cy="305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Fintech refers to the integration of technology into offerings by financial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services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or companies.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is primarily focussed on increasing profit and aim to improve use and delivery to consumers.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Our app provides user friendly feature to track expenses yearly or monthly and represent the analysis using data visualisation.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This app also allows user to perform safe money transaction verifying payment via e-mail and OTP feature. 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10450" y="520400"/>
            <a:ext cx="70389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latin typeface="Arial"/>
                <a:ea typeface="Arial"/>
                <a:cs typeface="Arial"/>
                <a:sym typeface="Arial"/>
              </a:rPr>
              <a:t>Secret sauce</a:t>
            </a:r>
            <a:endParaRPr i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49600" y="1291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Monitoring features provides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Customer friendly services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more downloads and engaging among users,the more profit we can incur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User Interface has skeleton components ,eye-pleasing colours and easy navigation among the screens.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61275" y="49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2540">
                <a:latin typeface="Arial"/>
                <a:ea typeface="Arial"/>
                <a:cs typeface="Arial"/>
                <a:sym typeface="Arial"/>
              </a:rPr>
              <a:t>Homepage</a:t>
            </a:r>
            <a:endParaRPr i="1" sz="25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227425"/>
            <a:ext cx="7688700" cy="31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Layout contains:</a:t>
            </a:r>
            <a:endParaRPr sz="5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1)Side Navigation-contains 3 fragments</a:t>
            </a:r>
            <a:endParaRPr sz="5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73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5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7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Analytics</a:t>
            </a:r>
            <a:endParaRPr sz="5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7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</a:t>
            </a:r>
            <a:endParaRPr sz="5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2)Settings-</a:t>
            </a:r>
            <a:endParaRPr sz="5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3)displays the user name in header</a:t>
            </a:r>
            <a:endParaRPr sz="5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51525" y="588050"/>
            <a:ext cx="7766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2540">
                <a:latin typeface="Arial"/>
                <a:ea typeface="Arial"/>
                <a:cs typeface="Arial"/>
                <a:sym typeface="Arial"/>
              </a:rPr>
              <a:t>Dashboard(gist)</a:t>
            </a:r>
            <a:endParaRPr i="1" sz="25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334575"/>
            <a:ext cx="7688700" cy="3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89655"/>
              <a:buFont typeface="Arial"/>
              <a:buChar char="●"/>
            </a:pPr>
            <a:r>
              <a:rPr lang="en" sz="1450">
                <a:solidFill>
                  <a:srgbClr val="3C4D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provides an estimate of the individual’s future income and expenses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list shows income,expenditure and balance as per monthly income.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can be compared to previously entered fields by rate percents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Spending Tracker that graphically shows monthly expenditure that user has transacted in that particular month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monitored using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pie chart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that shows where money has been spent in that month. Eg-Household,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maintenance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,food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51525" y="588050"/>
            <a:ext cx="7766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2540">
                <a:latin typeface="Arial"/>
                <a:ea typeface="Arial"/>
                <a:cs typeface="Arial"/>
                <a:sym typeface="Arial"/>
              </a:rPr>
              <a:t>Dashboard(Gist)</a:t>
            </a:r>
            <a:endParaRPr i="1" sz="254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150" y="1324925"/>
            <a:ext cx="6579443" cy="37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596425" y="310375"/>
            <a:ext cx="76887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latin typeface="Arial"/>
                <a:ea typeface="Arial"/>
                <a:cs typeface="Arial"/>
                <a:sym typeface="Arial"/>
              </a:rPr>
              <a:t>Analytics</a:t>
            </a:r>
            <a:endParaRPr i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1455300" y="886800"/>
            <a:ext cx="7688700" cy="4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Monitors expenditure and displays related stats using graphical representation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Provides quick and clear idea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>
                <a:solidFill>
                  <a:srgbClr val="000000"/>
                </a:solidFill>
              </a:rPr>
              <a:t>o user and gets an understanding to save more or spend more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graphical representation is shown according to the categories where money has been spent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Cost Management tool with </a:t>
            </a:r>
            <a:r>
              <a:rPr lang="en">
                <a:solidFill>
                  <a:srgbClr val="000000"/>
                </a:solidFill>
              </a:rPr>
              <a:t>different</a:t>
            </a:r>
            <a:r>
              <a:rPr lang="en">
                <a:solidFill>
                  <a:srgbClr val="000000"/>
                </a:solidFill>
              </a:rPr>
              <a:t> representation of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1)Income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2)Spending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 today's technology, businesses need to deal with a huge volume of Analytics.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596425" y="524000"/>
            <a:ext cx="76887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latin typeface="Arial"/>
                <a:ea typeface="Arial"/>
                <a:cs typeface="Arial"/>
                <a:sym typeface="Arial"/>
              </a:rPr>
              <a:t>Analytics</a:t>
            </a:r>
            <a:endParaRPr i="1" sz="2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838" y="1370050"/>
            <a:ext cx="6617867" cy="369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596425" y="524000"/>
            <a:ext cx="76887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latin typeface="Arial"/>
                <a:ea typeface="Arial"/>
                <a:cs typeface="Arial"/>
                <a:sym typeface="Arial"/>
              </a:rPr>
              <a:t>Analytics</a:t>
            </a:r>
            <a:endParaRPr i="1" sz="2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700" y="1299800"/>
            <a:ext cx="6550141" cy="36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