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9375e9934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9375e993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9375e9934_0_3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9375e9934_0_3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9375e9934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9375e9934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9375e9934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9375e9934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98e44fbf7_1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98e44fbf7_1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9375e9934_0_1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9375e9934_0_1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9375e9934_0_2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9375e9934_0_2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3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20625" y="2240300"/>
            <a:ext cx="5871300" cy="1921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20625" y="4314000"/>
            <a:ext cx="5871300" cy="3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4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39800" y="2125775"/>
            <a:ext cx="8453100" cy="1578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39925" y="3856800"/>
            <a:ext cx="8453100" cy="3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8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479000" y="695200"/>
            <a:ext cx="548700" cy="591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326600" y="847600"/>
            <a:ext cx="2607300" cy="297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9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052088" y="1031900"/>
            <a:ext cx="30396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052150" y="2526322"/>
            <a:ext cx="3039600" cy="131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1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7"/>
          <p:cNvCxnSpPr/>
          <p:nvPr/>
        </p:nvCxnSpPr>
        <p:spPr>
          <a:xfrm rot="10800000">
            <a:off x="398200" y="977175"/>
            <a:ext cx="505800" cy="0"/>
          </a:xfrm>
          <a:prstGeom prst="straightConnector1">
            <a:avLst/>
          </a:prstGeom>
          <a:noFill/>
          <a:ln cap="flat" cmpd="sng" w="19050">
            <a:solidFill>
              <a:srgbClr val="FF58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8"/>
          <p:cNvCxnSpPr/>
          <p:nvPr/>
        </p:nvCxnSpPr>
        <p:spPr>
          <a:xfrm rot="10800000">
            <a:off x="398200" y="977175"/>
            <a:ext cx="505800" cy="0"/>
          </a:xfrm>
          <a:prstGeom prst="straightConnector1">
            <a:avLst/>
          </a:prstGeom>
          <a:noFill/>
          <a:ln cap="flat" cmpd="sng" w="19050">
            <a:solidFill>
              <a:srgbClr val="FF58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20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/>
          <p:nvPr/>
        </p:nvSpPr>
        <p:spPr>
          <a:xfrm>
            <a:off x="3389100" y="0"/>
            <a:ext cx="575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9"/>
          <p:cNvCxnSpPr/>
          <p:nvPr/>
        </p:nvCxnSpPr>
        <p:spPr>
          <a:xfrm>
            <a:off x="372950" y="511683"/>
            <a:ext cx="6423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21825" y="694100"/>
            <a:ext cx="2143800" cy="314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8">
  <p:cSld name="AUTOLAYOUT_2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20"/>
          <p:cNvPicPr preferRelativeResize="0"/>
          <p:nvPr/>
        </p:nvPicPr>
        <p:blipFill rotWithShape="1">
          <a:blip r:embed="rId2">
            <a:alphaModFix amt="64000"/>
          </a:blip>
          <a:srcRect b="7820" l="0" r="0" t="7820"/>
          <a:stretch/>
        </p:blipFill>
        <p:spPr>
          <a:xfrm>
            <a:off x="-1" y="-3"/>
            <a:ext cx="91440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0"/>
          <p:cNvSpPr/>
          <p:nvPr/>
        </p:nvSpPr>
        <p:spPr>
          <a:xfrm>
            <a:off x="821835" y="27654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r0DqMq5E9ThXXGmlrSzLNR0IDUoWS4qs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 rotWithShape="1">
          <a:blip r:embed="rId3">
            <a:alphaModFix amt="65000"/>
          </a:blip>
          <a:srcRect b="2435" l="0" r="0" t="2426"/>
          <a:stretch/>
        </p:blipFill>
        <p:spPr>
          <a:xfrm>
            <a:off x="0" y="0"/>
            <a:ext cx="9144004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1"/>
          <p:cNvSpPr txBox="1"/>
          <p:nvPr>
            <p:ph type="ctrTitle"/>
          </p:nvPr>
        </p:nvSpPr>
        <p:spPr>
          <a:xfrm>
            <a:off x="339800" y="2125775"/>
            <a:ext cx="84531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Junction</a:t>
            </a:r>
            <a:endParaRPr/>
          </a:p>
        </p:txBody>
      </p:sp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339925" y="3856800"/>
            <a:ext cx="84531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Web App for Amazing e-learning Experience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 rotWithShape="1">
          <a:blip r:embed="rId3">
            <a:alphaModFix amt="65000"/>
          </a:blip>
          <a:srcRect b="7840" l="0" r="0" t="7849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 txBox="1"/>
          <p:nvPr>
            <p:ph type="ctrTitle"/>
          </p:nvPr>
        </p:nvSpPr>
        <p:spPr>
          <a:xfrm>
            <a:off x="310600" y="1413725"/>
            <a:ext cx="5871300" cy="6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Team Members :</a:t>
            </a:r>
            <a:endParaRPr sz="2200"/>
          </a:p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310600" y="2198425"/>
            <a:ext cx="58713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Ayush Ranjan ( 1806205 )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>
                <a:solidFill>
                  <a:schemeClr val="lt1"/>
                </a:solidFill>
              </a:rPr>
              <a:t>Raj Priyam ( 1806406 )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Anwesha Dey ( 1806198 )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>
                <a:solidFill>
                  <a:schemeClr val="lt1"/>
                </a:solidFill>
              </a:rPr>
              <a:t>Arishmita Roy ( 1806199 )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 rotWithShape="1">
          <a:blip r:embed="rId3">
            <a:alphaModFix/>
          </a:blip>
          <a:srcRect b="0" l="12000" r="12000" t="0"/>
          <a:stretch/>
        </p:blipFill>
        <p:spPr>
          <a:xfrm>
            <a:off x="3278400" y="0"/>
            <a:ext cx="586559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Problem Statement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>
                <a:solidFill>
                  <a:schemeClr val="lt2"/>
                </a:solidFill>
              </a:rPr>
              <a:t>Transforming learning into Amazing e-learning Experiences.</a:t>
            </a:r>
            <a:endParaRPr>
              <a:solidFill>
                <a:schemeClr val="lt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>
                <a:solidFill>
                  <a:schemeClr val="lt2"/>
                </a:solidFill>
              </a:rPr>
              <a:t> Lack Of Learner Motivation And Engagement.</a:t>
            </a:r>
            <a:endParaRPr>
              <a:solidFill>
                <a:schemeClr val="lt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>
                <a:solidFill>
                  <a:schemeClr val="lt2"/>
                </a:solidFill>
              </a:rPr>
              <a:t>Staying Up-To-Date With Modern Tech.</a:t>
            </a:r>
            <a:endParaRPr>
              <a:solidFill>
                <a:schemeClr val="lt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>
                <a:solidFill>
                  <a:schemeClr val="lt2"/>
                </a:solidFill>
              </a:rPr>
              <a:t>Designing e-learning Courses For Different Generations</a:t>
            </a:r>
            <a:endParaRPr>
              <a:solidFill>
                <a:schemeClr val="lt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>
                <a:solidFill>
                  <a:schemeClr val="lt2"/>
                </a:solidFill>
              </a:rPr>
              <a:t>Measurable learning outcomes</a:t>
            </a:r>
            <a:endParaRPr>
              <a:solidFill>
                <a:schemeClr val="lt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>
                <a:solidFill>
                  <a:schemeClr val="lt2"/>
                </a:solidFill>
              </a:rPr>
              <a:t>Adaptive learner models to accommodate different learner needs.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 rotWithShape="1">
          <a:blip r:embed="rId3">
            <a:alphaModFix/>
          </a:blip>
          <a:srcRect b="0" l="12642" r="12635" t="0"/>
          <a:stretch/>
        </p:blipFill>
        <p:spPr>
          <a:xfrm>
            <a:off x="3278400" y="0"/>
            <a:ext cx="5865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Possible Solution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</a:rPr>
              <a:t>The idea is to design a web application that will have a lot of e-learning courses generated by various instructors and the learners can subscribe to those courses. It will consist of text notes, video lectures , quizzes specific to lectures and regular tests , a leaderboard and a final assessment test with a certificate to learners for completing the course within a deadline 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 title="Login To NOTES JUNC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925" y="463225"/>
            <a:ext cx="5309975" cy="41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>
            <p:ph type="title"/>
          </p:nvPr>
        </p:nvSpPr>
        <p:spPr>
          <a:xfrm>
            <a:off x="290750" y="888650"/>
            <a:ext cx="2356200" cy="29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Working Prototype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 rotWithShape="1">
          <a:blip r:embed="rId3">
            <a:alphaModFix/>
          </a:blip>
          <a:srcRect b="1343" l="0" r="0" t="1333"/>
          <a:stretch/>
        </p:blipFill>
        <p:spPr>
          <a:xfrm>
            <a:off x="2967800" y="0"/>
            <a:ext cx="6176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>
            <p:ph type="title"/>
          </p:nvPr>
        </p:nvSpPr>
        <p:spPr>
          <a:xfrm>
            <a:off x="321825" y="694100"/>
            <a:ext cx="21438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 rotWithShape="1">
          <a:blip r:embed="rId3">
            <a:alphaModFix/>
          </a:blip>
          <a:srcRect b="7763" l="0" r="0" t="7763"/>
          <a:stretch/>
        </p:blipFill>
        <p:spPr>
          <a:xfrm>
            <a:off x="0" y="0"/>
            <a:ext cx="9143999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/>
          <p:nvPr/>
        </p:nvSpPr>
        <p:spPr>
          <a:xfrm>
            <a:off x="2581125" y="580900"/>
            <a:ext cx="3981600" cy="3981900"/>
          </a:xfrm>
          <a:prstGeom prst="ellipse">
            <a:avLst/>
          </a:prstGeom>
          <a:solidFill>
            <a:srgbClr val="000000">
              <a:alpha val="8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>
            <p:ph type="title"/>
          </p:nvPr>
        </p:nvSpPr>
        <p:spPr>
          <a:xfrm>
            <a:off x="3102250" y="891550"/>
            <a:ext cx="3039600" cy="10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Techniques used :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052200" y="1925050"/>
            <a:ext cx="3039600" cy="18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HTML-5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CSS-3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Bootstrap-5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Javascript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Jquery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Firebase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