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74">
          <p15:clr>
            <a:srgbClr val="000000"/>
          </p15:clr>
        </p15:guide>
        <p15:guide id="2" pos="3873">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74" orient="horz"/>
        <p:guide pos="3873"/>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8"/>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 name="Google Shape;2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992d2b435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b992d2b435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8.png"/><Relationship Id="rId6"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2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2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16.png"/><Relationship Id="rId6" Type="http://schemas.openxmlformats.org/officeDocument/2006/relationships/image" Target="../media/image23.png"/><Relationship Id="rId7"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12.png"/><Relationship Id="rId7"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 name="Shape 24"/>
        <p:cNvGrpSpPr/>
        <p:nvPr/>
      </p:nvGrpSpPr>
      <p:grpSpPr>
        <a:xfrm>
          <a:off x="0" y="0"/>
          <a:ext cx="0" cy="0"/>
          <a:chOff x="0" y="0"/>
          <a:chExt cx="0" cy="0"/>
        </a:xfrm>
      </p:grpSpPr>
      <p:pic>
        <p:nvPicPr>
          <p:cNvPr id="25" name="Google Shape;25;p3"/>
          <p:cNvPicPr preferRelativeResize="0"/>
          <p:nvPr/>
        </p:nvPicPr>
        <p:blipFill rotWithShape="1">
          <a:blip r:embed="rId3">
            <a:alphaModFix/>
          </a:blip>
          <a:srcRect b="26530" l="5727" r="16841" t="0"/>
          <a:stretch/>
        </p:blipFill>
        <p:spPr>
          <a:xfrm>
            <a:off x="-7620" y="0"/>
            <a:ext cx="12192001" cy="6858000"/>
          </a:xfrm>
          <a:prstGeom prst="rect">
            <a:avLst/>
          </a:prstGeom>
          <a:noFill/>
          <a:ln>
            <a:noFill/>
          </a:ln>
        </p:spPr>
      </p:pic>
      <p:grpSp>
        <p:nvGrpSpPr>
          <p:cNvPr id="26" name="Google Shape;26;p3"/>
          <p:cNvGrpSpPr/>
          <p:nvPr/>
        </p:nvGrpSpPr>
        <p:grpSpPr>
          <a:xfrm>
            <a:off x="3302000" y="1965325"/>
            <a:ext cx="5588000" cy="2668588"/>
            <a:chOff x="3457574" y="1641515"/>
            <a:chExt cx="5143501" cy="2455340"/>
          </a:xfrm>
        </p:grpSpPr>
        <p:grpSp>
          <p:nvGrpSpPr>
            <p:cNvPr id="27" name="Google Shape;27;p3"/>
            <p:cNvGrpSpPr/>
            <p:nvPr/>
          </p:nvGrpSpPr>
          <p:grpSpPr>
            <a:xfrm>
              <a:off x="3590925" y="1980069"/>
              <a:ext cx="5010150" cy="679906"/>
              <a:chOff x="4324350" y="2295525"/>
              <a:chExt cx="3733800" cy="679906"/>
            </a:xfrm>
          </p:grpSpPr>
          <p:cxnSp>
            <p:nvCxnSpPr>
              <p:cNvPr id="28" name="Google Shape;28;p3"/>
              <p:cNvCxnSpPr/>
              <p:nvPr/>
            </p:nvCxnSpPr>
            <p:spPr>
              <a:xfrm>
                <a:off x="4325257" y="2295525"/>
                <a:ext cx="0" cy="679904"/>
              </a:xfrm>
              <a:prstGeom prst="straightConnector1">
                <a:avLst/>
              </a:prstGeom>
              <a:noFill/>
              <a:ln cap="flat" cmpd="sng" w="9525">
                <a:solidFill>
                  <a:srgbClr val="3F3F3F"/>
                </a:solidFill>
                <a:prstDash val="solid"/>
                <a:miter lim="800000"/>
                <a:headEnd len="sm" w="sm" type="none"/>
                <a:tailEnd len="sm" w="sm" type="none"/>
              </a:ln>
            </p:spPr>
          </p:cxnSp>
          <p:cxnSp>
            <p:nvCxnSpPr>
              <p:cNvPr id="29" name="Google Shape;29;p3"/>
              <p:cNvCxnSpPr/>
              <p:nvPr/>
            </p:nvCxnSpPr>
            <p:spPr>
              <a:xfrm>
                <a:off x="4324350" y="2295525"/>
                <a:ext cx="3600450" cy="0"/>
              </a:xfrm>
              <a:prstGeom prst="straightConnector1">
                <a:avLst/>
              </a:prstGeom>
              <a:noFill/>
              <a:ln cap="flat" cmpd="sng" w="9525">
                <a:solidFill>
                  <a:srgbClr val="3F3F3F"/>
                </a:solidFill>
                <a:prstDash val="solid"/>
                <a:miter lim="800000"/>
                <a:headEnd len="sm" w="sm" type="none"/>
                <a:tailEnd len="sm" w="sm" type="none"/>
              </a:ln>
            </p:spPr>
          </p:cxnSp>
          <p:cxnSp>
            <p:nvCxnSpPr>
              <p:cNvPr id="30" name="Google Shape;30;p3"/>
              <p:cNvCxnSpPr/>
              <p:nvPr/>
            </p:nvCxnSpPr>
            <p:spPr>
              <a:xfrm>
                <a:off x="7916182" y="2295525"/>
                <a:ext cx="0" cy="679904"/>
              </a:xfrm>
              <a:prstGeom prst="straightConnector1">
                <a:avLst/>
              </a:prstGeom>
              <a:noFill/>
              <a:ln cap="flat" cmpd="sng" w="9525">
                <a:solidFill>
                  <a:srgbClr val="3F3F3F"/>
                </a:solidFill>
                <a:prstDash val="solid"/>
                <a:miter lim="800000"/>
                <a:headEnd len="sm" w="sm" type="none"/>
                <a:tailEnd len="sm" w="sm" type="none"/>
              </a:ln>
            </p:spPr>
          </p:cxnSp>
          <p:cxnSp>
            <p:nvCxnSpPr>
              <p:cNvPr id="31" name="Google Shape;31;p3"/>
              <p:cNvCxnSpPr/>
              <p:nvPr/>
            </p:nvCxnSpPr>
            <p:spPr>
              <a:xfrm flipH="1" rot="10800000">
                <a:off x="7915275" y="2886075"/>
                <a:ext cx="142875" cy="89356"/>
              </a:xfrm>
              <a:prstGeom prst="straightConnector1">
                <a:avLst/>
              </a:prstGeom>
              <a:noFill/>
              <a:ln cap="flat" cmpd="sng" w="9525">
                <a:solidFill>
                  <a:srgbClr val="3F3F3F"/>
                </a:solidFill>
                <a:prstDash val="solid"/>
                <a:miter lim="800000"/>
                <a:headEnd len="sm" w="sm" type="none"/>
                <a:tailEnd len="sm" w="sm" type="none"/>
              </a:ln>
            </p:spPr>
          </p:cxnSp>
        </p:grpSp>
        <p:grpSp>
          <p:nvGrpSpPr>
            <p:cNvPr id="32" name="Google Shape;32;p3"/>
            <p:cNvGrpSpPr/>
            <p:nvPr/>
          </p:nvGrpSpPr>
          <p:grpSpPr>
            <a:xfrm rot="10800000">
              <a:off x="3457574" y="3370824"/>
              <a:ext cx="4951785" cy="726031"/>
              <a:chOff x="4324350" y="2295525"/>
              <a:chExt cx="3733800" cy="679906"/>
            </a:xfrm>
          </p:grpSpPr>
          <p:cxnSp>
            <p:nvCxnSpPr>
              <p:cNvPr id="33" name="Google Shape;33;p3"/>
              <p:cNvCxnSpPr/>
              <p:nvPr/>
            </p:nvCxnSpPr>
            <p:spPr>
              <a:xfrm>
                <a:off x="4325257" y="2295525"/>
                <a:ext cx="0" cy="679904"/>
              </a:xfrm>
              <a:prstGeom prst="straightConnector1">
                <a:avLst/>
              </a:prstGeom>
              <a:noFill/>
              <a:ln cap="flat" cmpd="sng" w="9525">
                <a:solidFill>
                  <a:srgbClr val="3F3F3F"/>
                </a:solidFill>
                <a:prstDash val="solid"/>
                <a:miter lim="800000"/>
                <a:headEnd len="sm" w="sm" type="none"/>
                <a:tailEnd len="sm" w="sm" type="none"/>
              </a:ln>
            </p:spPr>
          </p:cxnSp>
          <p:cxnSp>
            <p:nvCxnSpPr>
              <p:cNvPr id="34" name="Google Shape;34;p3"/>
              <p:cNvCxnSpPr/>
              <p:nvPr/>
            </p:nvCxnSpPr>
            <p:spPr>
              <a:xfrm>
                <a:off x="4324350" y="2295525"/>
                <a:ext cx="3600450" cy="0"/>
              </a:xfrm>
              <a:prstGeom prst="straightConnector1">
                <a:avLst/>
              </a:prstGeom>
              <a:noFill/>
              <a:ln cap="flat" cmpd="sng" w="9525">
                <a:solidFill>
                  <a:srgbClr val="3F3F3F"/>
                </a:solidFill>
                <a:prstDash val="solid"/>
                <a:miter lim="800000"/>
                <a:headEnd len="sm" w="sm" type="none"/>
                <a:tailEnd len="sm" w="sm" type="none"/>
              </a:ln>
            </p:spPr>
          </p:cxnSp>
          <p:cxnSp>
            <p:nvCxnSpPr>
              <p:cNvPr id="35" name="Google Shape;35;p3"/>
              <p:cNvCxnSpPr/>
              <p:nvPr/>
            </p:nvCxnSpPr>
            <p:spPr>
              <a:xfrm>
                <a:off x="7916182" y="2295525"/>
                <a:ext cx="0" cy="679904"/>
              </a:xfrm>
              <a:prstGeom prst="straightConnector1">
                <a:avLst/>
              </a:prstGeom>
              <a:noFill/>
              <a:ln cap="flat" cmpd="sng" w="9525">
                <a:solidFill>
                  <a:srgbClr val="3F3F3F"/>
                </a:solidFill>
                <a:prstDash val="solid"/>
                <a:miter lim="800000"/>
                <a:headEnd len="sm" w="sm" type="none"/>
                <a:tailEnd len="sm" w="sm" type="none"/>
              </a:ln>
            </p:spPr>
          </p:cxnSp>
          <p:cxnSp>
            <p:nvCxnSpPr>
              <p:cNvPr id="36" name="Google Shape;36;p3"/>
              <p:cNvCxnSpPr/>
              <p:nvPr/>
            </p:nvCxnSpPr>
            <p:spPr>
              <a:xfrm flipH="1" rot="10800000">
                <a:off x="7915275" y="2886075"/>
                <a:ext cx="142875" cy="89356"/>
              </a:xfrm>
              <a:prstGeom prst="straightConnector1">
                <a:avLst/>
              </a:prstGeom>
              <a:noFill/>
              <a:ln cap="flat" cmpd="sng" w="9525">
                <a:solidFill>
                  <a:srgbClr val="3F3F3F"/>
                </a:solidFill>
                <a:prstDash val="solid"/>
                <a:miter lim="800000"/>
                <a:headEnd len="sm" w="sm" type="none"/>
                <a:tailEnd len="sm" w="sm" type="none"/>
              </a:ln>
            </p:spPr>
          </p:cxnSp>
        </p:grpSp>
        <p:sp>
          <p:nvSpPr>
            <p:cNvPr id="37" name="Google Shape;37;p3"/>
            <p:cNvSpPr txBox="1"/>
            <p:nvPr/>
          </p:nvSpPr>
          <p:spPr>
            <a:xfrm>
              <a:off x="4495261" y="1641515"/>
              <a:ext cx="3316567" cy="3102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404040"/>
                </a:solidFill>
                <a:latin typeface="Calibri"/>
                <a:ea typeface="Calibri"/>
                <a:cs typeface="Calibri"/>
                <a:sym typeface="Calibri"/>
              </a:endParaRPr>
            </a:p>
          </p:txBody>
        </p:sp>
      </p:grpSp>
      <p:sp>
        <p:nvSpPr>
          <p:cNvPr id="38" name="Google Shape;38;p3"/>
          <p:cNvSpPr txBox="1"/>
          <p:nvPr/>
        </p:nvSpPr>
        <p:spPr>
          <a:xfrm>
            <a:off x="1568689" y="2591893"/>
            <a:ext cx="8196628" cy="156844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9600"/>
              <a:buFont typeface="Calibri"/>
              <a:buNone/>
            </a:pPr>
            <a:r>
              <a:rPr b="0" i="0" lang="en-IN" sz="9600" u="none" cap="none" strike="noStrike">
                <a:solidFill>
                  <a:schemeClr val="dk1"/>
                </a:solidFill>
                <a:latin typeface="Calibri"/>
                <a:ea typeface="Calibri"/>
                <a:cs typeface="Calibri"/>
                <a:sym typeface="Calibri"/>
              </a:rPr>
              <a:t>IncubateIND</a:t>
            </a:r>
            <a:endParaRPr b="0" i="0" sz="96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12"/>
          <p:cNvPicPr preferRelativeResize="0"/>
          <p:nvPr/>
        </p:nvPicPr>
        <p:blipFill rotWithShape="1">
          <a:blip r:embed="rId3">
            <a:alphaModFix/>
          </a:blip>
          <a:srcRect b="26530" l="5727" r="16841" t="0"/>
          <a:stretch/>
        </p:blipFill>
        <p:spPr>
          <a:xfrm>
            <a:off x="0" y="-21590"/>
            <a:ext cx="12192001" cy="6858000"/>
          </a:xfrm>
          <a:prstGeom prst="rect">
            <a:avLst/>
          </a:prstGeom>
          <a:noFill/>
          <a:ln>
            <a:noFill/>
          </a:ln>
        </p:spPr>
      </p:pic>
      <p:grpSp>
        <p:nvGrpSpPr>
          <p:cNvPr id="217" name="Google Shape;217;p12"/>
          <p:cNvGrpSpPr/>
          <p:nvPr/>
        </p:nvGrpSpPr>
        <p:grpSpPr>
          <a:xfrm>
            <a:off x="211138" y="257175"/>
            <a:ext cx="558800" cy="463550"/>
            <a:chOff x="3448565" y="1912142"/>
            <a:chExt cx="4927433" cy="2485075"/>
          </a:xfrm>
        </p:grpSpPr>
        <p:cxnSp>
          <p:nvCxnSpPr>
            <p:cNvPr id="218" name="Google Shape;218;p12"/>
            <p:cNvCxnSpPr/>
            <p:nvPr/>
          </p:nvCxnSpPr>
          <p:spPr>
            <a:xfrm>
              <a:off x="3773726" y="1912142"/>
              <a:ext cx="0" cy="798197"/>
            </a:xfrm>
            <a:prstGeom prst="straightConnector1">
              <a:avLst/>
            </a:prstGeom>
            <a:noFill/>
            <a:ln cap="flat" cmpd="sng" w="9525">
              <a:solidFill>
                <a:srgbClr val="3F3F3F"/>
              </a:solidFill>
              <a:prstDash val="solid"/>
              <a:miter lim="800000"/>
              <a:headEnd len="sm" w="sm" type="none"/>
              <a:tailEnd len="sm" w="sm" type="none"/>
            </a:ln>
          </p:spPr>
        </p:cxnSp>
        <p:cxnSp>
          <p:nvCxnSpPr>
            <p:cNvPr id="219" name="Google Shape;219;p12"/>
            <p:cNvCxnSpPr/>
            <p:nvPr/>
          </p:nvCxnSpPr>
          <p:spPr>
            <a:xfrm>
              <a:off x="3772566" y="1912142"/>
              <a:ext cx="4603432" cy="0"/>
            </a:xfrm>
            <a:prstGeom prst="straightConnector1">
              <a:avLst/>
            </a:prstGeom>
            <a:noFill/>
            <a:ln cap="flat" cmpd="sng" w="9525">
              <a:solidFill>
                <a:srgbClr val="3F3F3F"/>
              </a:solidFill>
              <a:prstDash val="solid"/>
              <a:miter lim="800000"/>
              <a:headEnd len="sm" w="sm" type="none"/>
              <a:tailEnd len="sm" w="sm" type="none"/>
            </a:ln>
          </p:spPr>
        </p:cxnSp>
        <p:cxnSp>
          <p:nvCxnSpPr>
            <p:cNvPr id="220" name="Google Shape;220;p12"/>
            <p:cNvCxnSpPr/>
            <p:nvPr/>
          </p:nvCxnSpPr>
          <p:spPr>
            <a:xfrm>
              <a:off x="8364977" y="1912142"/>
              <a:ext cx="0" cy="386837"/>
            </a:xfrm>
            <a:prstGeom prst="straightConnector1">
              <a:avLst/>
            </a:prstGeom>
            <a:noFill/>
            <a:ln cap="flat" cmpd="sng" w="9525">
              <a:solidFill>
                <a:srgbClr val="3F3F3F"/>
              </a:solidFill>
              <a:prstDash val="solid"/>
              <a:miter lim="800000"/>
              <a:headEnd len="sm" w="sm" type="none"/>
              <a:tailEnd len="sm" w="sm" type="none"/>
            </a:ln>
          </p:spPr>
        </p:cxnSp>
        <p:cxnSp>
          <p:nvCxnSpPr>
            <p:cNvPr id="221" name="Google Shape;221;p12"/>
            <p:cNvCxnSpPr/>
            <p:nvPr/>
          </p:nvCxnSpPr>
          <p:spPr>
            <a:xfrm rot="10800000">
              <a:off x="8362673" y="3976971"/>
              <a:ext cx="0" cy="420246"/>
            </a:xfrm>
            <a:prstGeom prst="straightConnector1">
              <a:avLst/>
            </a:prstGeom>
            <a:noFill/>
            <a:ln cap="flat" cmpd="sng" w="9525">
              <a:solidFill>
                <a:srgbClr val="3F3F3F"/>
              </a:solidFill>
              <a:prstDash val="solid"/>
              <a:miter lim="800000"/>
              <a:headEnd len="sm" w="sm" type="none"/>
              <a:tailEnd len="sm" w="sm" type="none"/>
            </a:ln>
          </p:spPr>
        </p:cxnSp>
        <p:cxnSp>
          <p:nvCxnSpPr>
            <p:cNvPr id="222" name="Google Shape;222;p12"/>
            <p:cNvCxnSpPr/>
            <p:nvPr/>
          </p:nvCxnSpPr>
          <p:spPr>
            <a:xfrm rot="10800000">
              <a:off x="3814013" y="4397217"/>
              <a:ext cx="4549805" cy="0"/>
            </a:xfrm>
            <a:prstGeom prst="straightConnector1">
              <a:avLst/>
            </a:prstGeom>
            <a:noFill/>
            <a:ln cap="flat" cmpd="sng" w="9525">
              <a:solidFill>
                <a:srgbClr val="3F3F3F"/>
              </a:solidFill>
              <a:prstDash val="solid"/>
              <a:miter lim="800000"/>
              <a:headEnd len="sm" w="sm" type="none"/>
              <a:tailEnd len="sm" w="sm" type="none"/>
            </a:ln>
          </p:spPr>
        </p:cxnSp>
        <p:cxnSp>
          <p:nvCxnSpPr>
            <p:cNvPr id="223" name="Google Shape;223;p12"/>
            <p:cNvCxnSpPr/>
            <p:nvPr/>
          </p:nvCxnSpPr>
          <p:spPr>
            <a:xfrm rot="10800000">
              <a:off x="3824904" y="3544871"/>
              <a:ext cx="0" cy="852346"/>
            </a:xfrm>
            <a:prstGeom prst="straightConnector1">
              <a:avLst/>
            </a:prstGeom>
            <a:noFill/>
            <a:ln cap="flat" cmpd="sng" w="9525">
              <a:solidFill>
                <a:srgbClr val="3F3F3F"/>
              </a:solidFill>
              <a:prstDash val="solid"/>
              <a:miter lim="800000"/>
              <a:headEnd len="sm" w="sm" type="none"/>
              <a:tailEnd len="sm" w="sm" type="none"/>
            </a:ln>
          </p:spPr>
        </p:cxnSp>
        <p:cxnSp>
          <p:nvCxnSpPr>
            <p:cNvPr id="224" name="Google Shape;224;p12"/>
            <p:cNvCxnSpPr/>
            <p:nvPr/>
          </p:nvCxnSpPr>
          <p:spPr>
            <a:xfrm flipH="1">
              <a:off x="3448565" y="3544868"/>
              <a:ext cx="377483" cy="234209"/>
            </a:xfrm>
            <a:prstGeom prst="straightConnector1">
              <a:avLst/>
            </a:prstGeom>
            <a:noFill/>
            <a:ln cap="flat" cmpd="sng" w="9525">
              <a:solidFill>
                <a:srgbClr val="3F3F3F"/>
              </a:solidFill>
              <a:prstDash val="solid"/>
              <a:miter lim="800000"/>
              <a:headEnd len="sm" w="sm" type="none"/>
              <a:tailEnd len="sm" w="sm" type="none"/>
            </a:ln>
          </p:spPr>
        </p:cxnSp>
      </p:grpSp>
      <p:sp>
        <p:nvSpPr>
          <p:cNvPr id="225" name="Google Shape;225;p12"/>
          <p:cNvSpPr txBox="1"/>
          <p:nvPr/>
        </p:nvSpPr>
        <p:spPr>
          <a:xfrm>
            <a:off x="290513" y="254000"/>
            <a:ext cx="3744912" cy="460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rPr b="1" i="0" lang="en-IN" sz="2400" u="none">
                <a:solidFill>
                  <a:schemeClr val="dk1"/>
                </a:solidFill>
                <a:latin typeface="Calibri"/>
                <a:ea typeface="Calibri"/>
                <a:cs typeface="Calibri"/>
                <a:sym typeface="Calibri"/>
              </a:rPr>
              <a:t>  HASHTAGS</a:t>
            </a:r>
            <a:endParaRPr b="1" i="0" sz="2400" u="none">
              <a:solidFill>
                <a:schemeClr val="dk1"/>
              </a:solidFill>
              <a:latin typeface="Calibri"/>
              <a:ea typeface="Calibri"/>
              <a:cs typeface="Calibri"/>
              <a:sym typeface="Calibri"/>
            </a:endParaRPr>
          </a:p>
        </p:txBody>
      </p:sp>
      <p:sp>
        <p:nvSpPr>
          <p:cNvPr id="226" name="Google Shape;226;p12"/>
          <p:cNvSpPr/>
          <p:nvPr/>
        </p:nvSpPr>
        <p:spPr>
          <a:xfrm>
            <a:off x="3367405" y="626745"/>
            <a:ext cx="4487545" cy="1494790"/>
          </a:xfrm>
          <a:prstGeom prst="rect">
            <a:avLst/>
          </a:prstGeom>
          <a:noFill/>
          <a:ln cap="flat" cmpd="sng" w="381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pic>
        <p:nvPicPr>
          <p:cNvPr id="227" name="Google Shape;227;p12"/>
          <p:cNvPicPr preferRelativeResize="0"/>
          <p:nvPr/>
        </p:nvPicPr>
        <p:blipFill rotWithShape="1">
          <a:blip r:embed="rId4">
            <a:alphaModFix/>
          </a:blip>
          <a:srcRect b="0" l="0" r="0" t="2749"/>
          <a:stretch/>
        </p:blipFill>
        <p:spPr>
          <a:xfrm>
            <a:off x="290830" y="1166495"/>
            <a:ext cx="2696210" cy="4525645"/>
          </a:xfrm>
          <a:prstGeom prst="rect">
            <a:avLst/>
          </a:prstGeom>
          <a:noFill/>
          <a:ln>
            <a:noFill/>
          </a:ln>
        </p:spPr>
      </p:pic>
      <p:sp>
        <p:nvSpPr>
          <p:cNvPr id="228" name="Google Shape;228;p12"/>
          <p:cNvSpPr/>
          <p:nvPr/>
        </p:nvSpPr>
        <p:spPr>
          <a:xfrm>
            <a:off x="2661285" y="1705610"/>
            <a:ext cx="805815" cy="290830"/>
          </a:xfrm>
          <a:prstGeom prst="leftArrow">
            <a:avLst>
              <a:gd fmla="val 50000" name="adj1"/>
              <a:gd fmla="val 50000" name="adj2"/>
            </a:avLst>
          </a:prstGeom>
          <a:solidFill>
            <a:schemeClr val="accent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lt1"/>
              </a:solidFill>
              <a:latin typeface="Calibri"/>
              <a:ea typeface="Calibri"/>
              <a:cs typeface="Calibri"/>
              <a:sym typeface="Calibri"/>
            </a:endParaRPr>
          </a:p>
        </p:txBody>
      </p:sp>
      <p:pic>
        <p:nvPicPr>
          <p:cNvPr id="229" name="Google Shape;229;p12"/>
          <p:cNvPicPr preferRelativeResize="0"/>
          <p:nvPr/>
        </p:nvPicPr>
        <p:blipFill rotWithShape="1">
          <a:blip r:embed="rId5">
            <a:alphaModFix/>
          </a:blip>
          <a:srcRect b="0" l="0" r="0" t="3030"/>
          <a:stretch/>
        </p:blipFill>
        <p:spPr>
          <a:xfrm>
            <a:off x="8641080" y="996315"/>
            <a:ext cx="2780665" cy="4793615"/>
          </a:xfrm>
          <a:prstGeom prst="rect">
            <a:avLst/>
          </a:prstGeom>
          <a:noFill/>
          <a:ln>
            <a:noFill/>
          </a:ln>
        </p:spPr>
      </p:pic>
      <p:pic>
        <p:nvPicPr>
          <p:cNvPr id="230" name="Google Shape;230;p12"/>
          <p:cNvPicPr preferRelativeResize="0"/>
          <p:nvPr/>
        </p:nvPicPr>
        <p:blipFill rotWithShape="1">
          <a:blip r:embed="rId4">
            <a:alphaModFix/>
          </a:blip>
          <a:srcRect b="63546" l="1532" r="1795" t="23469"/>
          <a:stretch/>
        </p:blipFill>
        <p:spPr>
          <a:xfrm>
            <a:off x="3507105" y="822325"/>
            <a:ext cx="4207510" cy="1174115"/>
          </a:xfrm>
          <a:prstGeom prst="rect">
            <a:avLst/>
          </a:prstGeom>
          <a:noFill/>
          <a:ln>
            <a:noFill/>
          </a:ln>
        </p:spPr>
      </p:pic>
      <p:pic>
        <p:nvPicPr>
          <p:cNvPr id="231" name="Google Shape;231;p12"/>
          <p:cNvPicPr preferRelativeResize="0"/>
          <p:nvPr/>
        </p:nvPicPr>
        <p:blipFill rotWithShape="1">
          <a:blip r:embed="rId6">
            <a:alphaModFix/>
          </a:blip>
          <a:srcRect b="16678" l="16769" r="10077" t="10357"/>
          <a:stretch/>
        </p:blipFill>
        <p:spPr>
          <a:xfrm>
            <a:off x="8763635" y="3484245"/>
            <a:ext cx="396240" cy="426085"/>
          </a:xfrm>
          <a:prstGeom prst="ellipse">
            <a:avLst/>
          </a:prstGeom>
          <a:noFill/>
          <a:ln>
            <a:noFill/>
          </a:ln>
        </p:spPr>
      </p:pic>
      <p:sp>
        <p:nvSpPr>
          <p:cNvPr id="232" name="Google Shape;232;p12"/>
          <p:cNvSpPr txBox="1"/>
          <p:nvPr/>
        </p:nvSpPr>
        <p:spPr>
          <a:xfrm>
            <a:off x="3466465" y="2640965"/>
            <a:ext cx="4612640" cy="11988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b="0" i="0" lang="en-IN" sz="1800" u="none">
                <a:solidFill>
                  <a:schemeClr val="dk1"/>
                </a:solidFill>
                <a:latin typeface="Calibri"/>
                <a:ea typeface="Calibri"/>
                <a:cs typeface="Calibri"/>
                <a:sym typeface="Calibri"/>
              </a:rPr>
              <a:t>Since the platform has plethora of domains,the final product users will receive the filtered posts and suggestions for joining rooms based on the hashtags they follow.</a:t>
            </a:r>
            <a:endParaRPr b="0" i="0" sz="1800" u="none">
              <a:solidFill>
                <a:schemeClr val="dk1"/>
              </a:solidFill>
              <a:latin typeface="Calibri"/>
              <a:ea typeface="Calibri"/>
              <a:cs typeface="Calibri"/>
              <a:sym typeface="Calibri"/>
            </a:endParaRPr>
          </a:p>
        </p:txBody>
      </p:sp>
      <p:sp>
        <p:nvSpPr>
          <p:cNvPr id="233" name="Google Shape;233;p12"/>
          <p:cNvSpPr txBox="1"/>
          <p:nvPr/>
        </p:nvSpPr>
        <p:spPr>
          <a:xfrm>
            <a:off x="469265" y="4688840"/>
            <a:ext cx="491490" cy="213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IN" sz="800" u="none">
                <a:solidFill>
                  <a:schemeClr val="dk1"/>
                </a:solidFill>
                <a:latin typeface="Calibri"/>
                <a:ea typeface="Calibri"/>
                <a:cs typeface="Calibri"/>
                <a:sym typeface="Calibri"/>
              </a:rPr>
              <a:t>#Law</a:t>
            </a:r>
            <a:endParaRPr b="0" i="0" sz="800" u="none">
              <a:solidFill>
                <a:schemeClr val="dk1"/>
              </a:solidFill>
              <a:latin typeface="Calibri"/>
              <a:ea typeface="Calibri"/>
              <a:cs typeface="Calibri"/>
              <a:sym typeface="Calibri"/>
            </a:endParaRPr>
          </a:p>
        </p:txBody>
      </p:sp>
      <p:sp>
        <p:nvSpPr>
          <p:cNvPr id="234" name="Google Shape;234;p12"/>
          <p:cNvSpPr txBox="1"/>
          <p:nvPr/>
        </p:nvSpPr>
        <p:spPr>
          <a:xfrm>
            <a:off x="8763635" y="2301240"/>
            <a:ext cx="1034415" cy="213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IN" sz="800" u="none">
                <a:solidFill>
                  <a:schemeClr val="dk1"/>
                </a:solidFill>
                <a:latin typeface="Calibri"/>
                <a:ea typeface="Calibri"/>
                <a:cs typeface="Calibri"/>
                <a:sym typeface="Calibri"/>
              </a:rPr>
              <a:t>#Law</a:t>
            </a:r>
            <a:endParaRPr b="0" i="0" sz="800" u="none">
              <a:solidFill>
                <a:schemeClr val="dk1"/>
              </a:solidFill>
              <a:latin typeface="Calibri"/>
              <a:ea typeface="Calibri"/>
              <a:cs typeface="Calibri"/>
              <a:sym typeface="Calibri"/>
            </a:endParaRPr>
          </a:p>
        </p:txBody>
      </p:sp>
      <p:pic>
        <p:nvPicPr>
          <p:cNvPr id="235" name="Google Shape;235;p12"/>
          <p:cNvPicPr preferRelativeResize="0"/>
          <p:nvPr/>
        </p:nvPicPr>
        <p:blipFill rotWithShape="1">
          <a:blip r:embed="rId5">
            <a:alphaModFix/>
          </a:blip>
          <a:srcRect b="8280" l="0" r="0" t="75320"/>
          <a:stretch/>
        </p:blipFill>
        <p:spPr>
          <a:xfrm>
            <a:off x="3618865" y="4359275"/>
            <a:ext cx="4572000" cy="1332865"/>
          </a:xfrm>
          <a:prstGeom prst="rect">
            <a:avLst/>
          </a:prstGeom>
          <a:noFill/>
          <a:ln>
            <a:noFill/>
          </a:ln>
        </p:spPr>
      </p:pic>
      <p:sp>
        <p:nvSpPr>
          <p:cNvPr id="236" name="Google Shape;236;p12"/>
          <p:cNvSpPr/>
          <p:nvPr/>
        </p:nvSpPr>
        <p:spPr>
          <a:xfrm>
            <a:off x="3646805" y="4359275"/>
            <a:ext cx="4432300" cy="1332865"/>
          </a:xfrm>
          <a:prstGeom prst="rect">
            <a:avLst/>
          </a:prstGeom>
          <a:noFill/>
          <a:ln cap="flat" cmpd="sng" w="381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237" name="Google Shape;237;p12"/>
          <p:cNvSpPr/>
          <p:nvPr/>
        </p:nvSpPr>
        <p:spPr>
          <a:xfrm>
            <a:off x="7927975" y="4710430"/>
            <a:ext cx="779780" cy="288290"/>
          </a:xfrm>
          <a:prstGeom prst="rightArrow">
            <a:avLst>
              <a:gd fmla="val 50000" name="adj1"/>
              <a:gd fmla="val 50000" name="adj2"/>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243" name="Google Shape;243;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pic>
        <p:nvPicPr>
          <p:cNvPr id="244" name="Google Shape;244;p13"/>
          <p:cNvPicPr preferRelativeResize="0"/>
          <p:nvPr/>
        </p:nvPicPr>
        <p:blipFill rotWithShape="1">
          <a:blip r:embed="rId3">
            <a:alphaModFix/>
          </a:blip>
          <a:srcRect b="26530" l="5727" r="16841" t="0"/>
          <a:stretch/>
        </p:blipFill>
        <p:spPr>
          <a:xfrm>
            <a:off x="10795" y="0"/>
            <a:ext cx="12192001" cy="6858000"/>
          </a:xfrm>
          <a:prstGeom prst="rect">
            <a:avLst/>
          </a:prstGeom>
          <a:noFill/>
          <a:ln>
            <a:noFill/>
          </a:ln>
        </p:spPr>
      </p:pic>
      <p:grpSp>
        <p:nvGrpSpPr>
          <p:cNvPr id="245" name="Google Shape;245;p13"/>
          <p:cNvGrpSpPr/>
          <p:nvPr/>
        </p:nvGrpSpPr>
        <p:grpSpPr>
          <a:xfrm>
            <a:off x="338138" y="384175"/>
            <a:ext cx="558800" cy="463550"/>
            <a:chOff x="3448565" y="1912142"/>
            <a:chExt cx="4927433" cy="2485075"/>
          </a:xfrm>
        </p:grpSpPr>
        <p:cxnSp>
          <p:nvCxnSpPr>
            <p:cNvPr id="246" name="Google Shape;246;p13"/>
            <p:cNvCxnSpPr/>
            <p:nvPr/>
          </p:nvCxnSpPr>
          <p:spPr>
            <a:xfrm>
              <a:off x="3773726" y="1912142"/>
              <a:ext cx="0" cy="798197"/>
            </a:xfrm>
            <a:prstGeom prst="straightConnector1">
              <a:avLst/>
            </a:prstGeom>
            <a:noFill/>
            <a:ln cap="flat" cmpd="sng" w="9525">
              <a:solidFill>
                <a:srgbClr val="3F3F3F"/>
              </a:solidFill>
              <a:prstDash val="solid"/>
              <a:miter lim="800000"/>
              <a:headEnd len="sm" w="sm" type="none"/>
              <a:tailEnd len="sm" w="sm" type="none"/>
            </a:ln>
          </p:spPr>
        </p:cxnSp>
        <p:cxnSp>
          <p:nvCxnSpPr>
            <p:cNvPr id="247" name="Google Shape;247;p13"/>
            <p:cNvCxnSpPr/>
            <p:nvPr/>
          </p:nvCxnSpPr>
          <p:spPr>
            <a:xfrm>
              <a:off x="3772566" y="1912142"/>
              <a:ext cx="4603432" cy="0"/>
            </a:xfrm>
            <a:prstGeom prst="straightConnector1">
              <a:avLst/>
            </a:prstGeom>
            <a:noFill/>
            <a:ln cap="flat" cmpd="sng" w="9525">
              <a:solidFill>
                <a:srgbClr val="3F3F3F"/>
              </a:solidFill>
              <a:prstDash val="solid"/>
              <a:miter lim="800000"/>
              <a:headEnd len="sm" w="sm" type="none"/>
              <a:tailEnd len="sm" w="sm" type="none"/>
            </a:ln>
          </p:spPr>
        </p:cxnSp>
        <p:cxnSp>
          <p:nvCxnSpPr>
            <p:cNvPr id="248" name="Google Shape;248;p13"/>
            <p:cNvCxnSpPr/>
            <p:nvPr/>
          </p:nvCxnSpPr>
          <p:spPr>
            <a:xfrm>
              <a:off x="8364977" y="1912142"/>
              <a:ext cx="0" cy="386837"/>
            </a:xfrm>
            <a:prstGeom prst="straightConnector1">
              <a:avLst/>
            </a:prstGeom>
            <a:noFill/>
            <a:ln cap="flat" cmpd="sng" w="9525">
              <a:solidFill>
                <a:srgbClr val="3F3F3F"/>
              </a:solidFill>
              <a:prstDash val="solid"/>
              <a:miter lim="800000"/>
              <a:headEnd len="sm" w="sm" type="none"/>
              <a:tailEnd len="sm" w="sm" type="none"/>
            </a:ln>
          </p:spPr>
        </p:cxnSp>
        <p:cxnSp>
          <p:nvCxnSpPr>
            <p:cNvPr id="249" name="Google Shape;249;p13"/>
            <p:cNvCxnSpPr/>
            <p:nvPr/>
          </p:nvCxnSpPr>
          <p:spPr>
            <a:xfrm rot="10800000">
              <a:off x="8362673" y="3976971"/>
              <a:ext cx="0" cy="420246"/>
            </a:xfrm>
            <a:prstGeom prst="straightConnector1">
              <a:avLst/>
            </a:prstGeom>
            <a:noFill/>
            <a:ln cap="flat" cmpd="sng" w="9525">
              <a:solidFill>
                <a:srgbClr val="3F3F3F"/>
              </a:solidFill>
              <a:prstDash val="solid"/>
              <a:miter lim="800000"/>
              <a:headEnd len="sm" w="sm" type="none"/>
              <a:tailEnd len="sm" w="sm" type="none"/>
            </a:ln>
          </p:spPr>
        </p:cxnSp>
        <p:cxnSp>
          <p:nvCxnSpPr>
            <p:cNvPr id="250" name="Google Shape;250;p13"/>
            <p:cNvCxnSpPr/>
            <p:nvPr/>
          </p:nvCxnSpPr>
          <p:spPr>
            <a:xfrm rot="10800000">
              <a:off x="3814013" y="4397217"/>
              <a:ext cx="4549805" cy="0"/>
            </a:xfrm>
            <a:prstGeom prst="straightConnector1">
              <a:avLst/>
            </a:prstGeom>
            <a:noFill/>
            <a:ln cap="flat" cmpd="sng" w="9525">
              <a:solidFill>
                <a:srgbClr val="3F3F3F"/>
              </a:solidFill>
              <a:prstDash val="solid"/>
              <a:miter lim="800000"/>
              <a:headEnd len="sm" w="sm" type="none"/>
              <a:tailEnd len="sm" w="sm" type="none"/>
            </a:ln>
          </p:spPr>
        </p:cxnSp>
        <p:cxnSp>
          <p:nvCxnSpPr>
            <p:cNvPr id="251" name="Google Shape;251;p13"/>
            <p:cNvCxnSpPr/>
            <p:nvPr/>
          </p:nvCxnSpPr>
          <p:spPr>
            <a:xfrm rot="10800000">
              <a:off x="3824904" y="3544871"/>
              <a:ext cx="0" cy="852346"/>
            </a:xfrm>
            <a:prstGeom prst="straightConnector1">
              <a:avLst/>
            </a:prstGeom>
            <a:noFill/>
            <a:ln cap="flat" cmpd="sng" w="9525">
              <a:solidFill>
                <a:srgbClr val="3F3F3F"/>
              </a:solidFill>
              <a:prstDash val="solid"/>
              <a:miter lim="800000"/>
              <a:headEnd len="sm" w="sm" type="none"/>
              <a:tailEnd len="sm" w="sm" type="none"/>
            </a:ln>
          </p:spPr>
        </p:cxnSp>
        <p:cxnSp>
          <p:nvCxnSpPr>
            <p:cNvPr id="252" name="Google Shape;252;p13"/>
            <p:cNvCxnSpPr/>
            <p:nvPr/>
          </p:nvCxnSpPr>
          <p:spPr>
            <a:xfrm flipH="1">
              <a:off x="3448565" y="3544868"/>
              <a:ext cx="377483" cy="234209"/>
            </a:xfrm>
            <a:prstGeom prst="straightConnector1">
              <a:avLst/>
            </a:prstGeom>
            <a:noFill/>
            <a:ln cap="flat" cmpd="sng" w="9525">
              <a:solidFill>
                <a:srgbClr val="3F3F3F"/>
              </a:solidFill>
              <a:prstDash val="solid"/>
              <a:miter lim="800000"/>
              <a:headEnd len="sm" w="sm" type="none"/>
              <a:tailEnd len="sm" w="sm" type="none"/>
            </a:ln>
          </p:spPr>
        </p:cxnSp>
      </p:grpSp>
      <p:sp>
        <p:nvSpPr>
          <p:cNvPr id="253" name="Google Shape;253;p13"/>
          <p:cNvSpPr txBox="1"/>
          <p:nvPr/>
        </p:nvSpPr>
        <p:spPr>
          <a:xfrm>
            <a:off x="504508" y="353695"/>
            <a:ext cx="3744912" cy="460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04040"/>
              </a:buClr>
              <a:buSzPts val="2400"/>
              <a:buFont typeface="Arial"/>
              <a:buNone/>
            </a:pPr>
            <a:r>
              <a:rPr b="1" i="0" lang="en-IN" sz="2400" u="none">
                <a:solidFill>
                  <a:srgbClr val="404040"/>
                </a:solidFill>
                <a:latin typeface="Calibri"/>
                <a:ea typeface="Calibri"/>
                <a:cs typeface="Calibri"/>
                <a:sym typeface="Calibri"/>
              </a:rPr>
              <a:t>  ARCHITECTURE DIAGRAM</a:t>
            </a:r>
            <a:endParaRPr b="1" i="0" sz="2400" u="none">
              <a:solidFill>
                <a:srgbClr val="404040"/>
              </a:solidFill>
              <a:latin typeface="Calibri"/>
              <a:ea typeface="Calibri"/>
              <a:cs typeface="Calibri"/>
              <a:sym typeface="Calibri"/>
            </a:endParaRPr>
          </a:p>
        </p:txBody>
      </p:sp>
      <p:pic>
        <p:nvPicPr>
          <p:cNvPr descr="architechture diagram" id="254" name="Google Shape;254;p13"/>
          <p:cNvPicPr preferRelativeResize="0"/>
          <p:nvPr/>
        </p:nvPicPr>
        <p:blipFill rotWithShape="1">
          <a:blip r:embed="rId4">
            <a:alphaModFix/>
          </a:blip>
          <a:srcRect b="0" l="0" r="0" t="0"/>
          <a:stretch/>
        </p:blipFill>
        <p:spPr>
          <a:xfrm>
            <a:off x="3299460" y="769620"/>
            <a:ext cx="6415405" cy="5873750"/>
          </a:xfrm>
          <a:prstGeom prst="rect">
            <a:avLst/>
          </a:prstGeom>
          <a:noFill/>
          <a:ln>
            <a:noFill/>
          </a:ln>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4"/>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260" name="Google Shape;260;p14"/>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pic>
        <p:nvPicPr>
          <p:cNvPr id="261" name="Google Shape;261;p14"/>
          <p:cNvPicPr preferRelativeResize="0"/>
          <p:nvPr/>
        </p:nvPicPr>
        <p:blipFill rotWithShape="1">
          <a:blip r:embed="rId3">
            <a:alphaModFix/>
          </a:blip>
          <a:srcRect b="26530" l="5729" r="16840" t="0"/>
          <a:stretch/>
        </p:blipFill>
        <p:spPr>
          <a:xfrm>
            <a:off x="10795" y="0"/>
            <a:ext cx="12192000" cy="6857999"/>
          </a:xfrm>
          <a:prstGeom prst="rect">
            <a:avLst/>
          </a:prstGeom>
          <a:noFill/>
          <a:ln>
            <a:noFill/>
          </a:ln>
        </p:spPr>
      </p:pic>
      <p:grpSp>
        <p:nvGrpSpPr>
          <p:cNvPr id="262" name="Google Shape;262;p14"/>
          <p:cNvGrpSpPr/>
          <p:nvPr/>
        </p:nvGrpSpPr>
        <p:grpSpPr>
          <a:xfrm>
            <a:off x="338127" y="384111"/>
            <a:ext cx="558769" cy="463467"/>
            <a:chOff x="3448648" y="1912142"/>
            <a:chExt cx="4927418" cy="2485075"/>
          </a:xfrm>
        </p:grpSpPr>
        <p:cxnSp>
          <p:nvCxnSpPr>
            <p:cNvPr id="263" name="Google Shape;263;p14"/>
            <p:cNvCxnSpPr/>
            <p:nvPr/>
          </p:nvCxnSpPr>
          <p:spPr>
            <a:xfrm>
              <a:off x="3773726" y="1912142"/>
              <a:ext cx="0" cy="798300"/>
            </a:xfrm>
            <a:prstGeom prst="straightConnector1">
              <a:avLst/>
            </a:prstGeom>
            <a:noFill/>
            <a:ln cap="flat" cmpd="sng" w="9525">
              <a:solidFill>
                <a:srgbClr val="3F3F3F"/>
              </a:solidFill>
              <a:prstDash val="solid"/>
              <a:miter lim="800000"/>
              <a:headEnd len="sm" w="sm" type="none"/>
              <a:tailEnd len="sm" w="sm" type="none"/>
            </a:ln>
          </p:spPr>
        </p:cxnSp>
        <p:cxnSp>
          <p:nvCxnSpPr>
            <p:cNvPr id="264" name="Google Shape;264;p14"/>
            <p:cNvCxnSpPr/>
            <p:nvPr/>
          </p:nvCxnSpPr>
          <p:spPr>
            <a:xfrm>
              <a:off x="3772566" y="1912142"/>
              <a:ext cx="4603500" cy="0"/>
            </a:xfrm>
            <a:prstGeom prst="straightConnector1">
              <a:avLst/>
            </a:prstGeom>
            <a:noFill/>
            <a:ln cap="flat" cmpd="sng" w="9525">
              <a:solidFill>
                <a:srgbClr val="3F3F3F"/>
              </a:solidFill>
              <a:prstDash val="solid"/>
              <a:miter lim="800000"/>
              <a:headEnd len="sm" w="sm" type="none"/>
              <a:tailEnd len="sm" w="sm" type="none"/>
            </a:ln>
          </p:spPr>
        </p:cxnSp>
        <p:cxnSp>
          <p:nvCxnSpPr>
            <p:cNvPr id="265" name="Google Shape;265;p14"/>
            <p:cNvCxnSpPr/>
            <p:nvPr/>
          </p:nvCxnSpPr>
          <p:spPr>
            <a:xfrm>
              <a:off x="8364977" y="1912142"/>
              <a:ext cx="0" cy="386700"/>
            </a:xfrm>
            <a:prstGeom prst="straightConnector1">
              <a:avLst/>
            </a:prstGeom>
            <a:noFill/>
            <a:ln cap="flat" cmpd="sng" w="9525">
              <a:solidFill>
                <a:srgbClr val="3F3F3F"/>
              </a:solidFill>
              <a:prstDash val="solid"/>
              <a:miter lim="800000"/>
              <a:headEnd len="sm" w="sm" type="none"/>
              <a:tailEnd len="sm" w="sm" type="none"/>
            </a:ln>
          </p:spPr>
        </p:cxnSp>
        <p:cxnSp>
          <p:nvCxnSpPr>
            <p:cNvPr id="266" name="Google Shape;266;p14"/>
            <p:cNvCxnSpPr/>
            <p:nvPr/>
          </p:nvCxnSpPr>
          <p:spPr>
            <a:xfrm rot="10800000">
              <a:off x="8362673" y="3976917"/>
              <a:ext cx="0" cy="420300"/>
            </a:xfrm>
            <a:prstGeom prst="straightConnector1">
              <a:avLst/>
            </a:prstGeom>
            <a:noFill/>
            <a:ln cap="flat" cmpd="sng" w="9525">
              <a:solidFill>
                <a:srgbClr val="3F3F3F"/>
              </a:solidFill>
              <a:prstDash val="solid"/>
              <a:miter lim="800000"/>
              <a:headEnd len="sm" w="sm" type="none"/>
              <a:tailEnd len="sm" w="sm" type="none"/>
            </a:ln>
          </p:spPr>
        </p:cxnSp>
        <p:cxnSp>
          <p:nvCxnSpPr>
            <p:cNvPr id="267" name="Google Shape;267;p14"/>
            <p:cNvCxnSpPr/>
            <p:nvPr/>
          </p:nvCxnSpPr>
          <p:spPr>
            <a:xfrm rot="10800000">
              <a:off x="3814018" y="4397217"/>
              <a:ext cx="4549800" cy="0"/>
            </a:xfrm>
            <a:prstGeom prst="straightConnector1">
              <a:avLst/>
            </a:prstGeom>
            <a:noFill/>
            <a:ln cap="flat" cmpd="sng" w="9525">
              <a:solidFill>
                <a:srgbClr val="3F3F3F"/>
              </a:solidFill>
              <a:prstDash val="solid"/>
              <a:miter lim="800000"/>
              <a:headEnd len="sm" w="sm" type="none"/>
              <a:tailEnd len="sm" w="sm" type="none"/>
            </a:ln>
          </p:spPr>
        </p:cxnSp>
        <p:cxnSp>
          <p:nvCxnSpPr>
            <p:cNvPr id="268" name="Google Shape;268;p14"/>
            <p:cNvCxnSpPr/>
            <p:nvPr/>
          </p:nvCxnSpPr>
          <p:spPr>
            <a:xfrm rot="10800000">
              <a:off x="3824904" y="3544917"/>
              <a:ext cx="0" cy="852300"/>
            </a:xfrm>
            <a:prstGeom prst="straightConnector1">
              <a:avLst/>
            </a:prstGeom>
            <a:noFill/>
            <a:ln cap="flat" cmpd="sng" w="9525">
              <a:solidFill>
                <a:srgbClr val="3F3F3F"/>
              </a:solidFill>
              <a:prstDash val="solid"/>
              <a:miter lim="800000"/>
              <a:headEnd len="sm" w="sm" type="none"/>
              <a:tailEnd len="sm" w="sm" type="none"/>
            </a:ln>
          </p:spPr>
        </p:cxnSp>
        <p:cxnSp>
          <p:nvCxnSpPr>
            <p:cNvPr id="269" name="Google Shape;269;p14"/>
            <p:cNvCxnSpPr/>
            <p:nvPr/>
          </p:nvCxnSpPr>
          <p:spPr>
            <a:xfrm flipH="1">
              <a:off x="3448648" y="3544868"/>
              <a:ext cx="377400" cy="234300"/>
            </a:xfrm>
            <a:prstGeom prst="straightConnector1">
              <a:avLst/>
            </a:prstGeom>
            <a:noFill/>
            <a:ln cap="flat" cmpd="sng" w="9525">
              <a:solidFill>
                <a:srgbClr val="3F3F3F"/>
              </a:solidFill>
              <a:prstDash val="solid"/>
              <a:miter lim="800000"/>
              <a:headEnd len="sm" w="sm" type="none"/>
              <a:tailEnd len="sm" w="sm" type="none"/>
            </a:ln>
          </p:spPr>
        </p:cxnSp>
      </p:grpSp>
      <p:sp>
        <p:nvSpPr>
          <p:cNvPr id="270" name="Google Shape;270;p14"/>
          <p:cNvSpPr txBox="1"/>
          <p:nvPr/>
        </p:nvSpPr>
        <p:spPr>
          <a:xfrm>
            <a:off x="504508" y="353695"/>
            <a:ext cx="3744900" cy="46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04040"/>
              </a:buClr>
              <a:buSzPts val="2400"/>
              <a:buFont typeface="Arial"/>
              <a:buNone/>
            </a:pPr>
            <a:r>
              <a:rPr b="1" i="0" lang="en-IN" sz="2400" u="none">
                <a:solidFill>
                  <a:srgbClr val="404040"/>
                </a:solidFill>
                <a:latin typeface="Calibri"/>
                <a:ea typeface="Calibri"/>
                <a:cs typeface="Calibri"/>
                <a:sym typeface="Calibri"/>
              </a:rPr>
              <a:t>  </a:t>
            </a:r>
            <a:r>
              <a:rPr b="1" lang="en-IN" sz="2400">
                <a:solidFill>
                  <a:srgbClr val="404040"/>
                </a:solidFill>
                <a:latin typeface="Calibri"/>
                <a:ea typeface="Calibri"/>
                <a:cs typeface="Calibri"/>
                <a:sym typeface="Calibri"/>
              </a:rPr>
              <a:t>TECHNOLOGY STACK</a:t>
            </a:r>
            <a:endParaRPr b="1" i="0" sz="2400" u="none">
              <a:solidFill>
                <a:srgbClr val="404040"/>
              </a:solidFill>
              <a:latin typeface="Calibri"/>
              <a:ea typeface="Calibri"/>
              <a:cs typeface="Calibri"/>
              <a:sym typeface="Calibri"/>
            </a:endParaRPr>
          </a:p>
        </p:txBody>
      </p:sp>
      <p:sp>
        <p:nvSpPr>
          <p:cNvPr id="271" name="Google Shape;271;p14"/>
          <p:cNvSpPr txBox="1"/>
          <p:nvPr/>
        </p:nvSpPr>
        <p:spPr>
          <a:xfrm>
            <a:off x="877650" y="1285875"/>
            <a:ext cx="10674900" cy="17856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SzPts val="2600"/>
              <a:buFont typeface="Calibri"/>
              <a:buAutoNum type="arabicPeriod"/>
            </a:pPr>
            <a:r>
              <a:rPr b="1" lang="en-IN" sz="2600">
                <a:latin typeface="Calibri"/>
                <a:ea typeface="Calibri"/>
                <a:cs typeface="Calibri"/>
                <a:sym typeface="Calibri"/>
              </a:rPr>
              <a:t>Android Development</a:t>
            </a:r>
            <a:endParaRPr b="1" sz="2600">
              <a:latin typeface="Calibri"/>
              <a:ea typeface="Calibri"/>
              <a:cs typeface="Calibri"/>
              <a:sym typeface="Calibri"/>
            </a:endParaRPr>
          </a:p>
          <a:p>
            <a:pPr indent="-393700" lvl="0" marL="457200" rtl="0" algn="l">
              <a:spcBef>
                <a:spcPts val="0"/>
              </a:spcBef>
              <a:spcAft>
                <a:spcPts val="0"/>
              </a:spcAft>
              <a:buSzPts val="2600"/>
              <a:buFont typeface="Calibri"/>
              <a:buAutoNum type="arabicPeriod"/>
            </a:pPr>
            <a:r>
              <a:rPr b="1" lang="en-IN" sz="2600">
                <a:latin typeface="Calibri"/>
                <a:ea typeface="Calibri"/>
                <a:cs typeface="Calibri"/>
                <a:sym typeface="Calibri"/>
              </a:rPr>
              <a:t>Java</a:t>
            </a:r>
            <a:endParaRPr b="1" sz="2600">
              <a:latin typeface="Calibri"/>
              <a:ea typeface="Calibri"/>
              <a:cs typeface="Calibri"/>
              <a:sym typeface="Calibri"/>
            </a:endParaRPr>
          </a:p>
          <a:p>
            <a:pPr indent="-393700" lvl="0" marL="457200" rtl="0" algn="l">
              <a:spcBef>
                <a:spcPts val="0"/>
              </a:spcBef>
              <a:spcAft>
                <a:spcPts val="0"/>
              </a:spcAft>
              <a:buSzPts val="2600"/>
              <a:buFont typeface="Calibri"/>
              <a:buAutoNum type="arabicPeriod"/>
            </a:pPr>
            <a:r>
              <a:rPr b="1" lang="en-IN" sz="2600">
                <a:latin typeface="Calibri"/>
                <a:ea typeface="Calibri"/>
                <a:cs typeface="Calibri"/>
                <a:sym typeface="Calibri"/>
              </a:rPr>
              <a:t>Firebase</a:t>
            </a:r>
            <a:endParaRPr b="1" sz="2600">
              <a:latin typeface="Calibri"/>
              <a:ea typeface="Calibri"/>
              <a:cs typeface="Calibri"/>
              <a:sym typeface="Calibri"/>
            </a:endParaRPr>
          </a:p>
          <a:p>
            <a:pPr indent="0" lvl="0" marL="0" rtl="0" algn="l">
              <a:spcBef>
                <a:spcPts val="0"/>
              </a:spcBef>
              <a:spcAft>
                <a:spcPts val="0"/>
              </a:spcAft>
              <a:buNone/>
            </a:pPr>
            <a:r>
              <a:t/>
            </a:r>
            <a:endParaRPr sz="2600">
              <a:latin typeface="Calibri"/>
              <a:ea typeface="Calibri"/>
              <a:cs typeface="Calibri"/>
              <a:sym typeface="Calibri"/>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15"/>
          <p:cNvPicPr preferRelativeResize="0"/>
          <p:nvPr/>
        </p:nvPicPr>
        <p:blipFill rotWithShape="1">
          <a:blip r:embed="rId3">
            <a:alphaModFix/>
          </a:blip>
          <a:srcRect b="26530" l="5727" r="16841" t="0"/>
          <a:stretch/>
        </p:blipFill>
        <p:spPr>
          <a:xfrm>
            <a:off x="-7620" y="0"/>
            <a:ext cx="12192001" cy="6858000"/>
          </a:xfrm>
          <a:prstGeom prst="rect">
            <a:avLst/>
          </a:prstGeom>
          <a:noFill/>
          <a:ln>
            <a:noFill/>
          </a:ln>
        </p:spPr>
      </p:pic>
      <p:sp>
        <p:nvSpPr>
          <p:cNvPr id="277" name="Google Shape;277;p15"/>
          <p:cNvSpPr txBox="1"/>
          <p:nvPr/>
        </p:nvSpPr>
        <p:spPr>
          <a:xfrm>
            <a:off x="-8255" y="2644775"/>
            <a:ext cx="12192636" cy="15684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9600"/>
              <a:buFont typeface="Calibri"/>
              <a:buNone/>
            </a:pPr>
            <a:r>
              <a:rPr b="0" i="0" lang="en-IN" sz="9600" u="none">
                <a:solidFill>
                  <a:schemeClr val="dk1"/>
                </a:solidFill>
                <a:latin typeface="Calibri"/>
                <a:ea typeface="Calibri"/>
                <a:cs typeface="Calibri"/>
                <a:sym typeface="Calibri"/>
              </a:rPr>
              <a:t>BUSINESS MODEL</a:t>
            </a:r>
            <a:endParaRPr b="0" i="0" sz="9600" u="none">
              <a:solidFill>
                <a:schemeClr val="dk1"/>
              </a:solidFill>
              <a:latin typeface="Calibri"/>
              <a:ea typeface="Calibri"/>
              <a:cs typeface="Calibri"/>
              <a:sym typeface="Calibri"/>
            </a:endParaRPr>
          </a:p>
        </p:txBody>
      </p:sp>
      <p:sp>
        <p:nvSpPr>
          <p:cNvPr id="278" name="Google Shape;278;p15"/>
          <p:cNvSpPr/>
          <p:nvPr/>
        </p:nvSpPr>
        <p:spPr>
          <a:xfrm>
            <a:off x="-7620" y="2086610"/>
            <a:ext cx="12192000" cy="2684780"/>
          </a:xfrm>
          <a:prstGeom prst="rect">
            <a:avLst/>
          </a:prstGeom>
          <a:solidFill>
            <a:srgbClr val="404040">
              <a:alpha val="11764"/>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16"/>
          <p:cNvPicPr preferRelativeResize="0"/>
          <p:nvPr/>
        </p:nvPicPr>
        <p:blipFill rotWithShape="1">
          <a:blip r:embed="rId3">
            <a:alphaModFix/>
          </a:blip>
          <a:srcRect b="26530" l="5727" r="16841" t="0"/>
          <a:stretch/>
        </p:blipFill>
        <p:spPr>
          <a:xfrm>
            <a:off x="0" y="0"/>
            <a:ext cx="12192001" cy="6858000"/>
          </a:xfrm>
          <a:prstGeom prst="rect">
            <a:avLst/>
          </a:prstGeom>
          <a:noFill/>
          <a:ln>
            <a:noFill/>
          </a:ln>
        </p:spPr>
      </p:pic>
      <p:grpSp>
        <p:nvGrpSpPr>
          <p:cNvPr id="284" name="Google Shape;284;p16"/>
          <p:cNvGrpSpPr/>
          <p:nvPr/>
        </p:nvGrpSpPr>
        <p:grpSpPr>
          <a:xfrm>
            <a:off x="211138" y="257175"/>
            <a:ext cx="558800" cy="463550"/>
            <a:chOff x="3448565" y="1912142"/>
            <a:chExt cx="4927433" cy="2485075"/>
          </a:xfrm>
        </p:grpSpPr>
        <p:cxnSp>
          <p:nvCxnSpPr>
            <p:cNvPr id="285" name="Google Shape;285;p16"/>
            <p:cNvCxnSpPr/>
            <p:nvPr/>
          </p:nvCxnSpPr>
          <p:spPr>
            <a:xfrm>
              <a:off x="3773726" y="1912142"/>
              <a:ext cx="0" cy="798197"/>
            </a:xfrm>
            <a:prstGeom prst="straightConnector1">
              <a:avLst/>
            </a:prstGeom>
            <a:noFill/>
            <a:ln cap="flat" cmpd="sng" w="9525">
              <a:solidFill>
                <a:srgbClr val="3F3F3F"/>
              </a:solidFill>
              <a:prstDash val="solid"/>
              <a:miter lim="800000"/>
              <a:headEnd len="sm" w="sm" type="none"/>
              <a:tailEnd len="sm" w="sm" type="none"/>
            </a:ln>
          </p:spPr>
        </p:cxnSp>
        <p:cxnSp>
          <p:nvCxnSpPr>
            <p:cNvPr id="286" name="Google Shape;286;p16"/>
            <p:cNvCxnSpPr/>
            <p:nvPr/>
          </p:nvCxnSpPr>
          <p:spPr>
            <a:xfrm>
              <a:off x="3772566" y="1912142"/>
              <a:ext cx="4603432" cy="0"/>
            </a:xfrm>
            <a:prstGeom prst="straightConnector1">
              <a:avLst/>
            </a:prstGeom>
            <a:noFill/>
            <a:ln cap="flat" cmpd="sng" w="9525">
              <a:solidFill>
                <a:srgbClr val="3F3F3F"/>
              </a:solidFill>
              <a:prstDash val="solid"/>
              <a:miter lim="800000"/>
              <a:headEnd len="sm" w="sm" type="none"/>
              <a:tailEnd len="sm" w="sm" type="none"/>
            </a:ln>
          </p:spPr>
        </p:cxnSp>
        <p:cxnSp>
          <p:nvCxnSpPr>
            <p:cNvPr id="287" name="Google Shape;287;p16"/>
            <p:cNvCxnSpPr/>
            <p:nvPr/>
          </p:nvCxnSpPr>
          <p:spPr>
            <a:xfrm>
              <a:off x="8364977" y="1912142"/>
              <a:ext cx="0" cy="386837"/>
            </a:xfrm>
            <a:prstGeom prst="straightConnector1">
              <a:avLst/>
            </a:prstGeom>
            <a:noFill/>
            <a:ln cap="flat" cmpd="sng" w="9525">
              <a:solidFill>
                <a:srgbClr val="3F3F3F"/>
              </a:solidFill>
              <a:prstDash val="solid"/>
              <a:miter lim="800000"/>
              <a:headEnd len="sm" w="sm" type="none"/>
              <a:tailEnd len="sm" w="sm" type="none"/>
            </a:ln>
          </p:spPr>
        </p:cxnSp>
        <p:cxnSp>
          <p:nvCxnSpPr>
            <p:cNvPr id="288" name="Google Shape;288;p16"/>
            <p:cNvCxnSpPr/>
            <p:nvPr/>
          </p:nvCxnSpPr>
          <p:spPr>
            <a:xfrm rot="10800000">
              <a:off x="8362673" y="3976971"/>
              <a:ext cx="0" cy="420246"/>
            </a:xfrm>
            <a:prstGeom prst="straightConnector1">
              <a:avLst/>
            </a:prstGeom>
            <a:noFill/>
            <a:ln cap="flat" cmpd="sng" w="9525">
              <a:solidFill>
                <a:srgbClr val="3F3F3F"/>
              </a:solidFill>
              <a:prstDash val="solid"/>
              <a:miter lim="800000"/>
              <a:headEnd len="sm" w="sm" type="none"/>
              <a:tailEnd len="sm" w="sm" type="none"/>
            </a:ln>
          </p:spPr>
        </p:cxnSp>
        <p:cxnSp>
          <p:nvCxnSpPr>
            <p:cNvPr id="289" name="Google Shape;289;p16"/>
            <p:cNvCxnSpPr/>
            <p:nvPr/>
          </p:nvCxnSpPr>
          <p:spPr>
            <a:xfrm rot="10800000">
              <a:off x="3814013" y="4397217"/>
              <a:ext cx="4549805" cy="0"/>
            </a:xfrm>
            <a:prstGeom prst="straightConnector1">
              <a:avLst/>
            </a:prstGeom>
            <a:noFill/>
            <a:ln cap="flat" cmpd="sng" w="9525">
              <a:solidFill>
                <a:srgbClr val="3F3F3F"/>
              </a:solidFill>
              <a:prstDash val="solid"/>
              <a:miter lim="800000"/>
              <a:headEnd len="sm" w="sm" type="none"/>
              <a:tailEnd len="sm" w="sm" type="none"/>
            </a:ln>
          </p:spPr>
        </p:cxnSp>
        <p:cxnSp>
          <p:nvCxnSpPr>
            <p:cNvPr id="290" name="Google Shape;290;p16"/>
            <p:cNvCxnSpPr/>
            <p:nvPr/>
          </p:nvCxnSpPr>
          <p:spPr>
            <a:xfrm rot="10800000">
              <a:off x="3824904" y="3544871"/>
              <a:ext cx="0" cy="852346"/>
            </a:xfrm>
            <a:prstGeom prst="straightConnector1">
              <a:avLst/>
            </a:prstGeom>
            <a:noFill/>
            <a:ln cap="flat" cmpd="sng" w="9525">
              <a:solidFill>
                <a:srgbClr val="3F3F3F"/>
              </a:solidFill>
              <a:prstDash val="solid"/>
              <a:miter lim="800000"/>
              <a:headEnd len="sm" w="sm" type="none"/>
              <a:tailEnd len="sm" w="sm" type="none"/>
            </a:ln>
          </p:spPr>
        </p:cxnSp>
        <p:cxnSp>
          <p:nvCxnSpPr>
            <p:cNvPr id="291" name="Google Shape;291;p16"/>
            <p:cNvCxnSpPr/>
            <p:nvPr/>
          </p:nvCxnSpPr>
          <p:spPr>
            <a:xfrm flipH="1">
              <a:off x="3448565" y="3544868"/>
              <a:ext cx="377483" cy="234209"/>
            </a:xfrm>
            <a:prstGeom prst="straightConnector1">
              <a:avLst/>
            </a:prstGeom>
            <a:noFill/>
            <a:ln cap="flat" cmpd="sng" w="9525">
              <a:solidFill>
                <a:srgbClr val="3F3F3F"/>
              </a:solidFill>
              <a:prstDash val="solid"/>
              <a:miter lim="800000"/>
              <a:headEnd len="sm" w="sm" type="none"/>
              <a:tailEnd len="sm" w="sm" type="none"/>
            </a:ln>
          </p:spPr>
        </p:cxnSp>
      </p:grpSp>
      <p:sp>
        <p:nvSpPr>
          <p:cNvPr id="292" name="Google Shape;292;p16"/>
          <p:cNvSpPr txBox="1"/>
          <p:nvPr/>
        </p:nvSpPr>
        <p:spPr>
          <a:xfrm>
            <a:off x="290513" y="254000"/>
            <a:ext cx="3744912" cy="460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04040"/>
              </a:buClr>
              <a:buSzPts val="2400"/>
              <a:buFont typeface="Arial"/>
              <a:buNone/>
            </a:pPr>
            <a:r>
              <a:rPr b="1" i="0" lang="en-IN" sz="2400" u="none">
                <a:solidFill>
                  <a:srgbClr val="404040"/>
                </a:solidFill>
                <a:latin typeface="Calibri"/>
                <a:ea typeface="Calibri"/>
                <a:cs typeface="Calibri"/>
                <a:sym typeface="Calibri"/>
              </a:rPr>
              <a:t>BUSINESS MODEL</a:t>
            </a:r>
            <a:endParaRPr b="1" i="0" sz="2400" u="none">
              <a:solidFill>
                <a:srgbClr val="404040"/>
              </a:solidFill>
              <a:latin typeface="Calibri"/>
              <a:ea typeface="Calibri"/>
              <a:cs typeface="Calibri"/>
              <a:sym typeface="Calibri"/>
            </a:endParaRPr>
          </a:p>
        </p:txBody>
      </p:sp>
      <p:sp>
        <p:nvSpPr>
          <p:cNvPr id="293" name="Google Shape;293;p16"/>
          <p:cNvSpPr/>
          <p:nvPr/>
        </p:nvSpPr>
        <p:spPr>
          <a:xfrm rot="2770720">
            <a:off x="1036638" y="2460625"/>
            <a:ext cx="2270125" cy="2270125"/>
          </a:xfrm>
          <a:prstGeom prst="roundRect">
            <a:avLst>
              <a:gd fmla="val 6831" name="adj"/>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294" name="Google Shape;294;p16"/>
          <p:cNvSpPr/>
          <p:nvPr/>
        </p:nvSpPr>
        <p:spPr>
          <a:xfrm rot="2770720">
            <a:off x="3027363" y="1387475"/>
            <a:ext cx="1730375" cy="1730375"/>
          </a:xfrm>
          <a:prstGeom prst="roundRect">
            <a:avLst>
              <a:gd fmla="val 6831" name="adj"/>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295" name="Google Shape;295;p16"/>
          <p:cNvSpPr/>
          <p:nvPr/>
        </p:nvSpPr>
        <p:spPr>
          <a:xfrm rot="2770720">
            <a:off x="3027363" y="4059238"/>
            <a:ext cx="1730375" cy="1730375"/>
          </a:xfrm>
          <a:prstGeom prst="roundRect">
            <a:avLst>
              <a:gd fmla="val 6831" name="adj"/>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grpSp>
        <p:nvGrpSpPr>
          <p:cNvPr id="296" name="Google Shape;296;p16"/>
          <p:cNvGrpSpPr/>
          <p:nvPr/>
        </p:nvGrpSpPr>
        <p:grpSpPr>
          <a:xfrm>
            <a:off x="1763433" y="2289160"/>
            <a:ext cx="805260" cy="805256"/>
            <a:chOff x="530226" y="4791075"/>
            <a:chExt cx="274638" cy="274637"/>
          </a:xfrm>
        </p:grpSpPr>
        <p:sp>
          <p:nvSpPr>
            <p:cNvPr id="297" name="Google Shape;297;p16"/>
            <p:cNvSpPr/>
            <p:nvPr/>
          </p:nvSpPr>
          <p:spPr>
            <a:xfrm>
              <a:off x="639763" y="4791075"/>
              <a:ext cx="53975" cy="49212"/>
            </a:xfrm>
            <a:custGeom>
              <a:rect b="b" l="l" r="r" t="t"/>
              <a:pathLst>
                <a:path extrusionOk="0" h="51" w="56">
                  <a:moveTo>
                    <a:pt x="55" y="51"/>
                  </a:moveTo>
                  <a:cubicBezTo>
                    <a:pt x="56" y="51"/>
                    <a:pt x="56" y="51"/>
                    <a:pt x="56" y="51"/>
                  </a:cubicBezTo>
                  <a:cubicBezTo>
                    <a:pt x="28" y="0"/>
                    <a:pt x="28" y="0"/>
                    <a:pt x="28" y="0"/>
                  </a:cubicBezTo>
                  <a:cubicBezTo>
                    <a:pt x="0" y="51"/>
                    <a:pt x="0" y="51"/>
                    <a:pt x="0" y="51"/>
                  </a:cubicBezTo>
                  <a:cubicBezTo>
                    <a:pt x="1" y="51"/>
                    <a:pt x="1" y="51"/>
                    <a:pt x="1" y="51"/>
                  </a:cubicBezTo>
                  <a:cubicBezTo>
                    <a:pt x="10" y="49"/>
                    <a:pt x="19" y="47"/>
                    <a:pt x="28" y="47"/>
                  </a:cubicBezTo>
                  <a:cubicBezTo>
                    <a:pt x="37" y="47"/>
                    <a:pt x="46" y="49"/>
                    <a:pt x="55" y="51"/>
                  </a:cubicBez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298" name="Google Shape;298;p16"/>
            <p:cNvSpPr/>
            <p:nvPr/>
          </p:nvSpPr>
          <p:spPr>
            <a:xfrm>
              <a:off x="755651" y="4902200"/>
              <a:ext cx="49213" cy="52387"/>
            </a:xfrm>
            <a:custGeom>
              <a:rect b="b" l="l" r="r" t="t"/>
              <a:pathLst>
                <a:path extrusionOk="0" h="55" w="51">
                  <a:moveTo>
                    <a:pt x="0" y="54"/>
                  </a:moveTo>
                  <a:cubicBezTo>
                    <a:pt x="0" y="55"/>
                    <a:pt x="0" y="55"/>
                    <a:pt x="0" y="55"/>
                  </a:cubicBezTo>
                  <a:cubicBezTo>
                    <a:pt x="51" y="27"/>
                    <a:pt x="51" y="27"/>
                    <a:pt x="51" y="27"/>
                  </a:cubicBezTo>
                  <a:cubicBezTo>
                    <a:pt x="0" y="0"/>
                    <a:pt x="0" y="0"/>
                    <a:pt x="0" y="0"/>
                  </a:cubicBezTo>
                  <a:cubicBezTo>
                    <a:pt x="0" y="1"/>
                    <a:pt x="0" y="1"/>
                    <a:pt x="0" y="1"/>
                  </a:cubicBezTo>
                  <a:cubicBezTo>
                    <a:pt x="2" y="9"/>
                    <a:pt x="3" y="18"/>
                    <a:pt x="3" y="27"/>
                  </a:cubicBezTo>
                  <a:cubicBezTo>
                    <a:pt x="3" y="37"/>
                    <a:pt x="2" y="46"/>
                    <a:pt x="0" y="54"/>
                  </a:cubicBez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299" name="Google Shape;299;p16"/>
            <p:cNvSpPr/>
            <p:nvPr/>
          </p:nvSpPr>
          <p:spPr>
            <a:xfrm>
              <a:off x="711201" y="4832350"/>
              <a:ext cx="52388" cy="52387"/>
            </a:xfrm>
            <a:custGeom>
              <a:rect b="b" l="l" r="r" t="t"/>
              <a:pathLst>
                <a:path extrusionOk="0" h="54" w="55">
                  <a:moveTo>
                    <a:pt x="37" y="52"/>
                  </a:moveTo>
                  <a:cubicBezTo>
                    <a:pt x="40" y="54"/>
                    <a:pt x="40" y="54"/>
                    <a:pt x="40" y="54"/>
                  </a:cubicBezTo>
                  <a:cubicBezTo>
                    <a:pt x="55" y="0"/>
                    <a:pt x="55" y="0"/>
                    <a:pt x="55" y="0"/>
                  </a:cubicBezTo>
                  <a:cubicBezTo>
                    <a:pt x="0" y="15"/>
                    <a:pt x="0" y="15"/>
                    <a:pt x="0" y="15"/>
                  </a:cubicBezTo>
                  <a:cubicBezTo>
                    <a:pt x="2" y="17"/>
                    <a:pt x="2" y="17"/>
                    <a:pt x="2" y="17"/>
                  </a:cubicBezTo>
                  <a:cubicBezTo>
                    <a:pt x="17" y="26"/>
                    <a:pt x="29" y="38"/>
                    <a:pt x="37" y="52"/>
                  </a:cubicBez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300" name="Google Shape;300;p16"/>
            <p:cNvSpPr/>
            <p:nvPr/>
          </p:nvSpPr>
          <p:spPr>
            <a:xfrm>
              <a:off x="641351" y="5016500"/>
              <a:ext cx="52388" cy="49212"/>
            </a:xfrm>
            <a:custGeom>
              <a:rect b="b" l="l" r="r" t="t"/>
              <a:pathLst>
                <a:path extrusionOk="0" h="51" w="55">
                  <a:moveTo>
                    <a:pt x="0" y="0"/>
                  </a:moveTo>
                  <a:cubicBezTo>
                    <a:pt x="0" y="0"/>
                    <a:pt x="0" y="0"/>
                    <a:pt x="0" y="0"/>
                  </a:cubicBezTo>
                  <a:cubicBezTo>
                    <a:pt x="27" y="51"/>
                    <a:pt x="27" y="51"/>
                    <a:pt x="27" y="51"/>
                  </a:cubicBezTo>
                  <a:cubicBezTo>
                    <a:pt x="55" y="0"/>
                    <a:pt x="55" y="0"/>
                    <a:pt x="55" y="0"/>
                  </a:cubicBezTo>
                  <a:cubicBezTo>
                    <a:pt x="54" y="0"/>
                    <a:pt x="54" y="0"/>
                    <a:pt x="54" y="0"/>
                  </a:cubicBezTo>
                  <a:cubicBezTo>
                    <a:pt x="45" y="2"/>
                    <a:pt x="36" y="4"/>
                    <a:pt x="27" y="4"/>
                  </a:cubicBezTo>
                  <a:cubicBezTo>
                    <a:pt x="18" y="4"/>
                    <a:pt x="9" y="2"/>
                    <a:pt x="0" y="0"/>
                  </a:cubicBez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301" name="Google Shape;301;p16"/>
            <p:cNvSpPr/>
            <p:nvPr/>
          </p:nvSpPr>
          <p:spPr>
            <a:xfrm>
              <a:off x="530226" y="4902200"/>
              <a:ext cx="47625" cy="52387"/>
            </a:xfrm>
            <a:custGeom>
              <a:rect b="b" l="l" r="r" t="t"/>
              <a:pathLst>
                <a:path extrusionOk="0" h="55" w="51">
                  <a:moveTo>
                    <a:pt x="51" y="0"/>
                  </a:moveTo>
                  <a:cubicBezTo>
                    <a:pt x="51" y="0"/>
                    <a:pt x="51" y="0"/>
                    <a:pt x="51" y="0"/>
                  </a:cubicBezTo>
                  <a:cubicBezTo>
                    <a:pt x="0" y="27"/>
                    <a:pt x="0" y="27"/>
                    <a:pt x="0" y="27"/>
                  </a:cubicBezTo>
                  <a:cubicBezTo>
                    <a:pt x="51" y="55"/>
                    <a:pt x="51" y="55"/>
                    <a:pt x="51" y="55"/>
                  </a:cubicBezTo>
                  <a:cubicBezTo>
                    <a:pt x="51" y="55"/>
                    <a:pt x="51" y="55"/>
                    <a:pt x="51" y="55"/>
                  </a:cubicBezTo>
                  <a:cubicBezTo>
                    <a:pt x="48" y="46"/>
                    <a:pt x="47" y="37"/>
                    <a:pt x="47" y="27"/>
                  </a:cubicBezTo>
                  <a:cubicBezTo>
                    <a:pt x="47" y="18"/>
                    <a:pt x="48" y="8"/>
                    <a:pt x="51" y="0"/>
                  </a:cubicBez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302" name="Google Shape;302;p16"/>
            <p:cNvSpPr/>
            <p:nvPr/>
          </p:nvSpPr>
          <p:spPr>
            <a:xfrm>
              <a:off x="571501" y="4972050"/>
              <a:ext cx="50800" cy="52387"/>
            </a:xfrm>
            <a:custGeom>
              <a:rect b="b" l="l" r="r" t="t"/>
              <a:pathLst>
                <a:path extrusionOk="0" h="55" w="54">
                  <a:moveTo>
                    <a:pt x="16" y="2"/>
                  </a:moveTo>
                  <a:cubicBezTo>
                    <a:pt x="15" y="0"/>
                    <a:pt x="15" y="0"/>
                    <a:pt x="15" y="0"/>
                  </a:cubicBezTo>
                  <a:cubicBezTo>
                    <a:pt x="0" y="55"/>
                    <a:pt x="0" y="55"/>
                    <a:pt x="0" y="55"/>
                  </a:cubicBezTo>
                  <a:cubicBezTo>
                    <a:pt x="54" y="40"/>
                    <a:pt x="54" y="40"/>
                    <a:pt x="54" y="40"/>
                  </a:cubicBezTo>
                  <a:cubicBezTo>
                    <a:pt x="53" y="38"/>
                    <a:pt x="53" y="38"/>
                    <a:pt x="53" y="38"/>
                  </a:cubicBezTo>
                  <a:cubicBezTo>
                    <a:pt x="38" y="29"/>
                    <a:pt x="25" y="17"/>
                    <a:pt x="16" y="2"/>
                  </a:cubicBez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303" name="Google Shape;303;p16"/>
            <p:cNvSpPr/>
            <p:nvPr/>
          </p:nvSpPr>
          <p:spPr>
            <a:xfrm>
              <a:off x="711201" y="4972050"/>
              <a:ext cx="52388" cy="52387"/>
            </a:xfrm>
            <a:custGeom>
              <a:rect b="b" l="l" r="r" t="t"/>
              <a:pathLst>
                <a:path extrusionOk="0" h="55" w="55">
                  <a:moveTo>
                    <a:pt x="38" y="2"/>
                  </a:moveTo>
                  <a:cubicBezTo>
                    <a:pt x="29" y="17"/>
                    <a:pt x="17" y="29"/>
                    <a:pt x="2" y="38"/>
                  </a:cubicBezTo>
                  <a:cubicBezTo>
                    <a:pt x="0" y="40"/>
                    <a:pt x="0" y="40"/>
                    <a:pt x="0" y="40"/>
                  </a:cubicBezTo>
                  <a:cubicBezTo>
                    <a:pt x="55" y="55"/>
                    <a:pt x="55" y="55"/>
                    <a:pt x="55" y="55"/>
                  </a:cubicBezTo>
                  <a:cubicBezTo>
                    <a:pt x="40" y="0"/>
                    <a:pt x="40" y="0"/>
                    <a:pt x="40" y="0"/>
                  </a:cubicBezTo>
                  <a:lnTo>
                    <a:pt x="38" y="2"/>
                  </a:ln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304" name="Google Shape;304;p16"/>
            <p:cNvSpPr/>
            <p:nvPr/>
          </p:nvSpPr>
          <p:spPr>
            <a:xfrm>
              <a:off x="569913" y="4832350"/>
              <a:ext cx="52388" cy="52387"/>
            </a:xfrm>
            <a:custGeom>
              <a:rect b="b" l="l" r="r" t="t"/>
              <a:pathLst>
                <a:path extrusionOk="0" h="54" w="55">
                  <a:moveTo>
                    <a:pt x="54" y="17"/>
                  </a:moveTo>
                  <a:cubicBezTo>
                    <a:pt x="55" y="15"/>
                    <a:pt x="55" y="15"/>
                    <a:pt x="55" y="15"/>
                  </a:cubicBezTo>
                  <a:cubicBezTo>
                    <a:pt x="0" y="0"/>
                    <a:pt x="0" y="0"/>
                    <a:pt x="0" y="0"/>
                  </a:cubicBezTo>
                  <a:cubicBezTo>
                    <a:pt x="16" y="54"/>
                    <a:pt x="16" y="54"/>
                    <a:pt x="16" y="54"/>
                  </a:cubicBezTo>
                  <a:cubicBezTo>
                    <a:pt x="17" y="53"/>
                    <a:pt x="17" y="53"/>
                    <a:pt x="17" y="53"/>
                  </a:cubicBezTo>
                  <a:cubicBezTo>
                    <a:pt x="26" y="38"/>
                    <a:pt x="39" y="25"/>
                    <a:pt x="54" y="17"/>
                  </a:cubicBez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305" name="Google Shape;305;p16"/>
            <p:cNvSpPr/>
            <p:nvPr/>
          </p:nvSpPr>
          <p:spPr>
            <a:xfrm>
              <a:off x="596901" y="4859338"/>
              <a:ext cx="138113" cy="138112"/>
            </a:xfrm>
            <a:prstGeom prst="ellipse">
              <a:avLst/>
            </a:pr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7F7F7F"/>
                </a:solidFill>
                <a:latin typeface="Calibri"/>
                <a:ea typeface="Calibri"/>
                <a:cs typeface="Calibri"/>
                <a:sym typeface="Calibri"/>
              </a:endParaRPr>
            </a:p>
          </p:txBody>
        </p:sp>
      </p:grpSp>
      <p:sp>
        <p:nvSpPr>
          <p:cNvPr id="306" name="Google Shape;306;p16"/>
          <p:cNvSpPr/>
          <p:nvPr/>
        </p:nvSpPr>
        <p:spPr>
          <a:xfrm>
            <a:off x="1310640" y="3266440"/>
            <a:ext cx="1722438" cy="133477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404040"/>
              </a:buClr>
              <a:buSzPts val="1400"/>
              <a:buFont typeface="Arial"/>
              <a:buNone/>
            </a:pPr>
            <a:r>
              <a:rPr b="0" i="0" lang="en-IN" sz="1400" u="none">
                <a:solidFill>
                  <a:srgbClr val="404040"/>
                </a:solidFill>
                <a:latin typeface="Calibri"/>
                <a:ea typeface="Calibri"/>
                <a:cs typeface="Calibri"/>
                <a:sym typeface="Calibri"/>
              </a:rPr>
              <a:t>We present a budding</a:t>
            </a:r>
            <a:endParaRPr b="0" i="0" sz="1400" u="none">
              <a:solidFill>
                <a:srgbClr val="404040"/>
              </a:solidFill>
              <a:latin typeface="Calibri"/>
              <a:ea typeface="Calibri"/>
              <a:cs typeface="Calibri"/>
              <a:sym typeface="Calibri"/>
            </a:endParaRPr>
          </a:p>
          <a:p>
            <a:pPr indent="0" lvl="0" marL="0" marR="0" rtl="0" algn="ctr">
              <a:lnSpc>
                <a:spcPct val="120000"/>
              </a:lnSpc>
              <a:spcBef>
                <a:spcPts val="280"/>
              </a:spcBef>
              <a:spcAft>
                <a:spcPts val="0"/>
              </a:spcAft>
              <a:buClr>
                <a:srgbClr val="404040"/>
              </a:buClr>
              <a:buSzPts val="1400"/>
              <a:buFont typeface="Arial"/>
              <a:buNone/>
            </a:pPr>
            <a:r>
              <a:rPr b="0" i="0" lang="en-IN" sz="1400" u="none">
                <a:solidFill>
                  <a:srgbClr val="404040"/>
                </a:solidFill>
                <a:latin typeface="Calibri"/>
                <a:ea typeface="Calibri"/>
                <a:cs typeface="Calibri"/>
                <a:sym typeface="Calibri"/>
              </a:rPr>
              <a:t>idea that will contribute to social good and will benefit many</a:t>
            </a:r>
            <a:endParaRPr b="0" i="0" sz="1400" u="none">
              <a:solidFill>
                <a:srgbClr val="404040"/>
              </a:solidFill>
              <a:latin typeface="Calibri"/>
              <a:ea typeface="Calibri"/>
              <a:cs typeface="Calibri"/>
              <a:sym typeface="Calibri"/>
            </a:endParaRPr>
          </a:p>
        </p:txBody>
      </p:sp>
      <p:sp>
        <p:nvSpPr>
          <p:cNvPr id="307" name="Google Shape;307;p16"/>
          <p:cNvSpPr/>
          <p:nvPr/>
        </p:nvSpPr>
        <p:spPr>
          <a:xfrm>
            <a:off x="3603625" y="1441450"/>
            <a:ext cx="547688" cy="549275"/>
          </a:xfrm>
          <a:custGeom>
            <a:rect b="b" l="l" r="r" t="t"/>
            <a:pathLst>
              <a:path extrusionOk="0" h="294" w="294">
                <a:moveTo>
                  <a:pt x="237" y="58"/>
                </a:moveTo>
                <a:cubicBezTo>
                  <a:pt x="197" y="17"/>
                  <a:pt x="163" y="0"/>
                  <a:pt x="153" y="10"/>
                </a:cubicBezTo>
                <a:cubicBezTo>
                  <a:pt x="147" y="16"/>
                  <a:pt x="150" y="29"/>
                  <a:pt x="160" y="46"/>
                </a:cubicBezTo>
                <a:cubicBezTo>
                  <a:pt x="82" y="123"/>
                  <a:pt x="82" y="123"/>
                  <a:pt x="82" y="123"/>
                </a:cubicBezTo>
                <a:cubicBezTo>
                  <a:pt x="57" y="106"/>
                  <a:pt x="38" y="101"/>
                  <a:pt x="30" y="108"/>
                </a:cubicBezTo>
                <a:cubicBezTo>
                  <a:pt x="19" y="120"/>
                  <a:pt x="35" y="154"/>
                  <a:pt x="74" y="196"/>
                </a:cubicBezTo>
                <a:cubicBezTo>
                  <a:pt x="0" y="286"/>
                  <a:pt x="0" y="286"/>
                  <a:pt x="0" y="286"/>
                </a:cubicBezTo>
                <a:cubicBezTo>
                  <a:pt x="8" y="294"/>
                  <a:pt x="8" y="294"/>
                  <a:pt x="8" y="294"/>
                </a:cubicBezTo>
                <a:cubicBezTo>
                  <a:pt x="98" y="220"/>
                  <a:pt x="98" y="220"/>
                  <a:pt x="98" y="220"/>
                </a:cubicBezTo>
                <a:cubicBezTo>
                  <a:pt x="141" y="260"/>
                  <a:pt x="175" y="276"/>
                  <a:pt x="186" y="264"/>
                </a:cubicBezTo>
                <a:cubicBezTo>
                  <a:pt x="194" y="257"/>
                  <a:pt x="189" y="238"/>
                  <a:pt x="171" y="213"/>
                </a:cubicBezTo>
                <a:cubicBezTo>
                  <a:pt x="249" y="135"/>
                  <a:pt x="249" y="135"/>
                  <a:pt x="249" y="135"/>
                </a:cubicBezTo>
                <a:cubicBezTo>
                  <a:pt x="266" y="145"/>
                  <a:pt x="278" y="148"/>
                  <a:pt x="284" y="142"/>
                </a:cubicBezTo>
                <a:cubicBezTo>
                  <a:pt x="294" y="132"/>
                  <a:pt x="277" y="98"/>
                  <a:pt x="237" y="58"/>
                </a:cubicBezTo>
                <a:close/>
                <a:moveTo>
                  <a:pt x="174" y="85"/>
                </a:moveTo>
                <a:cubicBezTo>
                  <a:pt x="116" y="144"/>
                  <a:pt x="116" y="144"/>
                  <a:pt x="116" y="144"/>
                </a:cubicBezTo>
                <a:cubicBezTo>
                  <a:pt x="112" y="147"/>
                  <a:pt x="107" y="147"/>
                  <a:pt x="103" y="144"/>
                </a:cubicBezTo>
                <a:cubicBezTo>
                  <a:pt x="99" y="140"/>
                  <a:pt x="99" y="134"/>
                  <a:pt x="103" y="131"/>
                </a:cubicBezTo>
                <a:cubicBezTo>
                  <a:pt x="162" y="72"/>
                  <a:pt x="162" y="72"/>
                  <a:pt x="162" y="72"/>
                </a:cubicBezTo>
                <a:cubicBezTo>
                  <a:pt x="165" y="69"/>
                  <a:pt x="171" y="69"/>
                  <a:pt x="174" y="72"/>
                </a:cubicBezTo>
                <a:cubicBezTo>
                  <a:pt x="178" y="76"/>
                  <a:pt x="178" y="82"/>
                  <a:pt x="174" y="85"/>
                </a:cubicBezTo>
                <a:close/>
              </a:path>
            </a:pathLst>
          </a:cu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308" name="Google Shape;308;p16"/>
          <p:cNvSpPr txBox="1"/>
          <p:nvPr/>
        </p:nvSpPr>
        <p:spPr>
          <a:xfrm>
            <a:off x="3215005" y="2157095"/>
            <a:ext cx="1356360" cy="73723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04040"/>
              </a:buClr>
              <a:buSzPts val="1400"/>
              <a:buFont typeface="Arial"/>
              <a:buNone/>
            </a:pPr>
            <a:r>
              <a:rPr b="1" i="0" lang="en-IN" sz="1400" u="none">
                <a:solidFill>
                  <a:srgbClr val="404040"/>
                </a:solidFill>
                <a:latin typeface="Calibri"/>
                <a:ea typeface="Calibri"/>
                <a:cs typeface="Calibri"/>
                <a:sym typeface="Calibri"/>
              </a:rPr>
              <a:t>INVESTMENT</a:t>
            </a:r>
            <a:endParaRPr b="1" i="0" sz="1400" u="none">
              <a:solidFill>
                <a:srgbClr val="404040"/>
              </a:solidFill>
              <a:latin typeface="Calibri"/>
              <a:ea typeface="Calibri"/>
              <a:cs typeface="Calibri"/>
              <a:sym typeface="Calibri"/>
            </a:endParaRPr>
          </a:p>
          <a:p>
            <a:pPr indent="0" lvl="0" marL="0" marR="0" rtl="0" algn="ctr">
              <a:lnSpc>
                <a:spcPct val="100000"/>
              </a:lnSpc>
              <a:spcBef>
                <a:spcPts val="0"/>
              </a:spcBef>
              <a:spcAft>
                <a:spcPts val="0"/>
              </a:spcAft>
              <a:buClr>
                <a:srgbClr val="404040"/>
              </a:buClr>
              <a:buSzPts val="1400"/>
              <a:buFont typeface="Arial"/>
              <a:buNone/>
            </a:pPr>
            <a:r>
              <a:rPr b="1" i="0" lang="en-IN" sz="1400" u="none">
                <a:solidFill>
                  <a:srgbClr val="404040"/>
                </a:solidFill>
                <a:latin typeface="Calibri"/>
                <a:ea typeface="Calibri"/>
                <a:cs typeface="Calibri"/>
                <a:sym typeface="Calibri"/>
              </a:rPr>
              <a:t>AND </a:t>
            </a:r>
            <a:endParaRPr b="1" i="0" sz="1400" u="none">
              <a:solidFill>
                <a:srgbClr val="404040"/>
              </a:solidFill>
              <a:latin typeface="Calibri"/>
              <a:ea typeface="Calibri"/>
              <a:cs typeface="Calibri"/>
              <a:sym typeface="Calibri"/>
            </a:endParaRPr>
          </a:p>
          <a:p>
            <a:pPr indent="0" lvl="0" marL="0" marR="0" rtl="0" algn="ctr">
              <a:lnSpc>
                <a:spcPct val="100000"/>
              </a:lnSpc>
              <a:spcBef>
                <a:spcPts val="0"/>
              </a:spcBef>
              <a:spcAft>
                <a:spcPts val="0"/>
              </a:spcAft>
              <a:buClr>
                <a:srgbClr val="404040"/>
              </a:buClr>
              <a:buSzPts val="1400"/>
              <a:buFont typeface="Arial"/>
              <a:buNone/>
            </a:pPr>
            <a:r>
              <a:rPr b="1" i="0" lang="en-IN" sz="1400" u="none">
                <a:solidFill>
                  <a:srgbClr val="404040"/>
                </a:solidFill>
                <a:latin typeface="Calibri"/>
                <a:ea typeface="Calibri"/>
                <a:cs typeface="Calibri"/>
                <a:sym typeface="Calibri"/>
              </a:rPr>
              <a:t>PROMOTIONS</a:t>
            </a:r>
            <a:endParaRPr b="1" i="0" sz="1400" u="none">
              <a:solidFill>
                <a:srgbClr val="404040"/>
              </a:solidFill>
              <a:latin typeface="Calibri"/>
              <a:ea typeface="Calibri"/>
              <a:cs typeface="Calibri"/>
              <a:sym typeface="Calibri"/>
            </a:endParaRPr>
          </a:p>
        </p:txBody>
      </p:sp>
      <p:sp>
        <p:nvSpPr>
          <p:cNvPr id="309" name="Google Shape;309;p16"/>
          <p:cNvSpPr/>
          <p:nvPr/>
        </p:nvSpPr>
        <p:spPr>
          <a:xfrm>
            <a:off x="5398770" y="641985"/>
            <a:ext cx="6424930" cy="541655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SzPts val="2000"/>
              <a:buFont typeface="Arial"/>
              <a:buNone/>
            </a:pPr>
            <a:r>
              <a:rPr b="0" i="0" lang="en-IN" sz="2000" u="none">
                <a:solidFill>
                  <a:schemeClr val="dk1"/>
                </a:solidFill>
                <a:latin typeface="Calibri"/>
                <a:ea typeface="Calibri"/>
                <a:cs typeface="Calibri"/>
                <a:sym typeface="Calibri"/>
              </a:rPr>
              <a:t>The objective of this system to reduce the gap between students and what real world demands.Having a prominent market size the main source of revenue is the yearly charge of the subscription for the application. Talking in terms of marketing startegty the best platform to advertise our application are</a:t>
            </a:r>
            <a:endParaRPr b="0" i="0" sz="2000" u="none">
              <a:solidFill>
                <a:schemeClr val="dk1"/>
              </a:solidFill>
              <a:latin typeface="Calibri"/>
              <a:ea typeface="Calibri"/>
              <a:cs typeface="Calibri"/>
              <a:sym typeface="Calibri"/>
            </a:endParaRPr>
          </a:p>
          <a:p>
            <a:pPr indent="0" lvl="0" marL="0" marR="0" rtl="0" algn="l">
              <a:lnSpc>
                <a:spcPct val="120000"/>
              </a:lnSpc>
              <a:spcBef>
                <a:spcPts val="400"/>
              </a:spcBef>
              <a:spcAft>
                <a:spcPts val="0"/>
              </a:spcAft>
              <a:buClr>
                <a:schemeClr val="dk1"/>
              </a:buClr>
              <a:buSzPts val="2000"/>
              <a:buFont typeface="Arial"/>
              <a:buNone/>
            </a:pPr>
            <a:r>
              <a:rPr b="0" i="0" lang="en-IN" sz="2000" u="none">
                <a:solidFill>
                  <a:schemeClr val="dk1"/>
                </a:solidFill>
                <a:latin typeface="Calibri"/>
                <a:ea typeface="Calibri"/>
                <a:cs typeface="Calibri"/>
                <a:sym typeface="Calibri"/>
              </a:rPr>
              <a:t>&gt; Through College promotion</a:t>
            </a:r>
            <a:endParaRPr b="0" i="0" sz="2000" u="none">
              <a:solidFill>
                <a:schemeClr val="dk1"/>
              </a:solidFill>
              <a:latin typeface="Calibri"/>
              <a:ea typeface="Calibri"/>
              <a:cs typeface="Calibri"/>
              <a:sym typeface="Calibri"/>
            </a:endParaRPr>
          </a:p>
          <a:p>
            <a:pPr indent="0" lvl="0" marL="0" marR="0" rtl="0" algn="l">
              <a:lnSpc>
                <a:spcPct val="120000"/>
              </a:lnSpc>
              <a:spcBef>
                <a:spcPts val="400"/>
              </a:spcBef>
              <a:spcAft>
                <a:spcPts val="0"/>
              </a:spcAft>
              <a:buClr>
                <a:schemeClr val="dk1"/>
              </a:buClr>
              <a:buSzPts val="2000"/>
              <a:buFont typeface="Arial"/>
              <a:buNone/>
            </a:pPr>
            <a:r>
              <a:rPr b="0" i="0" lang="en-IN" sz="2000" u="none">
                <a:solidFill>
                  <a:schemeClr val="dk1"/>
                </a:solidFill>
                <a:latin typeface="Calibri"/>
                <a:ea typeface="Calibri"/>
                <a:cs typeface="Calibri"/>
                <a:sym typeface="Calibri"/>
              </a:rPr>
              <a:t>&gt; Through social media platform such as facebook and Instagram page</a:t>
            </a:r>
            <a:endParaRPr b="0" i="0" sz="2000" u="none">
              <a:solidFill>
                <a:schemeClr val="dk1"/>
              </a:solidFill>
              <a:latin typeface="Calibri"/>
              <a:ea typeface="Calibri"/>
              <a:cs typeface="Calibri"/>
              <a:sym typeface="Calibri"/>
            </a:endParaRPr>
          </a:p>
          <a:p>
            <a:pPr indent="0" lvl="0" marL="0" marR="0" rtl="0" algn="l">
              <a:lnSpc>
                <a:spcPct val="120000"/>
              </a:lnSpc>
              <a:spcBef>
                <a:spcPts val="400"/>
              </a:spcBef>
              <a:spcAft>
                <a:spcPts val="0"/>
              </a:spcAft>
              <a:buClr>
                <a:schemeClr val="dk1"/>
              </a:buClr>
              <a:buSzPts val="2000"/>
              <a:buFont typeface="Arial"/>
              <a:buNone/>
            </a:pPr>
            <a:r>
              <a:rPr b="0" i="0" lang="en-IN" sz="2000" u="none">
                <a:solidFill>
                  <a:schemeClr val="dk1"/>
                </a:solidFill>
                <a:latin typeface="Calibri"/>
                <a:ea typeface="Calibri"/>
                <a:cs typeface="Calibri"/>
                <a:sym typeface="Calibri"/>
              </a:rPr>
              <a:t>&gt; Through email on student's college email id </a:t>
            </a:r>
            <a:endParaRPr b="0" i="0" sz="2000" u="none">
              <a:solidFill>
                <a:schemeClr val="dk1"/>
              </a:solidFill>
              <a:latin typeface="Calibri"/>
              <a:ea typeface="Calibri"/>
              <a:cs typeface="Calibri"/>
              <a:sym typeface="Calibri"/>
            </a:endParaRPr>
          </a:p>
          <a:p>
            <a:pPr indent="0" lvl="0" marL="0" marR="0" rtl="0" algn="l">
              <a:lnSpc>
                <a:spcPct val="120000"/>
              </a:lnSpc>
              <a:spcBef>
                <a:spcPts val="400"/>
              </a:spcBef>
              <a:spcAft>
                <a:spcPts val="0"/>
              </a:spcAft>
              <a:buClr>
                <a:schemeClr val="dk1"/>
              </a:buClr>
              <a:buSzPts val="2000"/>
              <a:buFont typeface="Arial"/>
              <a:buNone/>
            </a:pPr>
            <a:r>
              <a:rPr b="0" i="0" lang="en-IN" sz="2000" u="none">
                <a:solidFill>
                  <a:schemeClr val="dk1"/>
                </a:solidFill>
                <a:latin typeface="Calibri"/>
                <a:ea typeface="Calibri"/>
                <a:cs typeface="Calibri"/>
                <a:sym typeface="Calibri"/>
              </a:rPr>
              <a:t>This application is at beginning free of cost with remote advertisement hence investment on this application is minimal or considerably none except for the development initial cost.</a:t>
            </a:r>
            <a:endParaRPr b="0" i="0" sz="2000" u="none" cap="none" strike="noStrike">
              <a:solidFill>
                <a:srgbClr val="7F7F7F"/>
              </a:solidFill>
              <a:latin typeface="Calibri"/>
              <a:ea typeface="Calibri"/>
              <a:cs typeface="Calibri"/>
              <a:sym typeface="Calibri"/>
            </a:endParaRPr>
          </a:p>
        </p:txBody>
      </p:sp>
      <p:pic>
        <p:nvPicPr>
          <p:cNvPr id="310" name="Google Shape;310;p16"/>
          <p:cNvPicPr preferRelativeResize="0"/>
          <p:nvPr/>
        </p:nvPicPr>
        <p:blipFill rotWithShape="1">
          <a:blip r:embed="rId4">
            <a:alphaModFix/>
          </a:blip>
          <a:srcRect b="0" l="18240" r="9539" t="1880"/>
          <a:stretch/>
        </p:blipFill>
        <p:spPr>
          <a:xfrm>
            <a:off x="2760980" y="3755390"/>
            <a:ext cx="2355215" cy="2338705"/>
          </a:xfrm>
          <a:custGeom>
            <a:rect b="b" l="l" r="r" t="t"/>
            <a:pathLst>
              <a:path extrusionOk="0" h="3060627" w="3082780">
                <a:moveTo>
                  <a:pt x="1573103" y="34"/>
                </a:moveTo>
                <a:cubicBezTo>
                  <a:pt x="1612799" y="850"/>
                  <a:pt x="1652183" y="16811"/>
                  <a:pt x="1681847" y="47721"/>
                </a:cubicBezTo>
                <a:lnTo>
                  <a:pt x="3039574" y="1462490"/>
                </a:lnTo>
                <a:cubicBezTo>
                  <a:pt x="3098902" y="1524310"/>
                  <a:pt x="3096881" y="1622519"/>
                  <a:pt x="3035060" y="1681847"/>
                </a:cubicBezTo>
                <a:lnTo>
                  <a:pt x="1620292" y="3039574"/>
                </a:lnTo>
                <a:lnTo>
                  <a:pt x="1587126" y="3060627"/>
                </a:lnTo>
                <a:lnTo>
                  <a:pt x="1437769" y="3060627"/>
                </a:lnTo>
                <a:lnTo>
                  <a:pt x="1400934" y="3035060"/>
                </a:lnTo>
                <a:lnTo>
                  <a:pt x="43208" y="1620291"/>
                </a:lnTo>
                <a:cubicBezTo>
                  <a:pt x="-16120" y="1558471"/>
                  <a:pt x="-14099" y="1460262"/>
                  <a:pt x="47721" y="1400934"/>
                </a:cubicBezTo>
                <a:lnTo>
                  <a:pt x="1462490" y="43208"/>
                </a:lnTo>
                <a:cubicBezTo>
                  <a:pt x="1493400" y="13544"/>
                  <a:pt x="1533408" y="-783"/>
                  <a:pt x="1573103" y="34"/>
                </a:cubicBezTo>
                <a:close/>
              </a:path>
            </a:pathLst>
          </a:custGeom>
          <a:noFill/>
          <a:ln>
            <a:noFill/>
          </a:ln>
        </p:spPr>
      </p:pic>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17"/>
          <p:cNvPicPr preferRelativeResize="0"/>
          <p:nvPr/>
        </p:nvPicPr>
        <p:blipFill rotWithShape="1">
          <a:blip r:embed="rId3">
            <a:alphaModFix/>
          </a:blip>
          <a:srcRect b="26530" l="5727" r="16841" t="0"/>
          <a:stretch/>
        </p:blipFill>
        <p:spPr>
          <a:xfrm>
            <a:off x="0" y="-10795"/>
            <a:ext cx="12192001" cy="6868160"/>
          </a:xfrm>
          <a:prstGeom prst="rect">
            <a:avLst/>
          </a:prstGeom>
          <a:noFill/>
          <a:ln>
            <a:noFill/>
          </a:ln>
        </p:spPr>
      </p:pic>
      <p:grpSp>
        <p:nvGrpSpPr>
          <p:cNvPr id="316" name="Google Shape;316;p17"/>
          <p:cNvGrpSpPr/>
          <p:nvPr/>
        </p:nvGrpSpPr>
        <p:grpSpPr>
          <a:xfrm>
            <a:off x="211138" y="257175"/>
            <a:ext cx="558800" cy="463550"/>
            <a:chOff x="3448565" y="1912142"/>
            <a:chExt cx="4927433" cy="2485075"/>
          </a:xfrm>
        </p:grpSpPr>
        <p:cxnSp>
          <p:nvCxnSpPr>
            <p:cNvPr id="317" name="Google Shape;317;p17"/>
            <p:cNvCxnSpPr/>
            <p:nvPr/>
          </p:nvCxnSpPr>
          <p:spPr>
            <a:xfrm>
              <a:off x="3773726" y="1912142"/>
              <a:ext cx="0" cy="798197"/>
            </a:xfrm>
            <a:prstGeom prst="straightConnector1">
              <a:avLst/>
            </a:prstGeom>
            <a:noFill/>
            <a:ln cap="flat" cmpd="sng" w="9525">
              <a:solidFill>
                <a:srgbClr val="3F3F3F"/>
              </a:solidFill>
              <a:prstDash val="solid"/>
              <a:miter lim="800000"/>
              <a:headEnd len="sm" w="sm" type="none"/>
              <a:tailEnd len="sm" w="sm" type="none"/>
            </a:ln>
          </p:spPr>
        </p:cxnSp>
        <p:cxnSp>
          <p:nvCxnSpPr>
            <p:cNvPr id="318" name="Google Shape;318;p17"/>
            <p:cNvCxnSpPr/>
            <p:nvPr/>
          </p:nvCxnSpPr>
          <p:spPr>
            <a:xfrm>
              <a:off x="3772566" y="1912142"/>
              <a:ext cx="4603432" cy="0"/>
            </a:xfrm>
            <a:prstGeom prst="straightConnector1">
              <a:avLst/>
            </a:prstGeom>
            <a:noFill/>
            <a:ln cap="flat" cmpd="sng" w="9525">
              <a:solidFill>
                <a:srgbClr val="3F3F3F"/>
              </a:solidFill>
              <a:prstDash val="solid"/>
              <a:miter lim="800000"/>
              <a:headEnd len="sm" w="sm" type="none"/>
              <a:tailEnd len="sm" w="sm" type="none"/>
            </a:ln>
          </p:spPr>
        </p:cxnSp>
        <p:cxnSp>
          <p:nvCxnSpPr>
            <p:cNvPr id="319" name="Google Shape;319;p17"/>
            <p:cNvCxnSpPr/>
            <p:nvPr/>
          </p:nvCxnSpPr>
          <p:spPr>
            <a:xfrm>
              <a:off x="8364977" y="1912142"/>
              <a:ext cx="0" cy="386837"/>
            </a:xfrm>
            <a:prstGeom prst="straightConnector1">
              <a:avLst/>
            </a:prstGeom>
            <a:noFill/>
            <a:ln cap="flat" cmpd="sng" w="9525">
              <a:solidFill>
                <a:srgbClr val="3F3F3F"/>
              </a:solidFill>
              <a:prstDash val="solid"/>
              <a:miter lim="800000"/>
              <a:headEnd len="sm" w="sm" type="none"/>
              <a:tailEnd len="sm" w="sm" type="none"/>
            </a:ln>
          </p:spPr>
        </p:cxnSp>
        <p:cxnSp>
          <p:nvCxnSpPr>
            <p:cNvPr id="320" name="Google Shape;320;p17"/>
            <p:cNvCxnSpPr/>
            <p:nvPr/>
          </p:nvCxnSpPr>
          <p:spPr>
            <a:xfrm rot="10800000">
              <a:off x="8362673" y="3976971"/>
              <a:ext cx="0" cy="420246"/>
            </a:xfrm>
            <a:prstGeom prst="straightConnector1">
              <a:avLst/>
            </a:prstGeom>
            <a:noFill/>
            <a:ln cap="flat" cmpd="sng" w="9525">
              <a:solidFill>
                <a:srgbClr val="3F3F3F"/>
              </a:solidFill>
              <a:prstDash val="solid"/>
              <a:miter lim="800000"/>
              <a:headEnd len="sm" w="sm" type="none"/>
              <a:tailEnd len="sm" w="sm" type="none"/>
            </a:ln>
          </p:spPr>
        </p:cxnSp>
        <p:cxnSp>
          <p:nvCxnSpPr>
            <p:cNvPr id="321" name="Google Shape;321;p17"/>
            <p:cNvCxnSpPr/>
            <p:nvPr/>
          </p:nvCxnSpPr>
          <p:spPr>
            <a:xfrm rot="10800000">
              <a:off x="3814013" y="4397217"/>
              <a:ext cx="4549805" cy="0"/>
            </a:xfrm>
            <a:prstGeom prst="straightConnector1">
              <a:avLst/>
            </a:prstGeom>
            <a:noFill/>
            <a:ln cap="flat" cmpd="sng" w="9525">
              <a:solidFill>
                <a:srgbClr val="3F3F3F"/>
              </a:solidFill>
              <a:prstDash val="solid"/>
              <a:miter lim="800000"/>
              <a:headEnd len="sm" w="sm" type="none"/>
              <a:tailEnd len="sm" w="sm" type="none"/>
            </a:ln>
          </p:spPr>
        </p:cxnSp>
        <p:cxnSp>
          <p:nvCxnSpPr>
            <p:cNvPr id="322" name="Google Shape;322;p17"/>
            <p:cNvCxnSpPr/>
            <p:nvPr/>
          </p:nvCxnSpPr>
          <p:spPr>
            <a:xfrm rot="10800000">
              <a:off x="3824904" y="3544871"/>
              <a:ext cx="0" cy="852346"/>
            </a:xfrm>
            <a:prstGeom prst="straightConnector1">
              <a:avLst/>
            </a:prstGeom>
            <a:noFill/>
            <a:ln cap="flat" cmpd="sng" w="9525">
              <a:solidFill>
                <a:srgbClr val="3F3F3F"/>
              </a:solidFill>
              <a:prstDash val="solid"/>
              <a:miter lim="800000"/>
              <a:headEnd len="sm" w="sm" type="none"/>
              <a:tailEnd len="sm" w="sm" type="none"/>
            </a:ln>
          </p:spPr>
        </p:cxnSp>
        <p:cxnSp>
          <p:nvCxnSpPr>
            <p:cNvPr id="323" name="Google Shape;323;p17"/>
            <p:cNvCxnSpPr/>
            <p:nvPr/>
          </p:nvCxnSpPr>
          <p:spPr>
            <a:xfrm flipH="1">
              <a:off x="3448565" y="3544868"/>
              <a:ext cx="377483" cy="234209"/>
            </a:xfrm>
            <a:prstGeom prst="straightConnector1">
              <a:avLst/>
            </a:prstGeom>
            <a:noFill/>
            <a:ln cap="flat" cmpd="sng" w="9525">
              <a:solidFill>
                <a:srgbClr val="3F3F3F"/>
              </a:solidFill>
              <a:prstDash val="solid"/>
              <a:miter lim="800000"/>
              <a:headEnd len="sm" w="sm" type="none"/>
              <a:tailEnd len="sm" w="sm" type="none"/>
            </a:ln>
          </p:spPr>
        </p:cxnSp>
      </p:grpSp>
      <p:sp>
        <p:nvSpPr>
          <p:cNvPr id="324" name="Google Shape;324;p17"/>
          <p:cNvSpPr/>
          <p:nvPr/>
        </p:nvSpPr>
        <p:spPr>
          <a:xfrm>
            <a:off x="769620" y="1322705"/>
            <a:ext cx="5208270" cy="1722120"/>
          </a:xfrm>
          <a:prstGeom prst="rect">
            <a:avLst/>
          </a:prstGeom>
          <a:noFill/>
          <a:ln>
            <a:noFill/>
          </a:ln>
        </p:spPr>
        <p:txBody>
          <a:bodyPr anchorCtr="0" anchor="t" bIns="0" lIns="0" spcFirstLastPara="1" rIns="0" wrap="square" tIns="0">
            <a:noAutofit/>
          </a:bodyPr>
          <a:lstStyle/>
          <a:p>
            <a:pPr indent="0" lvl="0" marL="0" marR="0" rtl="0" algn="just">
              <a:lnSpc>
                <a:spcPct val="120000"/>
              </a:lnSpc>
              <a:spcBef>
                <a:spcPts val="0"/>
              </a:spcBef>
              <a:spcAft>
                <a:spcPts val="0"/>
              </a:spcAft>
              <a:buClr>
                <a:schemeClr val="dk1"/>
              </a:buClr>
              <a:buSzPts val="2800"/>
              <a:buFont typeface="Arial"/>
              <a:buNone/>
            </a:pPr>
            <a:r>
              <a:rPr b="0" i="0" lang="en-IN" sz="28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a:p>
            <a:pPr indent="0" lvl="0" marL="0" marR="0" rtl="0" algn="just">
              <a:lnSpc>
                <a:spcPct val="12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just">
              <a:lnSpc>
                <a:spcPct val="120000"/>
              </a:lnSpc>
              <a:spcBef>
                <a:spcPts val="560"/>
              </a:spcBef>
              <a:spcAft>
                <a:spcPts val="0"/>
              </a:spcAft>
              <a:buClr>
                <a:schemeClr val="dk1"/>
              </a:buClr>
              <a:buSzPts val="2800"/>
              <a:buFont typeface="Arial"/>
              <a:buNone/>
            </a:pPr>
            <a:r>
              <a:rPr b="0" i="0" lang="en-IN" sz="28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p:txBody>
      </p:sp>
      <p:pic>
        <p:nvPicPr>
          <p:cNvPr id="325" name="Google Shape;325;p17"/>
          <p:cNvPicPr preferRelativeResize="0"/>
          <p:nvPr/>
        </p:nvPicPr>
        <p:blipFill rotWithShape="1">
          <a:blip r:embed="rId4">
            <a:alphaModFix/>
          </a:blip>
          <a:srcRect b="0" l="0" r="0" t="0"/>
          <a:stretch/>
        </p:blipFill>
        <p:spPr>
          <a:xfrm>
            <a:off x="0" y="-635"/>
            <a:ext cx="12124055" cy="5171440"/>
          </a:xfrm>
          <a:prstGeom prst="rect">
            <a:avLst/>
          </a:prstGeom>
          <a:noFill/>
          <a:ln>
            <a:noFill/>
          </a:ln>
        </p:spPr>
      </p:pic>
      <p:sp>
        <p:nvSpPr>
          <p:cNvPr id="326" name="Google Shape;326;p17"/>
          <p:cNvSpPr/>
          <p:nvPr/>
        </p:nvSpPr>
        <p:spPr>
          <a:xfrm>
            <a:off x="211455" y="4047173"/>
            <a:ext cx="2689225" cy="2689225"/>
          </a:xfrm>
          <a:prstGeom prst="ellipse">
            <a:avLst/>
          </a:prstGeom>
          <a:solidFill>
            <a:srgbClr val="F2F2F2"/>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404040"/>
              </a:solidFill>
              <a:latin typeface="Calibri"/>
              <a:ea typeface="Calibri"/>
              <a:cs typeface="Calibri"/>
              <a:sym typeface="Calibri"/>
            </a:endParaRPr>
          </a:p>
        </p:txBody>
      </p:sp>
      <p:sp>
        <p:nvSpPr>
          <p:cNvPr id="327" name="Google Shape;327;p17"/>
          <p:cNvSpPr txBox="1"/>
          <p:nvPr/>
        </p:nvSpPr>
        <p:spPr>
          <a:xfrm>
            <a:off x="460375" y="4484370"/>
            <a:ext cx="2190750" cy="18148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b="0" i="0" lang="en-IN" sz="2800" u="none">
                <a:solidFill>
                  <a:schemeClr val="dk1"/>
                </a:solidFill>
                <a:latin typeface="Calibri"/>
                <a:ea typeface="Calibri"/>
                <a:cs typeface="Calibri"/>
                <a:sym typeface="Calibri"/>
              </a:rPr>
              <a:t>TOP</a:t>
            </a:r>
            <a:endParaRPr b="0" i="0" sz="2800" u="non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2800"/>
              <a:buFont typeface="Calibri"/>
              <a:buNone/>
            </a:pPr>
            <a:r>
              <a:rPr b="0" i="0" lang="en-IN" sz="2800" u="none">
                <a:solidFill>
                  <a:schemeClr val="dk1"/>
                </a:solidFill>
                <a:latin typeface="Calibri"/>
                <a:ea typeface="Calibri"/>
                <a:cs typeface="Calibri"/>
                <a:sym typeface="Calibri"/>
              </a:rPr>
              <a:t> TO</a:t>
            </a:r>
            <a:endParaRPr b="0" i="0" sz="2800" u="non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2800"/>
              <a:buFont typeface="Calibri"/>
              <a:buNone/>
            </a:pPr>
            <a:r>
              <a:rPr b="0" i="0" lang="en-IN" sz="2800" u="none">
                <a:solidFill>
                  <a:schemeClr val="dk1"/>
                </a:solidFill>
                <a:latin typeface="Calibri"/>
                <a:ea typeface="Calibri"/>
                <a:cs typeface="Calibri"/>
                <a:sym typeface="Calibri"/>
              </a:rPr>
              <a:t> DOWN APPROACH</a:t>
            </a:r>
            <a:endParaRPr b="0" i="0" sz="2800" u="none">
              <a:solidFill>
                <a:schemeClr val="dk1"/>
              </a:solidFill>
              <a:latin typeface="Calibri"/>
              <a:ea typeface="Calibri"/>
              <a:cs typeface="Calibri"/>
              <a:sym typeface="Calibri"/>
            </a:endParaRPr>
          </a:p>
        </p:txBody>
      </p:sp>
      <p:sp>
        <p:nvSpPr>
          <p:cNvPr id="328" name="Google Shape;328;p17"/>
          <p:cNvSpPr txBox="1"/>
          <p:nvPr/>
        </p:nvSpPr>
        <p:spPr>
          <a:xfrm>
            <a:off x="3236595" y="5687695"/>
            <a:ext cx="8887460" cy="706755"/>
          </a:xfrm>
          <a:prstGeom prst="rect">
            <a:avLst/>
          </a:prstGeom>
          <a:gradFill>
            <a:gsLst>
              <a:gs pos="0">
                <a:srgbClr val="007BD3"/>
              </a:gs>
              <a:gs pos="100000">
                <a:srgbClr val="03437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0"/>
              <a:buFont typeface="Calibri"/>
              <a:buNone/>
            </a:pPr>
            <a:r>
              <a:rPr b="0" i="0" lang="en-IN" sz="2000" u="none">
                <a:solidFill>
                  <a:schemeClr val="lt1"/>
                </a:solidFill>
                <a:latin typeface="Calibri"/>
                <a:ea typeface="Calibri"/>
                <a:cs typeface="Calibri"/>
                <a:sym typeface="Calibri"/>
              </a:rPr>
              <a:t>We researched on the market size of of our competitors and went on refining based on features to calculate our maket size. </a:t>
            </a:r>
            <a:endParaRPr b="0" i="0" sz="2000" u="non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334" name="Google Shape;334;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pic>
        <p:nvPicPr>
          <p:cNvPr id="335" name="Google Shape;335;p18"/>
          <p:cNvPicPr preferRelativeResize="0"/>
          <p:nvPr/>
        </p:nvPicPr>
        <p:blipFill rotWithShape="1">
          <a:blip r:embed="rId3">
            <a:alphaModFix/>
          </a:blip>
          <a:srcRect b="26530" l="5727" r="16841" t="0"/>
          <a:stretch/>
        </p:blipFill>
        <p:spPr>
          <a:xfrm>
            <a:off x="-22860" y="-24765"/>
            <a:ext cx="12236450" cy="6882765"/>
          </a:xfrm>
          <a:prstGeom prst="rect">
            <a:avLst/>
          </a:prstGeom>
          <a:noFill/>
          <a:ln>
            <a:noFill/>
          </a:ln>
        </p:spPr>
      </p:pic>
      <p:sp>
        <p:nvSpPr>
          <p:cNvPr id="336" name="Google Shape;336;p18"/>
          <p:cNvSpPr/>
          <p:nvPr/>
        </p:nvSpPr>
        <p:spPr>
          <a:xfrm>
            <a:off x="7839075" y="3807460"/>
            <a:ext cx="3526790" cy="145034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grpSp>
        <p:nvGrpSpPr>
          <p:cNvPr id="337" name="Google Shape;337;p18"/>
          <p:cNvGrpSpPr/>
          <p:nvPr/>
        </p:nvGrpSpPr>
        <p:grpSpPr>
          <a:xfrm>
            <a:off x="211138" y="257175"/>
            <a:ext cx="558800" cy="463550"/>
            <a:chOff x="3448565" y="1912142"/>
            <a:chExt cx="4927433" cy="2485075"/>
          </a:xfrm>
        </p:grpSpPr>
        <p:cxnSp>
          <p:nvCxnSpPr>
            <p:cNvPr id="338" name="Google Shape;338;p18"/>
            <p:cNvCxnSpPr/>
            <p:nvPr/>
          </p:nvCxnSpPr>
          <p:spPr>
            <a:xfrm>
              <a:off x="3773726" y="1912142"/>
              <a:ext cx="0" cy="798197"/>
            </a:xfrm>
            <a:prstGeom prst="straightConnector1">
              <a:avLst/>
            </a:prstGeom>
            <a:noFill/>
            <a:ln cap="flat" cmpd="sng" w="9525">
              <a:solidFill>
                <a:srgbClr val="3F3F3F"/>
              </a:solidFill>
              <a:prstDash val="solid"/>
              <a:miter lim="800000"/>
              <a:headEnd len="sm" w="sm" type="none"/>
              <a:tailEnd len="sm" w="sm" type="none"/>
            </a:ln>
          </p:spPr>
        </p:cxnSp>
        <p:cxnSp>
          <p:nvCxnSpPr>
            <p:cNvPr id="339" name="Google Shape;339;p18"/>
            <p:cNvCxnSpPr/>
            <p:nvPr/>
          </p:nvCxnSpPr>
          <p:spPr>
            <a:xfrm>
              <a:off x="3772566" y="1912142"/>
              <a:ext cx="4603432" cy="0"/>
            </a:xfrm>
            <a:prstGeom prst="straightConnector1">
              <a:avLst/>
            </a:prstGeom>
            <a:noFill/>
            <a:ln cap="flat" cmpd="sng" w="9525">
              <a:solidFill>
                <a:srgbClr val="3F3F3F"/>
              </a:solidFill>
              <a:prstDash val="solid"/>
              <a:miter lim="800000"/>
              <a:headEnd len="sm" w="sm" type="none"/>
              <a:tailEnd len="sm" w="sm" type="none"/>
            </a:ln>
          </p:spPr>
        </p:cxnSp>
        <p:cxnSp>
          <p:nvCxnSpPr>
            <p:cNvPr id="340" name="Google Shape;340;p18"/>
            <p:cNvCxnSpPr/>
            <p:nvPr/>
          </p:nvCxnSpPr>
          <p:spPr>
            <a:xfrm>
              <a:off x="8364977" y="1912142"/>
              <a:ext cx="0" cy="386837"/>
            </a:xfrm>
            <a:prstGeom prst="straightConnector1">
              <a:avLst/>
            </a:prstGeom>
            <a:noFill/>
            <a:ln cap="flat" cmpd="sng" w="9525">
              <a:solidFill>
                <a:srgbClr val="3F3F3F"/>
              </a:solidFill>
              <a:prstDash val="solid"/>
              <a:miter lim="800000"/>
              <a:headEnd len="sm" w="sm" type="none"/>
              <a:tailEnd len="sm" w="sm" type="none"/>
            </a:ln>
          </p:spPr>
        </p:cxnSp>
        <p:cxnSp>
          <p:nvCxnSpPr>
            <p:cNvPr id="341" name="Google Shape;341;p18"/>
            <p:cNvCxnSpPr/>
            <p:nvPr/>
          </p:nvCxnSpPr>
          <p:spPr>
            <a:xfrm rot="10800000">
              <a:off x="8362673" y="3976971"/>
              <a:ext cx="0" cy="420246"/>
            </a:xfrm>
            <a:prstGeom prst="straightConnector1">
              <a:avLst/>
            </a:prstGeom>
            <a:noFill/>
            <a:ln cap="flat" cmpd="sng" w="9525">
              <a:solidFill>
                <a:srgbClr val="3F3F3F"/>
              </a:solidFill>
              <a:prstDash val="solid"/>
              <a:miter lim="800000"/>
              <a:headEnd len="sm" w="sm" type="none"/>
              <a:tailEnd len="sm" w="sm" type="none"/>
            </a:ln>
          </p:spPr>
        </p:cxnSp>
        <p:cxnSp>
          <p:nvCxnSpPr>
            <p:cNvPr id="342" name="Google Shape;342;p18"/>
            <p:cNvCxnSpPr/>
            <p:nvPr/>
          </p:nvCxnSpPr>
          <p:spPr>
            <a:xfrm rot="10800000">
              <a:off x="3814013" y="4397217"/>
              <a:ext cx="4549805" cy="0"/>
            </a:xfrm>
            <a:prstGeom prst="straightConnector1">
              <a:avLst/>
            </a:prstGeom>
            <a:noFill/>
            <a:ln cap="flat" cmpd="sng" w="9525">
              <a:solidFill>
                <a:srgbClr val="3F3F3F"/>
              </a:solidFill>
              <a:prstDash val="solid"/>
              <a:miter lim="800000"/>
              <a:headEnd len="sm" w="sm" type="none"/>
              <a:tailEnd len="sm" w="sm" type="none"/>
            </a:ln>
          </p:spPr>
        </p:cxnSp>
        <p:cxnSp>
          <p:nvCxnSpPr>
            <p:cNvPr id="343" name="Google Shape;343;p18"/>
            <p:cNvCxnSpPr/>
            <p:nvPr/>
          </p:nvCxnSpPr>
          <p:spPr>
            <a:xfrm rot="10800000">
              <a:off x="3824904" y="3544871"/>
              <a:ext cx="0" cy="852346"/>
            </a:xfrm>
            <a:prstGeom prst="straightConnector1">
              <a:avLst/>
            </a:prstGeom>
            <a:noFill/>
            <a:ln cap="flat" cmpd="sng" w="9525">
              <a:solidFill>
                <a:srgbClr val="3F3F3F"/>
              </a:solidFill>
              <a:prstDash val="solid"/>
              <a:miter lim="800000"/>
              <a:headEnd len="sm" w="sm" type="none"/>
              <a:tailEnd len="sm" w="sm" type="none"/>
            </a:ln>
          </p:spPr>
        </p:cxnSp>
        <p:cxnSp>
          <p:nvCxnSpPr>
            <p:cNvPr id="344" name="Google Shape;344;p18"/>
            <p:cNvCxnSpPr/>
            <p:nvPr/>
          </p:nvCxnSpPr>
          <p:spPr>
            <a:xfrm flipH="1">
              <a:off x="3448565" y="3544868"/>
              <a:ext cx="377483" cy="234209"/>
            </a:xfrm>
            <a:prstGeom prst="straightConnector1">
              <a:avLst/>
            </a:prstGeom>
            <a:noFill/>
            <a:ln cap="flat" cmpd="sng" w="9525">
              <a:solidFill>
                <a:srgbClr val="3F3F3F"/>
              </a:solidFill>
              <a:prstDash val="solid"/>
              <a:miter lim="800000"/>
              <a:headEnd len="sm" w="sm" type="none"/>
              <a:tailEnd len="sm" w="sm" type="none"/>
            </a:ln>
          </p:spPr>
        </p:cxnSp>
      </p:grpSp>
      <p:sp>
        <p:nvSpPr>
          <p:cNvPr id="345" name="Google Shape;345;p18"/>
          <p:cNvSpPr txBox="1"/>
          <p:nvPr/>
        </p:nvSpPr>
        <p:spPr>
          <a:xfrm>
            <a:off x="290830" y="254000"/>
            <a:ext cx="5713095" cy="52197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04040"/>
              </a:buClr>
              <a:buSzPts val="2400"/>
              <a:buFont typeface="Arial"/>
              <a:buNone/>
            </a:pPr>
            <a:r>
              <a:rPr b="1" i="0" lang="en-IN" sz="2400" u="none">
                <a:solidFill>
                  <a:srgbClr val="404040"/>
                </a:solidFill>
                <a:latin typeface="Calibri"/>
                <a:ea typeface="Calibri"/>
                <a:cs typeface="Calibri"/>
                <a:sym typeface="Calibri"/>
              </a:rPr>
              <a:t>   </a:t>
            </a:r>
            <a:r>
              <a:rPr b="1" i="0" lang="en-IN" sz="2800" u="none">
                <a:solidFill>
                  <a:srgbClr val="404040"/>
                </a:solidFill>
                <a:latin typeface="Calibri"/>
                <a:ea typeface="Calibri"/>
                <a:cs typeface="Calibri"/>
                <a:sym typeface="Calibri"/>
              </a:rPr>
              <a:t> TOTAL ADDRESSABLE MARKET</a:t>
            </a:r>
            <a:endParaRPr b="1" i="0" sz="2800" u="none">
              <a:solidFill>
                <a:srgbClr val="404040"/>
              </a:solidFill>
              <a:latin typeface="Calibri"/>
              <a:ea typeface="Calibri"/>
              <a:cs typeface="Calibri"/>
              <a:sym typeface="Calibri"/>
            </a:endParaRPr>
          </a:p>
        </p:txBody>
      </p:sp>
      <p:sp>
        <p:nvSpPr>
          <p:cNvPr id="346" name="Google Shape;346;p18"/>
          <p:cNvSpPr txBox="1"/>
          <p:nvPr/>
        </p:nvSpPr>
        <p:spPr>
          <a:xfrm>
            <a:off x="812165" y="1249680"/>
            <a:ext cx="3344545" cy="1476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04040"/>
              </a:buClr>
              <a:buSzPts val="1800"/>
              <a:buFont typeface="Calibri"/>
              <a:buNone/>
            </a:pPr>
            <a:r>
              <a:rPr b="0" i="0" lang="en-IN" sz="1800" u="none">
                <a:solidFill>
                  <a:srgbClr val="404040"/>
                </a:solidFill>
                <a:latin typeface="Calibri"/>
                <a:ea typeface="Calibri"/>
                <a:cs typeface="Calibri"/>
                <a:sym typeface="Calibri"/>
              </a:rPr>
              <a:t>    About 50 million students and professionals around the world follow website and application oriented towards the Q&amp;A forum in various domains.</a:t>
            </a:r>
            <a:endParaRPr b="0" i="0" sz="1800" u="none">
              <a:solidFill>
                <a:schemeClr val="dk1"/>
              </a:solidFill>
              <a:latin typeface="Calibri"/>
              <a:ea typeface="Calibri"/>
              <a:cs typeface="Calibri"/>
              <a:sym typeface="Calibri"/>
            </a:endParaRPr>
          </a:p>
        </p:txBody>
      </p:sp>
      <p:sp>
        <p:nvSpPr>
          <p:cNvPr id="347" name="Google Shape;347;p18"/>
          <p:cNvSpPr/>
          <p:nvPr/>
        </p:nvSpPr>
        <p:spPr>
          <a:xfrm>
            <a:off x="4508500" y="1668145"/>
            <a:ext cx="3173730" cy="384810"/>
          </a:xfrm>
          <a:prstGeom prst="rightArrow">
            <a:avLst>
              <a:gd fmla="val 50000" name="adj1"/>
              <a:gd fmla="val 50000" name="adj2"/>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lt1"/>
              </a:solidFill>
              <a:latin typeface="Calibri"/>
              <a:ea typeface="Calibri"/>
              <a:cs typeface="Calibri"/>
              <a:sym typeface="Calibri"/>
            </a:endParaRPr>
          </a:p>
        </p:txBody>
      </p:sp>
      <p:sp>
        <p:nvSpPr>
          <p:cNvPr id="348" name="Google Shape;348;p18"/>
          <p:cNvSpPr/>
          <p:nvPr/>
        </p:nvSpPr>
        <p:spPr>
          <a:xfrm>
            <a:off x="720725" y="1249680"/>
            <a:ext cx="3526790" cy="145034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349" name="Google Shape;349;p18"/>
          <p:cNvSpPr/>
          <p:nvPr/>
        </p:nvSpPr>
        <p:spPr>
          <a:xfrm>
            <a:off x="769620" y="3807460"/>
            <a:ext cx="3526790" cy="145034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350" name="Google Shape;350;p18"/>
          <p:cNvSpPr/>
          <p:nvPr/>
        </p:nvSpPr>
        <p:spPr>
          <a:xfrm>
            <a:off x="7795895" y="1148715"/>
            <a:ext cx="3526790" cy="145034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351" name="Google Shape;351;p18"/>
          <p:cNvSpPr/>
          <p:nvPr/>
        </p:nvSpPr>
        <p:spPr>
          <a:xfrm>
            <a:off x="4508500" y="4414520"/>
            <a:ext cx="3205480" cy="342265"/>
          </a:xfrm>
          <a:prstGeom prst="leftArrow">
            <a:avLst>
              <a:gd fmla="val 50000" name="adj1"/>
              <a:gd fmla="val 50000" name="adj2"/>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lt1"/>
              </a:solidFill>
              <a:latin typeface="Calibri"/>
              <a:ea typeface="Calibri"/>
              <a:cs typeface="Calibri"/>
              <a:sym typeface="Calibri"/>
            </a:endParaRPr>
          </a:p>
        </p:txBody>
      </p:sp>
      <p:sp>
        <p:nvSpPr>
          <p:cNvPr id="352" name="Google Shape;352;p18"/>
          <p:cNvSpPr txBox="1"/>
          <p:nvPr/>
        </p:nvSpPr>
        <p:spPr>
          <a:xfrm>
            <a:off x="7881620" y="1148715"/>
            <a:ext cx="3355340" cy="1476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04040"/>
              </a:buClr>
              <a:buSzPts val="1800"/>
              <a:buFont typeface="Calibri"/>
              <a:buNone/>
            </a:pPr>
            <a:r>
              <a:rPr b="0" i="0" lang="en-IN" sz="1800" u="none">
                <a:solidFill>
                  <a:srgbClr val="404040"/>
                </a:solidFill>
                <a:latin typeface="Calibri"/>
                <a:ea typeface="Calibri"/>
                <a:cs typeface="Calibri"/>
                <a:sym typeface="Calibri"/>
              </a:rPr>
              <a:t>  out of which 10% are Indian customers. Our application as of now expects to be launched in India with further expansion as per the market needs.</a:t>
            </a:r>
            <a:endParaRPr b="0" i="0" sz="1800" u="none">
              <a:solidFill>
                <a:schemeClr val="dk1"/>
              </a:solidFill>
              <a:latin typeface="Calibri"/>
              <a:ea typeface="Calibri"/>
              <a:cs typeface="Calibri"/>
              <a:sym typeface="Calibri"/>
            </a:endParaRPr>
          </a:p>
        </p:txBody>
      </p:sp>
      <p:sp>
        <p:nvSpPr>
          <p:cNvPr id="353" name="Google Shape;353;p18"/>
          <p:cNvSpPr/>
          <p:nvPr/>
        </p:nvSpPr>
        <p:spPr>
          <a:xfrm>
            <a:off x="9509125" y="2673350"/>
            <a:ext cx="363220" cy="1057910"/>
          </a:xfrm>
          <a:prstGeom prst="downArrow">
            <a:avLst>
              <a:gd fmla="val 50000" name="adj1"/>
              <a:gd fmla="val 50000" name="adj2"/>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lt1"/>
              </a:solidFill>
              <a:latin typeface="Calibri"/>
              <a:ea typeface="Calibri"/>
              <a:cs typeface="Calibri"/>
              <a:sym typeface="Calibri"/>
            </a:endParaRPr>
          </a:p>
        </p:txBody>
      </p:sp>
      <p:sp>
        <p:nvSpPr>
          <p:cNvPr id="354" name="Google Shape;354;p18"/>
          <p:cNvSpPr txBox="1"/>
          <p:nvPr/>
        </p:nvSpPr>
        <p:spPr>
          <a:xfrm>
            <a:off x="7884795" y="3891280"/>
            <a:ext cx="3441065" cy="11988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04040"/>
              </a:buClr>
              <a:buSzPts val="1800"/>
              <a:buFont typeface="Calibri"/>
              <a:buNone/>
            </a:pPr>
            <a:r>
              <a:rPr b="0" i="0" lang="en-IN" sz="1800" u="none">
                <a:solidFill>
                  <a:srgbClr val="404040"/>
                </a:solidFill>
                <a:latin typeface="Calibri"/>
                <a:ea typeface="Calibri"/>
                <a:cs typeface="Calibri"/>
                <a:sym typeface="Calibri"/>
              </a:rPr>
              <a:t>Research shows that 80% of such applications do not involve in providing the students with real-world applications.</a:t>
            </a:r>
            <a:endParaRPr b="0" i="0" sz="1800" u="none">
              <a:solidFill>
                <a:schemeClr val="dk1"/>
              </a:solidFill>
              <a:latin typeface="Calibri"/>
              <a:ea typeface="Calibri"/>
              <a:cs typeface="Calibri"/>
              <a:sym typeface="Calibri"/>
            </a:endParaRPr>
          </a:p>
        </p:txBody>
      </p:sp>
      <p:sp>
        <p:nvSpPr>
          <p:cNvPr id="355" name="Google Shape;355;p18"/>
          <p:cNvSpPr txBox="1"/>
          <p:nvPr/>
        </p:nvSpPr>
        <p:spPr>
          <a:xfrm>
            <a:off x="855345" y="3807460"/>
            <a:ext cx="3441065" cy="1476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04040"/>
              </a:buClr>
              <a:buSzPts val="1800"/>
              <a:buFont typeface="Calibri"/>
              <a:buNone/>
            </a:pPr>
            <a:r>
              <a:rPr b="0" i="0" lang="en-IN" sz="1800" u="none">
                <a:solidFill>
                  <a:srgbClr val="404040"/>
                </a:solidFill>
                <a:latin typeface="Calibri"/>
                <a:ea typeface="Calibri"/>
                <a:cs typeface="Calibri"/>
                <a:sym typeface="Calibri"/>
              </a:rPr>
              <a:t>The number of potential customers can hence be sort to 80%of 5 million (taking Indian customers into account) which is 4 million.</a:t>
            </a:r>
            <a:endParaRPr b="0" i="0" sz="1800" u="none">
              <a:solidFill>
                <a:schemeClr val="dk1"/>
              </a:solidFill>
              <a:latin typeface="Calibri"/>
              <a:ea typeface="Calibri"/>
              <a:cs typeface="Calibri"/>
              <a:sym typeface="Calibri"/>
            </a:endParaRPr>
          </a:p>
        </p:txBody>
      </p:sp>
      <p:sp>
        <p:nvSpPr>
          <p:cNvPr id="356" name="Google Shape;356;p18"/>
          <p:cNvSpPr/>
          <p:nvPr/>
        </p:nvSpPr>
        <p:spPr>
          <a:xfrm>
            <a:off x="768985" y="5695950"/>
            <a:ext cx="10596880" cy="6921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357" name="Google Shape;357;p18"/>
          <p:cNvSpPr txBox="1"/>
          <p:nvPr/>
        </p:nvSpPr>
        <p:spPr>
          <a:xfrm>
            <a:off x="885825" y="5695950"/>
            <a:ext cx="10450830" cy="9220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04040"/>
              </a:buClr>
              <a:buSzPts val="1800"/>
              <a:buFont typeface="Calibri"/>
              <a:buNone/>
            </a:pPr>
            <a:r>
              <a:rPr b="0" i="0" lang="en-IN" sz="1800" u="none">
                <a:solidFill>
                  <a:srgbClr val="404040"/>
                </a:solidFill>
                <a:latin typeface="Calibri"/>
                <a:ea typeface="Calibri"/>
                <a:cs typeface="Calibri"/>
                <a:sym typeface="Calibri"/>
              </a:rPr>
              <a:t> The business is offering the application for free but with subscriptions of $10 per year, the estimated total addressable market is $40 million (4,000,000 x 10). </a:t>
            </a:r>
            <a:endParaRPr b="0" i="0" sz="1800" u="none">
              <a:solidFill>
                <a:srgbClr val="40404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19"/>
          <p:cNvPicPr preferRelativeResize="0"/>
          <p:nvPr/>
        </p:nvPicPr>
        <p:blipFill rotWithShape="1">
          <a:blip r:embed="rId3">
            <a:alphaModFix/>
          </a:blip>
          <a:srcRect b="26530" l="5727" r="16841" t="0"/>
          <a:stretch/>
        </p:blipFill>
        <p:spPr>
          <a:xfrm>
            <a:off x="0" y="-10795"/>
            <a:ext cx="12192001" cy="6868160"/>
          </a:xfrm>
          <a:prstGeom prst="rect">
            <a:avLst/>
          </a:prstGeom>
          <a:noFill/>
          <a:ln>
            <a:noFill/>
          </a:ln>
        </p:spPr>
      </p:pic>
      <p:grpSp>
        <p:nvGrpSpPr>
          <p:cNvPr id="363" name="Google Shape;363;p19"/>
          <p:cNvGrpSpPr/>
          <p:nvPr/>
        </p:nvGrpSpPr>
        <p:grpSpPr>
          <a:xfrm>
            <a:off x="211138" y="257175"/>
            <a:ext cx="558800" cy="463550"/>
            <a:chOff x="3448565" y="1912142"/>
            <a:chExt cx="4927433" cy="2485075"/>
          </a:xfrm>
        </p:grpSpPr>
        <p:cxnSp>
          <p:nvCxnSpPr>
            <p:cNvPr id="364" name="Google Shape;364;p19"/>
            <p:cNvCxnSpPr/>
            <p:nvPr/>
          </p:nvCxnSpPr>
          <p:spPr>
            <a:xfrm>
              <a:off x="3773726" y="1912142"/>
              <a:ext cx="0" cy="798197"/>
            </a:xfrm>
            <a:prstGeom prst="straightConnector1">
              <a:avLst/>
            </a:prstGeom>
            <a:noFill/>
            <a:ln cap="flat" cmpd="sng" w="9525">
              <a:solidFill>
                <a:srgbClr val="3F3F3F"/>
              </a:solidFill>
              <a:prstDash val="solid"/>
              <a:miter lim="800000"/>
              <a:headEnd len="sm" w="sm" type="none"/>
              <a:tailEnd len="sm" w="sm" type="none"/>
            </a:ln>
          </p:spPr>
        </p:cxnSp>
        <p:cxnSp>
          <p:nvCxnSpPr>
            <p:cNvPr id="365" name="Google Shape;365;p19"/>
            <p:cNvCxnSpPr/>
            <p:nvPr/>
          </p:nvCxnSpPr>
          <p:spPr>
            <a:xfrm>
              <a:off x="3772566" y="1912142"/>
              <a:ext cx="4603432" cy="0"/>
            </a:xfrm>
            <a:prstGeom prst="straightConnector1">
              <a:avLst/>
            </a:prstGeom>
            <a:noFill/>
            <a:ln cap="flat" cmpd="sng" w="9525">
              <a:solidFill>
                <a:srgbClr val="3F3F3F"/>
              </a:solidFill>
              <a:prstDash val="solid"/>
              <a:miter lim="800000"/>
              <a:headEnd len="sm" w="sm" type="none"/>
              <a:tailEnd len="sm" w="sm" type="none"/>
            </a:ln>
          </p:spPr>
        </p:cxnSp>
        <p:cxnSp>
          <p:nvCxnSpPr>
            <p:cNvPr id="366" name="Google Shape;366;p19"/>
            <p:cNvCxnSpPr/>
            <p:nvPr/>
          </p:nvCxnSpPr>
          <p:spPr>
            <a:xfrm>
              <a:off x="8364977" y="1912142"/>
              <a:ext cx="0" cy="386837"/>
            </a:xfrm>
            <a:prstGeom prst="straightConnector1">
              <a:avLst/>
            </a:prstGeom>
            <a:noFill/>
            <a:ln cap="flat" cmpd="sng" w="9525">
              <a:solidFill>
                <a:srgbClr val="3F3F3F"/>
              </a:solidFill>
              <a:prstDash val="solid"/>
              <a:miter lim="800000"/>
              <a:headEnd len="sm" w="sm" type="none"/>
              <a:tailEnd len="sm" w="sm" type="none"/>
            </a:ln>
          </p:spPr>
        </p:cxnSp>
        <p:cxnSp>
          <p:nvCxnSpPr>
            <p:cNvPr id="367" name="Google Shape;367;p19"/>
            <p:cNvCxnSpPr/>
            <p:nvPr/>
          </p:nvCxnSpPr>
          <p:spPr>
            <a:xfrm rot="10800000">
              <a:off x="8362673" y="3976971"/>
              <a:ext cx="0" cy="420246"/>
            </a:xfrm>
            <a:prstGeom prst="straightConnector1">
              <a:avLst/>
            </a:prstGeom>
            <a:noFill/>
            <a:ln cap="flat" cmpd="sng" w="9525">
              <a:solidFill>
                <a:srgbClr val="3F3F3F"/>
              </a:solidFill>
              <a:prstDash val="solid"/>
              <a:miter lim="800000"/>
              <a:headEnd len="sm" w="sm" type="none"/>
              <a:tailEnd len="sm" w="sm" type="none"/>
            </a:ln>
          </p:spPr>
        </p:cxnSp>
        <p:cxnSp>
          <p:nvCxnSpPr>
            <p:cNvPr id="368" name="Google Shape;368;p19"/>
            <p:cNvCxnSpPr/>
            <p:nvPr/>
          </p:nvCxnSpPr>
          <p:spPr>
            <a:xfrm rot="10800000">
              <a:off x="3814013" y="4397217"/>
              <a:ext cx="4549805" cy="0"/>
            </a:xfrm>
            <a:prstGeom prst="straightConnector1">
              <a:avLst/>
            </a:prstGeom>
            <a:noFill/>
            <a:ln cap="flat" cmpd="sng" w="9525">
              <a:solidFill>
                <a:srgbClr val="3F3F3F"/>
              </a:solidFill>
              <a:prstDash val="solid"/>
              <a:miter lim="800000"/>
              <a:headEnd len="sm" w="sm" type="none"/>
              <a:tailEnd len="sm" w="sm" type="none"/>
            </a:ln>
          </p:spPr>
        </p:cxnSp>
        <p:cxnSp>
          <p:nvCxnSpPr>
            <p:cNvPr id="369" name="Google Shape;369;p19"/>
            <p:cNvCxnSpPr/>
            <p:nvPr/>
          </p:nvCxnSpPr>
          <p:spPr>
            <a:xfrm rot="10800000">
              <a:off x="3824904" y="3544871"/>
              <a:ext cx="0" cy="852346"/>
            </a:xfrm>
            <a:prstGeom prst="straightConnector1">
              <a:avLst/>
            </a:prstGeom>
            <a:noFill/>
            <a:ln cap="flat" cmpd="sng" w="9525">
              <a:solidFill>
                <a:srgbClr val="3F3F3F"/>
              </a:solidFill>
              <a:prstDash val="solid"/>
              <a:miter lim="800000"/>
              <a:headEnd len="sm" w="sm" type="none"/>
              <a:tailEnd len="sm" w="sm" type="none"/>
            </a:ln>
          </p:spPr>
        </p:cxnSp>
        <p:cxnSp>
          <p:nvCxnSpPr>
            <p:cNvPr id="370" name="Google Shape;370;p19"/>
            <p:cNvCxnSpPr/>
            <p:nvPr/>
          </p:nvCxnSpPr>
          <p:spPr>
            <a:xfrm flipH="1">
              <a:off x="3448565" y="3544868"/>
              <a:ext cx="377483" cy="234209"/>
            </a:xfrm>
            <a:prstGeom prst="straightConnector1">
              <a:avLst/>
            </a:prstGeom>
            <a:noFill/>
            <a:ln cap="flat" cmpd="sng" w="9525">
              <a:solidFill>
                <a:srgbClr val="3F3F3F"/>
              </a:solidFill>
              <a:prstDash val="solid"/>
              <a:miter lim="800000"/>
              <a:headEnd len="sm" w="sm" type="none"/>
              <a:tailEnd len="sm" w="sm" type="none"/>
            </a:ln>
          </p:spPr>
        </p:cxnSp>
      </p:grpSp>
      <p:sp>
        <p:nvSpPr>
          <p:cNvPr id="371" name="Google Shape;371;p19"/>
          <p:cNvSpPr/>
          <p:nvPr/>
        </p:nvSpPr>
        <p:spPr>
          <a:xfrm>
            <a:off x="769620" y="1322705"/>
            <a:ext cx="5208270" cy="1722120"/>
          </a:xfrm>
          <a:prstGeom prst="rect">
            <a:avLst/>
          </a:prstGeom>
          <a:noFill/>
          <a:ln>
            <a:noFill/>
          </a:ln>
        </p:spPr>
        <p:txBody>
          <a:bodyPr anchorCtr="0" anchor="t" bIns="0" lIns="0" spcFirstLastPara="1" rIns="0" wrap="square" tIns="0">
            <a:noAutofit/>
          </a:bodyPr>
          <a:lstStyle/>
          <a:p>
            <a:pPr indent="0" lvl="0" marL="0" marR="0" rtl="0" algn="just">
              <a:lnSpc>
                <a:spcPct val="120000"/>
              </a:lnSpc>
              <a:spcBef>
                <a:spcPts val="0"/>
              </a:spcBef>
              <a:spcAft>
                <a:spcPts val="0"/>
              </a:spcAft>
              <a:buClr>
                <a:schemeClr val="dk1"/>
              </a:buClr>
              <a:buSzPts val="2800"/>
              <a:buFont typeface="Arial"/>
              <a:buNone/>
            </a:pPr>
            <a:r>
              <a:rPr b="0" i="0" lang="en-IN" sz="28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a:p>
            <a:pPr indent="0" lvl="0" marL="0" marR="0" rtl="0" algn="just">
              <a:lnSpc>
                <a:spcPct val="12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just">
              <a:lnSpc>
                <a:spcPct val="120000"/>
              </a:lnSpc>
              <a:spcBef>
                <a:spcPts val="560"/>
              </a:spcBef>
              <a:spcAft>
                <a:spcPts val="0"/>
              </a:spcAft>
              <a:buClr>
                <a:schemeClr val="dk1"/>
              </a:buClr>
              <a:buSzPts val="2800"/>
              <a:buFont typeface="Arial"/>
              <a:buNone/>
            </a:pPr>
            <a:r>
              <a:rPr b="0" i="0" lang="en-IN" sz="28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p:txBody>
      </p:sp>
      <p:sp>
        <p:nvSpPr>
          <p:cNvPr id="372" name="Google Shape;372;p19"/>
          <p:cNvSpPr txBox="1"/>
          <p:nvPr/>
        </p:nvSpPr>
        <p:spPr>
          <a:xfrm>
            <a:off x="3304540" y="5361305"/>
            <a:ext cx="8887460" cy="1322070"/>
          </a:xfrm>
          <a:prstGeom prst="rect">
            <a:avLst/>
          </a:prstGeom>
          <a:gradFill>
            <a:gsLst>
              <a:gs pos="0">
                <a:srgbClr val="007BD3"/>
              </a:gs>
              <a:gs pos="100000">
                <a:srgbClr val="03437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0"/>
              <a:buFont typeface="Calibri"/>
              <a:buNone/>
            </a:pPr>
            <a:r>
              <a:rPr b="0" i="0" lang="en-IN" sz="2000" u="none">
                <a:solidFill>
                  <a:schemeClr val="lt1"/>
                </a:solidFill>
                <a:latin typeface="Calibri"/>
                <a:ea typeface="Calibri"/>
                <a:cs typeface="Calibri"/>
                <a:sym typeface="Calibri"/>
              </a:rPr>
              <a:t>The application caters to the need and requirements of college students of every stream where the market comprises of persons from the educational field such as teachers, professors as well as persons from domain-specific experts and professionals.</a:t>
            </a:r>
            <a:endParaRPr b="0" i="0" sz="2000" u="none">
              <a:solidFill>
                <a:schemeClr val="lt1"/>
              </a:solidFill>
              <a:latin typeface="Calibri"/>
              <a:ea typeface="Calibri"/>
              <a:cs typeface="Calibri"/>
              <a:sym typeface="Calibri"/>
            </a:endParaRPr>
          </a:p>
        </p:txBody>
      </p:sp>
      <p:pic>
        <p:nvPicPr>
          <p:cNvPr id="373" name="Google Shape;373;p19"/>
          <p:cNvPicPr preferRelativeResize="0"/>
          <p:nvPr/>
        </p:nvPicPr>
        <p:blipFill rotWithShape="1">
          <a:blip r:embed="rId4">
            <a:alphaModFix/>
          </a:blip>
          <a:srcRect b="0" l="0" r="0" t="0"/>
          <a:stretch/>
        </p:blipFill>
        <p:spPr>
          <a:xfrm>
            <a:off x="635" y="-53975"/>
            <a:ext cx="12191365" cy="5203825"/>
          </a:xfrm>
          <a:prstGeom prst="rect">
            <a:avLst/>
          </a:prstGeom>
          <a:noFill/>
          <a:ln>
            <a:noFill/>
          </a:ln>
        </p:spPr>
      </p:pic>
      <p:sp>
        <p:nvSpPr>
          <p:cNvPr id="374" name="Google Shape;374;p19"/>
          <p:cNvSpPr/>
          <p:nvPr/>
        </p:nvSpPr>
        <p:spPr>
          <a:xfrm>
            <a:off x="247650" y="3993833"/>
            <a:ext cx="2689225" cy="2689225"/>
          </a:xfrm>
          <a:prstGeom prst="ellipse">
            <a:avLst/>
          </a:prstGeom>
          <a:solidFill>
            <a:srgbClr val="F2F2F2"/>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404040"/>
              </a:solidFill>
              <a:latin typeface="Calibri"/>
              <a:ea typeface="Calibri"/>
              <a:cs typeface="Calibri"/>
              <a:sym typeface="Calibri"/>
            </a:endParaRPr>
          </a:p>
        </p:txBody>
      </p:sp>
      <p:sp>
        <p:nvSpPr>
          <p:cNvPr id="375" name="Google Shape;375;p19"/>
          <p:cNvSpPr txBox="1"/>
          <p:nvPr/>
        </p:nvSpPr>
        <p:spPr>
          <a:xfrm>
            <a:off x="496570" y="4646930"/>
            <a:ext cx="2190750" cy="1383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b="0" i="0" lang="en-IN" sz="2800" u="none">
                <a:solidFill>
                  <a:schemeClr val="dk1"/>
                </a:solidFill>
                <a:latin typeface="Calibri"/>
                <a:ea typeface="Calibri"/>
                <a:cs typeface="Calibri"/>
                <a:sym typeface="Calibri"/>
              </a:rPr>
              <a:t>OUR</a:t>
            </a:r>
            <a:endParaRPr b="0" i="0" sz="2800" u="non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2800"/>
              <a:buFont typeface="Calibri"/>
              <a:buNone/>
            </a:pPr>
            <a:r>
              <a:rPr b="0" i="0" lang="en-IN" sz="2800" u="none">
                <a:solidFill>
                  <a:schemeClr val="dk1"/>
                </a:solidFill>
                <a:latin typeface="Calibri"/>
                <a:ea typeface="Calibri"/>
                <a:cs typeface="Calibri"/>
                <a:sym typeface="Calibri"/>
              </a:rPr>
              <a:t>TARGET</a:t>
            </a:r>
            <a:endParaRPr b="0" i="0" sz="2800" u="non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2800"/>
              <a:buFont typeface="Calibri"/>
              <a:buNone/>
            </a:pPr>
            <a:r>
              <a:rPr b="0" i="0" lang="en-IN" sz="2800" u="none">
                <a:solidFill>
                  <a:schemeClr val="dk1"/>
                </a:solidFill>
                <a:latin typeface="Calibri"/>
                <a:ea typeface="Calibri"/>
                <a:cs typeface="Calibri"/>
                <a:sym typeface="Calibri"/>
              </a:rPr>
              <a:t>AUDIENCE</a:t>
            </a:r>
            <a:endParaRPr b="0" i="0" sz="2800" u="non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20"/>
          <p:cNvPicPr preferRelativeResize="0"/>
          <p:nvPr/>
        </p:nvPicPr>
        <p:blipFill rotWithShape="1">
          <a:blip r:embed="rId3">
            <a:alphaModFix/>
          </a:blip>
          <a:srcRect b="26530" l="5727" r="16841" t="0"/>
          <a:stretch/>
        </p:blipFill>
        <p:spPr>
          <a:xfrm>
            <a:off x="0" y="0"/>
            <a:ext cx="12192001" cy="6858000"/>
          </a:xfrm>
          <a:prstGeom prst="rect">
            <a:avLst/>
          </a:prstGeom>
          <a:noFill/>
          <a:ln>
            <a:noFill/>
          </a:ln>
        </p:spPr>
      </p:pic>
      <p:grpSp>
        <p:nvGrpSpPr>
          <p:cNvPr id="381" name="Google Shape;381;p20"/>
          <p:cNvGrpSpPr/>
          <p:nvPr/>
        </p:nvGrpSpPr>
        <p:grpSpPr>
          <a:xfrm>
            <a:off x="211138" y="257175"/>
            <a:ext cx="558800" cy="463550"/>
            <a:chOff x="3448565" y="1912142"/>
            <a:chExt cx="4927433" cy="2485075"/>
          </a:xfrm>
        </p:grpSpPr>
        <p:cxnSp>
          <p:nvCxnSpPr>
            <p:cNvPr id="382" name="Google Shape;382;p20"/>
            <p:cNvCxnSpPr/>
            <p:nvPr/>
          </p:nvCxnSpPr>
          <p:spPr>
            <a:xfrm>
              <a:off x="3773726" y="1912142"/>
              <a:ext cx="0" cy="798197"/>
            </a:xfrm>
            <a:prstGeom prst="straightConnector1">
              <a:avLst/>
            </a:prstGeom>
            <a:noFill/>
            <a:ln cap="flat" cmpd="sng" w="9525">
              <a:solidFill>
                <a:srgbClr val="3F3F3F"/>
              </a:solidFill>
              <a:prstDash val="solid"/>
              <a:miter lim="800000"/>
              <a:headEnd len="sm" w="sm" type="none"/>
              <a:tailEnd len="sm" w="sm" type="none"/>
            </a:ln>
          </p:spPr>
        </p:cxnSp>
        <p:cxnSp>
          <p:nvCxnSpPr>
            <p:cNvPr id="383" name="Google Shape;383;p20"/>
            <p:cNvCxnSpPr/>
            <p:nvPr/>
          </p:nvCxnSpPr>
          <p:spPr>
            <a:xfrm>
              <a:off x="3772566" y="1912142"/>
              <a:ext cx="4603432" cy="0"/>
            </a:xfrm>
            <a:prstGeom prst="straightConnector1">
              <a:avLst/>
            </a:prstGeom>
            <a:noFill/>
            <a:ln cap="flat" cmpd="sng" w="9525">
              <a:solidFill>
                <a:srgbClr val="3F3F3F"/>
              </a:solidFill>
              <a:prstDash val="solid"/>
              <a:miter lim="800000"/>
              <a:headEnd len="sm" w="sm" type="none"/>
              <a:tailEnd len="sm" w="sm" type="none"/>
            </a:ln>
          </p:spPr>
        </p:cxnSp>
        <p:cxnSp>
          <p:nvCxnSpPr>
            <p:cNvPr id="384" name="Google Shape;384;p20"/>
            <p:cNvCxnSpPr/>
            <p:nvPr/>
          </p:nvCxnSpPr>
          <p:spPr>
            <a:xfrm>
              <a:off x="8364977" y="1912142"/>
              <a:ext cx="0" cy="386837"/>
            </a:xfrm>
            <a:prstGeom prst="straightConnector1">
              <a:avLst/>
            </a:prstGeom>
            <a:noFill/>
            <a:ln cap="flat" cmpd="sng" w="9525">
              <a:solidFill>
                <a:srgbClr val="3F3F3F"/>
              </a:solidFill>
              <a:prstDash val="solid"/>
              <a:miter lim="800000"/>
              <a:headEnd len="sm" w="sm" type="none"/>
              <a:tailEnd len="sm" w="sm" type="none"/>
            </a:ln>
          </p:spPr>
        </p:cxnSp>
        <p:cxnSp>
          <p:nvCxnSpPr>
            <p:cNvPr id="385" name="Google Shape;385;p20"/>
            <p:cNvCxnSpPr/>
            <p:nvPr/>
          </p:nvCxnSpPr>
          <p:spPr>
            <a:xfrm rot="10800000">
              <a:off x="8362673" y="3976971"/>
              <a:ext cx="0" cy="420246"/>
            </a:xfrm>
            <a:prstGeom prst="straightConnector1">
              <a:avLst/>
            </a:prstGeom>
            <a:noFill/>
            <a:ln cap="flat" cmpd="sng" w="9525">
              <a:solidFill>
                <a:srgbClr val="3F3F3F"/>
              </a:solidFill>
              <a:prstDash val="solid"/>
              <a:miter lim="800000"/>
              <a:headEnd len="sm" w="sm" type="none"/>
              <a:tailEnd len="sm" w="sm" type="none"/>
            </a:ln>
          </p:spPr>
        </p:cxnSp>
        <p:cxnSp>
          <p:nvCxnSpPr>
            <p:cNvPr id="386" name="Google Shape;386;p20"/>
            <p:cNvCxnSpPr/>
            <p:nvPr/>
          </p:nvCxnSpPr>
          <p:spPr>
            <a:xfrm rot="10800000">
              <a:off x="3814013" y="4397217"/>
              <a:ext cx="4549805" cy="0"/>
            </a:xfrm>
            <a:prstGeom prst="straightConnector1">
              <a:avLst/>
            </a:prstGeom>
            <a:noFill/>
            <a:ln cap="flat" cmpd="sng" w="9525">
              <a:solidFill>
                <a:srgbClr val="3F3F3F"/>
              </a:solidFill>
              <a:prstDash val="solid"/>
              <a:miter lim="800000"/>
              <a:headEnd len="sm" w="sm" type="none"/>
              <a:tailEnd len="sm" w="sm" type="none"/>
            </a:ln>
          </p:spPr>
        </p:cxnSp>
        <p:cxnSp>
          <p:nvCxnSpPr>
            <p:cNvPr id="387" name="Google Shape;387;p20"/>
            <p:cNvCxnSpPr/>
            <p:nvPr/>
          </p:nvCxnSpPr>
          <p:spPr>
            <a:xfrm rot="10800000">
              <a:off x="3824904" y="3544871"/>
              <a:ext cx="0" cy="852346"/>
            </a:xfrm>
            <a:prstGeom prst="straightConnector1">
              <a:avLst/>
            </a:prstGeom>
            <a:noFill/>
            <a:ln cap="flat" cmpd="sng" w="9525">
              <a:solidFill>
                <a:srgbClr val="3F3F3F"/>
              </a:solidFill>
              <a:prstDash val="solid"/>
              <a:miter lim="800000"/>
              <a:headEnd len="sm" w="sm" type="none"/>
              <a:tailEnd len="sm" w="sm" type="none"/>
            </a:ln>
          </p:spPr>
        </p:cxnSp>
        <p:cxnSp>
          <p:nvCxnSpPr>
            <p:cNvPr id="388" name="Google Shape;388;p20"/>
            <p:cNvCxnSpPr/>
            <p:nvPr/>
          </p:nvCxnSpPr>
          <p:spPr>
            <a:xfrm flipH="1">
              <a:off x="3448565" y="3544868"/>
              <a:ext cx="377483" cy="234209"/>
            </a:xfrm>
            <a:prstGeom prst="straightConnector1">
              <a:avLst/>
            </a:prstGeom>
            <a:noFill/>
            <a:ln cap="flat" cmpd="sng" w="9525">
              <a:solidFill>
                <a:srgbClr val="3F3F3F"/>
              </a:solidFill>
              <a:prstDash val="solid"/>
              <a:miter lim="800000"/>
              <a:headEnd len="sm" w="sm" type="none"/>
              <a:tailEnd len="sm" w="sm" type="none"/>
            </a:ln>
          </p:spPr>
        </p:cxnSp>
      </p:grpSp>
      <p:sp>
        <p:nvSpPr>
          <p:cNvPr id="389" name="Google Shape;389;p20"/>
          <p:cNvSpPr txBox="1"/>
          <p:nvPr/>
        </p:nvSpPr>
        <p:spPr>
          <a:xfrm>
            <a:off x="290513" y="254000"/>
            <a:ext cx="3744912" cy="460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04040"/>
              </a:buClr>
              <a:buSzPts val="2400"/>
              <a:buFont typeface="Arial"/>
              <a:buNone/>
            </a:pPr>
            <a:r>
              <a:rPr b="1" i="0" lang="en-IN" sz="2400" u="none">
                <a:solidFill>
                  <a:srgbClr val="404040"/>
                </a:solidFill>
                <a:latin typeface="Calibri"/>
                <a:ea typeface="Calibri"/>
                <a:cs typeface="Calibri"/>
                <a:sym typeface="Calibri"/>
              </a:rPr>
              <a:t>OUR COMPETITORS</a:t>
            </a:r>
            <a:endParaRPr b="1" i="0" sz="2400" u="none">
              <a:solidFill>
                <a:srgbClr val="404040"/>
              </a:solidFill>
              <a:latin typeface="Calibri"/>
              <a:ea typeface="Calibri"/>
              <a:cs typeface="Calibri"/>
              <a:sym typeface="Calibri"/>
            </a:endParaRPr>
          </a:p>
        </p:txBody>
      </p:sp>
      <p:sp>
        <p:nvSpPr>
          <p:cNvPr id="390" name="Google Shape;390;p20"/>
          <p:cNvSpPr/>
          <p:nvPr/>
        </p:nvSpPr>
        <p:spPr>
          <a:xfrm>
            <a:off x="4725988" y="2347913"/>
            <a:ext cx="1247775" cy="1247775"/>
          </a:xfrm>
          <a:prstGeom prst="rect">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391" name="Google Shape;391;p20"/>
          <p:cNvSpPr/>
          <p:nvPr/>
        </p:nvSpPr>
        <p:spPr>
          <a:xfrm>
            <a:off x="6211888" y="2347913"/>
            <a:ext cx="1247775" cy="1247775"/>
          </a:xfrm>
          <a:prstGeom prst="rect">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392" name="Google Shape;392;p20"/>
          <p:cNvSpPr/>
          <p:nvPr/>
        </p:nvSpPr>
        <p:spPr>
          <a:xfrm>
            <a:off x="4725988" y="3795713"/>
            <a:ext cx="1247775" cy="1247775"/>
          </a:xfrm>
          <a:prstGeom prst="rect">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393" name="Google Shape;393;p20"/>
          <p:cNvSpPr/>
          <p:nvPr/>
        </p:nvSpPr>
        <p:spPr>
          <a:xfrm>
            <a:off x="6211888" y="3795713"/>
            <a:ext cx="1247775" cy="1247775"/>
          </a:xfrm>
          <a:prstGeom prst="rect">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394" name="Google Shape;394;p20"/>
          <p:cNvSpPr txBox="1"/>
          <p:nvPr/>
        </p:nvSpPr>
        <p:spPr>
          <a:xfrm>
            <a:off x="7732713" y="2509838"/>
            <a:ext cx="1209675" cy="3987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2000"/>
              <a:buFont typeface="Calibri"/>
              <a:buNone/>
            </a:pPr>
            <a:r>
              <a:rPr b="1" i="0" lang="en-IN" sz="2000" u="none" cap="none" strike="noStrike">
                <a:solidFill>
                  <a:srgbClr val="7F7F7F"/>
                </a:solidFill>
                <a:latin typeface="Calibri"/>
                <a:ea typeface="Calibri"/>
                <a:cs typeface="Calibri"/>
                <a:sym typeface="Calibri"/>
              </a:rPr>
              <a:t>CHEGG</a:t>
            </a:r>
            <a:endParaRPr b="1" i="0" sz="2000" u="none" cap="none" strike="noStrike">
              <a:solidFill>
                <a:srgbClr val="7F7F7F"/>
              </a:solidFill>
              <a:latin typeface="Calibri"/>
              <a:ea typeface="Calibri"/>
              <a:cs typeface="Calibri"/>
              <a:sym typeface="Calibri"/>
            </a:endParaRPr>
          </a:p>
        </p:txBody>
      </p:sp>
      <p:sp>
        <p:nvSpPr>
          <p:cNvPr id="395" name="Google Shape;395;p20"/>
          <p:cNvSpPr/>
          <p:nvPr/>
        </p:nvSpPr>
        <p:spPr>
          <a:xfrm>
            <a:off x="7853363" y="2970213"/>
            <a:ext cx="4168775" cy="55943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7F7F7F"/>
              </a:buClr>
              <a:buSzPts val="1400"/>
              <a:buFont typeface="Arial"/>
              <a:buNone/>
            </a:pPr>
            <a:r>
              <a:rPr b="0" i="0" lang="en-IN" sz="1400" u="none" cap="none" strike="noStrike">
                <a:solidFill>
                  <a:srgbClr val="7F7F7F"/>
                </a:solidFill>
                <a:latin typeface="Calibri"/>
                <a:ea typeface="Calibri"/>
                <a:cs typeface="Calibri"/>
                <a:sym typeface="Calibri"/>
              </a:rPr>
              <a:t> It offers the Q/A fuctionality but is a paid application</a:t>
            </a:r>
            <a:endParaRPr b="0" i="0" sz="1400" u="none" cap="none" strike="noStrike">
              <a:solidFill>
                <a:srgbClr val="7F7F7F"/>
              </a:solidFill>
              <a:latin typeface="Calibri"/>
              <a:ea typeface="Calibri"/>
              <a:cs typeface="Calibri"/>
              <a:sym typeface="Calibri"/>
            </a:endParaRPr>
          </a:p>
          <a:p>
            <a:pPr indent="0" lvl="0" marL="0" marR="0" rtl="0" algn="l">
              <a:lnSpc>
                <a:spcPct val="120000"/>
              </a:lnSpc>
              <a:spcBef>
                <a:spcPts val="280"/>
              </a:spcBef>
              <a:spcAft>
                <a:spcPts val="0"/>
              </a:spcAft>
              <a:buClr>
                <a:srgbClr val="7F7F7F"/>
              </a:buClr>
              <a:buSzPts val="1400"/>
              <a:buFont typeface="Arial"/>
              <a:buNone/>
            </a:pPr>
            <a:r>
              <a:rPr b="0" i="0" lang="en-IN" sz="1400" u="none" cap="none" strike="noStrike">
                <a:solidFill>
                  <a:srgbClr val="7F7F7F"/>
                </a:solidFill>
                <a:latin typeface="Calibri"/>
                <a:ea typeface="Calibri"/>
                <a:cs typeface="Calibri"/>
                <a:sym typeface="Calibri"/>
              </a:rPr>
              <a:t>and is restriced to exam targeted content.</a:t>
            </a:r>
            <a:endParaRPr b="0" i="0" sz="1400" u="none" cap="none" strike="noStrike">
              <a:solidFill>
                <a:srgbClr val="7F7F7F"/>
              </a:solidFill>
              <a:latin typeface="Calibri"/>
              <a:ea typeface="Calibri"/>
              <a:cs typeface="Calibri"/>
              <a:sym typeface="Calibri"/>
            </a:endParaRPr>
          </a:p>
        </p:txBody>
      </p:sp>
      <p:sp>
        <p:nvSpPr>
          <p:cNvPr id="396" name="Google Shape;396;p20"/>
          <p:cNvSpPr txBox="1"/>
          <p:nvPr/>
        </p:nvSpPr>
        <p:spPr>
          <a:xfrm>
            <a:off x="7732713" y="3984625"/>
            <a:ext cx="1209675" cy="3987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2000"/>
              <a:buFont typeface="Calibri"/>
              <a:buNone/>
            </a:pPr>
            <a:r>
              <a:rPr b="1" i="0" lang="en-IN" sz="2000" u="none" cap="none" strike="noStrike">
                <a:solidFill>
                  <a:srgbClr val="7F7F7F"/>
                </a:solidFill>
                <a:latin typeface="Calibri"/>
                <a:ea typeface="Calibri"/>
                <a:cs typeface="Calibri"/>
                <a:sym typeface="Calibri"/>
              </a:rPr>
              <a:t>LINKEDIN</a:t>
            </a:r>
            <a:endParaRPr b="1" i="0" sz="2000" u="none" cap="none" strike="noStrike">
              <a:solidFill>
                <a:srgbClr val="7F7F7F"/>
              </a:solidFill>
              <a:latin typeface="Calibri"/>
              <a:ea typeface="Calibri"/>
              <a:cs typeface="Calibri"/>
              <a:sym typeface="Calibri"/>
            </a:endParaRPr>
          </a:p>
        </p:txBody>
      </p:sp>
      <p:sp>
        <p:nvSpPr>
          <p:cNvPr id="397" name="Google Shape;397;p20"/>
          <p:cNvSpPr/>
          <p:nvPr/>
        </p:nvSpPr>
        <p:spPr>
          <a:xfrm>
            <a:off x="7853363" y="4446588"/>
            <a:ext cx="4168775" cy="51625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7F7F7F"/>
              </a:buClr>
              <a:buSzPts val="1400"/>
              <a:buFont typeface="Arial"/>
              <a:buNone/>
            </a:pPr>
            <a:r>
              <a:rPr b="0" i="0" lang="en-IN" sz="1400" u="none" cap="none" strike="noStrike">
                <a:solidFill>
                  <a:srgbClr val="7F7F7F"/>
                </a:solidFill>
                <a:latin typeface="Calibri"/>
                <a:ea typeface="Calibri"/>
                <a:cs typeface="Calibri"/>
                <a:sym typeface="Calibri"/>
              </a:rPr>
              <a:t> It offers experiential updates but has a diffrent target functionality of offering jobs.It does not offer Q/A.</a:t>
            </a:r>
            <a:endParaRPr b="0" i="0" sz="1400" u="none" cap="none" strike="noStrike">
              <a:solidFill>
                <a:srgbClr val="7F7F7F"/>
              </a:solidFill>
              <a:latin typeface="Calibri"/>
              <a:ea typeface="Calibri"/>
              <a:cs typeface="Calibri"/>
              <a:sym typeface="Calibri"/>
            </a:endParaRPr>
          </a:p>
        </p:txBody>
      </p:sp>
      <p:sp>
        <p:nvSpPr>
          <p:cNvPr id="398" name="Google Shape;398;p20"/>
          <p:cNvSpPr txBox="1"/>
          <p:nvPr/>
        </p:nvSpPr>
        <p:spPr>
          <a:xfrm>
            <a:off x="2044065" y="2479675"/>
            <a:ext cx="2406015" cy="39878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7F7F7F"/>
              </a:buClr>
              <a:buSzPts val="2000"/>
              <a:buFont typeface="Calibri"/>
              <a:buNone/>
            </a:pPr>
            <a:r>
              <a:rPr b="1" i="0" lang="en-IN" sz="2000" u="none" cap="none" strike="noStrike">
                <a:solidFill>
                  <a:srgbClr val="7F7F7F"/>
                </a:solidFill>
                <a:latin typeface="Calibri"/>
                <a:ea typeface="Calibri"/>
                <a:cs typeface="Calibri"/>
                <a:sym typeface="Calibri"/>
              </a:rPr>
              <a:t>STACK OVERFLOW</a:t>
            </a:r>
            <a:endParaRPr b="1" i="0" sz="2000" u="none" cap="none" strike="noStrike">
              <a:solidFill>
                <a:srgbClr val="7F7F7F"/>
              </a:solidFill>
              <a:latin typeface="Calibri"/>
              <a:ea typeface="Calibri"/>
              <a:cs typeface="Calibri"/>
              <a:sym typeface="Calibri"/>
            </a:endParaRPr>
          </a:p>
        </p:txBody>
      </p:sp>
      <p:sp>
        <p:nvSpPr>
          <p:cNvPr id="399" name="Google Shape;399;p20"/>
          <p:cNvSpPr/>
          <p:nvPr/>
        </p:nvSpPr>
        <p:spPr>
          <a:xfrm>
            <a:off x="285750" y="2911475"/>
            <a:ext cx="4167188" cy="559435"/>
          </a:xfrm>
          <a:prstGeom prst="rect">
            <a:avLst/>
          </a:prstGeom>
          <a:noFill/>
          <a:ln>
            <a:noFill/>
          </a:ln>
        </p:spPr>
        <p:txBody>
          <a:bodyPr anchorCtr="0" anchor="t" bIns="0" lIns="0" spcFirstLastPara="1" rIns="0" wrap="square" tIns="0">
            <a:noAutofit/>
          </a:bodyPr>
          <a:lstStyle/>
          <a:p>
            <a:pPr indent="0" lvl="0" marL="0" marR="0" rtl="0" algn="r">
              <a:lnSpc>
                <a:spcPct val="120000"/>
              </a:lnSpc>
              <a:spcBef>
                <a:spcPts val="0"/>
              </a:spcBef>
              <a:spcAft>
                <a:spcPts val="0"/>
              </a:spcAft>
              <a:buClr>
                <a:srgbClr val="7F7F7F"/>
              </a:buClr>
              <a:buSzPts val="1400"/>
              <a:buFont typeface="Arial"/>
              <a:buNone/>
            </a:pPr>
            <a:r>
              <a:rPr b="0" i="0" lang="en-IN" sz="1400" u="none" cap="none" strike="noStrike">
                <a:solidFill>
                  <a:srgbClr val="7F7F7F"/>
                </a:solidFill>
                <a:latin typeface="Calibri"/>
                <a:ea typeface="Calibri"/>
                <a:cs typeface="Calibri"/>
                <a:sym typeface="Calibri"/>
              </a:rPr>
              <a:t> It offers the Q/A functionality but is usually restricted</a:t>
            </a:r>
            <a:endParaRPr b="0" i="0" sz="1400" u="none" cap="none" strike="noStrike">
              <a:solidFill>
                <a:srgbClr val="7F7F7F"/>
              </a:solidFill>
              <a:latin typeface="Calibri"/>
              <a:ea typeface="Calibri"/>
              <a:cs typeface="Calibri"/>
              <a:sym typeface="Calibri"/>
            </a:endParaRPr>
          </a:p>
          <a:p>
            <a:pPr indent="0" lvl="0" marL="0" marR="0" rtl="0" algn="r">
              <a:lnSpc>
                <a:spcPct val="120000"/>
              </a:lnSpc>
              <a:spcBef>
                <a:spcPts val="280"/>
              </a:spcBef>
              <a:spcAft>
                <a:spcPts val="0"/>
              </a:spcAft>
              <a:buClr>
                <a:srgbClr val="7F7F7F"/>
              </a:buClr>
              <a:buSzPts val="1400"/>
              <a:buFont typeface="Arial"/>
              <a:buNone/>
            </a:pPr>
            <a:r>
              <a:rPr b="0" i="0" lang="en-IN" sz="1400" u="none" cap="none" strike="noStrike">
                <a:solidFill>
                  <a:srgbClr val="7F7F7F"/>
                </a:solidFill>
                <a:latin typeface="Calibri"/>
                <a:ea typeface="Calibri"/>
                <a:cs typeface="Calibri"/>
                <a:sym typeface="Calibri"/>
              </a:rPr>
              <a:t>to the technical domain..</a:t>
            </a:r>
            <a:endParaRPr b="0" i="0" sz="1400" u="none" cap="none" strike="noStrike">
              <a:solidFill>
                <a:srgbClr val="7F7F7F"/>
              </a:solidFill>
              <a:latin typeface="Calibri"/>
              <a:ea typeface="Calibri"/>
              <a:cs typeface="Calibri"/>
              <a:sym typeface="Calibri"/>
            </a:endParaRPr>
          </a:p>
        </p:txBody>
      </p:sp>
      <p:sp>
        <p:nvSpPr>
          <p:cNvPr id="400" name="Google Shape;400;p20"/>
          <p:cNvSpPr txBox="1"/>
          <p:nvPr/>
        </p:nvSpPr>
        <p:spPr>
          <a:xfrm>
            <a:off x="3236913" y="3983038"/>
            <a:ext cx="1209675" cy="39878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7F7F7F"/>
              </a:buClr>
              <a:buSzPts val="2000"/>
              <a:buFont typeface="Calibri"/>
              <a:buNone/>
            </a:pPr>
            <a:r>
              <a:rPr b="1" i="0" lang="en-IN" sz="2000" u="none" cap="none" strike="noStrike">
                <a:solidFill>
                  <a:srgbClr val="7F7F7F"/>
                </a:solidFill>
                <a:latin typeface="Calibri"/>
                <a:ea typeface="Calibri"/>
                <a:cs typeface="Calibri"/>
                <a:sym typeface="Calibri"/>
              </a:rPr>
              <a:t>MEDIUM</a:t>
            </a:r>
            <a:endParaRPr b="1" i="0" sz="2000" u="none" cap="none" strike="noStrike">
              <a:solidFill>
                <a:srgbClr val="7F7F7F"/>
              </a:solidFill>
              <a:latin typeface="Calibri"/>
              <a:ea typeface="Calibri"/>
              <a:cs typeface="Calibri"/>
              <a:sym typeface="Calibri"/>
            </a:endParaRPr>
          </a:p>
        </p:txBody>
      </p:sp>
      <p:sp>
        <p:nvSpPr>
          <p:cNvPr id="401" name="Google Shape;401;p20"/>
          <p:cNvSpPr/>
          <p:nvPr/>
        </p:nvSpPr>
        <p:spPr>
          <a:xfrm>
            <a:off x="280988" y="4414838"/>
            <a:ext cx="4168775" cy="559435"/>
          </a:xfrm>
          <a:prstGeom prst="rect">
            <a:avLst/>
          </a:prstGeom>
          <a:noFill/>
          <a:ln>
            <a:noFill/>
          </a:ln>
        </p:spPr>
        <p:txBody>
          <a:bodyPr anchorCtr="0" anchor="t" bIns="0" lIns="0" spcFirstLastPara="1" rIns="0" wrap="square" tIns="0">
            <a:noAutofit/>
          </a:bodyPr>
          <a:lstStyle/>
          <a:p>
            <a:pPr indent="0" lvl="0" marL="0" marR="0" rtl="0" algn="r">
              <a:lnSpc>
                <a:spcPct val="120000"/>
              </a:lnSpc>
              <a:spcBef>
                <a:spcPts val="0"/>
              </a:spcBef>
              <a:spcAft>
                <a:spcPts val="0"/>
              </a:spcAft>
              <a:buClr>
                <a:srgbClr val="7F7F7F"/>
              </a:buClr>
              <a:buSzPts val="1400"/>
              <a:buFont typeface="Arial"/>
              <a:buNone/>
            </a:pPr>
            <a:r>
              <a:rPr b="0" i="0" lang="en-IN" sz="1400" u="none" cap="none" strike="noStrike">
                <a:solidFill>
                  <a:srgbClr val="7F7F7F"/>
                </a:solidFill>
                <a:latin typeface="Calibri"/>
                <a:ea typeface="Calibri"/>
                <a:cs typeface="Calibri"/>
                <a:sym typeface="Calibri"/>
              </a:rPr>
              <a:t> It is close to practical education but  doesnt offer</a:t>
            </a:r>
            <a:endParaRPr b="0" i="0" sz="1400" u="none" cap="none" strike="noStrike">
              <a:solidFill>
                <a:srgbClr val="7F7F7F"/>
              </a:solidFill>
              <a:latin typeface="Calibri"/>
              <a:ea typeface="Calibri"/>
              <a:cs typeface="Calibri"/>
              <a:sym typeface="Calibri"/>
            </a:endParaRPr>
          </a:p>
          <a:p>
            <a:pPr indent="0" lvl="0" marL="0" marR="0" rtl="0" algn="r">
              <a:lnSpc>
                <a:spcPct val="120000"/>
              </a:lnSpc>
              <a:spcBef>
                <a:spcPts val="280"/>
              </a:spcBef>
              <a:spcAft>
                <a:spcPts val="0"/>
              </a:spcAft>
              <a:buClr>
                <a:srgbClr val="7F7F7F"/>
              </a:buClr>
              <a:buSzPts val="1400"/>
              <a:buFont typeface="Arial"/>
              <a:buNone/>
            </a:pPr>
            <a:r>
              <a:rPr b="0" i="0" lang="en-IN" sz="1400" u="none" cap="none" strike="noStrike">
                <a:solidFill>
                  <a:srgbClr val="7F7F7F"/>
                </a:solidFill>
                <a:latin typeface="Calibri"/>
                <a:ea typeface="Calibri"/>
                <a:cs typeface="Calibri"/>
                <a:sym typeface="Calibri"/>
              </a:rPr>
              <a:t>Q/A  forum.</a:t>
            </a:r>
            <a:endParaRPr b="0" i="0" sz="1400" u="none" cap="none" strike="noStrike">
              <a:solidFill>
                <a:srgbClr val="7F7F7F"/>
              </a:solidFill>
              <a:latin typeface="Calibri"/>
              <a:ea typeface="Calibri"/>
              <a:cs typeface="Calibri"/>
              <a:sym typeface="Calibri"/>
            </a:endParaRPr>
          </a:p>
        </p:txBody>
      </p:sp>
      <p:pic>
        <p:nvPicPr>
          <p:cNvPr id="402" name="Google Shape;402;p20"/>
          <p:cNvPicPr preferRelativeResize="0"/>
          <p:nvPr/>
        </p:nvPicPr>
        <p:blipFill rotWithShape="1">
          <a:blip r:embed="rId4">
            <a:alphaModFix/>
          </a:blip>
          <a:srcRect b="0" l="0" r="0" t="0"/>
          <a:stretch/>
        </p:blipFill>
        <p:spPr>
          <a:xfrm>
            <a:off x="4791075" y="2416175"/>
            <a:ext cx="1100455" cy="1100455"/>
          </a:xfrm>
          <a:prstGeom prst="rect">
            <a:avLst/>
          </a:prstGeom>
          <a:noFill/>
          <a:ln>
            <a:noFill/>
          </a:ln>
        </p:spPr>
      </p:pic>
      <p:pic>
        <p:nvPicPr>
          <p:cNvPr id="403" name="Google Shape;403;p20"/>
          <p:cNvPicPr preferRelativeResize="0"/>
          <p:nvPr/>
        </p:nvPicPr>
        <p:blipFill rotWithShape="1">
          <a:blip r:embed="rId5">
            <a:alphaModFix/>
          </a:blip>
          <a:srcRect b="0" l="22000" r="22000" t="0"/>
          <a:stretch/>
        </p:blipFill>
        <p:spPr>
          <a:xfrm>
            <a:off x="6257290" y="2393950"/>
            <a:ext cx="1156970" cy="1156970"/>
          </a:xfrm>
          <a:prstGeom prst="rect">
            <a:avLst/>
          </a:prstGeom>
          <a:noFill/>
          <a:ln>
            <a:noFill/>
          </a:ln>
        </p:spPr>
      </p:pic>
      <p:pic>
        <p:nvPicPr>
          <p:cNvPr id="404" name="Google Shape;404;p20"/>
          <p:cNvPicPr preferRelativeResize="0"/>
          <p:nvPr/>
        </p:nvPicPr>
        <p:blipFill rotWithShape="1">
          <a:blip r:embed="rId6">
            <a:alphaModFix/>
          </a:blip>
          <a:srcRect b="951" l="22000" r="12732" t="0"/>
          <a:stretch/>
        </p:blipFill>
        <p:spPr>
          <a:xfrm>
            <a:off x="4791075" y="3935095"/>
            <a:ext cx="1172210" cy="996315"/>
          </a:xfrm>
          <a:prstGeom prst="rect">
            <a:avLst/>
          </a:prstGeom>
          <a:noFill/>
          <a:ln>
            <a:noFill/>
          </a:ln>
        </p:spPr>
      </p:pic>
      <p:pic>
        <p:nvPicPr>
          <p:cNvPr id="405" name="Google Shape;405;p20"/>
          <p:cNvPicPr preferRelativeResize="0"/>
          <p:nvPr/>
        </p:nvPicPr>
        <p:blipFill rotWithShape="1">
          <a:blip r:embed="rId7">
            <a:alphaModFix/>
          </a:blip>
          <a:srcRect b="0" l="0" r="0" t="0"/>
          <a:stretch/>
        </p:blipFill>
        <p:spPr>
          <a:xfrm>
            <a:off x="6226175" y="3810000"/>
            <a:ext cx="1220470" cy="1220470"/>
          </a:xfrm>
          <a:prstGeom prst="rect">
            <a:avLst/>
          </a:prstGeom>
          <a:noFill/>
          <a:ln>
            <a:noFill/>
          </a:ln>
        </p:spPr>
      </p:pic>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21"/>
          <p:cNvPicPr preferRelativeResize="0"/>
          <p:nvPr/>
        </p:nvPicPr>
        <p:blipFill rotWithShape="1">
          <a:blip r:embed="rId3">
            <a:alphaModFix/>
          </a:blip>
          <a:srcRect b="26530" l="5727" r="16841" t="0"/>
          <a:stretch/>
        </p:blipFill>
        <p:spPr>
          <a:xfrm>
            <a:off x="0" y="0"/>
            <a:ext cx="12192001" cy="6858000"/>
          </a:xfrm>
          <a:prstGeom prst="rect">
            <a:avLst/>
          </a:prstGeom>
          <a:noFill/>
          <a:ln>
            <a:noFill/>
          </a:ln>
        </p:spPr>
      </p:pic>
      <p:grpSp>
        <p:nvGrpSpPr>
          <p:cNvPr id="411" name="Google Shape;411;p21"/>
          <p:cNvGrpSpPr/>
          <p:nvPr/>
        </p:nvGrpSpPr>
        <p:grpSpPr>
          <a:xfrm>
            <a:off x="211138" y="257175"/>
            <a:ext cx="558800" cy="463550"/>
            <a:chOff x="3448565" y="1912142"/>
            <a:chExt cx="4927433" cy="2485075"/>
          </a:xfrm>
        </p:grpSpPr>
        <p:cxnSp>
          <p:nvCxnSpPr>
            <p:cNvPr id="412" name="Google Shape;412;p21"/>
            <p:cNvCxnSpPr/>
            <p:nvPr/>
          </p:nvCxnSpPr>
          <p:spPr>
            <a:xfrm>
              <a:off x="3773726" y="1912142"/>
              <a:ext cx="0" cy="798197"/>
            </a:xfrm>
            <a:prstGeom prst="straightConnector1">
              <a:avLst/>
            </a:prstGeom>
            <a:noFill/>
            <a:ln cap="flat" cmpd="sng" w="9525">
              <a:solidFill>
                <a:srgbClr val="3F3F3F"/>
              </a:solidFill>
              <a:prstDash val="solid"/>
              <a:miter lim="800000"/>
              <a:headEnd len="sm" w="sm" type="none"/>
              <a:tailEnd len="sm" w="sm" type="none"/>
            </a:ln>
          </p:spPr>
        </p:cxnSp>
        <p:cxnSp>
          <p:nvCxnSpPr>
            <p:cNvPr id="413" name="Google Shape;413;p21"/>
            <p:cNvCxnSpPr/>
            <p:nvPr/>
          </p:nvCxnSpPr>
          <p:spPr>
            <a:xfrm>
              <a:off x="3772566" y="1912142"/>
              <a:ext cx="4603432" cy="0"/>
            </a:xfrm>
            <a:prstGeom prst="straightConnector1">
              <a:avLst/>
            </a:prstGeom>
            <a:noFill/>
            <a:ln cap="flat" cmpd="sng" w="9525">
              <a:solidFill>
                <a:srgbClr val="3F3F3F"/>
              </a:solidFill>
              <a:prstDash val="solid"/>
              <a:miter lim="800000"/>
              <a:headEnd len="sm" w="sm" type="none"/>
              <a:tailEnd len="sm" w="sm" type="none"/>
            </a:ln>
          </p:spPr>
        </p:cxnSp>
        <p:cxnSp>
          <p:nvCxnSpPr>
            <p:cNvPr id="414" name="Google Shape;414;p21"/>
            <p:cNvCxnSpPr/>
            <p:nvPr/>
          </p:nvCxnSpPr>
          <p:spPr>
            <a:xfrm>
              <a:off x="8364977" y="1912142"/>
              <a:ext cx="0" cy="386837"/>
            </a:xfrm>
            <a:prstGeom prst="straightConnector1">
              <a:avLst/>
            </a:prstGeom>
            <a:noFill/>
            <a:ln cap="flat" cmpd="sng" w="9525">
              <a:solidFill>
                <a:srgbClr val="3F3F3F"/>
              </a:solidFill>
              <a:prstDash val="solid"/>
              <a:miter lim="800000"/>
              <a:headEnd len="sm" w="sm" type="none"/>
              <a:tailEnd len="sm" w="sm" type="none"/>
            </a:ln>
          </p:spPr>
        </p:cxnSp>
        <p:cxnSp>
          <p:nvCxnSpPr>
            <p:cNvPr id="415" name="Google Shape;415;p21"/>
            <p:cNvCxnSpPr/>
            <p:nvPr/>
          </p:nvCxnSpPr>
          <p:spPr>
            <a:xfrm rot="10800000">
              <a:off x="8362673" y="3976971"/>
              <a:ext cx="0" cy="420246"/>
            </a:xfrm>
            <a:prstGeom prst="straightConnector1">
              <a:avLst/>
            </a:prstGeom>
            <a:noFill/>
            <a:ln cap="flat" cmpd="sng" w="9525">
              <a:solidFill>
                <a:srgbClr val="3F3F3F"/>
              </a:solidFill>
              <a:prstDash val="solid"/>
              <a:miter lim="800000"/>
              <a:headEnd len="sm" w="sm" type="none"/>
              <a:tailEnd len="sm" w="sm" type="none"/>
            </a:ln>
          </p:spPr>
        </p:cxnSp>
        <p:cxnSp>
          <p:nvCxnSpPr>
            <p:cNvPr id="416" name="Google Shape;416;p21"/>
            <p:cNvCxnSpPr/>
            <p:nvPr/>
          </p:nvCxnSpPr>
          <p:spPr>
            <a:xfrm rot="10800000">
              <a:off x="3814013" y="4397217"/>
              <a:ext cx="4549805" cy="0"/>
            </a:xfrm>
            <a:prstGeom prst="straightConnector1">
              <a:avLst/>
            </a:prstGeom>
            <a:noFill/>
            <a:ln cap="flat" cmpd="sng" w="9525">
              <a:solidFill>
                <a:srgbClr val="3F3F3F"/>
              </a:solidFill>
              <a:prstDash val="solid"/>
              <a:miter lim="800000"/>
              <a:headEnd len="sm" w="sm" type="none"/>
              <a:tailEnd len="sm" w="sm" type="none"/>
            </a:ln>
          </p:spPr>
        </p:cxnSp>
        <p:cxnSp>
          <p:nvCxnSpPr>
            <p:cNvPr id="417" name="Google Shape;417;p21"/>
            <p:cNvCxnSpPr/>
            <p:nvPr/>
          </p:nvCxnSpPr>
          <p:spPr>
            <a:xfrm rot="10800000">
              <a:off x="3824904" y="3544871"/>
              <a:ext cx="0" cy="852346"/>
            </a:xfrm>
            <a:prstGeom prst="straightConnector1">
              <a:avLst/>
            </a:prstGeom>
            <a:noFill/>
            <a:ln cap="flat" cmpd="sng" w="9525">
              <a:solidFill>
                <a:srgbClr val="3F3F3F"/>
              </a:solidFill>
              <a:prstDash val="solid"/>
              <a:miter lim="800000"/>
              <a:headEnd len="sm" w="sm" type="none"/>
              <a:tailEnd len="sm" w="sm" type="none"/>
            </a:ln>
          </p:spPr>
        </p:cxnSp>
        <p:cxnSp>
          <p:nvCxnSpPr>
            <p:cNvPr id="418" name="Google Shape;418;p21"/>
            <p:cNvCxnSpPr/>
            <p:nvPr/>
          </p:nvCxnSpPr>
          <p:spPr>
            <a:xfrm flipH="1">
              <a:off x="3448565" y="3544868"/>
              <a:ext cx="377483" cy="234209"/>
            </a:xfrm>
            <a:prstGeom prst="straightConnector1">
              <a:avLst/>
            </a:prstGeom>
            <a:noFill/>
            <a:ln cap="flat" cmpd="sng" w="9525">
              <a:solidFill>
                <a:srgbClr val="3F3F3F"/>
              </a:solidFill>
              <a:prstDash val="solid"/>
              <a:miter lim="800000"/>
              <a:headEnd len="sm" w="sm" type="none"/>
              <a:tailEnd len="sm" w="sm" type="none"/>
            </a:ln>
          </p:spPr>
        </p:cxnSp>
      </p:grpSp>
      <p:sp>
        <p:nvSpPr>
          <p:cNvPr id="419" name="Google Shape;419;p21"/>
          <p:cNvSpPr txBox="1"/>
          <p:nvPr/>
        </p:nvSpPr>
        <p:spPr>
          <a:xfrm>
            <a:off x="290830" y="254000"/>
            <a:ext cx="6564630" cy="460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04040"/>
              </a:buClr>
              <a:buSzPts val="2400"/>
              <a:buFont typeface="Arial"/>
              <a:buNone/>
            </a:pPr>
            <a:r>
              <a:rPr b="1" i="0" lang="en-IN" sz="2400" u="none">
                <a:solidFill>
                  <a:srgbClr val="404040"/>
                </a:solidFill>
                <a:latin typeface="Calibri"/>
                <a:ea typeface="Calibri"/>
                <a:cs typeface="Calibri"/>
                <a:sym typeface="Calibri"/>
              </a:rPr>
              <a:t>   ADVANTAGES AND DISADVANTAGES</a:t>
            </a:r>
            <a:endParaRPr b="1" i="0" sz="2400" u="none">
              <a:solidFill>
                <a:srgbClr val="404040"/>
              </a:solidFill>
              <a:latin typeface="Calibri"/>
              <a:ea typeface="Calibri"/>
              <a:cs typeface="Calibri"/>
              <a:sym typeface="Calibri"/>
            </a:endParaRPr>
          </a:p>
        </p:txBody>
      </p:sp>
      <p:sp>
        <p:nvSpPr>
          <p:cNvPr id="420" name="Google Shape;420;p21"/>
          <p:cNvSpPr/>
          <p:nvPr/>
        </p:nvSpPr>
        <p:spPr>
          <a:xfrm>
            <a:off x="5875338" y="2835275"/>
            <a:ext cx="6040438" cy="29464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7F7F7F"/>
              </a:buClr>
              <a:buSzPts val="1600"/>
              <a:buFont typeface="Arial"/>
              <a:buNone/>
            </a:pPr>
            <a:r>
              <a:rPr b="0" i="0" lang="en-IN" sz="1600" u="none" cap="none" strike="noStrike">
                <a:solidFill>
                  <a:srgbClr val="7F7F7F"/>
                </a:solidFill>
                <a:latin typeface="Calibri"/>
                <a:ea typeface="Calibri"/>
                <a:cs typeface="Calibri"/>
                <a:sym typeface="Calibri"/>
              </a:rPr>
              <a:t> </a:t>
            </a:r>
            <a:endParaRPr b="0" i="0" sz="1600" u="none" cap="none" strike="noStrike">
              <a:solidFill>
                <a:srgbClr val="7F7F7F"/>
              </a:solidFill>
              <a:latin typeface="Calibri"/>
              <a:ea typeface="Calibri"/>
              <a:cs typeface="Calibri"/>
              <a:sym typeface="Calibri"/>
            </a:endParaRPr>
          </a:p>
        </p:txBody>
      </p:sp>
      <p:sp>
        <p:nvSpPr>
          <p:cNvPr id="421" name="Google Shape;421;p21"/>
          <p:cNvSpPr/>
          <p:nvPr/>
        </p:nvSpPr>
        <p:spPr>
          <a:xfrm>
            <a:off x="757555" y="1644650"/>
            <a:ext cx="4498340" cy="4124325"/>
          </a:xfrm>
          <a:prstGeom prst="round2DiagRect">
            <a:avLst>
              <a:gd fmla="val 16667" name="adj1"/>
              <a:gd fmla="val 0" name="adj2"/>
            </a:avLst>
          </a:prstGeom>
          <a:gradFill>
            <a:gsLst>
              <a:gs pos="0">
                <a:srgbClr val="007BD3"/>
              </a:gs>
              <a:gs pos="100000">
                <a:srgbClr val="034373"/>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lt1"/>
              </a:solidFill>
              <a:latin typeface="Calibri"/>
              <a:ea typeface="Calibri"/>
              <a:cs typeface="Calibri"/>
              <a:sym typeface="Calibri"/>
            </a:endParaRPr>
          </a:p>
        </p:txBody>
      </p:sp>
      <p:sp>
        <p:nvSpPr>
          <p:cNvPr id="422" name="Google Shape;422;p21"/>
          <p:cNvSpPr txBox="1"/>
          <p:nvPr/>
        </p:nvSpPr>
        <p:spPr>
          <a:xfrm>
            <a:off x="1163955" y="1900555"/>
            <a:ext cx="3686175" cy="3692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Calibri"/>
              <a:buNone/>
            </a:pPr>
            <a:r>
              <a:rPr b="0" i="0" lang="en-IN" sz="1800" u="none">
                <a:solidFill>
                  <a:schemeClr val="lt1"/>
                </a:solidFill>
                <a:latin typeface="Calibri"/>
                <a:ea typeface="Calibri"/>
                <a:cs typeface="Calibri"/>
                <a:sym typeface="Calibri"/>
              </a:rPr>
              <a:t>1.Helps students to easily find implementational information about any specific domain</a:t>
            </a:r>
            <a:endParaRPr b="0" i="0" sz="1800" u="non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1800"/>
              <a:buFont typeface="Calibri"/>
              <a:buNone/>
            </a:pPr>
            <a:r>
              <a:rPr b="0" i="0" lang="en-IN" sz="1800" u="none">
                <a:solidFill>
                  <a:schemeClr val="lt1"/>
                </a:solidFill>
                <a:latin typeface="Calibri"/>
                <a:ea typeface="Calibri"/>
                <a:cs typeface="Calibri"/>
                <a:sym typeface="Calibri"/>
              </a:rPr>
              <a:t>2.Find real-world application of what is taught in class by looking into the experience of professionals.</a:t>
            </a:r>
            <a:endParaRPr b="0" i="0" sz="1800" u="non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1800"/>
              <a:buFont typeface="Calibri"/>
              <a:buNone/>
            </a:pPr>
            <a:r>
              <a:rPr b="0" i="0" lang="en-IN" sz="1800" u="none">
                <a:solidFill>
                  <a:schemeClr val="lt1"/>
                </a:solidFill>
                <a:latin typeface="Calibri"/>
                <a:ea typeface="Calibri"/>
                <a:cs typeface="Calibri"/>
                <a:sym typeface="Calibri"/>
              </a:rPr>
              <a:t>3.Educators can create their own small discussion forum called room for college </a:t>
            </a:r>
            <a:endParaRPr b="0" i="0" sz="1800" u="non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1800"/>
              <a:buFont typeface="Calibri"/>
              <a:buNone/>
            </a:pPr>
            <a:r>
              <a:rPr b="0" i="0" lang="en-IN" sz="1800" u="none">
                <a:solidFill>
                  <a:schemeClr val="lt1"/>
                </a:solidFill>
                <a:latin typeface="Calibri"/>
                <a:ea typeface="Calibri"/>
                <a:cs typeface="Calibri"/>
                <a:sym typeface="Calibri"/>
              </a:rPr>
              <a:t>students.</a:t>
            </a:r>
            <a:endParaRPr b="0" i="0" sz="1800" u="non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1800"/>
              <a:buFont typeface="Calibri"/>
              <a:buNone/>
            </a:pPr>
            <a:r>
              <a:rPr b="0" i="0" lang="en-IN" sz="1800" u="none">
                <a:solidFill>
                  <a:schemeClr val="lt1"/>
                </a:solidFill>
                <a:latin typeface="Calibri"/>
                <a:ea typeface="Calibri"/>
                <a:cs typeface="Calibri"/>
                <a:sym typeface="Calibri"/>
              </a:rPr>
              <a:t>4.The quality of answer is assured due to our degradation policy of posts based on dislikes and reports</a:t>
            </a:r>
            <a:r>
              <a:rPr b="0" i="0" lang="en-IN" sz="1800" u="none">
                <a:solidFill>
                  <a:schemeClr val="dk1"/>
                </a:solidFill>
                <a:latin typeface="Calibri"/>
                <a:ea typeface="Calibri"/>
                <a:cs typeface="Calibri"/>
                <a:sym typeface="Calibri"/>
              </a:rPr>
              <a:t>.</a:t>
            </a:r>
            <a:endParaRPr b="0" i="0" sz="1800" u="none">
              <a:solidFill>
                <a:schemeClr val="lt1"/>
              </a:solidFill>
              <a:latin typeface="Calibri"/>
              <a:ea typeface="Calibri"/>
              <a:cs typeface="Calibri"/>
              <a:sym typeface="Calibri"/>
            </a:endParaRPr>
          </a:p>
        </p:txBody>
      </p:sp>
      <p:sp>
        <p:nvSpPr>
          <p:cNvPr id="423" name="Google Shape;423;p21"/>
          <p:cNvSpPr/>
          <p:nvPr/>
        </p:nvSpPr>
        <p:spPr>
          <a:xfrm>
            <a:off x="6504940" y="1644650"/>
            <a:ext cx="4498340" cy="4124325"/>
          </a:xfrm>
          <a:prstGeom prst="round2DiagRect">
            <a:avLst>
              <a:gd fmla="val 16667" name="adj1"/>
              <a:gd fmla="val 0" name="adj2"/>
            </a:avLst>
          </a:prstGeom>
          <a:gradFill>
            <a:gsLst>
              <a:gs pos="0">
                <a:srgbClr val="007BD3"/>
              </a:gs>
              <a:gs pos="100000">
                <a:srgbClr val="034373"/>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lt1"/>
              </a:solidFill>
              <a:latin typeface="Calibri"/>
              <a:ea typeface="Calibri"/>
              <a:cs typeface="Calibri"/>
              <a:sym typeface="Calibri"/>
            </a:endParaRPr>
          </a:p>
        </p:txBody>
      </p:sp>
      <p:sp>
        <p:nvSpPr>
          <p:cNvPr id="424" name="Google Shape;424;p21"/>
          <p:cNvSpPr txBox="1"/>
          <p:nvPr/>
        </p:nvSpPr>
        <p:spPr>
          <a:xfrm>
            <a:off x="6901815" y="2327910"/>
            <a:ext cx="3665220" cy="9220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Calibri"/>
              <a:buNone/>
            </a:pPr>
            <a:r>
              <a:rPr b="0" i="0" lang="en-IN" sz="1800" u="none">
                <a:solidFill>
                  <a:schemeClr val="lt1"/>
                </a:solidFill>
                <a:latin typeface="Calibri"/>
                <a:ea typeface="Calibri"/>
                <a:cs typeface="Calibri"/>
                <a:sym typeface="Calibri"/>
              </a:rPr>
              <a:t>1.Limited disclosure of insights given by the company experts due to indutries' privacy policies.</a:t>
            </a:r>
            <a:endParaRPr b="0" i="0" sz="1800" u="non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pic>
        <p:nvPicPr>
          <p:cNvPr id="43" name="Google Shape;43;p4"/>
          <p:cNvPicPr preferRelativeResize="0"/>
          <p:nvPr/>
        </p:nvPicPr>
        <p:blipFill rotWithShape="1">
          <a:blip r:embed="rId3">
            <a:alphaModFix/>
          </a:blip>
          <a:srcRect b="26530" l="5727" r="16841" t="0"/>
          <a:stretch/>
        </p:blipFill>
        <p:spPr>
          <a:xfrm>
            <a:off x="0" y="10795"/>
            <a:ext cx="12192001" cy="6858000"/>
          </a:xfrm>
          <a:prstGeom prst="rect">
            <a:avLst/>
          </a:prstGeom>
          <a:noFill/>
          <a:ln>
            <a:noFill/>
          </a:ln>
        </p:spPr>
      </p:pic>
      <p:grpSp>
        <p:nvGrpSpPr>
          <p:cNvPr id="44" name="Google Shape;44;p4"/>
          <p:cNvGrpSpPr/>
          <p:nvPr/>
        </p:nvGrpSpPr>
        <p:grpSpPr>
          <a:xfrm>
            <a:off x="211138" y="257175"/>
            <a:ext cx="558800" cy="463550"/>
            <a:chOff x="3448565" y="1912142"/>
            <a:chExt cx="4927433" cy="2485075"/>
          </a:xfrm>
        </p:grpSpPr>
        <p:cxnSp>
          <p:nvCxnSpPr>
            <p:cNvPr id="45" name="Google Shape;45;p4"/>
            <p:cNvCxnSpPr/>
            <p:nvPr/>
          </p:nvCxnSpPr>
          <p:spPr>
            <a:xfrm>
              <a:off x="3773726" y="1912142"/>
              <a:ext cx="0" cy="798197"/>
            </a:xfrm>
            <a:prstGeom prst="straightConnector1">
              <a:avLst/>
            </a:prstGeom>
            <a:noFill/>
            <a:ln cap="flat" cmpd="sng" w="9525">
              <a:solidFill>
                <a:srgbClr val="3F3F3F"/>
              </a:solidFill>
              <a:prstDash val="solid"/>
              <a:miter lim="800000"/>
              <a:headEnd len="sm" w="sm" type="none"/>
              <a:tailEnd len="sm" w="sm" type="none"/>
            </a:ln>
          </p:spPr>
        </p:cxnSp>
        <p:cxnSp>
          <p:nvCxnSpPr>
            <p:cNvPr id="46" name="Google Shape;46;p4"/>
            <p:cNvCxnSpPr/>
            <p:nvPr/>
          </p:nvCxnSpPr>
          <p:spPr>
            <a:xfrm>
              <a:off x="3772566" y="1912142"/>
              <a:ext cx="4603432" cy="0"/>
            </a:xfrm>
            <a:prstGeom prst="straightConnector1">
              <a:avLst/>
            </a:prstGeom>
            <a:noFill/>
            <a:ln cap="flat" cmpd="sng" w="9525">
              <a:solidFill>
                <a:srgbClr val="3F3F3F"/>
              </a:solidFill>
              <a:prstDash val="solid"/>
              <a:miter lim="800000"/>
              <a:headEnd len="sm" w="sm" type="none"/>
              <a:tailEnd len="sm" w="sm" type="none"/>
            </a:ln>
          </p:spPr>
        </p:cxnSp>
        <p:cxnSp>
          <p:nvCxnSpPr>
            <p:cNvPr id="47" name="Google Shape;47;p4"/>
            <p:cNvCxnSpPr/>
            <p:nvPr/>
          </p:nvCxnSpPr>
          <p:spPr>
            <a:xfrm>
              <a:off x="8364977" y="1912142"/>
              <a:ext cx="0" cy="386837"/>
            </a:xfrm>
            <a:prstGeom prst="straightConnector1">
              <a:avLst/>
            </a:prstGeom>
            <a:noFill/>
            <a:ln cap="flat" cmpd="sng" w="9525">
              <a:solidFill>
                <a:srgbClr val="3F3F3F"/>
              </a:solidFill>
              <a:prstDash val="solid"/>
              <a:miter lim="800000"/>
              <a:headEnd len="sm" w="sm" type="none"/>
              <a:tailEnd len="sm" w="sm" type="none"/>
            </a:ln>
          </p:spPr>
        </p:cxnSp>
        <p:cxnSp>
          <p:nvCxnSpPr>
            <p:cNvPr id="48" name="Google Shape;48;p4"/>
            <p:cNvCxnSpPr/>
            <p:nvPr/>
          </p:nvCxnSpPr>
          <p:spPr>
            <a:xfrm rot="10800000">
              <a:off x="8362673" y="3976971"/>
              <a:ext cx="0" cy="420246"/>
            </a:xfrm>
            <a:prstGeom prst="straightConnector1">
              <a:avLst/>
            </a:prstGeom>
            <a:noFill/>
            <a:ln cap="flat" cmpd="sng" w="9525">
              <a:solidFill>
                <a:srgbClr val="3F3F3F"/>
              </a:solidFill>
              <a:prstDash val="solid"/>
              <a:miter lim="800000"/>
              <a:headEnd len="sm" w="sm" type="none"/>
              <a:tailEnd len="sm" w="sm" type="none"/>
            </a:ln>
          </p:spPr>
        </p:cxnSp>
        <p:cxnSp>
          <p:nvCxnSpPr>
            <p:cNvPr id="49" name="Google Shape;49;p4"/>
            <p:cNvCxnSpPr/>
            <p:nvPr/>
          </p:nvCxnSpPr>
          <p:spPr>
            <a:xfrm rot="10800000">
              <a:off x="3814013" y="4397217"/>
              <a:ext cx="4549805" cy="0"/>
            </a:xfrm>
            <a:prstGeom prst="straightConnector1">
              <a:avLst/>
            </a:prstGeom>
            <a:noFill/>
            <a:ln cap="flat" cmpd="sng" w="9525">
              <a:solidFill>
                <a:srgbClr val="3F3F3F"/>
              </a:solidFill>
              <a:prstDash val="solid"/>
              <a:miter lim="800000"/>
              <a:headEnd len="sm" w="sm" type="none"/>
              <a:tailEnd len="sm" w="sm" type="none"/>
            </a:ln>
          </p:spPr>
        </p:cxnSp>
        <p:cxnSp>
          <p:nvCxnSpPr>
            <p:cNvPr id="50" name="Google Shape;50;p4"/>
            <p:cNvCxnSpPr/>
            <p:nvPr/>
          </p:nvCxnSpPr>
          <p:spPr>
            <a:xfrm rot="10800000">
              <a:off x="3824904" y="3544871"/>
              <a:ext cx="0" cy="852346"/>
            </a:xfrm>
            <a:prstGeom prst="straightConnector1">
              <a:avLst/>
            </a:prstGeom>
            <a:noFill/>
            <a:ln cap="flat" cmpd="sng" w="9525">
              <a:solidFill>
                <a:srgbClr val="3F3F3F"/>
              </a:solidFill>
              <a:prstDash val="solid"/>
              <a:miter lim="800000"/>
              <a:headEnd len="sm" w="sm" type="none"/>
              <a:tailEnd len="sm" w="sm" type="none"/>
            </a:ln>
          </p:spPr>
        </p:cxnSp>
        <p:cxnSp>
          <p:nvCxnSpPr>
            <p:cNvPr id="51" name="Google Shape;51;p4"/>
            <p:cNvCxnSpPr/>
            <p:nvPr/>
          </p:nvCxnSpPr>
          <p:spPr>
            <a:xfrm flipH="1">
              <a:off x="3448565" y="3544868"/>
              <a:ext cx="377483" cy="234209"/>
            </a:xfrm>
            <a:prstGeom prst="straightConnector1">
              <a:avLst/>
            </a:prstGeom>
            <a:noFill/>
            <a:ln cap="flat" cmpd="sng" w="9525">
              <a:solidFill>
                <a:srgbClr val="3F3F3F"/>
              </a:solidFill>
              <a:prstDash val="solid"/>
              <a:miter lim="800000"/>
              <a:headEnd len="sm" w="sm" type="none"/>
              <a:tailEnd len="sm" w="sm" type="none"/>
            </a:ln>
          </p:spPr>
        </p:cxnSp>
      </p:grpSp>
      <p:sp>
        <p:nvSpPr>
          <p:cNvPr id="52" name="Google Shape;52;p4"/>
          <p:cNvSpPr txBox="1"/>
          <p:nvPr/>
        </p:nvSpPr>
        <p:spPr>
          <a:xfrm>
            <a:off x="254000" y="198755"/>
            <a:ext cx="6506845" cy="52197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04040"/>
              </a:buClr>
              <a:buSzPts val="2800"/>
              <a:buFont typeface="Arial"/>
              <a:buNone/>
            </a:pPr>
            <a:r>
              <a:rPr b="1" i="0" lang="en-IN" sz="2800" u="none" cap="none" strike="noStrike">
                <a:solidFill>
                  <a:srgbClr val="404040"/>
                </a:solidFill>
                <a:latin typeface="Calibri"/>
                <a:ea typeface="Calibri"/>
                <a:cs typeface="Calibri"/>
                <a:sym typeface="Calibri"/>
              </a:rPr>
              <a:t>THEME DOMAIN : EDUCATION</a:t>
            </a:r>
            <a:endParaRPr b="1" i="0" sz="2800" u="none" cap="none" strike="noStrike">
              <a:solidFill>
                <a:srgbClr val="404040"/>
              </a:solidFill>
              <a:latin typeface="Calibri"/>
              <a:ea typeface="Calibri"/>
              <a:cs typeface="Calibri"/>
              <a:sym typeface="Calibri"/>
            </a:endParaRPr>
          </a:p>
        </p:txBody>
      </p:sp>
      <p:sp>
        <p:nvSpPr>
          <p:cNvPr id="53" name="Google Shape;53;p4"/>
          <p:cNvSpPr/>
          <p:nvPr/>
        </p:nvSpPr>
        <p:spPr>
          <a:xfrm>
            <a:off x="828675" y="2501265"/>
            <a:ext cx="10515600" cy="299656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54" name="Google Shape;54;p4"/>
          <p:cNvSpPr txBox="1"/>
          <p:nvPr/>
        </p:nvSpPr>
        <p:spPr>
          <a:xfrm>
            <a:off x="937470" y="3067646"/>
            <a:ext cx="10405892" cy="1963534"/>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Clr>
                <a:schemeClr val="dk1"/>
              </a:buClr>
              <a:buSzPts val="2000"/>
              <a:buFont typeface="Arial"/>
              <a:buNone/>
            </a:pPr>
            <a:r>
              <a:rPr b="1" i="0" lang="en-IN" sz="2000" u="sng" cap="none" strike="noStrike">
                <a:solidFill>
                  <a:schemeClr val="dk1"/>
                </a:solidFill>
                <a:latin typeface="Calibri"/>
                <a:ea typeface="Calibri"/>
                <a:cs typeface="Calibri"/>
                <a:sym typeface="Calibri"/>
              </a:rPr>
              <a:t>PROBLEM STATEMENT</a:t>
            </a:r>
            <a:endParaRPr b="1" i="0" sz="2000" u="none" cap="none" strike="noStrike">
              <a:solidFill>
                <a:schemeClr val="dk1"/>
              </a:solidFill>
              <a:latin typeface="Calibri"/>
              <a:ea typeface="Calibri"/>
              <a:cs typeface="Calibri"/>
              <a:sym typeface="Calibri"/>
            </a:endParaRPr>
          </a:p>
          <a:p>
            <a:pPr indent="0" lvl="0" marL="0" marR="0" rtl="0" algn="ctr">
              <a:lnSpc>
                <a:spcPct val="120000"/>
              </a:lnSpc>
              <a:spcBef>
                <a:spcPts val="400"/>
              </a:spcBef>
              <a:spcAft>
                <a:spcPts val="0"/>
              </a:spcAft>
              <a:buClr>
                <a:schemeClr val="dk1"/>
              </a:buClr>
              <a:buSzPts val="2000"/>
              <a:buFont typeface="Arial"/>
              <a:buNone/>
            </a:pPr>
            <a:r>
              <a:rPr b="1" i="0" lang="en-IN" sz="2000" u="none" cap="none" strike="noStrike">
                <a:solidFill>
                  <a:schemeClr val="dk1"/>
                </a:solidFill>
                <a:latin typeface="Calibri"/>
                <a:ea typeface="Calibri"/>
                <a:cs typeface="Calibri"/>
                <a:sym typeface="Calibri"/>
              </a:rPr>
              <a:t> 1. Transforming learning into Amazing e-learning Experiences.</a:t>
            </a:r>
            <a:endParaRPr b="1" i="0" sz="2400" u="none" cap="none" strike="noStrike">
              <a:solidFill>
                <a:srgbClr val="404040"/>
              </a:solidFill>
              <a:latin typeface="Calibri"/>
              <a:ea typeface="Calibri"/>
              <a:cs typeface="Calibri"/>
              <a:sym typeface="Calibri"/>
            </a:endParaRPr>
          </a:p>
          <a:p>
            <a:pPr indent="0" lvl="0" marL="0" marR="0" rtl="0" algn="ctr">
              <a:lnSpc>
                <a:spcPct val="120000"/>
              </a:lnSpc>
              <a:spcBef>
                <a:spcPts val="480"/>
              </a:spcBef>
              <a:spcAft>
                <a:spcPts val="0"/>
              </a:spcAft>
              <a:buClr>
                <a:schemeClr val="dk1"/>
              </a:buClr>
              <a:buSzPts val="2400"/>
              <a:buFont typeface="Arial"/>
              <a:buNone/>
            </a:pPr>
            <a:r>
              <a:rPr b="1" i="0" lang="en-IN" sz="2400" u="none" cap="none" strike="noStrike">
                <a:solidFill>
                  <a:schemeClr val="dk1"/>
                </a:solidFill>
                <a:latin typeface="Calibri"/>
                <a:ea typeface="Calibri"/>
                <a:cs typeface="Calibri"/>
                <a:sym typeface="Calibri"/>
              </a:rPr>
              <a:t>2. Lack Of Learner Motivation And Engagement.</a:t>
            </a:r>
            <a:endParaRPr b="1" i="0" sz="2400" u="none" cap="none" strike="noStrike">
              <a:solidFill>
                <a:schemeClr val="dk1"/>
              </a:solidFill>
              <a:latin typeface="Calibri"/>
              <a:ea typeface="Calibri"/>
              <a:cs typeface="Calibri"/>
              <a:sym typeface="Calibri"/>
            </a:endParaRPr>
          </a:p>
          <a:p>
            <a:pPr indent="0" lvl="0" marL="0" marR="0" rtl="0" algn="ctr">
              <a:lnSpc>
                <a:spcPct val="120000"/>
              </a:lnSpc>
              <a:spcBef>
                <a:spcPts val="480"/>
              </a:spcBef>
              <a:spcAft>
                <a:spcPts val="0"/>
              </a:spcAft>
              <a:buClr>
                <a:schemeClr val="dk1"/>
              </a:buClr>
              <a:buSzPts val="2400"/>
              <a:buFont typeface="Arial"/>
              <a:buNone/>
            </a:pPr>
            <a:r>
              <a:rPr b="1" i="0" lang="en-IN" sz="2400" u="none" cap="none" strike="noStrike">
                <a:solidFill>
                  <a:schemeClr val="dk1"/>
                </a:solidFill>
                <a:latin typeface="Calibri"/>
                <a:ea typeface="Calibri"/>
                <a:cs typeface="Calibri"/>
                <a:sym typeface="Calibri"/>
              </a:rPr>
              <a:t>3. Staying Up-To-Date With Modern Tech.</a:t>
            </a:r>
            <a:endParaRPr/>
          </a:p>
        </p:txBody>
      </p:sp>
      <p:sp>
        <p:nvSpPr>
          <p:cNvPr id="55" name="Google Shape;55;p4"/>
          <p:cNvSpPr/>
          <p:nvPr/>
        </p:nvSpPr>
        <p:spPr>
          <a:xfrm>
            <a:off x="429895" y="1655445"/>
            <a:ext cx="3379470" cy="115125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56" name="Google Shape;56;p4"/>
          <p:cNvSpPr/>
          <p:nvPr/>
        </p:nvSpPr>
        <p:spPr>
          <a:xfrm>
            <a:off x="8431530" y="5126355"/>
            <a:ext cx="3379470" cy="119570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id="429" name="Google Shape;429;p22"/>
          <p:cNvPicPr preferRelativeResize="0"/>
          <p:nvPr/>
        </p:nvPicPr>
        <p:blipFill rotWithShape="1">
          <a:blip r:embed="rId3">
            <a:alphaModFix/>
          </a:blip>
          <a:srcRect b="26530" l="5727" r="16841" t="0"/>
          <a:stretch/>
        </p:blipFill>
        <p:spPr>
          <a:xfrm>
            <a:off x="0" y="0"/>
            <a:ext cx="12192001" cy="6858000"/>
          </a:xfrm>
          <a:prstGeom prst="rect">
            <a:avLst/>
          </a:prstGeom>
          <a:noFill/>
          <a:ln>
            <a:noFill/>
          </a:ln>
        </p:spPr>
      </p:pic>
      <p:grpSp>
        <p:nvGrpSpPr>
          <p:cNvPr id="430" name="Google Shape;430;p22"/>
          <p:cNvGrpSpPr/>
          <p:nvPr/>
        </p:nvGrpSpPr>
        <p:grpSpPr>
          <a:xfrm>
            <a:off x="1197609" y="1849755"/>
            <a:ext cx="9434195" cy="2668587"/>
            <a:chOff x="3457574" y="1641515"/>
            <a:chExt cx="5143501" cy="2455340"/>
          </a:xfrm>
        </p:grpSpPr>
        <p:grpSp>
          <p:nvGrpSpPr>
            <p:cNvPr id="431" name="Google Shape;431;p22"/>
            <p:cNvGrpSpPr/>
            <p:nvPr/>
          </p:nvGrpSpPr>
          <p:grpSpPr>
            <a:xfrm>
              <a:off x="3590925" y="1980069"/>
              <a:ext cx="5010150" cy="679906"/>
              <a:chOff x="4324350" y="2295525"/>
              <a:chExt cx="3733800" cy="679906"/>
            </a:xfrm>
          </p:grpSpPr>
          <p:cxnSp>
            <p:nvCxnSpPr>
              <p:cNvPr id="432" name="Google Shape;432;p22"/>
              <p:cNvCxnSpPr/>
              <p:nvPr/>
            </p:nvCxnSpPr>
            <p:spPr>
              <a:xfrm>
                <a:off x="4325257" y="2295525"/>
                <a:ext cx="0" cy="679904"/>
              </a:xfrm>
              <a:prstGeom prst="straightConnector1">
                <a:avLst/>
              </a:prstGeom>
              <a:noFill/>
              <a:ln cap="flat" cmpd="sng" w="9525">
                <a:solidFill>
                  <a:srgbClr val="3F3F3F"/>
                </a:solidFill>
                <a:prstDash val="solid"/>
                <a:miter lim="800000"/>
                <a:headEnd len="sm" w="sm" type="none"/>
                <a:tailEnd len="sm" w="sm" type="none"/>
              </a:ln>
            </p:spPr>
          </p:cxnSp>
          <p:cxnSp>
            <p:nvCxnSpPr>
              <p:cNvPr id="433" name="Google Shape;433;p22"/>
              <p:cNvCxnSpPr/>
              <p:nvPr/>
            </p:nvCxnSpPr>
            <p:spPr>
              <a:xfrm>
                <a:off x="4324350" y="2295525"/>
                <a:ext cx="3600450" cy="0"/>
              </a:xfrm>
              <a:prstGeom prst="straightConnector1">
                <a:avLst/>
              </a:prstGeom>
              <a:noFill/>
              <a:ln cap="flat" cmpd="sng" w="9525">
                <a:solidFill>
                  <a:srgbClr val="3F3F3F"/>
                </a:solidFill>
                <a:prstDash val="solid"/>
                <a:miter lim="800000"/>
                <a:headEnd len="sm" w="sm" type="none"/>
                <a:tailEnd len="sm" w="sm" type="none"/>
              </a:ln>
            </p:spPr>
          </p:cxnSp>
          <p:cxnSp>
            <p:nvCxnSpPr>
              <p:cNvPr id="434" name="Google Shape;434;p22"/>
              <p:cNvCxnSpPr/>
              <p:nvPr/>
            </p:nvCxnSpPr>
            <p:spPr>
              <a:xfrm>
                <a:off x="7916182" y="2295525"/>
                <a:ext cx="0" cy="679904"/>
              </a:xfrm>
              <a:prstGeom prst="straightConnector1">
                <a:avLst/>
              </a:prstGeom>
              <a:noFill/>
              <a:ln cap="flat" cmpd="sng" w="9525">
                <a:solidFill>
                  <a:srgbClr val="3F3F3F"/>
                </a:solidFill>
                <a:prstDash val="solid"/>
                <a:miter lim="800000"/>
                <a:headEnd len="sm" w="sm" type="none"/>
                <a:tailEnd len="sm" w="sm" type="none"/>
              </a:ln>
            </p:spPr>
          </p:cxnSp>
          <p:cxnSp>
            <p:nvCxnSpPr>
              <p:cNvPr id="435" name="Google Shape;435;p22"/>
              <p:cNvCxnSpPr/>
              <p:nvPr/>
            </p:nvCxnSpPr>
            <p:spPr>
              <a:xfrm flipH="1" rot="10800000">
                <a:off x="7915275" y="2886075"/>
                <a:ext cx="142875" cy="89356"/>
              </a:xfrm>
              <a:prstGeom prst="straightConnector1">
                <a:avLst/>
              </a:prstGeom>
              <a:noFill/>
              <a:ln cap="flat" cmpd="sng" w="9525">
                <a:solidFill>
                  <a:srgbClr val="3F3F3F"/>
                </a:solidFill>
                <a:prstDash val="solid"/>
                <a:miter lim="800000"/>
                <a:headEnd len="sm" w="sm" type="none"/>
                <a:tailEnd len="sm" w="sm" type="none"/>
              </a:ln>
            </p:spPr>
          </p:cxnSp>
        </p:grpSp>
        <p:grpSp>
          <p:nvGrpSpPr>
            <p:cNvPr id="436" name="Google Shape;436;p22"/>
            <p:cNvGrpSpPr/>
            <p:nvPr/>
          </p:nvGrpSpPr>
          <p:grpSpPr>
            <a:xfrm rot="10800000">
              <a:off x="3457574" y="3370824"/>
              <a:ext cx="4951785" cy="726031"/>
              <a:chOff x="4324350" y="2295525"/>
              <a:chExt cx="3733800" cy="679906"/>
            </a:xfrm>
          </p:grpSpPr>
          <p:cxnSp>
            <p:nvCxnSpPr>
              <p:cNvPr id="437" name="Google Shape;437;p22"/>
              <p:cNvCxnSpPr/>
              <p:nvPr/>
            </p:nvCxnSpPr>
            <p:spPr>
              <a:xfrm>
                <a:off x="4325257" y="2295525"/>
                <a:ext cx="0" cy="679904"/>
              </a:xfrm>
              <a:prstGeom prst="straightConnector1">
                <a:avLst/>
              </a:prstGeom>
              <a:noFill/>
              <a:ln cap="flat" cmpd="sng" w="9525">
                <a:solidFill>
                  <a:srgbClr val="3F3F3F"/>
                </a:solidFill>
                <a:prstDash val="solid"/>
                <a:miter lim="800000"/>
                <a:headEnd len="sm" w="sm" type="none"/>
                <a:tailEnd len="sm" w="sm" type="none"/>
              </a:ln>
            </p:spPr>
          </p:cxnSp>
          <p:cxnSp>
            <p:nvCxnSpPr>
              <p:cNvPr id="438" name="Google Shape;438;p22"/>
              <p:cNvCxnSpPr/>
              <p:nvPr/>
            </p:nvCxnSpPr>
            <p:spPr>
              <a:xfrm>
                <a:off x="4324350" y="2295525"/>
                <a:ext cx="3600450" cy="0"/>
              </a:xfrm>
              <a:prstGeom prst="straightConnector1">
                <a:avLst/>
              </a:prstGeom>
              <a:noFill/>
              <a:ln cap="flat" cmpd="sng" w="9525">
                <a:solidFill>
                  <a:srgbClr val="3F3F3F"/>
                </a:solidFill>
                <a:prstDash val="solid"/>
                <a:miter lim="800000"/>
                <a:headEnd len="sm" w="sm" type="none"/>
                <a:tailEnd len="sm" w="sm" type="none"/>
              </a:ln>
            </p:spPr>
          </p:cxnSp>
          <p:cxnSp>
            <p:nvCxnSpPr>
              <p:cNvPr id="439" name="Google Shape;439;p22"/>
              <p:cNvCxnSpPr/>
              <p:nvPr/>
            </p:nvCxnSpPr>
            <p:spPr>
              <a:xfrm>
                <a:off x="7916182" y="2295525"/>
                <a:ext cx="0" cy="679904"/>
              </a:xfrm>
              <a:prstGeom prst="straightConnector1">
                <a:avLst/>
              </a:prstGeom>
              <a:noFill/>
              <a:ln cap="flat" cmpd="sng" w="9525">
                <a:solidFill>
                  <a:srgbClr val="3F3F3F"/>
                </a:solidFill>
                <a:prstDash val="solid"/>
                <a:miter lim="800000"/>
                <a:headEnd len="sm" w="sm" type="none"/>
                <a:tailEnd len="sm" w="sm" type="none"/>
              </a:ln>
            </p:spPr>
          </p:cxnSp>
          <p:cxnSp>
            <p:nvCxnSpPr>
              <p:cNvPr id="440" name="Google Shape;440;p22"/>
              <p:cNvCxnSpPr/>
              <p:nvPr/>
            </p:nvCxnSpPr>
            <p:spPr>
              <a:xfrm flipH="1" rot="10800000">
                <a:off x="7915275" y="2886075"/>
                <a:ext cx="142875" cy="89356"/>
              </a:xfrm>
              <a:prstGeom prst="straightConnector1">
                <a:avLst/>
              </a:prstGeom>
              <a:noFill/>
              <a:ln cap="flat" cmpd="sng" w="9525">
                <a:solidFill>
                  <a:srgbClr val="3F3F3F"/>
                </a:solidFill>
                <a:prstDash val="solid"/>
                <a:miter lim="800000"/>
                <a:headEnd len="sm" w="sm" type="none"/>
                <a:tailEnd len="sm" w="sm" type="none"/>
              </a:ln>
            </p:spPr>
          </p:cxnSp>
        </p:grpSp>
        <p:sp>
          <p:nvSpPr>
            <p:cNvPr id="441" name="Google Shape;441;p22"/>
            <p:cNvSpPr txBox="1"/>
            <p:nvPr/>
          </p:nvSpPr>
          <p:spPr>
            <a:xfrm>
              <a:off x="3646364" y="2020114"/>
              <a:ext cx="4761830" cy="171245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04040"/>
                </a:buClr>
                <a:buSzPts val="11500"/>
                <a:buFont typeface="Calibri"/>
                <a:buNone/>
              </a:pPr>
              <a:r>
                <a:rPr b="0" i="1" lang="en-IN" sz="11500" u="none">
                  <a:solidFill>
                    <a:srgbClr val="404040"/>
                  </a:solidFill>
                  <a:latin typeface="Calibri"/>
                  <a:ea typeface="Calibri"/>
                  <a:cs typeface="Calibri"/>
                  <a:sym typeface="Calibri"/>
                </a:rPr>
                <a:t>  THANK YOU</a:t>
              </a:r>
              <a:endParaRPr b="0" i="1" sz="11500" u="none">
                <a:solidFill>
                  <a:srgbClr val="404040"/>
                </a:solidFill>
                <a:latin typeface="Calibri"/>
                <a:ea typeface="Calibri"/>
                <a:cs typeface="Calibri"/>
                <a:sym typeface="Calibri"/>
              </a:endParaRPr>
            </a:p>
          </p:txBody>
        </p:sp>
        <p:sp>
          <p:nvSpPr>
            <p:cNvPr id="442" name="Google Shape;442;p22"/>
            <p:cNvSpPr txBox="1"/>
            <p:nvPr/>
          </p:nvSpPr>
          <p:spPr>
            <a:xfrm>
              <a:off x="4495261" y="1641515"/>
              <a:ext cx="3316567" cy="3102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a:solidFill>
                  <a:srgbClr val="404040"/>
                </a:solidFill>
                <a:latin typeface="Calibri"/>
                <a:ea typeface="Calibri"/>
                <a:cs typeface="Calibri"/>
                <a:sym typeface="Calibri"/>
              </a:endParaRPr>
            </a:p>
          </p:txBody>
        </p:sp>
      </p:gr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5"/>
          <p:cNvPicPr preferRelativeResize="0"/>
          <p:nvPr/>
        </p:nvPicPr>
        <p:blipFill rotWithShape="1">
          <a:blip r:embed="rId3">
            <a:alphaModFix/>
          </a:blip>
          <a:srcRect b="26530" l="5727" r="16841" t="0"/>
          <a:stretch/>
        </p:blipFill>
        <p:spPr>
          <a:xfrm>
            <a:off x="0" y="-21590"/>
            <a:ext cx="12192001" cy="6858000"/>
          </a:xfrm>
          <a:prstGeom prst="rect">
            <a:avLst/>
          </a:prstGeom>
          <a:noFill/>
          <a:ln>
            <a:noFill/>
          </a:ln>
        </p:spPr>
      </p:pic>
      <p:grpSp>
        <p:nvGrpSpPr>
          <p:cNvPr id="62" name="Google Shape;62;p5"/>
          <p:cNvGrpSpPr/>
          <p:nvPr/>
        </p:nvGrpSpPr>
        <p:grpSpPr>
          <a:xfrm>
            <a:off x="211138" y="257175"/>
            <a:ext cx="558800" cy="463550"/>
            <a:chOff x="3448565" y="1912142"/>
            <a:chExt cx="4927433" cy="2485075"/>
          </a:xfrm>
        </p:grpSpPr>
        <p:cxnSp>
          <p:nvCxnSpPr>
            <p:cNvPr id="63" name="Google Shape;63;p5"/>
            <p:cNvCxnSpPr/>
            <p:nvPr/>
          </p:nvCxnSpPr>
          <p:spPr>
            <a:xfrm>
              <a:off x="3773726" y="1912142"/>
              <a:ext cx="0" cy="798197"/>
            </a:xfrm>
            <a:prstGeom prst="straightConnector1">
              <a:avLst/>
            </a:prstGeom>
            <a:noFill/>
            <a:ln cap="flat" cmpd="sng" w="9525">
              <a:solidFill>
                <a:srgbClr val="3F3F3F"/>
              </a:solidFill>
              <a:prstDash val="solid"/>
              <a:miter lim="800000"/>
              <a:headEnd len="sm" w="sm" type="none"/>
              <a:tailEnd len="sm" w="sm" type="none"/>
            </a:ln>
          </p:spPr>
        </p:cxnSp>
        <p:cxnSp>
          <p:nvCxnSpPr>
            <p:cNvPr id="64" name="Google Shape;64;p5"/>
            <p:cNvCxnSpPr/>
            <p:nvPr/>
          </p:nvCxnSpPr>
          <p:spPr>
            <a:xfrm>
              <a:off x="3772566" y="1912142"/>
              <a:ext cx="4603432" cy="0"/>
            </a:xfrm>
            <a:prstGeom prst="straightConnector1">
              <a:avLst/>
            </a:prstGeom>
            <a:noFill/>
            <a:ln cap="flat" cmpd="sng" w="9525">
              <a:solidFill>
                <a:srgbClr val="3F3F3F"/>
              </a:solidFill>
              <a:prstDash val="solid"/>
              <a:miter lim="800000"/>
              <a:headEnd len="sm" w="sm" type="none"/>
              <a:tailEnd len="sm" w="sm" type="none"/>
            </a:ln>
          </p:spPr>
        </p:cxnSp>
        <p:cxnSp>
          <p:nvCxnSpPr>
            <p:cNvPr id="65" name="Google Shape;65;p5"/>
            <p:cNvCxnSpPr/>
            <p:nvPr/>
          </p:nvCxnSpPr>
          <p:spPr>
            <a:xfrm>
              <a:off x="8364977" y="1912142"/>
              <a:ext cx="0" cy="386837"/>
            </a:xfrm>
            <a:prstGeom prst="straightConnector1">
              <a:avLst/>
            </a:prstGeom>
            <a:noFill/>
            <a:ln cap="flat" cmpd="sng" w="9525">
              <a:solidFill>
                <a:srgbClr val="3F3F3F"/>
              </a:solidFill>
              <a:prstDash val="solid"/>
              <a:miter lim="800000"/>
              <a:headEnd len="sm" w="sm" type="none"/>
              <a:tailEnd len="sm" w="sm" type="none"/>
            </a:ln>
          </p:spPr>
        </p:cxnSp>
        <p:cxnSp>
          <p:nvCxnSpPr>
            <p:cNvPr id="66" name="Google Shape;66;p5"/>
            <p:cNvCxnSpPr/>
            <p:nvPr/>
          </p:nvCxnSpPr>
          <p:spPr>
            <a:xfrm rot="10800000">
              <a:off x="8362673" y="3976971"/>
              <a:ext cx="0" cy="420246"/>
            </a:xfrm>
            <a:prstGeom prst="straightConnector1">
              <a:avLst/>
            </a:prstGeom>
            <a:noFill/>
            <a:ln cap="flat" cmpd="sng" w="9525">
              <a:solidFill>
                <a:srgbClr val="3F3F3F"/>
              </a:solidFill>
              <a:prstDash val="solid"/>
              <a:miter lim="800000"/>
              <a:headEnd len="sm" w="sm" type="none"/>
              <a:tailEnd len="sm" w="sm" type="none"/>
            </a:ln>
          </p:spPr>
        </p:cxnSp>
        <p:cxnSp>
          <p:nvCxnSpPr>
            <p:cNvPr id="67" name="Google Shape;67;p5"/>
            <p:cNvCxnSpPr/>
            <p:nvPr/>
          </p:nvCxnSpPr>
          <p:spPr>
            <a:xfrm rot="10800000">
              <a:off x="3814013" y="4397217"/>
              <a:ext cx="4549805" cy="0"/>
            </a:xfrm>
            <a:prstGeom prst="straightConnector1">
              <a:avLst/>
            </a:prstGeom>
            <a:noFill/>
            <a:ln cap="flat" cmpd="sng" w="9525">
              <a:solidFill>
                <a:srgbClr val="3F3F3F"/>
              </a:solidFill>
              <a:prstDash val="solid"/>
              <a:miter lim="800000"/>
              <a:headEnd len="sm" w="sm" type="none"/>
              <a:tailEnd len="sm" w="sm" type="none"/>
            </a:ln>
          </p:spPr>
        </p:cxnSp>
        <p:cxnSp>
          <p:nvCxnSpPr>
            <p:cNvPr id="68" name="Google Shape;68;p5"/>
            <p:cNvCxnSpPr/>
            <p:nvPr/>
          </p:nvCxnSpPr>
          <p:spPr>
            <a:xfrm rot="10800000">
              <a:off x="3824904" y="3544871"/>
              <a:ext cx="0" cy="852346"/>
            </a:xfrm>
            <a:prstGeom prst="straightConnector1">
              <a:avLst/>
            </a:prstGeom>
            <a:noFill/>
            <a:ln cap="flat" cmpd="sng" w="9525">
              <a:solidFill>
                <a:srgbClr val="3F3F3F"/>
              </a:solidFill>
              <a:prstDash val="solid"/>
              <a:miter lim="800000"/>
              <a:headEnd len="sm" w="sm" type="none"/>
              <a:tailEnd len="sm" w="sm" type="none"/>
            </a:ln>
          </p:spPr>
        </p:cxnSp>
        <p:cxnSp>
          <p:nvCxnSpPr>
            <p:cNvPr id="69" name="Google Shape;69;p5"/>
            <p:cNvCxnSpPr/>
            <p:nvPr/>
          </p:nvCxnSpPr>
          <p:spPr>
            <a:xfrm flipH="1">
              <a:off x="3448565" y="3544868"/>
              <a:ext cx="377483" cy="234209"/>
            </a:xfrm>
            <a:prstGeom prst="straightConnector1">
              <a:avLst/>
            </a:prstGeom>
            <a:noFill/>
            <a:ln cap="flat" cmpd="sng" w="9525">
              <a:solidFill>
                <a:srgbClr val="3F3F3F"/>
              </a:solidFill>
              <a:prstDash val="solid"/>
              <a:miter lim="800000"/>
              <a:headEnd len="sm" w="sm" type="none"/>
              <a:tailEnd len="sm" w="sm" type="none"/>
            </a:ln>
          </p:spPr>
        </p:cxnSp>
      </p:grpSp>
      <p:sp>
        <p:nvSpPr>
          <p:cNvPr id="70" name="Google Shape;70;p5"/>
          <p:cNvSpPr txBox="1"/>
          <p:nvPr/>
        </p:nvSpPr>
        <p:spPr>
          <a:xfrm>
            <a:off x="290830" y="254000"/>
            <a:ext cx="5981700" cy="460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04040"/>
              </a:buClr>
              <a:buSzPts val="2400"/>
              <a:buFont typeface="Arial"/>
              <a:buNone/>
            </a:pPr>
            <a:r>
              <a:rPr b="1" i="0" lang="en-IN" sz="2400" u="none" cap="none" strike="noStrike">
                <a:solidFill>
                  <a:srgbClr val="404040"/>
                </a:solidFill>
                <a:latin typeface="Calibri"/>
                <a:ea typeface="Calibri"/>
                <a:cs typeface="Calibri"/>
                <a:sym typeface="Calibri"/>
              </a:rPr>
              <a:t>PROBLEM STATEMENT BREAKDOWN</a:t>
            </a:r>
            <a:endParaRPr b="1" i="0" sz="2400" u="none" cap="none" strike="noStrike">
              <a:solidFill>
                <a:srgbClr val="404040"/>
              </a:solidFill>
              <a:latin typeface="Calibri"/>
              <a:ea typeface="Calibri"/>
              <a:cs typeface="Calibri"/>
              <a:sym typeface="Calibri"/>
            </a:endParaRPr>
          </a:p>
        </p:txBody>
      </p:sp>
      <p:sp>
        <p:nvSpPr>
          <p:cNvPr id="71" name="Google Shape;71;p5"/>
          <p:cNvSpPr/>
          <p:nvPr/>
        </p:nvSpPr>
        <p:spPr>
          <a:xfrm>
            <a:off x="848995" y="1196975"/>
            <a:ext cx="857250" cy="857250"/>
          </a:xfrm>
          <a:prstGeom prst="ellipse">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72" name="Google Shape;72;p5"/>
          <p:cNvSpPr/>
          <p:nvPr/>
        </p:nvSpPr>
        <p:spPr>
          <a:xfrm>
            <a:off x="768350" y="4207510"/>
            <a:ext cx="857250" cy="857250"/>
          </a:xfrm>
          <a:prstGeom prst="ellipse">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73" name="Google Shape;73;p5"/>
          <p:cNvSpPr/>
          <p:nvPr/>
        </p:nvSpPr>
        <p:spPr>
          <a:xfrm>
            <a:off x="2017395" y="1196975"/>
            <a:ext cx="8542020" cy="256222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SzPts val="2000"/>
              <a:buFont typeface="Arial"/>
              <a:buNone/>
            </a:pPr>
            <a:r>
              <a:rPr b="1" i="0" lang="en-IN" sz="2000" u="none" cap="none" strike="noStrike">
                <a:solidFill>
                  <a:schemeClr val="dk1"/>
                </a:solidFill>
                <a:latin typeface="Calibri"/>
                <a:ea typeface="Calibri"/>
                <a:cs typeface="Calibri"/>
                <a:sym typeface="Calibri"/>
              </a:rPr>
              <a:t>Lack of Practical Knowledge</a:t>
            </a:r>
            <a:endParaRPr b="1" i="0" sz="2000" u="none" cap="none" strike="noStrike">
              <a:solidFill>
                <a:schemeClr val="dk1"/>
              </a:solidFill>
              <a:latin typeface="Calibri"/>
              <a:ea typeface="Calibri"/>
              <a:cs typeface="Calibri"/>
              <a:sym typeface="Calibri"/>
            </a:endParaRPr>
          </a:p>
          <a:p>
            <a:pPr indent="0" lvl="0" marL="0" marR="0" rtl="0" algn="l">
              <a:lnSpc>
                <a:spcPct val="120000"/>
              </a:lnSpc>
              <a:spcBef>
                <a:spcPts val="360"/>
              </a:spcBef>
              <a:spcAft>
                <a:spcPts val="0"/>
              </a:spcAft>
              <a:buClr>
                <a:schemeClr val="dk1"/>
              </a:buClr>
              <a:buSzPts val="1800"/>
              <a:buFont typeface="Arial"/>
              <a:buNone/>
            </a:pPr>
            <a:r>
              <a:rPr b="0" i="0" lang="en-IN" sz="1800" u="none" cap="none" strike="noStrike">
                <a:solidFill>
                  <a:schemeClr val="dk1"/>
                </a:solidFill>
                <a:latin typeface="Calibri"/>
                <a:ea typeface="Calibri"/>
                <a:cs typeface="Calibri"/>
                <a:sym typeface="Calibri"/>
              </a:rPr>
              <a:t>The curriculum followed by Indian Education System is inclined towards theoritical knowledge rather than practical.This makes it difficult for graduates to bridge the gap between their textbook knowledge and how it is applied.</a:t>
            </a:r>
            <a:endParaRPr b="0" i="0" sz="1800" u="none" cap="none" strike="noStrike">
              <a:solidFill>
                <a:schemeClr val="dk1"/>
              </a:solidFill>
              <a:latin typeface="Calibri"/>
              <a:ea typeface="Calibri"/>
              <a:cs typeface="Calibri"/>
              <a:sym typeface="Calibri"/>
            </a:endParaRPr>
          </a:p>
          <a:p>
            <a:pPr indent="0" lvl="0" marL="0" marR="0" rtl="0" algn="l">
              <a:lnSpc>
                <a:spcPct val="120000"/>
              </a:lnSpc>
              <a:spcBef>
                <a:spcPts val="360"/>
              </a:spcBef>
              <a:spcAft>
                <a:spcPts val="0"/>
              </a:spcAft>
              <a:buClr>
                <a:schemeClr val="dk1"/>
              </a:buClr>
              <a:buSzPts val="1800"/>
              <a:buFont typeface="Arial"/>
              <a:buNone/>
            </a:pPr>
            <a:r>
              <a:rPr b="1" i="0" lang="en-IN" sz="1800" u="sng" cap="none" strike="noStrike">
                <a:solidFill>
                  <a:schemeClr val="dk1"/>
                </a:solidFill>
                <a:latin typeface="Calibri"/>
                <a:ea typeface="Calibri"/>
                <a:cs typeface="Calibri"/>
                <a:sym typeface="Calibri"/>
              </a:rPr>
              <a:t>Addressed Specifics:</a:t>
            </a:r>
            <a:endParaRPr b="0" i="0" sz="1800" u="none" cap="none" strike="noStrike">
              <a:solidFill>
                <a:schemeClr val="dk1"/>
              </a:solidFill>
              <a:latin typeface="Calibri"/>
              <a:ea typeface="Calibri"/>
              <a:cs typeface="Calibri"/>
              <a:sym typeface="Calibri"/>
            </a:endParaRPr>
          </a:p>
          <a:p>
            <a:pPr indent="-285750" lvl="0" marL="285750" marR="0" rtl="0" algn="l">
              <a:lnSpc>
                <a:spcPct val="90000"/>
              </a:lnSpc>
              <a:spcBef>
                <a:spcPts val="1000"/>
              </a:spcBef>
              <a:spcAft>
                <a:spcPts val="0"/>
              </a:spcAft>
              <a:buClr>
                <a:srgbClr val="404040"/>
              </a:buClr>
              <a:buSzPts val="1800"/>
              <a:buFont typeface="Arial"/>
              <a:buChar char="•"/>
            </a:pPr>
            <a:r>
              <a:rPr b="1" i="0" lang="en-IN" sz="1800" u="none" cap="none" strike="noStrike">
                <a:solidFill>
                  <a:srgbClr val="404040"/>
                </a:solidFill>
                <a:latin typeface="Calibri"/>
                <a:ea typeface="Calibri"/>
                <a:cs typeface="Calibri"/>
                <a:sym typeface="Calibri"/>
              </a:rPr>
              <a:t>Bringing the real life experience of professionals to the students</a:t>
            </a:r>
            <a:endParaRPr b="1" i="0" sz="1800" u="none" cap="none" strike="noStrike">
              <a:solidFill>
                <a:srgbClr val="404040"/>
              </a:solidFill>
              <a:latin typeface="Calibri"/>
              <a:ea typeface="Calibri"/>
              <a:cs typeface="Calibri"/>
              <a:sym typeface="Calibri"/>
            </a:endParaRPr>
          </a:p>
          <a:p>
            <a:pPr indent="-285750" lvl="0" marL="285750" marR="0" rtl="0" algn="l">
              <a:lnSpc>
                <a:spcPct val="90000"/>
              </a:lnSpc>
              <a:spcBef>
                <a:spcPts val="1000"/>
              </a:spcBef>
              <a:spcAft>
                <a:spcPts val="0"/>
              </a:spcAft>
              <a:buClr>
                <a:srgbClr val="404040"/>
              </a:buClr>
              <a:buSzPts val="1800"/>
              <a:buFont typeface="Arial"/>
              <a:buChar char="•"/>
            </a:pPr>
            <a:r>
              <a:rPr b="1" i="0" lang="en-IN" sz="1800" u="none" cap="none" strike="noStrike">
                <a:solidFill>
                  <a:srgbClr val="404040"/>
                </a:solidFill>
                <a:latin typeface="Calibri"/>
                <a:ea typeface="Calibri"/>
                <a:cs typeface="Calibri"/>
                <a:sym typeface="Calibri"/>
              </a:rPr>
              <a:t>Getting updates about new implementations of textbook concepts</a:t>
            </a:r>
            <a:endParaRPr b="0" i="0" sz="1800" u="none" cap="none" strike="noStrike">
              <a:solidFill>
                <a:schemeClr val="dk1"/>
              </a:solidFill>
              <a:latin typeface="Calibri"/>
              <a:ea typeface="Calibri"/>
              <a:cs typeface="Calibri"/>
              <a:sym typeface="Calibri"/>
            </a:endParaRPr>
          </a:p>
        </p:txBody>
      </p:sp>
      <p:sp>
        <p:nvSpPr>
          <p:cNvPr id="74" name="Google Shape;74;p5"/>
          <p:cNvSpPr/>
          <p:nvPr/>
        </p:nvSpPr>
        <p:spPr>
          <a:xfrm>
            <a:off x="2001520" y="4207510"/>
            <a:ext cx="8188960" cy="225044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SzPts val="2000"/>
              <a:buFont typeface="Arial"/>
              <a:buNone/>
            </a:pPr>
            <a:r>
              <a:rPr b="1" i="0" lang="en-IN" sz="2000" u="none" cap="none" strike="noStrike">
                <a:solidFill>
                  <a:schemeClr val="dk1"/>
                </a:solidFill>
                <a:latin typeface="Calibri"/>
                <a:ea typeface="Calibri"/>
                <a:cs typeface="Calibri"/>
                <a:sym typeface="Calibri"/>
              </a:rPr>
              <a:t>Lack of Time</a:t>
            </a:r>
            <a:endParaRPr b="1" i="0" sz="2000" u="none" cap="none" strike="noStrike">
              <a:solidFill>
                <a:schemeClr val="dk1"/>
              </a:solidFill>
              <a:latin typeface="Calibri"/>
              <a:ea typeface="Calibri"/>
              <a:cs typeface="Calibri"/>
              <a:sym typeface="Calibri"/>
            </a:endParaRPr>
          </a:p>
          <a:p>
            <a:pPr indent="0" lvl="0" marL="0" marR="0" rtl="0" algn="l">
              <a:lnSpc>
                <a:spcPct val="120000"/>
              </a:lnSpc>
              <a:spcBef>
                <a:spcPts val="360"/>
              </a:spcBef>
              <a:spcAft>
                <a:spcPts val="0"/>
              </a:spcAft>
              <a:buClr>
                <a:schemeClr val="dk1"/>
              </a:buClr>
              <a:buSzPts val="1800"/>
              <a:buFont typeface="Arial"/>
              <a:buNone/>
            </a:pPr>
            <a:r>
              <a:rPr b="0" i="0" lang="en-IN" sz="1800" u="none" cap="none" strike="noStrike">
                <a:solidFill>
                  <a:schemeClr val="dk1"/>
                </a:solidFill>
                <a:latin typeface="Calibri"/>
                <a:ea typeface="Calibri"/>
                <a:cs typeface="Calibri"/>
                <a:sym typeface="Calibri"/>
              </a:rPr>
              <a:t>Another major issue is that in order to complete the syllabus on time , teachers despite of wanting to share extra information with students are not able to do that. </a:t>
            </a:r>
            <a:endParaRPr b="0" i="0" sz="1800" u="none" cap="none" strike="noStrike">
              <a:solidFill>
                <a:schemeClr val="dk1"/>
              </a:solidFill>
              <a:latin typeface="Calibri"/>
              <a:ea typeface="Calibri"/>
              <a:cs typeface="Calibri"/>
              <a:sym typeface="Calibri"/>
            </a:endParaRPr>
          </a:p>
          <a:p>
            <a:pPr indent="0" lvl="0" marL="0" marR="0" rtl="0" algn="l">
              <a:lnSpc>
                <a:spcPct val="120000"/>
              </a:lnSpc>
              <a:spcBef>
                <a:spcPts val="360"/>
              </a:spcBef>
              <a:spcAft>
                <a:spcPts val="0"/>
              </a:spcAft>
              <a:buClr>
                <a:schemeClr val="dk1"/>
              </a:buClr>
              <a:buSzPts val="1800"/>
              <a:buFont typeface="Arial"/>
              <a:buNone/>
            </a:pPr>
            <a:r>
              <a:rPr b="1" i="0" lang="en-IN" sz="1800" u="sng" cap="none" strike="noStrike">
                <a:solidFill>
                  <a:schemeClr val="dk1"/>
                </a:solidFill>
                <a:latin typeface="Calibri"/>
                <a:ea typeface="Calibri"/>
                <a:cs typeface="Calibri"/>
                <a:sym typeface="Calibri"/>
              </a:rPr>
              <a:t>Addressed Specifics:</a:t>
            </a:r>
            <a:endParaRPr b="0" i="0" sz="1800" u="none" cap="none" strike="noStrike">
              <a:solidFill>
                <a:schemeClr val="dk1"/>
              </a:solidFill>
              <a:latin typeface="Calibri"/>
              <a:ea typeface="Calibri"/>
              <a:cs typeface="Calibri"/>
              <a:sym typeface="Calibri"/>
            </a:endParaRPr>
          </a:p>
          <a:p>
            <a:pPr indent="-114300" lvl="0" marL="0" marR="0" rtl="0" algn="l">
              <a:lnSpc>
                <a:spcPct val="120000"/>
              </a:lnSpc>
              <a:spcBef>
                <a:spcPts val="360"/>
              </a:spcBef>
              <a:spcAft>
                <a:spcPts val="0"/>
              </a:spcAft>
              <a:buClr>
                <a:srgbClr val="404040"/>
              </a:buClr>
              <a:buSzPts val="1800"/>
              <a:buFont typeface="Arial"/>
              <a:buChar char="•"/>
            </a:pPr>
            <a:r>
              <a:rPr b="1" i="0" lang="en-IN" sz="1800" u="none" cap="none" strike="noStrike">
                <a:solidFill>
                  <a:srgbClr val="404040"/>
                </a:solidFill>
                <a:latin typeface="Calibri"/>
                <a:ea typeface="Calibri"/>
                <a:cs typeface="Calibri"/>
                <a:sym typeface="Calibri"/>
              </a:rPr>
              <a:t>Create rooms to share and get guidance on extremely practical questions</a:t>
            </a:r>
            <a:endParaRPr b="1" i="0" sz="1800" u="none" cap="none" strike="noStrike">
              <a:solidFill>
                <a:srgbClr val="404040"/>
              </a:solidFill>
              <a:latin typeface="Calibri"/>
              <a:ea typeface="Calibri"/>
              <a:cs typeface="Calibri"/>
              <a:sym typeface="Calibri"/>
            </a:endParaRPr>
          </a:p>
          <a:p>
            <a:pPr indent="0" lvl="0" marL="0" marR="0" rtl="0" algn="l">
              <a:lnSpc>
                <a:spcPct val="12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5"/>
          <p:cNvSpPr txBox="1"/>
          <p:nvPr/>
        </p:nvSpPr>
        <p:spPr>
          <a:xfrm>
            <a:off x="897573" y="1363345"/>
            <a:ext cx="760412" cy="52197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04040"/>
              </a:buClr>
              <a:buSzPts val="2800"/>
              <a:buFont typeface="Arial"/>
              <a:buNone/>
            </a:pPr>
            <a:r>
              <a:rPr b="1" i="0" lang="en-IN" sz="2800" u="none" cap="none" strike="noStrike">
                <a:solidFill>
                  <a:srgbClr val="404040"/>
                </a:solidFill>
                <a:latin typeface="Calibri"/>
                <a:ea typeface="Calibri"/>
                <a:cs typeface="Calibri"/>
                <a:sym typeface="Calibri"/>
              </a:rPr>
              <a:t> 01</a:t>
            </a:r>
            <a:endParaRPr b="1" i="0" sz="2800" u="none" cap="none" strike="noStrike">
              <a:solidFill>
                <a:srgbClr val="404040"/>
              </a:solidFill>
              <a:latin typeface="Calibri"/>
              <a:ea typeface="Calibri"/>
              <a:cs typeface="Calibri"/>
              <a:sym typeface="Calibri"/>
            </a:endParaRPr>
          </a:p>
        </p:txBody>
      </p:sp>
      <p:sp>
        <p:nvSpPr>
          <p:cNvPr id="76" name="Google Shape;76;p5"/>
          <p:cNvSpPr txBox="1"/>
          <p:nvPr/>
        </p:nvSpPr>
        <p:spPr>
          <a:xfrm>
            <a:off x="816610" y="4374515"/>
            <a:ext cx="760413" cy="52197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04040"/>
              </a:buClr>
              <a:buSzPts val="2800"/>
              <a:buFont typeface="Arial"/>
              <a:buNone/>
            </a:pPr>
            <a:r>
              <a:rPr b="1" i="0" lang="en-IN" sz="2800" u="none" cap="none" strike="noStrike">
                <a:solidFill>
                  <a:srgbClr val="404040"/>
                </a:solidFill>
                <a:latin typeface="Calibri"/>
                <a:ea typeface="Calibri"/>
                <a:cs typeface="Calibri"/>
                <a:sym typeface="Calibri"/>
              </a:rPr>
              <a:t> 02</a:t>
            </a:r>
            <a:endParaRPr b="1" i="0" sz="2800" u="none" cap="none" strike="noStrike">
              <a:solidFill>
                <a:srgbClr val="404040"/>
              </a:solidFill>
              <a:latin typeface="Calibri"/>
              <a:ea typeface="Calibri"/>
              <a:cs typeface="Calibri"/>
              <a:sym typeface="Calibri"/>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6"/>
          <p:cNvPicPr preferRelativeResize="0"/>
          <p:nvPr/>
        </p:nvPicPr>
        <p:blipFill rotWithShape="1">
          <a:blip r:embed="rId3">
            <a:alphaModFix/>
          </a:blip>
          <a:srcRect b="26530" l="5727" r="16841" t="0"/>
          <a:stretch/>
        </p:blipFill>
        <p:spPr>
          <a:xfrm>
            <a:off x="-7620" y="0"/>
            <a:ext cx="12192001" cy="6858000"/>
          </a:xfrm>
          <a:prstGeom prst="rect">
            <a:avLst/>
          </a:prstGeom>
          <a:noFill/>
          <a:ln>
            <a:noFill/>
          </a:ln>
        </p:spPr>
      </p:pic>
      <p:sp>
        <p:nvSpPr>
          <p:cNvPr id="82" name="Google Shape;82;p6"/>
          <p:cNvSpPr txBox="1"/>
          <p:nvPr/>
        </p:nvSpPr>
        <p:spPr>
          <a:xfrm>
            <a:off x="3428365" y="2644775"/>
            <a:ext cx="5459730" cy="15684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9600"/>
              <a:buFont typeface="Calibri"/>
              <a:buNone/>
            </a:pPr>
            <a:r>
              <a:rPr b="0" i="0" lang="en-IN" sz="9600" u="none" cap="none" strike="noStrike">
                <a:solidFill>
                  <a:schemeClr val="dk1"/>
                </a:solidFill>
                <a:latin typeface="Calibri"/>
                <a:ea typeface="Calibri"/>
                <a:cs typeface="Calibri"/>
                <a:sym typeface="Calibri"/>
              </a:rPr>
              <a:t>SOLUTION</a:t>
            </a:r>
            <a:endParaRPr b="0" i="0" sz="9600" u="none" cap="none" strike="noStrike">
              <a:solidFill>
                <a:schemeClr val="dk1"/>
              </a:solidFill>
              <a:latin typeface="Calibri"/>
              <a:ea typeface="Calibri"/>
              <a:cs typeface="Calibri"/>
              <a:sym typeface="Calibri"/>
            </a:endParaRPr>
          </a:p>
        </p:txBody>
      </p:sp>
      <p:sp>
        <p:nvSpPr>
          <p:cNvPr id="83" name="Google Shape;83;p6"/>
          <p:cNvSpPr/>
          <p:nvPr/>
        </p:nvSpPr>
        <p:spPr>
          <a:xfrm>
            <a:off x="-7620" y="2086610"/>
            <a:ext cx="12192000" cy="2684780"/>
          </a:xfrm>
          <a:prstGeom prst="rect">
            <a:avLst/>
          </a:prstGeom>
          <a:solidFill>
            <a:srgbClr val="404040">
              <a:alpha val="11764"/>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7"/>
          <p:cNvPicPr preferRelativeResize="0"/>
          <p:nvPr/>
        </p:nvPicPr>
        <p:blipFill rotWithShape="1">
          <a:blip r:embed="rId3">
            <a:alphaModFix/>
          </a:blip>
          <a:srcRect b="26530" l="5727" r="16841" t="0"/>
          <a:stretch/>
        </p:blipFill>
        <p:spPr>
          <a:xfrm>
            <a:off x="0" y="0"/>
            <a:ext cx="12192001" cy="6858000"/>
          </a:xfrm>
          <a:prstGeom prst="rect">
            <a:avLst/>
          </a:prstGeom>
          <a:noFill/>
          <a:ln>
            <a:noFill/>
          </a:ln>
        </p:spPr>
      </p:pic>
      <p:grpSp>
        <p:nvGrpSpPr>
          <p:cNvPr id="89" name="Google Shape;89;p7"/>
          <p:cNvGrpSpPr/>
          <p:nvPr/>
        </p:nvGrpSpPr>
        <p:grpSpPr>
          <a:xfrm>
            <a:off x="211138" y="257175"/>
            <a:ext cx="558800" cy="463550"/>
            <a:chOff x="3448565" y="1912142"/>
            <a:chExt cx="4927433" cy="2485075"/>
          </a:xfrm>
        </p:grpSpPr>
        <p:cxnSp>
          <p:nvCxnSpPr>
            <p:cNvPr id="90" name="Google Shape;90;p7"/>
            <p:cNvCxnSpPr/>
            <p:nvPr/>
          </p:nvCxnSpPr>
          <p:spPr>
            <a:xfrm>
              <a:off x="3773726" y="1912142"/>
              <a:ext cx="0" cy="798197"/>
            </a:xfrm>
            <a:prstGeom prst="straightConnector1">
              <a:avLst/>
            </a:prstGeom>
            <a:noFill/>
            <a:ln cap="flat" cmpd="sng" w="9525">
              <a:solidFill>
                <a:srgbClr val="3F3F3F"/>
              </a:solidFill>
              <a:prstDash val="solid"/>
              <a:miter lim="800000"/>
              <a:headEnd len="sm" w="sm" type="none"/>
              <a:tailEnd len="sm" w="sm" type="none"/>
            </a:ln>
          </p:spPr>
        </p:cxnSp>
        <p:cxnSp>
          <p:nvCxnSpPr>
            <p:cNvPr id="91" name="Google Shape;91;p7"/>
            <p:cNvCxnSpPr/>
            <p:nvPr/>
          </p:nvCxnSpPr>
          <p:spPr>
            <a:xfrm>
              <a:off x="3772566" y="1912142"/>
              <a:ext cx="4603432" cy="0"/>
            </a:xfrm>
            <a:prstGeom prst="straightConnector1">
              <a:avLst/>
            </a:prstGeom>
            <a:noFill/>
            <a:ln cap="flat" cmpd="sng" w="9525">
              <a:solidFill>
                <a:srgbClr val="3F3F3F"/>
              </a:solidFill>
              <a:prstDash val="solid"/>
              <a:miter lim="800000"/>
              <a:headEnd len="sm" w="sm" type="none"/>
              <a:tailEnd len="sm" w="sm" type="none"/>
            </a:ln>
          </p:spPr>
        </p:cxnSp>
        <p:cxnSp>
          <p:nvCxnSpPr>
            <p:cNvPr id="92" name="Google Shape;92;p7"/>
            <p:cNvCxnSpPr/>
            <p:nvPr/>
          </p:nvCxnSpPr>
          <p:spPr>
            <a:xfrm>
              <a:off x="8364977" y="1912142"/>
              <a:ext cx="0" cy="386837"/>
            </a:xfrm>
            <a:prstGeom prst="straightConnector1">
              <a:avLst/>
            </a:prstGeom>
            <a:noFill/>
            <a:ln cap="flat" cmpd="sng" w="9525">
              <a:solidFill>
                <a:srgbClr val="3F3F3F"/>
              </a:solidFill>
              <a:prstDash val="solid"/>
              <a:miter lim="800000"/>
              <a:headEnd len="sm" w="sm" type="none"/>
              <a:tailEnd len="sm" w="sm" type="none"/>
            </a:ln>
          </p:spPr>
        </p:cxnSp>
        <p:cxnSp>
          <p:nvCxnSpPr>
            <p:cNvPr id="93" name="Google Shape;93;p7"/>
            <p:cNvCxnSpPr/>
            <p:nvPr/>
          </p:nvCxnSpPr>
          <p:spPr>
            <a:xfrm rot="10800000">
              <a:off x="8362673" y="3976971"/>
              <a:ext cx="0" cy="420246"/>
            </a:xfrm>
            <a:prstGeom prst="straightConnector1">
              <a:avLst/>
            </a:prstGeom>
            <a:noFill/>
            <a:ln cap="flat" cmpd="sng" w="9525">
              <a:solidFill>
                <a:srgbClr val="3F3F3F"/>
              </a:solidFill>
              <a:prstDash val="solid"/>
              <a:miter lim="800000"/>
              <a:headEnd len="sm" w="sm" type="none"/>
              <a:tailEnd len="sm" w="sm" type="none"/>
            </a:ln>
          </p:spPr>
        </p:cxnSp>
        <p:cxnSp>
          <p:nvCxnSpPr>
            <p:cNvPr id="94" name="Google Shape;94;p7"/>
            <p:cNvCxnSpPr/>
            <p:nvPr/>
          </p:nvCxnSpPr>
          <p:spPr>
            <a:xfrm rot="10800000">
              <a:off x="3814013" y="4397217"/>
              <a:ext cx="4549805" cy="0"/>
            </a:xfrm>
            <a:prstGeom prst="straightConnector1">
              <a:avLst/>
            </a:prstGeom>
            <a:noFill/>
            <a:ln cap="flat" cmpd="sng" w="9525">
              <a:solidFill>
                <a:srgbClr val="3F3F3F"/>
              </a:solidFill>
              <a:prstDash val="solid"/>
              <a:miter lim="800000"/>
              <a:headEnd len="sm" w="sm" type="none"/>
              <a:tailEnd len="sm" w="sm" type="none"/>
            </a:ln>
          </p:spPr>
        </p:cxnSp>
        <p:cxnSp>
          <p:nvCxnSpPr>
            <p:cNvPr id="95" name="Google Shape;95;p7"/>
            <p:cNvCxnSpPr/>
            <p:nvPr/>
          </p:nvCxnSpPr>
          <p:spPr>
            <a:xfrm rot="10800000">
              <a:off x="3824904" y="3544871"/>
              <a:ext cx="0" cy="852346"/>
            </a:xfrm>
            <a:prstGeom prst="straightConnector1">
              <a:avLst/>
            </a:prstGeom>
            <a:noFill/>
            <a:ln cap="flat" cmpd="sng" w="9525">
              <a:solidFill>
                <a:srgbClr val="3F3F3F"/>
              </a:solidFill>
              <a:prstDash val="solid"/>
              <a:miter lim="800000"/>
              <a:headEnd len="sm" w="sm" type="none"/>
              <a:tailEnd len="sm" w="sm" type="none"/>
            </a:ln>
          </p:spPr>
        </p:cxnSp>
        <p:cxnSp>
          <p:nvCxnSpPr>
            <p:cNvPr id="96" name="Google Shape;96;p7"/>
            <p:cNvCxnSpPr/>
            <p:nvPr/>
          </p:nvCxnSpPr>
          <p:spPr>
            <a:xfrm flipH="1">
              <a:off x="3448565" y="3544868"/>
              <a:ext cx="377483" cy="234209"/>
            </a:xfrm>
            <a:prstGeom prst="straightConnector1">
              <a:avLst/>
            </a:prstGeom>
            <a:noFill/>
            <a:ln cap="flat" cmpd="sng" w="9525">
              <a:solidFill>
                <a:srgbClr val="3F3F3F"/>
              </a:solidFill>
              <a:prstDash val="solid"/>
              <a:miter lim="800000"/>
              <a:headEnd len="sm" w="sm" type="none"/>
              <a:tailEnd len="sm" w="sm" type="none"/>
            </a:ln>
          </p:spPr>
        </p:cxnSp>
      </p:grpSp>
      <p:sp>
        <p:nvSpPr>
          <p:cNvPr id="97" name="Google Shape;97;p7"/>
          <p:cNvSpPr txBox="1"/>
          <p:nvPr/>
        </p:nvSpPr>
        <p:spPr>
          <a:xfrm>
            <a:off x="290513" y="254000"/>
            <a:ext cx="3744912" cy="461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04040"/>
              </a:buClr>
              <a:buSzPts val="2400"/>
              <a:buFont typeface="Arial"/>
              <a:buNone/>
            </a:pPr>
            <a:r>
              <a:rPr b="1" i="0" lang="en-IN" sz="2400" u="none" cap="none" strike="noStrike">
                <a:solidFill>
                  <a:srgbClr val="404040"/>
                </a:solidFill>
                <a:latin typeface="Calibri"/>
                <a:ea typeface="Calibri"/>
                <a:cs typeface="Calibri"/>
                <a:sym typeface="Calibri"/>
              </a:rPr>
              <a:t>ADD YOUR TITLE HERE</a:t>
            </a:r>
            <a:endParaRPr b="1" i="0" sz="2400" u="none" cap="none" strike="noStrike">
              <a:solidFill>
                <a:srgbClr val="404040"/>
              </a:solidFill>
              <a:latin typeface="Calibri"/>
              <a:ea typeface="Calibri"/>
              <a:cs typeface="Calibri"/>
              <a:sym typeface="Calibri"/>
            </a:endParaRPr>
          </a:p>
        </p:txBody>
      </p:sp>
      <p:sp>
        <p:nvSpPr>
          <p:cNvPr id="98" name="Google Shape;98;p7"/>
          <p:cNvSpPr/>
          <p:nvPr/>
        </p:nvSpPr>
        <p:spPr>
          <a:xfrm>
            <a:off x="3495675" y="5257800"/>
            <a:ext cx="8428038" cy="63817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SzPts val="1600"/>
              <a:buFont typeface="Arial"/>
              <a:buNone/>
            </a:pPr>
            <a:r>
              <a:t/>
            </a:r>
            <a:endParaRPr b="0" i="0" sz="1600" u="none" cap="none" strike="noStrike">
              <a:solidFill>
                <a:srgbClr val="7F7F7F"/>
              </a:solidFill>
              <a:latin typeface="Calibri"/>
              <a:ea typeface="Calibri"/>
              <a:cs typeface="Calibri"/>
              <a:sym typeface="Calibri"/>
            </a:endParaRPr>
          </a:p>
          <a:p>
            <a:pPr indent="0" lvl="0" marL="0" marR="0" rtl="0" algn="l">
              <a:lnSpc>
                <a:spcPct val="120000"/>
              </a:lnSpc>
              <a:spcBef>
                <a:spcPts val="320"/>
              </a:spcBef>
              <a:spcAft>
                <a:spcPts val="0"/>
              </a:spcAft>
              <a:buClr>
                <a:schemeClr val="dk1"/>
              </a:buClr>
              <a:buSzPts val="1600"/>
              <a:buFont typeface="Arial"/>
              <a:buNone/>
            </a:pPr>
            <a:r>
              <a:t/>
            </a:r>
            <a:endParaRPr b="0" i="0" sz="1600" u="none" cap="none" strike="noStrike">
              <a:solidFill>
                <a:srgbClr val="7F7F7F"/>
              </a:solidFill>
              <a:latin typeface="Calibri"/>
              <a:ea typeface="Calibri"/>
              <a:cs typeface="Calibri"/>
              <a:sym typeface="Calibri"/>
            </a:endParaRPr>
          </a:p>
        </p:txBody>
      </p:sp>
      <p:pic>
        <p:nvPicPr>
          <p:cNvPr id="99" name="Google Shape;99;p7"/>
          <p:cNvPicPr preferRelativeResize="0"/>
          <p:nvPr/>
        </p:nvPicPr>
        <p:blipFill rotWithShape="1">
          <a:blip r:embed="rId4">
            <a:alphaModFix/>
          </a:blip>
          <a:srcRect b="0" l="0" r="0" t="0"/>
          <a:stretch/>
        </p:blipFill>
        <p:spPr>
          <a:xfrm>
            <a:off x="0" y="0"/>
            <a:ext cx="12192635" cy="5512435"/>
          </a:xfrm>
          <a:prstGeom prst="rect">
            <a:avLst/>
          </a:prstGeom>
          <a:noFill/>
          <a:ln>
            <a:noFill/>
          </a:ln>
        </p:spPr>
      </p:pic>
      <p:sp>
        <p:nvSpPr>
          <p:cNvPr id="100" name="Google Shape;100;p7"/>
          <p:cNvSpPr/>
          <p:nvPr/>
        </p:nvSpPr>
        <p:spPr>
          <a:xfrm>
            <a:off x="211455" y="4047173"/>
            <a:ext cx="2689225" cy="2689225"/>
          </a:xfrm>
          <a:prstGeom prst="ellipse">
            <a:avLst/>
          </a:prstGeom>
          <a:solidFill>
            <a:srgbClr val="F2F2F2"/>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404040"/>
              </a:solidFill>
              <a:latin typeface="Calibri"/>
              <a:ea typeface="Calibri"/>
              <a:cs typeface="Calibri"/>
              <a:sym typeface="Calibri"/>
            </a:endParaRPr>
          </a:p>
        </p:txBody>
      </p:sp>
      <p:sp>
        <p:nvSpPr>
          <p:cNvPr id="101" name="Google Shape;101;p7"/>
          <p:cNvSpPr txBox="1"/>
          <p:nvPr/>
        </p:nvSpPr>
        <p:spPr>
          <a:xfrm>
            <a:off x="368618" y="4927283"/>
            <a:ext cx="2532062" cy="212280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04040"/>
              </a:buClr>
              <a:buSzPts val="6600"/>
              <a:buFont typeface="Arial"/>
              <a:buNone/>
            </a:pPr>
            <a:r>
              <a:rPr b="1" i="0" lang="en-IN" sz="6600" u="none" cap="none" strike="noStrike">
                <a:solidFill>
                  <a:srgbClr val="404040"/>
                </a:solidFill>
                <a:latin typeface="Calibri"/>
                <a:ea typeface="Calibri"/>
                <a:cs typeface="Calibri"/>
                <a:sym typeface="Calibri"/>
              </a:rPr>
              <a:t>Xnary</a:t>
            </a:r>
            <a:endParaRPr b="1" i="0" sz="6600" u="none" cap="none" strike="noStrike">
              <a:solidFill>
                <a:srgbClr val="40404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6600"/>
              <a:buFont typeface="Arial"/>
              <a:buNone/>
            </a:pPr>
            <a:r>
              <a:t/>
            </a:r>
            <a:endParaRPr b="1" i="0" sz="6600" u="none" cap="none" strike="noStrike">
              <a:solidFill>
                <a:srgbClr val="404040"/>
              </a:solidFill>
              <a:latin typeface="Calibri"/>
              <a:ea typeface="Calibri"/>
              <a:cs typeface="Calibri"/>
              <a:sym typeface="Calibri"/>
            </a:endParaRPr>
          </a:p>
        </p:txBody>
      </p:sp>
      <p:sp>
        <p:nvSpPr>
          <p:cNvPr id="102" name="Google Shape;102;p7"/>
          <p:cNvSpPr/>
          <p:nvPr/>
        </p:nvSpPr>
        <p:spPr>
          <a:xfrm>
            <a:off x="2900680" y="5619115"/>
            <a:ext cx="9141460" cy="829945"/>
          </a:xfrm>
          <a:prstGeom prst="rect">
            <a:avLst/>
          </a:prstGeom>
          <a:gradFill>
            <a:gsLst>
              <a:gs pos="0">
                <a:srgbClr val="007BD3"/>
              </a:gs>
              <a:gs pos="100000">
                <a:srgbClr val="034373"/>
              </a:gs>
            </a:gsLst>
            <a:lin ang="0" scaled="0"/>
          </a:grad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lt1"/>
              </a:buClr>
              <a:buSzPts val="2400"/>
              <a:buFont typeface="Arial"/>
              <a:buNone/>
            </a:pPr>
            <a:r>
              <a:rPr b="0" i="0" lang="en-IN" sz="2400" u="none" cap="none" strike="noStrike">
                <a:solidFill>
                  <a:schemeClr val="lt1"/>
                </a:solidFill>
                <a:latin typeface="Calibri"/>
                <a:ea typeface="Calibri"/>
                <a:cs typeface="Calibri"/>
                <a:sym typeface="Calibri"/>
              </a:rPr>
              <a:t> A dictionary of professional's experiences.</a:t>
            </a:r>
            <a:endParaRPr b="0" i="0" sz="2400" u="none" cap="none" strike="noStrike">
              <a:solidFill>
                <a:schemeClr val="lt1"/>
              </a:solidFill>
              <a:latin typeface="Calibri"/>
              <a:ea typeface="Calibri"/>
              <a:cs typeface="Calibri"/>
              <a:sym typeface="Calibri"/>
            </a:endParaRPr>
          </a:p>
          <a:p>
            <a:pPr indent="0" lvl="0" marL="0" marR="0" rtl="0" algn="l">
              <a:lnSpc>
                <a:spcPct val="120000"/>
              </a:lnSpc>
              <a:spcBef>
                <a:spcPts val="360"/>
              </a:spcBef>
              <a:spcAft>
                <a:spcPts val="0"/>
              </a:spcAft>
              <a:buClr>
                <a:schemeClr val="lt1"/>
              </a:buClr>
              <a:buSzPts val="1800"/>
              <a:buFont typeface="Arial"/>
              <a:buNone/>
            </a:pPr>
            <a:r>
              <a:rPr b="0" i="0" lang="en-IN" sz="1800" u="none" cap="none" strike="noStrike">
                <a:solidFill>
                  <a:schemeClr val="lt1"/>
                </a:solidFill>
                <a:latin typeface="Calibri"/>
                <a:ea typeface="Calibri"/>
                <a:cs typeface="Calibri"/>
                <a:sym typeface="Calibri"/>
              </a:rPr>
              <a:t>				-because we learn by watching how it is done.</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8"/>
          <p:cNvPicPr preferRelativeResize="0"/>
          <p:nvPr/>
        </p:nvPicPr>
        <p:blipFill rotWithShape="1">
          <a:blip r:embed="rId3">
            <a:alphaModFix/>
          </a:blip>
          <a:srcRect b="26530" l="5727" r="16841" t="0"/>
          <a:stretch/>
        </p:blipFill>
        <p:spPr>
          <a:xfrm>
            <a:off x="10160" y="-20955"/>
            <a:ext cx="12192001" cy="6858000"/>
          </a:xfrm>
          <a:prstGeom prst="rect">
            <a:avLst/>
          </a:prstGeom>
          <a:noFill/>
          <a:ln>
            <a:noFill/>
          </a:ln>
        </p:spPr>
      </p:pic>
      <p:grpSp>
        <p:nvGrpSpPr>
          <p:cNvPr id="108" name="Google Shape;108;p8"/>
          <p:cNvGrpSpPr/>
          <p:nvPr/>
        </p:nvGrpSpPr>
        <p:grpSpPr>
          <a:xfrm>
            <a:off x="211138" y="257175"/>
            <a:ext cx="558800" cy="463550"/>
            <a:chOff x="3448565" y="1912142"/>
            <a:chExt cx="4927433" cy="2485075"/>
          </a:xfrm>
        </p:grpSpPr>
        <p:cxnSp>
          <p:nvCxnSpPr>
            <p:cNvPr id="109" name="Google Shape;109;p8"/>
            <p:cNvCxnSpPr/>
            <p:nvPr/>
          </p:nvCxnSpPr>
          <p:spPr>
            <a:xfrm>
              <a:off x="3773726" y="1912142"/>
              <a:ext cx="0" cy="798197"/>
            </a:xfrm>
            <a:prstGeom prst="straightConnector1">
              <a:avLst/>
            </a:prstGeom>
            <a:noFill/>
            <a:ln cap="flat" cmpd="sng" w="9525">
              <a:solidFill>
                <a:srgbClr val="3F3F3F"/>
              </a:solidFill>
              <a:prstDash val="solid"/>
              <a:miter lim="800000"/>
              <a:headEnd len="sm" w="sm" type="none"/>
              <a:tailEnd len="sm" w="sm" type="none"/>
            </a:ln>
          </p:spPr>
        </p:cxnSp>
        <p:cxnSp>
          <p:nvCxnSpPr>
            <p:cNvPr id="110" name="Google Shape;110;p8"/>
            <p:cNvCxnSpPr/>
            <p:nvPr/>
          </p:nvCxnSpPr>
          <p:spPr>
            <a:xfrm>
              <a:off x="3772566" y="1912142"/>
              <a:ext cx="4603432" cy="0"/>
            </a:xfrm>
            <a:prstGeom prst="straightConnector1">
              <a:avLst/>
            </a:prstGeom>
            <a:noFill/>
            <a:ln cap="flat" cmpd="sng" w="9525">
              <a:solidFill>
                <a:srgbClr val="3F3F3F"/>
              </a:solidFill>
              <a:prstDash val="solid"/>
              <a:miter lim="800000"/>
              <a:headEnd len="sm" w="sm" type="none"/>
              <a:tailEnd len="sm" w="sm" type="none"/>
            </a:ln>
          </p:spPr>
        </p:cxnSp>
        <p:cxnSp>
          <p:nvCxnSpPr>
            <p:cNvPr id="111" name="Google Shape;111;p8"/>
            <p:cNvCxnSpPr/>
            <p:nvPr/>
          </p:nvCxnSpPr>
          <p:spPr>
            <a:xfrm>
              <a:off x="8364977" y="1912142"/>
              <a:ext cx="0" cy="386837"/>
            </a:xfrm>
            <a:prstGeom prst="straightConnector1">
              <a:avLst/>
            </a:prstGeom>
            <a:noFill/>
            <a:ln cap="flat" cmpd="sng" w="9525">
              <a:solidFill>
                <a:srgbClr val="3F3F3F"/>
              </a:solidFill>
              <a:prstDash val="solid"/>
              <a:miter lim="800000"/>
              <a:headEnd len="sm" w="sm" type="none"/>
              <a:tailEnd len="sm" w="sm" type="none"/>
            </a:ln>
          </p:spPr>
        </p:cxnSp>
        <p:cxnSp>
          <p:nvCxnSpPr>
            <p:cNvPr id="112" name="Google Shape;112;p8"/>
            <p:cNvCxnSpPr/>
            <p:nvPr/>
          </p:nvCxnSpPr>
          <p:spPr>
            <a:xfrm rot="10800000">
              <a:off x="8362673" y="3976971"/>
              <a:ext cx="0" cy="420246"/>
            </a:xfrm>
            <a:prstGeom prst="straightConnector1">
              <a:avLst/>
            </a:prstGeom>
            <a:noFill/>
            <a:ln cap="flat" cmpd="sng" w="9525">
              <a:solidFill>
                <a:srgbClr val="3F3F3F"/>
              </a:solidFill>
              <a:prstDash val="solid"/>
              <a:miter lim="800000"/>
              <a:headEnd len="sm" w="sm" type="none"/>
              <a:tailEnd len="sm" w="sm" type="none"/>
            </a:ln>
          </p:spPr>
        </p:cxnSp>
        <p:cxnSp>
          <p:nvCxnSpPr>
            <p:cNvPr id="113" name="Google Shape;113;p8"/>
            <p:cNvCxnSpPr/>
            <p:nvPr/>
          </p:nvCxnSpPr>
          <p:spPr>
            <a:xfrm rot="10800000">
              <a:off x="3814013" y="4397217"/>
              <a:ext cx="4549805" cy="0"/>
            </a:xfrm>
            <a:prstGeom prst="straightConnector1">
              <a:avLst/>
            </a:prstGeom>
            <a:noFill/>
            <a:ln cap="flat" cmpd="sng" w="9525">
              <a:solidFill>
                <a:srgbClr val="3F3F3F"/>
              </a:solidFill>
              <a:prstDash val="solid"/>
              <a:miter lim="800000"/>
              <a:headEnd len="sm" w="sm" type="none"/>
              <a:tailEnd len="sm" w="sm" type="none"/>
            </a:ln>
          </p:spPr>
        </p:cxnSp>
        <p:cxnSp>
          <p:nvCxnSpPr>
            <p:cNvPr id="114" name="Google Shape;114;p8"/>
            <p:cNvCxnSpPr/>
            <p:nvPr/>
          </p:nvCxnSpPr>
          <p:spPr>
            <a:xfrm rot="10800000">
              <a:off x="3824904" y="3544871"/>
              <a:ext cx="0" cy="852346"/>
            </a:xfrm>
            <a:prstGeom prst="straightConnector1">
              <a:avLst/>
            </a:prstGeom>
            <a:noFill/>
            <a:ln cap="flat" cmpd="sng" w="9525">
              <a:solidFill>
                <a:srgbClr val="3F3F3F"/>
              </a:solidFill>
              <a:prstDash val="solid"/>
              <a:miter lim="800000"/>
              <a:headEnd len="sm" w="sm" type="none"/>
              <a:tailEnd len="sm" w="sm" type="none"/>
            </a:ln>
          </p:spPr>
        </p:cxnSp>
        <p:cxnSp>
          <p:nvCxnSpPr>
            <p:cNvPr id="115" name="Google Shape;115;p8"/>
            <p:cNvCxnSpPr/>
            <p:nvPr/>
          </p:nvCxnSpPr>
          <p:spPr>
            <a:xfrm flipH="1">
              <a:off x="3448565" y="3544868"/>
              <a:ext cx="377483" cy="234209"/>
            </a:xfrm>
            <a:prstGeom prst="straightConnector1">
              <a:avLst/>
            </a:prstGeom>
            <a:noFill/>
            <a:ln cap="flat" cmpd="sng" w="9525">
              <a:solidFill>
                <a:srgbClr val="3F3F3F"/>
              </a:solidFill>
              <a:prstDash val="solid"/>
              <a:miter lim="800000"/>
              <a:headEnd len="sm" w="sm" type="none"/>
              <a:tailEnd len="sm" w="sm" type="none"/>
            </a:ln>
          </p:spPr>
        </p:cxnSp>
      </p:grpSp>
      <p:sp>
        <p:nvSpPr>
          <p:cNvPr id="116" name="Google Shape;116;p8"/>
          <p:cNvSpPr txBox="1"/>
          <p:nvPr/>
        </p:nvSpPr>
        <p:spPr>
          <a:xfrm>
            <a:off x="554673" y="146685"/>
            <a:ext cx="3744912" cy="6451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04040"/>
              </a:buClr>
              <a:buSzPts val="3600"/>
              <a:buFont typeface="Arial"/>
              <a:buNone/>
            </a:pPr>
            <a:r>
              <a:rPr b="1" i="0" lang="en-IN" sz="3600" u="none" cap="none" strike="noStrike">
                <a:solidFill>
                  <a:srgbClr val="404040"/>
                </a:solidFill>
                <a:latin typeface="Calibri"/>
                <a:ea typeface="Calibri"/>
                <a:cs typeface="Calibri"/>
                <a:sym typeface="Calibri"/>
              </a:rPr>
              <a:t>FEATURES</a:t>
            </a:r>
            <a:endParaRPr b="1" i="0" sz="3600" u="none" cap="none" strike="noStrike">
              <a:solidFill>
                <a:srgbClr val="404040"/>
              </a:solidFill>
              <a:latin typeface="Calibri"/>
              <a:ea typeface="Calibri"/>
              <a:cs typeface="Calibri"/>
              <a:sym typeface="Calibri"/>
            </a:endParaRPr>
          </a:p>
        </p:txBody>
      </p:sp>
      <p:sp>
        <p:nvSpPr>
          <p:cNvPr id="117" name="Google Shape;117;p8"/>
          <p:cNvSpPr/>
          <p:nvPr/>
        </p:nvSpPr>
        <p:spPr>
          <a:xfrm rot="5400000">
            <a:off x="3700463" y="1514475"/>
            <a:ext cx="2486025" cy="2486025"/>
          </a:xfrm>
          <a:prstGeom prst="teardrop">
            <a:avLst>
              <a:gd fmla="val 100000" name="adj"/>
            </a:avLst>
          </a:prstGeom>
          <a:noFill/>
          <a:ln cap="flat" cmpd="sng" w="127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118" name="Google Shape;118;p8"/>
          <p:cNvSpPr/>
          <p:nvPr/>
        </p:nvSpPr>
        <p:spPr>
          <a:xfrm rot="10800000">
            <a:off x="6253163" y="2133600"/>
            <a:ext cx="1862138" cy="1862138"/>
          </a:xfrm>
          <a:prstGeom prst="teardrop">
            <a:avLst>
              <a:gd fmla="val 100000" name="adj"/>
            </a:avLst>
          </a:prstGeom>
          <a:noFill/>
          <a:ln cap="flat" cmpd="sng" w="127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119" name="Google Shape;119;p8"/>
          <p:cNvSpPr/>
          <p:nvPr/>
        </p:nvSpPr>
        <p:spPr>
          <a:xfrm rot="-5400000">
            <a:off x="6267450" y="4060825"/>
            <a:ext cx="1619250" cy="1619250"/>
          </a:xfrm>
          <a:prstGeom prst="teardrop">
            <a:avLst>
              <a:gd fmla="val 100000" name="adj"/>
            </a:avLst>
          </a:prstGeom>
          <a:noFill/>
          <a:ln cap="flat" cmpd="sng" w="127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120" name="Google Shape;120;p8"/>
          <p:cNvSpPr/>
          <p:nvPr/>
        </p:nvSpPr>
        <p:spPr>
          <a:xfrm>
            <a:off x="4732338" y="4060825"/>
            <a:ext cx="1454150" cy="1454150"/>
          </a:xfrm>
          <a:prstGeom prst="teardrop">
            <a:avLst>
              <a:gd fmla="val 100000" name="adj"/>
            </a:avLst>
          </a:prstGeom>
          <a:noFill/>
          <a:ln cap="flat" cmpd="sng" w="127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121" name="Google Shape;121;p8"/>
          <p:cNvSpPr/>
          <p:nvPr/>
        </p:nvSpPr>
        <p:spPr>
          <a:xfrm>
            <a:off x="3808413" y="1622425"/>
            <a:ext cx="2270125" cy="2270125"/>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122" name="Google Shape;122;p8"/>
          <p:cNvSpPr/>
          <p:nvPr/>
        </p:nvSpPr>
        <p:spPr>
          <a:xfrm>
            <a:off x="6350000" y="2230438"/>
            <a:ext cx="1668463" cy="166846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123" name="Google Shape;123;p8"/>
          <p:cNvSpPr/>
          <p:nvPr/>
        </p:nvSpPr>
        <p:spPr>
          <a:xfrm>
            <a:off x="6365875" y="4159250"/>
            <a:ext cx="1422400" cy="14224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124" name="Google Shape;124;p8"/>
          <p:cNvSpPr/>
          <p:nvPr/>
        </p:nvSpPr>
        <p:spPr>
          <a:xfrm>
            <a:off x="4803775" y="4132263"/>
            <a:ext cx="1311275" cy="1311275"/>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125" name="Google Shape;125;p8"/>
          <p:cNvSpPr/>
          <p:nvPr/>
        </p:nvSpPr>
        <p:spPr>
          <a:xfrm rot="-3514788">
            <a:off x="7789069" y="3909219"/>
            <a:ext cx="357188" cy="298450"/>
          </a:xfrm>
          <a:prstGeom prst="triangle">
            <a:avLst>
              <a:gd fmla="val 50000" name="adj"/>
            </a:avLst>
          </a:prstGeom>
          <a:noFill/>
          <a:ln cap="flat" cmpd="sng" w="127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126" name="Google Shape;126;p8"/>
          <p:cNvSpPr/>
          <p:nvPr/>
        </p:nvSpPr>
        <p:spPr>
          <a:xfrm rot="-6902402">
            <a:off x="7872413" y="5089525"/>
            <a:ext cx="347663" cy="150813"/>
          </a:xfrm>
          <a:prstGeom prst="triangle">
            <a:avLst>
              <a:gd fmla="val 50000" name="adj"/>
            </a:avLst>
          </a:prstGeom>
          <a:noFill/>
          <a:ln cap="flat" cmpd="sng" w="127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127" name="Google Shape;127;p8"/>
          <p:cNvSpPr/>
          <p:nvPr/>
        </p:nvSpPr>
        <p:spPr>
          <a:xfrm rot="4929495">
            <a:off x="3404394" y="3077369"/>
            <a:ext cx="357188" cy="298450"/>
          </a:xfrm>
          <a:prstGeom prst="triangle">
            <a:avLst>
              <a:gd fmla="val 50000" name="adj"/>
            </a:avLst>
          </a:prstGeom>
          <a:noFill/>
          <a:ln cap="flat" cmpd="sng" w="127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128" name="Google Shape;128;p8"/>
          <p:cNvSpPr/>
          <p:nvPr/>
        </p:nvSpPr>
        <p:spPr>
          <a:xfrm rot="4168545">
            <a:off x="4737894" y="4091781"/>
            <a:ext cx="236538" cy="196850"/>
          </a:xfrm>
          <a:prstGeom prst="triangle">
            <a:avLst>
              <a:gd fmla="val 50000" name="adj"/>
            </a:avLst>
          </a:prstGeom>
          <a:noFill/>
          <a:ln cap="flat" cmpd="sng" w="127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129" name="Google Shape;129;p8"/>
          <p:cNvSpPr txBox="1"/>
          <p:nvPr/>
        </p:nvSpPr>
        <p:spPr>
          <a:xfrm>
            <a:off x="4400550" y="2230438"/>
            <a:ext cx="2117725" cy="1016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6000"/>
              <a:buFont typeface="Calibri"/>
              <a:buNone/>
            </a:pPr>
            <a:r>
              <a:rPr b="1" i="0" lang="en-IN" sz="6000" u="none" cap="none" strike="noStrike">
                <a:solidFill>
                  <a:srgbClr val="7F7F7F"/>
                </a:solidFill>
                <a:latin typeface="Calibri"/>
                <a:ea typeface="Calibri"/>
                <a:cs typeface="Calibri"/>
                <a:sym typeface="Calibri"/>
              </a:rPr>
              <a:t>01</a:t>
            </a:r>
            <a:endParaRPr b="1" i="0" sz="6000" u="none" cap="none" strike="noStrike">
              <a:solidFill>
                <a:srgbClr val="7F7F7F"/>
              </a:solidFill>
              <a:latin typeface="Calibri"/>
              <a:ea typeface="Calibri"/>
              <a:cs typeface="Calibri"/>
              <a:sym typeface="Calibri"/>
            </a:endParaRPr>
          </a:p>
        </p:txBody>
      </p:sp>
      <p:sp>
        <p:nvSpPr>
          <p:cNvPr id="130" name="Google Shape;130;p8"/>
          <p:cNvSpPr txBox="1"/>
          <p:nvPr/>
        </p:nvSpPr>
        <p:spPr>
          <a:xfrm>
            <a:off x="6584950" y="2587625"/>
            <a:ext cx="2117725" cy="1016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6000"/>
              <a:buFont typeface="Calibri"/>
              <a:buNone/>
            </a:pPr>
            <a:r>
              <a:rPr b="1" i="0" lang="en-IN" sz="6000" u="none" cap="none" strike="noStrike">
                <a:solidFill>
                  <a:srgbClr val="7F7F7F"/>
                </a:solidFill>
                <a:latin typeface="Calibri"/>
                <a:ea typeface="Calibri"/>
                <a:cs typeface="Calibri"/>
                <a:sym typeface="Calibri"/>
              </a:rPr>
              <a:t>02</a:t>
            </a:r>
            <a:endParaRPr b="1" i="0" sz="6000" u="none" cap="none" strike="noStrike">
              <a:solidFill>
                <a:srgbClr val="7F7F7F"/>
              </a:solidFill>
              <a:latin typeface="Calibri"/>
              <a:ea typeface="Calibri"/>
              <a:cs typeface="Calibri"/>
              <a:sym typeface="Calibri"/>
            </a:endParaRPr>
          </a:p>
        </p:txBody>
      </p:sp>
      <p:sp>
        <p:nvSpPr>
          <p:cNvPr id="131" name="Google Shape;131;p8"/>
          <p:cNvSpPr txBox="1"/>
          <p:nvPr/>
        </p:nvSpPr>
        <p:spPr>
          <a:xfrm>
            <a:off x="4959350" y="4432300"/>
            <a:ext cx="2117725" cy="7699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4400"/>
              <a:buFont typeface="Calibri"/>
              <a:buNone/>
            </a:pPr>
            <a:r>
              <a:rPr b="1" i="0" lang="en-IN" sz="4400" u="none" cap="none" strike="noStrike">
                <a:solidFill>
                  <a:srgbClr val="7F7F7F"/>
                </a:solidFill>
                <a:latin typeface="Calibri"/>
                <a:ea typeface="Calibri"/>
                <a:cs typeface="Calibri"/>
                <a:sym typeface="Calibri"/>
              </a:rPr>
              <a:t>03</a:t>
            </a:r>
            <a:endParaRPr b="1" i="0" sz="4400" u="none" cap="none" strike="noStrike">
              <a:solidFill>
                <a:srgbClr val="7F7F7F"/>
              </a:solidFill>
              <a:latin typeface="Calibri"/>
              <a:ea typeface="Calibri"/>
              <a:cs typeface="Calibri"/>
              <a:sym typeface="Calibri"/>
            </a:endParaRPr>
          </a:p>
        </p:txBody>
      </p:sp>
      <p:sp>
        <p:nvSpPr>
          <p:cNvPr id="132" name="Google Shape;132;p8"/>
          <p:cNvSpPr txBox="1"/>
          <p:nvPr/>
        </p:nvSpPr>
        <p:spPr>
          <a:xfrm>
            <a:off x="6554788" y="4451350"/>
            <a:ext cx="1233488" cy="9239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5400"/>
              <a:buFont typeface="Calibri"/>
              <a:buNone/>
            </a:pPr>
            <a:r>
              <a:rPr b="1" i="0" lang="en-IN" sz="5400" u="none" cap="none" strike="noStrike">
                <a:solidFill>
                  <a:srgbClr val="7F7F7F"/>
                </a:solidFill>
                <a:latin typeface="Calibri"/>
                <a:ea typeface="Calibri"/>
                <a:cs typeface="Calibri"/>
                <a:sym typeface="Calibri"/>
              </a:rPr>
              <a:t>04</a:t>
            </a:r>
            <a:endParaRPr b="1" i="0" sz="5400" u="none" cap="none" strike="noStrike">
              <a:solidFill>
                <a:srgbClr val="7F7F7F"/>
              </a:solidFill>
              <a:latin typeface="Calibri"/>
              <a:ea typeface="Calibri"/>
              <a:cs typeface="Calibri"/>
              <a:sym typeface="Calibri"/>
            </a:endParaRPr>
          </a:p>
        </p:txBody>
      </p:sp>
      <p:sp>
        <p:nvSpPr>
          <p:cNvPr id="133" name="Google Shape;133;p8"/>
          <p:cNvSpPr txBox="1"/>
          <p:nvPr/>
        </p:nvSpPr>
        <p:spPr>
          <a:xfrm>
            <a:off x="8115935" y="2230755"/>
            <a:ext cx="3908425" cy="3987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rPr b="1" i="0" lang="en-IN" sz="2000" u="none" cap="none" strike="noStrike">
                <a:solidFill>
                  <a:schemeClr val="dk1"/>
                </a:solidFill>
                <a:latin typeface="Calibri"/>
                <a:ea typeface="Calibri"/>
                <a:cs typeface="Calibri"/>
                <a:sym typeface="Calibri"/>
              </a:rPr>
              <a:t>Posts </a:t>
            </a:r>
            <a:endParaRPr b="1" i="0" sz="2000" u="none" cap="none" strike="noStrike">
              <a:solidFill>
                <a:schemeClr val="dk1"/>
              </a:solidFill>
              <a:latin typeface="Calibri"/>
              <a:ea typeface="Calibri"/>
              <a:cs typeface="Calibri"/>
              <a:sym typeface="Calibri"/>
            </a:endParaRPr>
          </a:p>
        </p:txBody>
      </p:sp>
      <p:sp>
        <p:nvSpPr>
          <p:cNvPr id="134" name="Google Shape;134;p8"/>
          <p:cNvSpPr txBox="1"/>
          <p:nvPr/>
        </p:nvSpPr>
        <p:spPr>
          <a:xfrm>
            <a:off x="8355330" y="4381500"/>
            <a:ext cx="1891665"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b="1" i="0" lang="en-IN" sz="1800" u="none" cap="none" strike="noStrike">
                <a:solidFill>
                  <a:schemeClr val="dk1"/>
                </a:solidFill>
                <a:latin typeface="Calibri"/>
                <a:ea typeface="Calibri"/>
                <a:cs typeface="Calibri"/>
                <a:sym typeface="Calibri"/>
              </a:rPr>
              <a:t>Hashtags</a:t>
            </a:r>
            <a:endParaRPr b="1" i="0" sz="1800" u="none" cap="none" strike="noStrike">
              <a:solidFill>
                <a:schemeClr val="dk1"/>
              </a:solidFill>
              <a:latin typeface="Calibri"/>
              <a:ea typeface="Calibri"/>
              <a:cs typeface="Calibri"/>
              <a:sym typeface="Calibri"/>
            </a:endParaRPr>
          </a:p>
        </p:txBody>
      </p:sp>
      <p:sp>
        <p:nvSpPr>
          <p:cNvPr id="135" name="Google Shape;135;p8"/>
          <p:cNvSpPr/>
          <p:nvPr/>
        </p:nvSpPr>
        <p:spPr>
          <a:xfrm>
            <a:off x="8355330" y="4701858"/>
            <a:ext cx="3017838" cy="58991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SzPts val="1600"/>
              <a:buFont typeface="Arial"/>
              <a:buNone/>
            </a:pPr>
            <a:r>
              <a:rPr b="0" i="0" lang="en-IN" sz="1600" u="none" cap="none" strike="noStrike">
                <a:solidFill>
                  <a:schemeClr val="dk1"/>
                </a:solidFill>
                <a:latin typeface="Calibri"/>
                <a:ea typeface="Calibri"/>
                <a:cs typeface="Calibri"/>
                <a:sym typeface="Calibri"/>
              </a:rPr>
              <a:t>Receive feeds related to hashtags you follow. </a:t>
            </a:r>
            <a:endParaRPr b="0" i="0" sz="1600" u="none" cap="none" strike="noStrike">
              <a:solidFill>
                <a:schemeClr val="dk1"/>
              </a:solidFill>
              <a:latin typeface="Calibri"/>
              <a:ea typeface="Calibri"/>
              <a:cs typeface="Calibri"/>
              <a:sym typeface="Calibri"/>
            </a:endParaRPr>
          </a:p>
        </p:txBody>
      </p:sp>
      <p:sp>
        <p:nvSpPr>
          <p:cNvPr id="136" name="Google Shape;136;p8"/>
          <p:cNvSpPr txBox="1"/>
          <p:nvPr/>
        </p:nvSpPr>
        <p:spPr>
          <a:xfrm>
            <a:off x="955675" y="2479675"/>
            <a:ext cx="2552700" cy="4603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Calibri"/>
              <a:buNone/>
            </a:pPr>
            <a:r>
              <a:rPr b="1" i="0" lang="en-IN" sz="2400" u="none" cap="none" strike="noStrike">
                <a:solidFill>
                  <a:schemeClr val="dk1"/>
                </a:solidFill>
                <a:latin typeface="Calibri"/>
                <a:ea typeface="Calibri"/>
                <a:cs typeface="Calibri"/>
                <a:sym typeface="Calibri"/>
              </a:rPr>
              <a:t>Search</a:t>
            </a:r>
            <a:endParaRPr b="1" i="0" sz="2400" u="none" cap="none" strike="noStrike">
              <a:solidFill>
                <a:schemeClr val="dk1"/>
              </a:solidFill>
              <a:latin typeface="Calibri"/>
              <a:ea typeface="Calibri"/>
              <a:cs typeface="Calibri"/>
              <a:sym typeface="Calibri"/>
            </a:endParaRPr>
          </a:p>
        </p:txBody>
      </p:sp>
      <p:sp>
        <p:nvSpPr>
          <p:cNvPr id="137" name="Google Shape;137;p8"/>
          <p:cNvSpPr/>
          <p:nvPr/>
        </p:nvSpPr>
        <p:spPr>
          <a:xfrm>
            <a:off x="354013" y="2847975"/>
            <a:ext cx="3017838" cy="884555"/>
          </a:xfrm>
          <a:prstGeom prst="rect">
            <a:avLst/>
          </a:prstGeom>
          <a:noFill/>
          <a:ln>
            <a:noFill/>
          </a:ln>
        </p:spPr>
        <p:txBody>
          <a:bodyPr anchorCtr="0" anchor="t" bIns="0" lIns="0" spcFirstLastPara="1" rIns="0" wrap="square" tIns="0">
            <a:noAutofit/>
          </a:bodyPr>
          <a:lstStyle/>
          <a:p>
            <a:pPr indent="0" lvl="0" marL="0" marR="0" rtl="0" algn="r">
              <a:lnSpc>
                <a:spcPct val="120000"/>
              </a:lnSpc>
              <a:spcBef>
                <a:spcPts val="0"/>
              </a:spcBef>
              <a:spcAft>
                <a:spcPts val="0"/>
              </a:spcAft>
              <a:buClr>
                <a:schemeClr val="dk1"/>
              </a:buClr>
              <a:buSzPts val="1600"/>
              <a:buFont typeface="Arial"/>
              <a:buNone/>
            </a:pPr>
            <a:r>
              <a:rPr b="0" i="0" lang="en-IN" sz="1600" u="none" cap="none" strike="noStrike">
                <a:solidFill>
                  <a:schemeClr val="dk1"/>
                </a:solidFill>
                <a:latin typeface="Calibri"/>
                <a:ea typeface="Calibri"/>
                <a:cs typeface="Calibri"/>
                <a:sym typeface="Calibri"/>
              </a:rPr>
              <a:t> Get answers to all the practical questions you have always wanted to ask. .</a:t>
            </a:r>
            <a:endParaRPr b="0" i="0" sz="1600" u="none" cap="none" strike="noStrike">
              <a:solidFill>
                <a:schemeClr val="dk1"/>
              </a:solidFill>
              <a:latin typeface="Calibri"/>
              <a:ea typeface="Calibri"/>
              <a:cs typeface="Calibri"/>
              <a:sym typeface="Calibri"/>
            </a:endParaRPr>
          </a:p>
        </p:txBody>
      </p:sp>
      <p:sp>
        <p:nvSpPr>
          <p:cNvPr id="138" name="Google Shape;138;p8"/>
          <p:cNvSpPr txBox="1"/>
          <p:nvPr/>
        </p:nvSpPr>
        <p:spPr>
          <a:xfrm>
            <a:off x="1136650" y="4370705"/>
            <a:ext cx="3437255" cy="39878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000"/>
              <a:buFont typeface="Calibri"/>
              <a:buNone/>
            </a:pPr>
            <a:r>
              <a:rPr b="1" i="0" lang="en-IN" sz="2000" u="none" cap="none" strike="noStrike">
                <a:solidFill>
                  <a:schemeClr val="dk1"/>
                </a:solidFill>
                <a:latin typeface="Calibri"/>
                <a:ea typeface="Calibri"/>
                <a:cs typeface="Calibri"/>
                <a:sym typeface="Calibri"/>
              </a:rPr>
              <a:t> Rooms </a:t>
            </a:r>
            <a:endParaRPr b="1" i="0" sz="2000" u="none" cap="none" strike="noStrike">
              <a:solidFill>
                <a:schemeClr val="dk1"/>
              </a:solidFill>
              <a:latin typeface="Calibri"/>
              <a:ea typeface="Calibri"/>
              <a:cs typeface="Calibri"/>
              <a:sym typeface="Calibri"/>
            </a:endParaRPr>
          </a:p>
        </p:txBody>
      </p:sp>
      <p:sp>
        <p:nvSpPr>
          <p:cNvPr id="139" name="Google Shape;139;p8"/>
          <p:cNvSpPr/>
          <p:nvPr/>
        </p:nvSpPr>
        <p:spPr>
          <a:xfrm>
            <a:off x="1408113" y="4738688"/>
            <a:ext cx="3017838" cy="1076325"/>
          </a:xfrm>
          <a:prstGeom prst="rect">
            <a:avLst/>
          </a:prstGeom>
          <a:noFill/>
          <a:ln>
            <a:noFill/>
          </a:ln>
        </p:spPr>
        <p:txBody>
          <a:bodyPr anchorCtr="0" anchor="t" bIns="0" lIns="0" spcFirstLastPara="1" rIns="0" wrap="square" tIns="0">
            <a:noAutofit/>
          </a:bodyPr>
          <a:lstStyle/>
          <a:p>
            <a:pPr indent="0" lvl="0" marL="0" marR="0" rtl="0" algn="r">
              <a:lnSpc>
                <a:spcPct val="120000"/>
              </a:lnSpc>
              <a:spcBef>
                <a:spcPts val="0"/>
              </a:spcBef>
              <a:spcAft>
                <a:spcPts val="0"/>
              </a:spcAft>
              <a:buClr>
                <a:schemeClr val="dk1"/>
              </a:buClr>
              <a:buSzPts val="1400"/>
              <a:buFont typeface="Arial"/>
              <a:buNone/>
            </a:pPr>
            <a:r>
              <a:rPr b="0" i="0" lang="en-IN" sz="1400" u="none" cap="none" strike="noStrike">
                <a:solidFill>
                  <a:schemeClr val="dk1"/>
                </a:solidFill>
                <a:latin typeface="Calibri"/>
                <a:ea typeface="Calibri"/>
                <a:cs typeface="Calibri"/>
                <a:sym typeface="Calibri"/>
              </a:rPr>
              <a:t> Explore curious questions by joining and creating discussion rooms for your them.</a:t>
            </a:r>
            <a:endParaRPr b="0" i="0" sz="1400" u="none" cap="none" strike="noStrike">
              <a:solidFill>
                <a:schemeClr val="dk1"/>
              </a:solidFill>
              <a:latin typeface="Calibri"/>
              <a:ea typeface="Calibri"/>
              <a:cs typeface="Calibri"/>
              <a:sym typeface="Calibri"/>
            </a:endParaRPr>
          </a:p>
          <a:p>
            <a:pPr indent="0" lvl="0" marL="0" marR="0" rtl="0" algn="r">
              <a:lnSpc>
                <a:spcPct val="120000"/>
              </a:lnSpc>
              <a:spcBef>
                <a:spcPts val="280"/>
              </a:spcBef>
              <a:spcAft>
                <a:spcPts val="0"/>
              </a:spcAft>
              <a:buClr>
                <a:schemeClr val="dk1"/>
              </a:buClr>
              <a:buSzPts val="1400"/>
              <a:buFont typeface="Arial"/>
              <a:buNone/>
            </a:pPr>
            <a:r>
              <a:rPr b="0" i="0" lang="en-IN" sz="1400" u="none" cap="none" strike="noStrike">
                <a:solidFill>
                  <a:schemeClr val="dk1"/>
                </a:solidFill>
                <a:latin typeface="Calibri"/>
                <a:ea typeface="Calibri"/>
                <a:cs typeface="Calibri"/>
                <a:sym typeface="Calibri"/>
              </a:rPr>
              <a:t>Mentors can create rooms and share insightful posts with students</a:t>
            </a:r>
            <a:endParaRPr b="0" i="0" sz="1400" u="none" cap="none" strike="noStrike">
              <a:solidFill>
                <a:schemeClr val="dk1"/>
              </a:solidFill>
              <a:latin typeface="Calibri"/>
              <a:ea typeface="Calibri"/>
              <a:cs typeface="Calibri"/>
              <a:sym typeface="Calibri"/>
            </a:endParaRPr>
          </a:p>
        </p:txBody>
      </p:sp>
      <p:sp>
        <p:nvSpPr>
          <p:cNvPr id="140" name="Google Shape;140;p8"/>
          <p:cNvSpPr/>
          <p:nvPr/>
        </p:nvSpPr>
        <p:spPr>
          <a:xfrm>
            <a:off x="8261033" y="2653030"/>
            <a:ext cx="3017838" cy="88455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SzPts val="1600"/>
              <a:buFont typeface="Arial"/>
              <a:buNone/>
            </a:pPr>
            <a:r>
              <a:rPr b="0" i="0" lang="en-IN" sz="1600" u="none" cap="none" strike="noStrike">
                <a:solidFill>
                  <a:schemeClr val="dk1"/>
                </a:solidFill>
                <a:latin typeface="Calibri"/>
                <a:ea typeface="Calibri"/>
                <a:cs typeface="Calibri"/>
                <a:sym typeface="Calibri"/>
              </a:rPr>
              <a:t>Publish articles about your  implementational experiences and research.</a:t>
            </a:r>
            <a:endParaRPr b="0" i="0" sz="1600" u="none" cap="none" strike="noStrike">
              <a:solidFill>
                <a:schemeClr val="dk1"/>
              </a:solidFill>
              <a:latin typeface="Calibri"/>
              <a:ea typeface="Calibri"/>
              <a:cs typeface="Calibri"/>
              <a:sym typeface="Calibri"/>
            </a:endParaRPr>
          </a:p>
        </p:txBody>
      </p:sp>
      <p:pic>
        <p:nvPicPr>
          <p:cNvPr id="141" name="Google Shape;141;p8"/>
          <p:cNvPicPr preferRelativeResize="0"/>
          <p:nvPr/>
        </p:nvPicPr>
        <p:blipFill rotWithShape="1">
          <a:blip r:embed="rId4">
            <a:alphaModFix/>
          </a:blip>
          <a:srcRect b="0" l="30210" r="30134" t="1623"/>
          <a:stretch/>
        </p:blipFill>
        <p:spPr>
          <a:xfrm>
            <a:off x="6350000" y="2224405"/>
            <a:ext cx="1667510" cy="1667510"/>
          </a:xfrm>
          <a:prstGeom prst="ellipse">
            <a:avLst/>
          </a:prstGeom>
          <a:noFill/>
          <a:ln>
            <a:noFill/>
          </a:ln>
        </p:spPr>
      </p:pic>
      <p:pic>
        <p:nvPicPr>
          <p:cNvPr id="142" name="Google Shape;142;p8"/>
          <p:cNvPicPr preferRelativeResize="0"/>
          <p:nvPr/>
        </p:nvPicPr>
        <p:blipFill rotWithShape="1">
          <a:blip r:embed="rId5">
            <a:alphaModFix/>
          </a:blip>
          <a:srcRect b="0" l="15556" r="15555" t="0"/>
          <a:stretch/>
        </p:blipFill>
        <p:spPr>
          <a:xfrm>
            <a:off x="3907790" y="1755775"/>
            <a:ext cx="2072640" cy="2072640"/>
          </a:xfrm>
          <a:prstGeom prst="ellipse">
            <a:avLst/>
          </a:prstGeom>
          <a:noFill/>
          <a:ln>
            <a:noFill/>
          </a:ln>
        </p:spPr>
      </p:pic>
      <p:pic>
        <p:nvPicPr>
          <p:cNvPr id="143" name="Google Shape;143;p8"/>
          <p:cNvPicPr preferRelativeResize="0"/>
          <p:nvPr/>
        </p:nvPicPr>
        <p:blipFill rotWithShape="1">
          <a:blip r:embed="rId6">
            <a:alphaModFix/>
          </a:blip>
          <a:srcRect b="1636" l="26495" r="21415" t="-1635"/>
          <a:stretch/>
        </p:blipFill>
        <p:spPr>
          <a:xfrm>
            <a:off x="6365875" y="4159250"/>
            <a:ext cx="1423035" cy="1423035"/>
          </a:xfrm>
          <a:prstGeom prst="ellipse">
            <a:avLst/>
          </a:prstGeom>
          <a:noFill/>
          <a:ln>
            <a:noFill/>
          </a:ln>
        </p:spPr>
      </p:pic>
      <p:pic>
        <p:nvPicPr>
          <p:cNvPr id="144" name="Google Shape;144;p8"/>
          <p:cNvPicPr preferRelativeResize="0"/>
          <p:nvPr/>
        </p:nvPicPr>
        <p:blipFill rotWithShape="1">
          <a:blip r:embed="rId7">
            <a:alphaModFix/>
          </a:blip>
          <a:srcRect b="7857" l="26872" r="26872" t="7857"/>
          <a:stretch/>
        </p:blipFill>
        <p:spPr>
          <a:xfrm>
            <a:off x="4800600" y="4132580"/>
            <a:ext cx="1314450" cy="1309370"/>
          </a:xfrm>
          <a:prstGeom prst="ellipse">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p:nvPr/>
        </p:nvSpPr>
        <p:spPr>
          <a:xfrm>
            <a:off x="1107440" y="1124585"/>
            <a:ext cx="4819650" cy="2884805"/>
          </a:xfrm>
          <a:prstGeom prst="rect">
            <a:avLst/>
          </a:prstGeom>
          <a:solidFill>
            <a:schemeClr val="accent1"/>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id="150" name="Google Shape;150;p9"/>
          <p:cNvPicPr preferRelativeResize="0"/>
          <p:nvPr/>
        </p:nvPicPr>
        <p:blipFill rotWithShape="1">
          <a:blip r:embed="rId3">
            <a:alphaModFix/>
          </a:blip>
          <a:srcRect b="26530" l="5727" r="16841" t="0"/>
          <a:stretch/>
        </p:blipFill>
        <p:spPr>
          <a:xfrm>
            <a:off x="0" y="10160"/>
            <a:ext cx="12192001" cy="6858000"/>
          </a:xfrm>
          <a:prstGeom prst="rect">
            <a:avLst/>
          </a:prstGeom>
          <a:noFill/>
          <a:ln>
            <a:noFill/>
          </a:ln>
        </p:spPr>
      </p:pic>
      <p:grpSp>
        <p:nvGrpSpPr>
          <p:cNvPr id="151" name="Google Shape;151;p9"/>
          <p:cNvGrpSpPr/>
          <p:nvPr/>
        </p:nvGrpSpPr>
        <p:grpSpPr>
          <a:xfrm>
            <a:off x="211138" y="257175"/>
            <a:ext cx="558800" cy="463550"/>
            <a:chOff x="3448565" y="1912142"/>
            <a:chExt cx="4927433" cy="2485075"/>
          </a:xfrm>
        </p:grpSpPr>
        <p:cxnSp>
          <p:nvCxnSpPr>
            <p:cNvPr id="152" name="Google Shape;152;p9"/>
            <p:cNvCxnSpPr/>
            <p:nvPr/>
          </p:nvCxnSpPr>
          <p:spPr>
            <a:xfrm>
              <a:off x="3773726" y="1912142"/>
              <a:ext cx="0" cy="798197"/>
            </a:xfrm>
            <a:prstGeom prst="straightConnector1">
              <a:avLst/>
            </a:prstGeom>
            <a:noFill/>
            <a:ln cap="flat" cmpd="sng" w="9525">
              <a:solidFill>
                <a:srgbClr val="3F3F3F"/>
              </a:solidFill>
              <a:prstDash val="solid"/>
              <a:miter lim="800000"/>
              <a:headEnd len="sm" w="sm" type="none"/>
              <a:tailEnd len="sm" w="sm" type="none"/>
            </a:ln>
          </p:spPr>
        </p:cxnSp>
        <p:cxnSp>
          <p:nvCxnSpPr>
            <p:cNvPr id="153" name="Google Shape;153;p9"/>
            <p:cNvCxnSpPr/>
            <p:nvPr/>
          </p:nvCxnSpPr>
          <p:spPr>
            <a:xfrm>
              <a:off x="3772566" y="1912142"/>
              <a:ext cx="4603432" cy="0"/>
            </a:xfrm>
            <a:prstGeom prst="straightConnector1">
              <a:avLst/>
            </a:prstGeom>
            <a:noFill/>
            <a:ln cap="flat" cmpd="sng" w="9525">
              <a:solidFill>
                <a:srgbClr val="3F3F3F"/>
              </a:solidFill>
              <a:prstDash val="solid"/>
              <a:miter lim="800000"/>
              <a:headEnd len="sm" w="sm" type="none"/>
              <a:tailEnd len="sm" w="sm" type="none"/>
            </a:ln>
          </p:spPr>
        </p:cxnSp>
        <p:cxnSp>
          <p:nvCxnSpPr>
            <p:cNvPr id="154" name="Google Shape;154;p9"/>
            <p:cNvCxnSpPr/>
            <p:nvPr/>
          </p:nvCxnSpPr>
          <p:spPr>
            <a:xfrm>
              <a:off x="8364977" y="1912142"/>
              <a:ext cx="0" cy="386837"/>
            </a:xfrm>
            <a:prstGeom prst="straightConnector1">
              <a:avLst/>
            </a:prstGeom>
            <a:noFill/>
            <a:ln cap="flat" cmpd="sng" w="9525">
              <a:solidFill>
                <a:srgbClr val="3F3F3F"/>
              </a:solidFill>
              <a:prstDash val="solid"/>
              <a:miter lim="800000"/>
              <a:headEnd len="sm" w="sm" type="none"/>
              <a:tailEnd len="sm" w="sm" type="none"/>
            </a:ln>
          </p:spPr>
        </p:cxnSp>
        <p:cxnSp>
          <p:nvCxnSpPr>
            <p:cNvPr id="155" name="Google Shape;155;p9"/>
            <p:cNvCxnSpPr/>
            <p:nvPr/>
          </p:nvCxnSpPr>
          <p:spPr>
            <a:xfrm rot="10800000">
              <a:off x="8362673" y="3976971"/>
              <a:ext cx="0" cy="420246"/>
            </a:xfrm>
            <a:prstGeom prst="straightConnector1">
              <a:avLst/>
            </a:prstGeom>
            <a:noFill/>
            <a:ln cap="flat" cmpd="sng" w="9525">
              <a:solidFill>
                <a:srgbClr val="3F3F3F"/>
              </a:solidFill>
              <a:prstDash val="solid"/>
              <a:miter lim="800000"/>
              <a:headEnd len="sm" w="sm" type="none"/>
              <a:tailEnd len="sm" w="sm" type="none"/>
            </a:ln>
          </p:spPr>
        </p:cxnSp>
        <p:cxnSp>
          <p:nvCxnSpPr>
            <p:cNvPr id="156" name="Google Shape;156;p9"/>
            <p:cNvCxnSpPr/>
            <p:nvPr/>
          </p:nvCxnSpPr>
          <p:spPr>
            <a:xfrm rot="10800000">
              <a:off x="3814013" y="4397217"/>
              <a:ext cx="4549805" cy="0"/>
            </a:xfrm>
            <a:prstGeom prst="straightConnector1">
              <a:avLst/>
            </a:prstGeom>
            <a:noFill/>
            <a:ln cap="flat" cmpd="sng" w="9525">
              <a:solidFill>
                <a:srgbClr val="3F3F3F"/>
              </a:solidFill>
              <a:prstDash val="solid"/>
              <a:miter lim="800000"/>
              <a:headEnd len="sm" w="sm" type="none"/>
              <a:tailEnd len="sm" w="sm" type="none"/>
            </a:ln>
          </p:spPr>
        </p:cxnSp>
        <p:cxnSp>
          <p:nvCxnSpPr>
            <p:cNvPr id="157" name="Google Shape;157;p9"/>
            <p:cNvCxnSpPr/>
            <p:nvPr/>
          </p:nvCxnSpPr>
          <p:spPr>
            <a:xfrm rot="10800000">
              <a:off x="3824904" y="3544871"/>
              <a:ext cx="0" cy="852346"/>
            </a:xfrm>
            <a:prstGeom prst="straightConnector1">
              <a:avLst/>
            </a:prstGeom>
            <a:noFill/>
            <a:ln cap="flat" cmpd="sng" w="9525">
              <a:solidFill>
                <a:srgbClr val="3F3F3F"/>
              </a:solidFill>
              <a:prstDash val="solid"/>
              <a:miter lim="800000"/>
              <a:headEnd len="sm" w="sm" type="none"/>
              <a:tailEnd len="sm" w="sm" type="none"/>
            </a:ln>
          </p:spPr>
        </p:cxnSp>
        <p:cxnSp>
          <p:nvCxnSpPr>
            <p:cNvPr id="158" name="Google Shape;158;p9"/>
            <p:cNvCxnSpPr/>
            <p:nvPr/>
          </p:nvCxnSpPr>
          <p:spPr>
            <a:xfrm flipH="1">
              <a:off x="3448565" y="3544868"/>
              <a:ext cx="377483" cy="234209"/>
            </a:xfrm>
            <a:prstGeom prst="straightConnector1">
              <a:avLst/>
            </a:prstGeom>
            <a:noFill/>
            <a:ln cap="flat" cmpd="sng" w="9525">
              <a:solidFill>
                <a:srgbClr val="3F3F3F"/>
              </a:solidFill>
              <a:prstDash val="solid"/>
              <a:miter lim="800000"/>
              <a:headEnd len="sm" w="sm" type="none"/>
              <a:tailEnd len="sm" w="sm" type="none"/>
            </a:ln>
          </p:spPr>
        </p:cxnSp>
      </p:grpSp>
      <p:sp>
        <p:nvSpPr>
          <p:cNvPr id="159" name="Google Shape;159;p9"/>
          <p:cNvSpPr txBox="1"/>
          <p:nvPr/>
        </p:nvSpPr>
        <p:spPr>
          <a:xfrm>
            <a:off x="502920" y="179705"/>
            <a:ext cx="3992880" cy="6451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i="0" lang="en-IN" sz="3600" u="none" cap="none" strike="noStrike">
                <a:solidFill>
                  <a:schemeClr val="dk1"/>
                </a:solidFill>
                <a:latin typeface="Calibri"/>
                <a:ea typeface="Calibri"/>
                <a:cs typeface="Calibri"/>
                <a:sym typeface="Calibri"/>
              </a:rPr>
              <a:t>SEARCH</a:t>
            </a:r>
            <a:endParaRPr b="1" i="0" sz="3600" u="none" cap="none" strike="noStrike">
              <a:solidFill>
                <a:schemeClr val="dk1"/>
              </a:solidFill>
              <a:latin typeface="Calibri"/>
              <a:ea typeface="Calibri"/>
              <a:cs typeface="Calibri"/>
              <a:sym typeface="Calibri"/>
            </a:endParaRPr>
          </a:p>
        </p:txBody>
      </p:sp>
      <p:sp>
        <p:nvSpPr>
          <p:cNvPr id="160" name="Google Shape;160;p9"/>
          <p:cNvSpPr/>
          <p:nvPr/>
        </p:nvSpPr>
        <p:spPr>
          <a:xfrm>
            <a:off x="961390" y="4631055"/>
            <a:ext cx="5817870" cy="1846580"/>
          </a:xfrm>
          <a:prstGeom prst="rect">
            <a:avLst/>
          </a:prstGeom>
          <a:noFill/>
          <a:ln>
            <a:noFill/>
          </a:ln>
        </p:spPr>
        <p:txBody>
          <a:bodyPr anchorCtr="0" anchor="t" bIns="0" lIns="0" spcFirstLastPara="1" rIns="0" wrap="square" tIns="0">
            <a:noAutofit/>
          </a:bodyPr>
          <a:lstStyle/>
          <a:p>
            <a:pPr indent="0" lvl="0" marL="0" marR="0" rtl="0" algn="just">
              <a:lnSpc>
                <a:spcPct val="120000"/>
              </a:lnSpc>
              <a:spcBef>
                <a:spcPts val="0"/>
              </a:spcBef>
              <a:spcAft>
                <a:spcPts val="0"/>
              </a:spcAft>
              <a:buClr>
                <a:schemeClr val="dk1"/>
              </a:buClr>
              <a:buSzPts val="2000"/>
              <a:buFont typeface="Arial"/>
              <a:buNone/>
            </a:pPr>
            <a:r>
              <a:rPr b="0" i="0" lang="en-IN" sz="2000" u="none" cap="none" strike="noStrike">
                <a:solidFill>
                  <a:schemeClr val="dk1"/>
                </a:solidFill>
                <a:latin typeface="Calibri"/>
                <a:ea typeface="Calibri"/>
                <a:cs typeface="Calibri"/>
                <a:sym typeface="Calibri"/>
              </a:rPr>
              <a:t>Users can simply click on the search bar and search for the topics they were taught and get posts and discussion rooms related to its application in real world.Incase no relevant results are found he/she can create a discussion room for it.</a:t>
            </a:r>
            <a:endParaRPr b="0" i="0" sz="2000" u="none" cap="none" strike="noStrike">
              <a:solidFill>
                <a:schemeClr val="dk1"/>
              </a:solidFill>
              <a:latin typeface="Calibri"/>
              <a:ea typeface="Calibri"/>
              <a:cs typeface="Calibri"/>
              <a:sym typeface="Calibri"/>
            </a:endParaRPr>
          </a:p>
        </p:txBody>
      </p:sp>
      <p:pic>
        <p:nvPicPr>
          <p:cNvPr id="161" name="Google Shape;161;p9"/>
          <p:cNvPicPr preferRelativeResize="0"/>
          <p:nvPr/>
        </p:nvPicPr>
        <p:blipFill rotWithShape="1">
          <a:blip r:embed="rId4">
            <a:alphaModFix/>
          </a:blip>
          <a:srcRect b="0" l="0" r="0" t="2883"/>
          <a:stretch/>
        </p:blipFill>
        <p:spPr>
          <a:xfrm>
            <a:off x="8034655" y="720725"/>
            <a:ext cx="3333750" cy="5756910"/>
          </a:xfrm>
          <a:prstGeom prst="rect">
            <a:avLst/>
          </a:prstGeom>
          <a:noFill/>
          <a:ln>
            <a:noFill/>
          </a:ln>
        </p:spPr>
      </p:pic>
      <p:sp>
        <p:nvSpPr>
          <p:cNvPr id="162" name="Google Shape;162;p9"/>
          <p:cNvSpPr/>
          <p:nvPr/>
        </p:nvSpPr>
        <p:spPr>
          <a:xfrm>
            <a:off x="5820410" y="1358900"/>
            <a:ext cx="2214245" cy="257175"/>
          </a:xfrm>
          <a:prstGeom prst="rightArrow">
            <a:avLst>
              <a:gd fmla="val 50000" name="adj1"/>
              <a:gd fmla="val 50000" name="adj2"/>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id="163" name="Google Shape;163;p9"/>
          <p:cNvPicPr preferRelativeResize="0"/>
          <p:nvPr/>
        </p:nvPicPr>
        <p:blipFill rotWithShape="1">
          <a:blip r:embed="rId4">
            <a:alphaModFix/>
          </a:blip>
          <a:srcRect b="54914" l="0" r="0" t="11694"/>
          <a:stretch/>
        </p:blipFill>
        <p:spPr>
          <a:xfrm>
            <a:off x="1248410" y="1190625"/>
            <a:ext cx="4572000" cy="2713990"/>
          </a:xfrm>
          <a:prstGeom prst="rect">
            <a:avLst/>
          </a:prstGeom>
          <a:noFill/>
          <a:ln>
            <a:noFill/>
          </a:ln>
        </p:spPr>
      </p:pic>
      <p:sp>
        <p:nvSpPr>
          <p:cNvPr id="164" name="Google Shape;164;p9"/>
          <p:cNvSpPr/>
          <p:nvPr/>
        </p:nvSpPr>
        <p:spPr>
          <a:xfrm>
            <a:off x="1107440" y="1029335"/>
            <a:ext cx="4819650" cy="2979420"/>
          </a:xfrm>
          <a:prstGeom prst="rect">
            <a:avLst/>
          </a:prstGeom>
          <a:noFill/>
          <a:ln cap="flat" cmpd="sng" w="381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10"/>
          <p:cNvPicPr preferRelativeResize="0"/>
          <p:nvPr/>
        </p:nvPicPr>
        <p:blipFill rotWithShape="1">
          <a:blip r:embed="rId3">
            <a:alphaModFix/>
          </a:blip>
          <a:srcRect b="26530" l="5727" r="16841" t="0"/>
          <a:stretch/>
        </p:blipFill>
        <p:spPr>
          <a:xfrm>
            <a:off x="10160" y="10160"/>
            <a:ext cx="12192001" cy="6858000"/>
          </a:xfrm>
          <a:prstGeom prst="rect">
            <a:avLst/>
          </a:prstGeom>
          <a:noFill/>
          <a:ln>
            <a:noFill/>
          </a:ln>
        </p:spPr>
      </p:pic>
      <p:grpSp>
        <p:nvGrpSpPr>
          <p:cNvPr id="170" name="Google Shape;170;p10"/>
          <p:cNvGrpSpPr/>
          <p:nvPr/>
        </p:nvGrpSpPr>
        <p:grpSpPr>
          <a:xfrm>
            <a:off x="211138" y="257175"/>
            <a:ext cx="558800" cy="463550"/>
            <a:chOff x="3448565" y="1912142"/>
            <a:chExt cx="4927433" cy="2485075"/>
          </a:xfrm>
        </p:grpSpPr>
        <p:cxnSp>
          <p:nvCxnSpPr>
            <p:cNvPr id="171" name="Google Shape;171;p10"/>
            <p:cNvCxnSpPr/>
            <p:nvPr/>
          </p:nvCxnSpPr>
          <p:spPr>
            <a:xfrm>
              <a:off x="3773726" y="1912142"/>
              <a:ext cx="0" cy="798197"/>
            </a:xfrm>
            <a:prstGeom prst="straightConnector1">
              <a:avLst/>
            </a:prstGeom>
            <a:noFill/>
            <a:ln cap="flat" cmpd="sng" w="9525">
              <a:solidFill>
                <a:srgbClr val="3F3F3F"/>
              </a:solidFill>
              <a:prstDash val="solid"/>
              <a:miter lim="800000"/>
              <a:headEnd len="sm" w="sm" type="none"/>
              <a:tailEnd len="sm" w="sm" type="none"/>
            </a:ln>
          </p:spPr>
        </p:cxnSp>
        <p:cxnSp>
          <p:nvCxnSpPr>
            <p:cNvPr id="172" name="Google Shape;172;p10"/>
            <p:cNvCxnSpPr/>
            <p:nvPr/>
          </p:nvCxnSpPr>
          <p:spPr>
            <a:xfrm>
              <a:off x="3772566" y="1912142"/>
              <a:ext cx="4603432" cy="0"/>
            </a:xfrm>
            <a:prstGeom prst="straightConnector1">
              <a:avLst/>
            </a:prstGeom>
            <a:noFill/>
            <a:ln cap="flat" cmpd="sng" w="9525">
              <a:solidFill>
                <a:srgbClr val="3F3F3F"/>
              </a:solidFill>
              <a:prstDash val="solid"/>
              <a:miter lim="800000"/>
              <a:headEnd len="sm" w="sm" type="none"/>
              <a:tailEnd len="sm" w="sm" type="none"/>
            </a:ln>
          </p:spPr>
        </p:cxnSp>
        <p:cxnSp>
          <p:nvCxnSpPr>
            <p:cNvPr id="173" name="Google Shape;173;p10"/>
            <p:cNvCxnSpPr/>
            <p:nvPr/>
          </p:nvCxnSpPr>
          <p:spPr>
            <a:xfrm>
              <a:off x="8364977" y="1912142"/>
              <a:ext cx="0" cy="386837"/>
            </a:xfrm>
            <a:prstGeom prst="straightConnector1">
              <a:avLst/>
            </a:prstGeom>
            <a:noFill/>
            <a:ln cap="flat" cmpd="sng" w="9525">
              <a:solidFill>
                <a:srgbClr val="3F3F3F"/>
              </a:solidFill>
              <a:prstDash val="solid"/>
              <a:miter lim="800000"/>
              <a:headEnd len="sm" w="sm" type="none"/>
              <a:tailEnd len="sm" w="sm" type="none"/>
            </a:ln>
          </p:spPr>
        </p:cxnSp>
        <p:cxnSp>
          <p:nvCxnSpPr>
            <p:cNvPr id="174" name="Google Shape;174;p10"/>
            <p:cNvCxnSpPr/>
            <p:nvPr/>
          </p:nvCxnSpPr>
          <p:spPr>
            <a:xfrm rot="10800000">
              <a:off x="8362673" y="3976971"/>
              <a:ext cx="0" cy="420246"/>
            </a:xfrm>
            <a:prstGeom prst="straightConnector1">
              <a:avLst/>
            </a:prstGeom>
            <a:noFill/>
            <a:ln cap="flat" cmpd="sng" w="9525">
              <a:solidFill>
                <a:srgbClr val="3F3F3F"/>
              </a:solidFill>
              <a:prstDash val="solid"/>
              <a:miter lim="800000"/>
              <a:headEnd len="sm" w="sm" type="none"/>
              <a:tailEnd len="sm" w="sm" type="none"/>
            </a:ln>
          </p:spPr>
        </p:cxnSp>
        <p:cxnSp>
          <p:nvCxnSpPr>
            <p:cNvPr id="175" name="Google Shape;175;p10"/>
            <p:cNvCxnSpPr/>
            <p:nvPr/>
          </p:nvCxnSpPr>
          <p:spPr>
            <a:xfrm rot="10800000">
              <a:off x="3814013" y="4397217"/>
              <a:ext cx="4549805" cy="0"/>
            </a:xfrm>
            <a:prstGeom prst="straightConnector1">
              <a:avLst/>
            </a:prstGeom>
            <a:noFill/>
            <a:ln cap="flat" cmpd="sng" w="9525">
              <a:solidFill>
                <a:srgbClr val="3F3F3F"/>
              </a:solidFill>
              <a:prstDash val="solid"/>
              <a:miter lim="800000"/>
              <a:headEnd len="sm" w="sm" type="none"/>
              <a:tailEnd len="sm" w="sm" type="none"/>
            </a:ln>
          </p:spPr>
        </p:cxnSp>
        <p:cxnSp>
          <p:nvCxnSpPr>
            <p:cNvPr id="176" name="Google Shape;176;p10"/>
            <p:cNvCxnSpPr/>
            <p:nvPr/>
          </p:nvCxnSpPr>
          <p:spPr>
            <a:xfrm rot="10800000">
              <a:off x="3824904" y="3544871"/>
              <a:ext cx="0" cy="852346"/>
            </a:xfrm>
            <a:prstGeom prst="straightConnector1">
              <a:avLst/>
            </a:prstGeom>
            <a:noFill/>
            <a:ln cap="flat" cmpd="sng" w="9525">
              <a:solidFill>
                <a:srgbClr val="3F3F3F"/>
              </a:solidFill>
              <a:prstDash val="solid"/>
              <a:miter lim="800000"/>
              <a:headEnd len="sm" w="sm" type="none"/>
              <a:tailEnd len="sm" w="sm" type="none"/>
            </a:ln>
          </p:spPr>
        </p:cxnSp>
        <p:cxnSp>
          <p:nvCxnSpPr>
            <p:cNvPr id="177" name="Google Shape;177;p10"/>
            <p:cNvCxnSpPr/>
            <p:nvPr/>
          </p:nvCxnSpPr>
          <p:spPr>
            <a:xfrm flipH="1">
              <a:off x="3448565" y="3544868"/>
              <a:ext cx="377483" cy="234209"/>
            </a:xfrm>
            <a:prstGeom prst="straightConnector1">
              <a:avLst/>
            </a:prstGeom>
            <a:noFill/>
            <a:ln cap="flat" cmpd="sng" w="9525">
              <a:solidFill>
                <a:srgbClr val="3F3F3F"/>
              </a:solidFill>
              <a:prstDash val="solid"/>
              <a:miter lim="800000"/>
              <a:headEnd len="sm" w="sm" type="none"/>
              <a:tailEnd len="sm" w="sm" type="none"/>
            </a:ln>
          </p:spPr>
        </p:cxnSp>
      </p:grpSp>
      <p:sp>
        <p:nvSpPr>
          <p:cNvPr id="178" name="Google Shape;178;p10"/>
          <p:cNvSpPr txBox="1"/>
          <p:nvPr/>
        </p:nvSpPr>
        <p:spPr>
          <a:xfrm>
            <a:off x="561975" y="179705"/>
            <a:ext cx="6583045" cy="5835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1" i="0" lang="en-IN" sz="3200" u="none" cap="none" strike="noStrike">
                <a:solidFill>
                  <a:schemeClr val="dk1"/>
                </a:solidFill>
                <a:latin typeface="Calibri"/>
                <a:ea typeface="Calibri"/>
                <a:cs typeface="Calibri"/>
                <a:sym typeface="Calibri"/>
              </a:rPr>
              <a:t>POSTS</a:t>
            </a:r>
            <a:endParaRPr b="1" i="0" sz="3200" u="none" cap="none" strike="noStrike">
              <a:solidFill>
                <a:schemeClr val="dk1"/>
              </a:solidFill>
              <a:latin typeface="Calibri"/>
              <a:ea typeface="Calibri"/>
              <a:cs typeface="Calibri"/>
              <a:sym typeface="Calibri"/>
            </a:endParaRPr>
          </a:p>
        </p:txBody>
      </p:sp>
      <p:pic>
        <p:nvPicPr>
          <p:cNvPr id="179" name="Google Shape;179;p10"/>
          <p:cNvPicPr preferRelativeResize="0"/>
          <p:nvPr/>
        </p:nvPicPr>
        <p:blipFill rotWithShape="1">
          <a:blip r:embed="rId4">
            <a:alphaModFix/>
          </a:blip>
          <a:srcRect b="8555" l="0" r="0" t="3030"/>
          <a:stretch/>
        </p:blipFill>
        <p:spPr>
          <a:xfrm>
            <a:off x="561975" y="2005330"/>
            <a:ext cx="2968625" cy="4667250"/>
          </a:xfrm>
          <a:prstGeom prst="rect">
            <a:avLst/>
          </a:prstGeom>
          <a:noFill/>
          <a:ln>
            <a:noFill/>
          </a:ln>
        </p:spPr>
      </p:pic>
      <p:sp>
        <p:nvSpPr>
          <p:cNvPr id="180" name="Google Shape;180;p10"/>
          <p:cNvSpPr txBox="1"/>
          <p:nvPr/>
        </p:nvSpPr>
        <p:spPr>
          <a:xfrm>
            <a:off x="346075" y="906145"/>
            <a:ext cx="10630535" cy="9220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b="0" i="0" lang="en-IN" sz="1800" u="none" cap="none" strike="noStrike">
                <a:solidFill>
                  <a:schemeClr val="dk1"/>
                </a:solidFill>
                <a:latin typeface="Calibri"/>
                <a:ea typeface="Calibri"/>
                <a:cs typeface="Calibri"/>
                <a:sym typeface="Calibri"/>
              </a:rPr>
              <a:t>Users can upload their research work and  implementational experiences to get reviews and help others with experiential learnings.One can attach files and media in it as well as add hashtags.In final application, we can give file access control (read only/downloadable) to ensure security.</a:t>
            </a:r>
            <a:endParaRPr b="0" i="0" sz="1800" u="none">
              <a:solidFill>
                <a:schemeClr val="dk1"/>
              </a:solidFill>
              <a:latin typeface="Calibri"/>
              <a:ea typeface="Calibri"/>
              <a:cs typeface="Calibri"/>
              <a:sym typeface="Calibri"/>
            </a:endParaRPr>
          </a:p>
        </p:txBody>
      </p:sp>
      <p:pic>
        <p:nvPicPr>
          <p:cNvPr id="181" name="Google Shape;181;p10"/>
          <p:cNvPicPr preferRelativeResize="0"/>
          <p:nvPr/>
        </p:nvPicPr>
        <p:blipFill rotWithShape="1">
          <a:blip r:embed="rId5">
            <a:alphaModFix/>
          </a:blip>
          <a:srcRect b="7601" l="0" r="-319" t="3164"/>
          <a:stretch/>
        </p:blipFill>
        <p:spPr>
          <a:xfrm>
            <a:off x="4761230" y="2005330"/>
            <a:ext cx="2951480" cy="4667885"/>
          </a:xfrm>
          <a:prstGeom prst="rect">
            <a:avLst/>
          </a:prstGeom>
          <a:noFill/>
          <a:ln>
            <a:noFill/>
          </a:ln>
        </p:spPr>
      </p:pic>
      <p:sp>
        <p:nvSpPr>
          <p:cNvPr id="182" name="Google Shape;182;p10"/>
          <p:cNvSpPr/>
          <p:nvPr/>
        </p:nvSpPr>
        <p:spPr>
          <a:xfrm>
            <a:off x="3529965" y="3946525"/>
            <a:ext cx="1231265" cy="470535"/>
          </a:xfrm>
          <a:prstGeom prst="rightArrow">
            <a:avLst>
              <a:gd fmla="val 50000" name="adj1"/>
              <a:gd fmla="val 50000" name="adj2"/>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lt1"/>
              </a:solidFill>
              <a:latin typeface="Calibri"/>
              <a:ea typeface="Calibri"/>
              <a:cs typeface="Calibri"/>
              <a:sym typeface="Calibri"/>
            </a:endParaRPr>
          </a:p>
        </p:txBody>
      </p:sp>
      <p:sp>
        <p:nvSpPr>
          <p:cNvPr id="183" name="Google Shape;183;p10"/>
          <p:cNvSpPr/>
          <p:nvPr/>
        </p:nvSpPr>
        <p:spPr>
          <a:xfrm>
            <a:off x="7712710" y="3849370"/>
            <a:ext cx="1176020" cy="470535"/>
          </a:xfrm>
          <a:prstGeom prst="rightArrow">
            <a:avLst>
              <a:gd fmla="val 50000" name="adj1"/>
              <a:gd fmla="val 50000" name="adj2"/>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lt1"/>
              </a:solidFill>
              <a:latin typeface="Calibri"/>
              <a:ea typeface="Calibri"/>
              <a:cs typeface="Calibri"/>
              <a:sym typeface="Calibri"/>
            </a:endParaRPr>
          </a:p>
        </p:txBody>
      </p:sp>
      <p:sp>
        <p:nvSpPr>
          <p:cNvPr id="184" name="Google Shape;184;p10"/>
          <p:cNvSpPr/>
          <p:nvPr/>
        </p:nvSpPr>
        <p:spPr>
          <a:xfrm>
            <a:off x="8990965" y="3475355"/>
            <a:ext cx="2192655" cy="1412240"/>
          </a:xfrm>
          <a:prstGeom prst="rect">
            <a:avLst/>
          </a:prstGeom>
          <a:noFill/>
          <a:ln cap="flat" cmpd="sng" w="381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sp>
        <p:nvSpPr>
          <p:cNvPr id="185" name="Google Shape;185;p10"/>
          <p:cNvSpPr txBox="1"/>
          <p:nvPr/>
        </p:nvSpPr>
        <p:spPr>
          <a:xfrm>
            <a:off x="9161145" y="3582670"/>
            <a:ext cx="1852295" cy="11988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b="0" i="0" lang="en-IN" sz="1800" u="none">
                <a:solidFill>
                  <a:schemeClr val="dk1"/>
                </a:solidFill>
                <a:latin typeface="Calibri"/>
                <a:ea typeface="Calibri"/>
                <a:cs typeface="Calibri"/>
                <a:sym typeface="Calibri"/>
              </a:rPr>
              <a:t>Appears in feeds of users who follow added hashtags</a:t>
            </a:r>
            <a:endParaRPr b="0" i="0" sz="1800" u="non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11"/>
          <p:cNvPicPr preferRelativeResize="0"/>
          <p:nvPr/>
        </p:nvPicPr>
        <p:blipFill rotWithShape="1">
          <a:blip r:embed="rId3">
            <a:alphaModFix/>
          </a:blip>
          <a:srcRect b="26530" l="5727" r="16841" t="0"/>
          <a:stretch/>
        </p:blipFill>
        <p:spPr>
          <a:xfrm>
            <a:off x="0" y="10160"/>
            <a:ext cx="12192001" cy="6858000"/>
          </a:xfrm>
          <a:prstGeom prst="rect">
            <a:avLst/>
          </a:prstGeom>
          <a:noFill/>
          <a:ln>
            <a:noFill/>
          </a:ln>
        </p:spPr>
      </p:pic>
      <p:grpSp>
        <p:nvGrpSpPr>
          <p:cNvPr id="191" name="Google Shape;191;p11"/>
          <p:cNvGrpSpPr/>
          <p:nvPr/>
        </p:nvGrpSpPr>
        <p:grpSpPr>
          <a:xfrm>
            <a:off x="211138" y="257175"/>
            <a:ext cx="558800" cy="463550"/>
            <a:chOff x="3448565" y="1912142"/>
            <a:chExt cx="4927433" cy="2485075"/>
          </a:xfrm>
        </p:grpSpPr>
        <p:cxnSp>
          <p:nvCxnSpPr>
            <p:cNvPr id="192" name="Google Shape;192;p11"/>
            <p:cNvCxnSpPr/>
            <p:nvPr/>
          </p:nvCxnSpPr>
          <p:spPr>
            <a:xfrm>
              <a:off x="3773726" y="1912142"/>
              <a:ext cx="0" cy="798197"/>
            </a:xfrm>
            <a:prstGeom prst="straightConnector1">
              <a:avLst/>
            </a:prstGeom>
            <a:noFill/>
            <a:ln cap="flat" cmpd="sng" w="9525">
              <a:solidFill>
                <a:srgbClr val="3F3F3F"/>
              </a:solidFill>
              <a:prstDash val="solid"/>
              <a:miter lim="800000"/>
              <a:headEnd len="sm" w="sm" type="none"/>
              <a:tailEnd len="sm" w="sm" type="none"/>
            </a:ln>
          </p:spPr>
        </p:cxnSp>
        <p:cxnSp>
          <p:nvCxnSpPr>
            <p:cNvPr id="193" name="Google Shape;193;p11"/>
            <p:cNvCxnSpPr/>
            <p:nvPr/>
          </p:nvCxnSpPr>
          <p:spPr>
            <a:xfrm>
              <a:off x="3772566" y="1912142"/>
              <a:ext cx="4603432" cy="0"/>
            </a:xfrm>
            <a:prstGeom prst="straightConnector1">
              <a:avLst/>
            </a:prstGeom>
            <a:noFill/>
            <a:ln cap="flat" cmpd="sng" w="9525">
              <a:solidFill>
                <a:srgbClr val="3F3F3F"/>
              </a:solidFill>
              <a:prstDash val="solid"/>
              <a:miter lim="800000"/>
              <a:headEnd len="sm" w="sm" type="none"/>
              <a:tailEnd len="sm" w="sm" type="none"/>
            </a:ln>
          </p:spPr>
        </p:cxnSp>
        <p:cxnSp>
          <p:nvCxnSpPr>
            <p:cNvPr id="194" name="Google Shape;194;p11"/>
            <p:cNvCxnSpPr/>
            <p:nvPr/>
          </p:nvCxnSpPr>
          <p:spPr>
            <a:xfrm>
              <a:off x="8364977" y="1912142"/>
              <a:ext cx="0" cy="386837"/>
            </a:xfrm>
            <a:prstGeom prst="straightConnector1">
              <a:avLst/>
            </a:prstGeom>
            <a:noFill/>
            <a:ln cap="flat" cmpd="sng" w="9525">
              <a:solidFill>
                <a:srgbClr val="3F3F3F"/>
              </a:solidFill>
              <a:prstDash val="solid"/>
              <a:miter lim="800000"/>
              <a:headEnd len="sm" w="sm" type="none"/>
              <a:tailEnd len="sm" w="sm" type="none"/>
            </a:ln>
          </p:spPr>
        </p:cxnSp>
        <p:cxnSp>
          <p:nvCxnSpPr>
            <p:cNvPr id="195" name="Google Shape;195;p11"/>
            <p:cNvCxnSpPr/>
            <p:nvPr/>
          </p:nvCxnSpPr>
          <p:spPr>
            <a:xfrm rot="10800000">
              <a:off x="8362673" y="3976971"/>
              <a:ext cx="0" cy="420246"/>
            </a:xfrm>
            <a:prstGeom prst="straightConnector1">
              <a:avLst/>
            </a:prstGeom>
            <a:noFill/>
            <a:ln cap="flat" cmpd="sng" w="9525">
              <a:solidFill>
                <a:srgbClr val="3F3F3F"/>
              </a:solidFill>
              <a:prstDash val="solid"/>
              <a:miter lim="800000"/>
              <a:headEnd len="sm" w="sm" type="none"/>
              <a:tailEnd len="sm" w="sm" type="none"/>
            </a:ln>
          </p:spPr>
        </p:cxnSp>
        <p:cxnSp>
          <p:nvCxnSpPr>
            <p:cNvPr id="196" name="Google Shape;196;p11"/>
            <p:cNvCxnSpPr/>
            <p:nvPr/>
          </p:nvCxnSpPr>
          <p:spPr>
            <a:xfrm rot="10800000">
              <a:off x="3814013" y="4397217"/>
              <a:ext cx="4549805" cy="0"/>
            </a:xfrm>
            <a:prstGeom prst="straightConnector1">
              <a:avLst/>
            </a:prstGeom>
            <a:noFill/>
            <a:ln cap="flat" cmpd="sng" w="9525">
              <a:solidFill>
                <a:srgbClr val="3F3F3F"/>
              </a:solidFill>
              <a:prstDash val="solid"/>
              <a:miter lim="800000"/>
              <a:headEnd len="sm" w="sm" type="none"/>
              <a:tailEnd len="sm" w="sm" type="none"/>
            </a:ln>
          </p:spPr>
        </p:cxnSp>
        <p:cxnSp>
          <p:nvCxnSpPr>
            <p:cNvPr id="197" name="Google Shape;197;p11"/>
            <p:cNvCxnSpPr/>
            <p:nvPr/>
          </p:nvCxnSpPr>
          <p:spPr>
            <a:xfrm rot="10800000">
              <a:off x="3824904" y="3544871"/>
              <a:ext cx="0" cy="852346"/>
            </a:xfrm>
            <a:prstGeom prst="straightConnector1">
              <a:avLst/>
            </a:prstGeom>
            <a:noFill/>
            <a:ln cap="flat" cmpd="sng" w="9525">
              <a:solidFill>
                <a:srgbClr val="3F3F3F"/>
              </a:solidFill>
              <a:prstDash val="solid"/>
              <a:miter lim="800000"/>
              <a:headEnd len="sm" w="sm" type="none"/>
              <a:tailEnd len="sm" w="sm" type="none"/>
            </a:ln>
          </p:spPr>
        </p:cxnSp>
        <p:cxnSp>
          <p:nvCxnSpPr>
            <p:cNvPr id="198" name="Google Shape;198;p11"/>
            <p:cNvCxnSpPr/>
            <p:nvPr/>
          </p:nvCxnSpPr>
          <p:spPr>
            <a:xfrm flipH="1">
              <a:off x="3448565" y="3544868"/>
              <a:ext cx="377483" cy="234209"/>
            </a:xfrm>
            <a:prstGeom prst="straightConnector1">
              <a:avLst/>
            </a:prstGeom>
            <a:noFill/>
            <a:ln cap="flat" cmpd="sng" w="9525">
              <a:solidFill>
                <a:srgbClr val="3F3F3F"/>
              </a:solidFill>
              <a:prstDash val="solid"/>
              <a:miter lim="800000"/>
              <a:headEnd len="sm" w="sm" type="none"/>
              <a:tailEnd len="sm" w="sm" type="none"/>
            </a:ln>
          </p:spPr>
        </p:cxnSp>
      </p:grpSp>
      <p:sp>
        <p:nvSpPr>
          <p:cNvPr id="199" name="Google Shape;199;p11"/>
          <p:cNvSpPr txBox="1"/>
          <p:nvPr/>
        </p:nvSpPr>
        <p:spPr>
          <a:xfrm>
            <a:off x="513715" y="179705"/>
            <a:ext cx="6631305" cy="5835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1" i="0" lang="en-IN" sz="3200" u="none" cap="none" strike="noStrike">
                <a:solidFill>
                  <a:schemeClr val="dk1"/>
                </a:solidFill>
                <a:latin typeface="Calibri"/>
                <a:ea typeface="Calibri"/>
                <a:cs typeface="Calibri"/>
                <a:sym typeface="Calibri"/>
              </a:rPr>
              <a:t>DISCUSSION ROOMS</a:t>
            </a:r>
            <a:endParaRPr b="1" i="0" sz="3200" u="none" cap="none" strike="noStrike">
              <a:solidFill>
                <a:schemeClr val="dk1"/>
              </a:solidFill>
              <a:latin typeface="Calibri"/>
              <a:ea typeface="Calibri"/>
              <a:cs typeface="Calibri"/>
              <a:sym typeface="Calibri"/>
            </a:endParaRPr>
          </a:p>
        </p:txBody>
      </p:sp>
      <p:pic>
        <p:nvPicPr>
          <p:cNvPr id="200" name="Google Shape;200;p11"/>
          <p:cNvPicPr preferRelativeResize="0"/>
          <p:nvPr/>
        </p:nvPicPr>
        <p:blipFill rotWithShape="1">
          <a:blip r:embed="rId4">
            <a:alphaModFix/>
          </a:blip>
          <a:srcRect b="0" l="0" r="0" t="2921"/>
          <a:stretch/>
        </p:blipFill>
        <p:spPr>
          <a:xfrm>
            <a:off x="769620" y="2454275"/>
            <a:ext cx="2426335" cy="4189095"/>
          </a:xfrm>
          <a:prstGeom prst="rect">
            <a:avLst/>
          </a:prstGeom>
          <a:noFill/>
          <a:ln>
            <a:noFill/>
          </a:ln>
        </p:spPr>
      </p:pic>
      <p:sp>
        <p:nvSpPr>
          <p:cNvPr id="201" name="Google Shape;201;p11"/>
          <p:cNvSpPr txBox="1"/>
          <p:nvPr/>
        </p:nvSpPr>
        <p:spPr>
          <a:xfrm>
            <a:off x="447675" y="852805"/>
            <a:ext cx="11122660" cy="1419860"/>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chemeClr val="dk1"/>
              </a:buClr>
              <a:buSzPts val="1800"/>
              <a:buFont typeface="Calibri"/>
              <a:buNone/>
            </a:pPr>
            <a:r>
              <a:rPr b="0" i="0" lang="en-IN" sz="1800" u="none">
                <a:solidFill>
                  <a:schemeClr val="dk1"/>
                </a:solidFill>
                <a:latin typeface="Calibri"/>
                <a:ea typeface="Calibri"/>
                <a:cs typeface="Calibri"/>
                <a:sym typeface="Calibri"/>
              </a:rPr>
              <a:t> Users can create their own discussion rooms for any topic or doubt about which they cannot find satisfying answers.A discussion room is a multipurpose room ,professors can create it and add their students to use it as a doubt clearing/information sharing platform.In final product, users can send posts in the rooms as well.Users can be added by someone or can enroll themselves in a room.</a:t>
            </a:r>
            <a:endParaRPr b="0" i="0" sz="1800" u="none">
              <a:solidFill>
                <a:schemeClr val="dk1"/>
              </a:solidFill>
              <a:latin typeface="Calibri"/>
              <a:ea typeface="Calibri"/>
              <a:cs typeface="Calibri"/>
              <a:sym typeface="Calibri"/>
            </a:endParaRPr>
          </a:p>
        </p:txBody>
      </p:sp>
      <p:pic>
        <p:nvPicPr>
          <p:cNvPr id="202" name="Google Shape;202;p11"/>
          <p:cNvPicPr preferRelativeResize="0"/>
          <p:nvPr/>
        </p:nvPicPr>
        <p:blipFill rotWithShape="1">
          <a:blip r:embed="rId5">
            <a:alphaModFix/>
          </a:blip>
          <a:srcRect b="0" l="0" r="0" t="3414"/>
          <a:stretch/>
        </p:blipFill>
        <p:spPr>
          <a:xfrm>
            <a:off x="9015095" y="2454275"/>
            <a:ext cx="2393950" cy="4112260"/>
          </a:xfrm>
          <a:prstGeom prst="rect">
            <a:avLst/>
          </a:prstGeom>
          <a:noFill/>
          <a:ln>
            <a:noFill/>
          </a:ln>
        </p:spPr>
      </p:pic>
      <p:sp>
        <p:nvSpPr>
          <p:cNvPr id="203" name="Google Shape;203;p11"/>
          <p:cNvSpPr/>
          <p:nvPr/>
        </p:nvSpPr>
        <p:spPr>
          <a:xfrm>
            <a:off x="9128760" y="5865495"/>
            <a:ext cx="2165985" cy="37465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dk1"/>
              </a:solidFill>
              <a:latin typeface="Calibri"/>
              <a:ea typeface="Calibri"/>
              <a:cs typeface="Calibri"/>
              <a:sym typeface="Calibri"/>
            </a:endParaRPr>
          </a:p>
        </p:txBody>
      </p:sp>
      <p:sp>
        <p:nvSpPr>
          <p:cNvPr id="204" name="Google Shape;204;p11"/>
          <p:cNvSpPr/>
          <p:nvPr/>
        </p:nvSpPr>
        <p:spPr>
          <a:xfrm>
            <a:off x="3279775" y="6408420"/>
            <a:ext cx="1549400" cy="234950"/>
          </a:xfrm>
          <a:prstGeom prst="leftArrow">
            <a:avLst>
              <a:gd fmla="val 50000" name="adj1"/>
              <a:gd fmla="val 50000" name="adj2"/>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lt1"/>
              </a:solidFill>
              <a:latin typeface="Calibri"/>
              <a:ea typeface="Calibri"/>
              <a:cs typeface="Calibri"/>
              <a:sym typeface="Calibri"/>
            </a:endParaRPr>
          </a:p>
        </p:txBody>
      </p:sp>
      <p:sp>
        <p:nvSpPr>
          <p:cNvPr id="205" name="Google Shape;205;p11"/>
          <p:cNvSpPr/>
          <p:nvPr/>
        </p:nvSpPr>
        <p:spPr>
          <a:xfrm>
            <a:off x="7315835" y="3001010"/>
            <a:ext cx="1699260" cy="267335"/>
          </a:xfrm>
          <a:prstGeom prst="rightArrow">
            <a:avLst>
              <a:gd fmla="val 50000" name="adj1"/>
              <a:gd fmla="val 50000" name="adj2"/>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lt1"/>
              </a:solidFill>
              <a:latin typeface="Calibri"/>
              <a:ea typeface="Calibri"/>
              <a:cs typeface="Calibri"/>
              <a:sym typeface="Calibri"/>
            </a:endParaRPr>
          </a:p>
        </p:txBody>
      </p:sp>
      <p:sp>
        <p:nvSpPr>
          <p:cNvPr id="206" name="Google Shape;206;p11"/>
          <p:cNvSpPr txBox="1"/>
          <p:nvPr/>
        </p:nvSpPr>
        <p:spPr>
          <a:xfrm>
            <a:off x="4444365" y="2950845"/>
            <a:ext cx="2778125"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b="0" i="0" lang="en-IN" sz="1800" u="none">
                <a:solidFill>
                  <a:schemeClr val="dk1"/>
                </a:solidFill>
                <a:latin typeface="Calibri"/>
                <a:ea typeface="Calibri"/>
                <a:cs typeface="Calibri"/>
                <a:sym typeface="Calibri"/>
              </a:rPr>
              <a:t>              Example of a room</a:t>
            </a:r>
            <a:endParaRPr b="0" i="0" sz="1800" u="none">
              <a:solidFill>
                <a:schemeClr val="dk1"/>
              </a:solidFill>
              <a:latin typeface="Calibri"/>
              <a:ea typeface="Calibri"/>
              <a:cs typeface="Calibri"/>
              <a:sym typeface="Calibri"/>
            </a:endParaRPr>
          </a:p>
        </p:txBody>
      </p:sp>
      <p:sp>
        <p:nvSpPr>
          <p:cNvPr id="207" name="Google Shape;207;p11"/>
          <p:cNvSpPr txBox="1"/>
          <p:nvPr/>
        </p:nvSpPr>
        <p:spPr>
          <a:xfrm>
            <a:off x="4925060" y="5545455"/>
            <a:ext cx="2639060" cy="11988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b="0" i="0" lang="en-IN" sz="1800" u="none">
                <a:solidFill>
                  <a:schemeClr val="dk1"/>
                </a:solidFill>
                <a:latin typeface="Calibri"/>
                <a:ea typeface="Calibri"/>
                <a:cs typeface="Calibri"/>
                <a:sym typeface="Calibri"/>
              </a:rPr>
              <a:t>List of rooms that the user</a:t>
            </a:r>
            <a:endParaRPr b="0" i="0" sz="1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rPr b="0" i="0" lang="en-IN" sz="1800" u="none">
                <a:solidFill>
                  <a:schemeClr val="dk1"/>
                </a:solidFill>
                <a:latin typeface="Calibri"/>
                <a:ea typeface="Calibri"/>
                <a:cs typeface="Calibri"/>
                <a:sym typeface="Calibri"/>
              </a:rPr>
              <a:t>is a part of is called MyRooms and is a destination in the UI</a:t>
            </a:r>
            <a:endParaRPr b="0" i="0" sz="1800" u="none">
              <a:solidFill>
                <a:schemeClr val="dk1"/>
              </a:solidFill>
              <a:latin typeface="Calibri"/>
              <a:ea typeface="Calibri"/>
              <a:cs typeface="Calibri"/>
              <a:sym typeface="Calibri"/>
            </a:endParaRPr>
          </a:p>
        </p:txBody>
      </p:sp>
      <p:pic>
        <p:nvPicPr>
          <p:cNvPr id="208" name="Google Shape;208;p11"/>
          <p:cNvPicPr preferRelativeResize="0"/>
          <p:nvPr/>
        </p:nvPicPr>
        <p:blipFill rotWithShape="1">
          <a:blip r:embed="rId6">
            <a:alphaModFix/>
          </a:blip>
          <a:srcRect b="0" l="0" r="0" t="0"/>
          <a:stretch/>
        </p:blipFill>
        <p:spPr>
          <a:xfrm>
            <a:off x="2634615" y="5814695"/>
            <a:ext cx="425450" cy="425450"/>
          </a:xfrm>
          <a:prstGeom prst="rect">
            <a:avLst/>
          </a:prstGeom>
          <a:noFill/>
          <a:ln>
            <a:noFill/>
          </a:ln>
        </p:spPr>
      </p:pic>
      <p:pic>
        <p:nvPicPr>
          <p:cNvPr id="209" name="Google Shape;209;p11"/>
          <p:cNvPicPr preferRelativeResize="0"/>
          <p:nvPr/>
        </p:nvPicPr>
        <p:blipFill rotWithShape="1">
          <a:blip r:embed="rId7">
            <a:alphaModFix/>
          </a:blip>
          <a:srcRect b="41999" l="16204" r="16518" t="40248"/>
          <a:stretch/>
        </p:blipFill>
        <p:spPr>
          <a:xfrm>
            <a:off x="4855845" y="3850640"/>
            <a:ext cx="2306955" cy="1318895"/>
          </a:xfrm>
          <a:prstGeom prst="rect">
            <a:avLst/>
          </a:prstGeom>
          <a:noFill/>
          <a:ln>
            <a:noFill/>
          </a:ln>
        </p:spPr>
      </p:pic>
      <p:sp>
        <p:nvSpPr>
          <p:cNvPr id="210" name="Google Shape;210;p11"/>
          <p:cNvSpPr/>
          <p:nvPr/>
        </p:nvSpPr>
        <p:spPr>
          <a:xfrm>
            <a:off x="4856480" y="3850640"/>
            <a:ext cx="2305685" cy="1318895"/>
          </a:xfrm>
          <a:prstGeom prst="rect">
            <a:avLst/>
          </a:prstGeom>
          <a:noFill/>
          <a:ln cap="flat" cmpd="sng" w="381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7F7F7F"/>
              </a:solidFill>
              <a:latin typeface="Calibri"/>
              <a:ea typeface="Calibri"/>
              <a:cs typeface="Calibri"/>
              <a:sym typeface="Calibri"/>
            </a:endParaRPr>
          </a:p>
        </p:txBody>
      </p:sp>
      <p:cxnSp>
        <p:nvCxnSpPr>
          <p:cNvPr id="211" name="Google Shape;211;p11"/>
          <p:cNvCxnSpPr>
            <a:stCxn id="208" idx="0"/>
          </p:cNvCxnSpPr>
          <p:nvPr/>
        </p:nvCxnSpPr>
        <p:spPr>
          <a:xfrm rot="-5400000">
            <a:off x="3123040" y="4258295"/>
            <a:ext cx="1280700" cy="1832100"/>
          </a:xfrm>
          <a:prstGeom prst="bentConnector2">
            <a:avLst/>
          </a:prstGeom>
          <a:noFill/>
          <a:ln cap="flat" cmpd="sng" w="19050">
            <a:solidFill>
              <a:schemeClr val="dk1"/>
            </a:solidFill>
            <a:prstDash val="solid"/>
            <a:miter lim="800000"/>
            <a:headEnd len="sm" w="sm" type="none"/>
            <a:tailEnd len="med" w="med" type="stealth"/>
          </a:ln>
        </p:spPr>
      </p:cxn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