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Montserrat SemiBold"/>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Spartan"/>
      <p:bold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
      <p:font typeface="Merriweather"/>
      <p:regular r:id="rId39"/>
      <p:bold r:id="rId40"/>
      <p:italic r:id="rId41"/>
      <p:boldItalic r:id="rId42"/>
    </p:embeddedFon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font" Target="fonts/MontserratSemiBold-italic.fntdata"/><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font" Target="fonts/Roboto-regular.fntdata"/><Relationship Id="rId44" Type="http://schemas.openxmlformats.org/officeDocument/2006/relationships/font" Target="fonts/Comfortaa-bold.fntdata"/><Relationship Id="rId21" Type="http://schemas.openxmlformats.org/officeDocument/2006/relationships/font" Target="fonts/MontserratSemiBold-boldItalic.fntdata"/><Relationship Id="rId43" Type="http://schemas.openxmlformats.org/officeDocument/2006/relationships/font" Target="fonts/Comfortaa-regular.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Spartan-bold.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ontserratMedium-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MontserratMedium-italic.fntdata"/><Relationship Id="rId14" Type="http://schemas.openxmlformats.org/officeDocument/2006/relationships/slide" Target="slides/slide9.xml"/><Relationship Id="rId36" Type="http://schemas.openxmlformats.org/officeDocument/2006/relationships/font" Target="fonts/MontserratMedium-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MontserratMedium-boldItalic.fntdata"/><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42b797d4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842b797d40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5421dd4d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75421dd4de_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42b797d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42b797d4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4703e2d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84703e2d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95dd5c7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b95dd5c76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4703e2d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84703e2db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61" y="5649000"/>
            <a:ext cx="14740800" cy="4638000"/>
          </a:xfrm>
          <a:prstGeom prst="rtTriangle">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p2"/>
          <p:cNvSpPr/>
          <p:nvPr/>
        </p:nvSpPr>
        <p:spPr>
          <a:xfrm flipH="1">
            <a:off x="7165200" y="3101400"/>
            <a:ext cx="11122800" cy="71856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 name="Google Shape;12;p2"/>
          <p:cNvSpPr/>
          <p:nvPr/>
        </p:nvSpPr>
        <p:spPr>
          <a:xfrm rot="10800000">
            <a:off x="10117809" y="0"/>
            <a:ext cx="8170200" cy="41052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 name="Google Shape;13;p2"/>
          <p:cNvSpPr/>
          <p:nvPr/>
        </p:nvSpPr>
        <p:spPr>
          <a:xfrm>
            <a:off x="4065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4" name="Google Shape;14;p2"/>
          <p:cNvGrpSpPr/>
          <p:nvPr/>
        </p:nvGrpSpPr>
        <p:grpSpPr>
          <a:xfrm>
            <a:off x="510401" y="1185"/>
            <a:ext cx="4500726" cy="20886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810790" y="1185"/>
            <a:ext cx="4500726" cy="20886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4114936" y="10177"/>
            <a:ext cx="3702565" cy="1504215"/>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3106063" y="8435703"/>
            <a:ext cx="4778135" cy="1851475"/>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98298" y="8111304"/>
            <a:ext cx="5590828" cy="2166616"/>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3717406" y="3645666"/>
            <a:ext cx="10722600" cy="2896200"/>
          </a:xfrm>
          <a:prstGeom prst="rect">
            <a:avLst/>
          </a:prstGeom>
        </p:spPr>
        <p:txBody>
          <a:bodyPr anchorCtr="0" anchor="ctr" bIns="182850" lIns="182850" spcFirstLastPara="1" rIns="182850" wrap="square" tIns="182850">
            <a:no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35" name="Google Shape;35;p2"/>
          <p:cNvSpPr txBox="1"/>
          <p:nvPr>
            <p:ph idx="1" type="subTitle"/>
          </p:nvPr>
        </p:nvSpPr>
        <p:spPr>
          <a:xfrm>
            <a:off x="3717400" y="6826316"/>
            <a:ext cx="10722600" cy="1045200"/>
          </a:xfrm>
          <a:prstGeom prst="rect">
            <a:avLst/>
          </a:prstGeom>
        </p:spPr>
        <p:txBody>
          <a:bodyPr anchorCtr="0" anchor="t" bIns="182850" lIns="182850" spcFirstLastPara="1" rIns="182850" wrap="square" tIns="182850">
            <a:noAutofit/>
          </a:bodyPr>
          <a:lstStyle>
            <a:lvl1pPr lvl="0" rtl="0" algn="ctr">
              <a:lnSpc>
                <a:spcPct val="100000"/>
              </a:lnSpc>
              <a:spcBef>
                <a:spcPts val="0"/>
              </a:spcBef>
              <a:spcAft>
                <a:spcPts val="0"/>
              </a:spcAft>
              <a:buClr>
                <a:schemeClr val="lt1"/>
              </a:buClr>
              <a:buSzPts val="3200"/>
              <a:buNone/>
              <a:defRPr sz="3200">
                <a:solidFill>
                  <a:schemeClr val="lt1"/>
                </a:solidFill>
              </a:defRPr>
            </a:lvl1pPr>
            <a:lvl2pPr lvl="1" rtl="0" algn="ctr">
              <a:lnSpc>
                <a:spcPct val="100000"/>
              </a:lnSpc>
              <a:spcBef>
                <a:spcPts val="0"/>
              </a:spcBef>
              <a:spcAft>
                <a:spcPts val="0"/>
              </a:spcAft>
              <a:buClr>
                <a:schemeClr val="lt1"/>
              </a:buClr>
              <a:buSzPts val="3200"/>
              <a:buNone/>
              <a:defRPr sz="3200">
                <a:solidFill>
                  <a:schemeClr val="lt1"/>
                </a:solidFill>
              </a:defRPr>
            </a:lvl2pPr>
            <a:lvl3pPr lvl="2" rtl="0" algn="ctr">
              <a:lnSpc>
                <a:spcPct val="100000"/>
              </a:lnSpc>
              <a:spcBef>
                <a:spcPts val="0"/>
              </a:spcBef>
              <a:spcAft>
                <a:spcPts val="0"/>
              </a:spcAft>
              <a:buClr>
                <a:schemeClr val="lt1"/>
              </a:buClr>
              <a:buSzPts val="3200"/>
              <a:buNone/>
              <a:defRPr sz="3200">
                <a:solidFill>
                  <a:schemeClr val="lt1"/>
                </a:solidFill>
              </a:defRPr>
            </a:lvl3pPr>
            <a:lvl4pPr lvl="3" rtl="0" algn="ctr">
              <a:lnSpc>
                <a:spcPct val="100000"/>
              </a:lnSpc>
              <a:spcBef>
                <a:spcPts val="0"/>
              </a:spcBef>
              <a:spcAft>
                <a:spcPts val="0"/>
              </a:spcAft>
              <a:buClr>
                <a:schemeClr val="lt1"/>
              </a:buClr>
              <a:buSzPts val="3200"/>
              <a:buNone/>
              <a:defRPr sz="3200">
                <a:solidFill>
                  <a:schemeClr val="lt1"/>
                </a:solidFill>
              </a:defRPr>
            </a:lvl4pPr>
            <a:lvl5pPr lvl="4" rtl="0" algn="ctr">
              <a:lnSpc>
                <a:spcPct val="100000"/>
              </a:lnSpc>
              <a:spcBef>
                <a:spcPts val="0"/>
              </a:spcBef>
              <a:spcAft>
                <a:spcPts val="0"/>
              </a:spcAft>
              <a:buClr>
                <a:schemeClr val="lt1"/>
              </a:buClr>
              <a:buSzPts val="3200"/>
              <a:buNone/>
              <a:defRPr sz="3200">
                <a:solidFill>
                  <a:schemeClr val="lt1"/>
                </a:solidFill>
              </a:defRPr>
            </a:lvl5pPr>
            <a:lvl6pPr lvl="5" rtl="0" algn="ctr">
              <a:lnSpc>
                <a:spcPct val="100000"/>
              </a:lnSpc>
              <a:spcBef>
                <a:spcPts val="0"/>
              </a:spcBef>
              <a:spcAft>
                <a:spcPts val="0"/>
              </a:spcAft>
              <a:buClr>
                <a:schemeClr val="lt1"/>
              </a:buClr>
              <a:buSzPts val="3200"/>
              <a:buNone/>
              <a:defRPr sz="3200">
                <a:solidFill>
                  <a:schemeClr val="lt1"/>
                </a:solidFill>
              </a:defRPr>
            </a:lvl6pPr>
            <a:lvl7pPr lvl="6" rtl="0" algn="ctr">
              <a:lnSpc>
                <a:spcPct val="100000"/>
              </a:lnSpc>
              <a:spcBef>
                <a:spcPts val="0"/>
              </a:spcBef>
              <a:spcAft>
                <a:spcPts val="0"/>
              </a:spcAft>
              <a:buClr>
                <a:schemeClr val="lt1"/>
              </a:buClr>
              <a:buSzPts val="3200"/>
              <a:buNone/>
              <a:defRPr sz="3200">
                <a:solidFill>
                  <a:schemeClr val="lt1"/>
                </a:solidFill>
              </a:defRPr>
            </a:lvl7pPr>
            <a:lvl8pPr lvl="7" rtl="0" algn="ctr">
              <a:lnSpc>
                <a:spcPct val="100000"/>
              </a:lnSpc>
              <a:spcBef>
                <a:spcPts val="0"/>
              </a:spcBef>
              <a:spcAft>
                <a:spcPts val="0"/>
              </a:spcAft>
              <a:buClr>
                <a:schemeClr val="lt1"/>
              </a:buClr>
              <a:buSzPts val="3200"/>
              <a:buNone/>
              <a:defRPr sz="3200">
                <a:solidFill>
                  <a:schemeClr val="lt1"/>
                </a:solidFill>
              </a:defRPr>
            </a:lvl8pPr>
            <a:lvl9pPr lvl="8" rtl="0" algn="ctr">
              <a:lnSpc>
                <a:spcPct val="100000"/>
              </a:lnSpc>
              <a:spcBef>
                <a:spcPts val="0"/>
              </a:spcBef>
              <a:spcAft>
                <a:spcPts val="0"/>
              </a:spcAft>
              <a:buClr>
                <a:schemeClr val="lt1"/>
              </a:buClr>
              <a:buSzPts val="3200"/>
              <a:buNone/>
              <a:defRPr sz="3200">
                <a:solidFill>
                  <a:schemeClr val="lt1"/>
                </a:solidFill>
              </a:defRPr>
            </a:lvl9pPr>
          </a:lstStyle>
          <a:p/>
        </p:txBody>
      </p:sp>
      <p:sp>
        <p:nvSpPr>
          <p:cNvPr id="36" name="Google Shape;36;p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1138400" y="5668150"/>
            <a:ext cx="7149600" cy="46188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11918444" y="8239152"/>
            <a:ext cx="5041904" cy="2048330"/>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398298" y="4"/>
            <a:ext cx="5590828" cy="2166616"/>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2771700" y="2767700"/>
            <a:ext cx="12744600" cy="2759400"/>
          </a:xfrm>
          <a:prstGeom prst="rect">
            <a:avLst/>
          </a:prstGeom>
        </p:spPr>
        <p:txBody>
          <a:bodyPr anchorCtr="0" anchor="ctr" bIns="182850" lIns="182850" spcFirstLastPara="1" rIns="182850" wrap="square" tIns="182850">
            <a:noAutofit/>
          </a:bodyPr>
          <a:lstStyle>
            <a:lvl1pPr lvl="0" rtl="0" algn="ctr">
              <a:spcBef>
                <a:spcPts val="0"/>
              </a:spcBef>
              <a:spcAft>
                <a:spcPts val="0"/>
              </a:spcAft>
              <a:buClr>
                <a:schemeClr val="dk2"/>
              </a:buClr>
              <a:buSzPts val="17200"/>
              <a:buNone/>
              <a:defRPr sz="17200">
                <a:solidFill>
                  <a:schemeClr val="dk2"/>
                </a:solidFill>
              </a:defRPr>
            </a:lvl1pPr>
            <a:lvl2pPr lvl="1" rtl="0" algn="ctr">
              <a:spcBef>
                <a:spcPts val="0"/>
              </a:spcBef>
              <a:spcAft>
                <a:spcPts val="0"/>
              </a:spcAft>
              <a:buClr>
                <a:schemeClr val="dk2"/>
              </a:buClr>
              <a:buSzPts val="17200"/>
              <a:buNone/>
              <a:defRPr sz="17200">
                <a:solidFill>
                  <a:schemeClr val="dk2"/>
                </a:solidFill>
              </a:defRPr>
            </a:lvl2pPr>
            <a:lvl3pPr lvl="2" rtl="0" algn="ctr">
              <a:spcBef>
                <a:spcPts val="0"/>
              </a:spcBef>
              <a:spcAft>
                <a:spcPts val="0"/>
              </a:spcAft>
              <a:buClr>
                <a:schemeClr val="dk2"/>
              </a:buClr>
              <a:buSzPts val="17200"/>
              <a:buNone/>
              <a:defRPr sz="17200">
                <a:solidFill>
                  <a:schemeClr val="dk2"/>
                </a:solidFill>
              </a:defRPr>
            </a:lvl3pPr>
            <a:lvl4pPr lvl="3" rtl="0" algn="ctr">
              <a:spcBef>
                <a:spcPts val="0"/>
              </a:spcBef>
              <a:spcAft>
                <a:spcPts val="0"/>
              </a:spcAft>
              <a:buClr>
                <a:schemeClr val="dk2"/>
              </a:buClr>
              <a:buSzPts val="17200"/>
              <a:buNone/>
              <a:defRPr sz="17200">
                <a:solidFill>
                  <a:schemeClr val="dk2"/>
                </a:solidFill>
              </a:defRPr>
            </a:lvl4pPr>
            <a:lvl5pPr lvl="4" rtl="0" algn="ctr">
              <a:spcBef>
                <a:spcPts val="0"/>
              </a:spcBef>
              <a:spcAft>
                <a:spcPts val="0"/>
              </a:spcAft>
              <a:buClr>
                <a:schemeClr val="dk2"/>
              </a:buClr>
              <a:buSzPts val="17200"/>
              <a:buNone/>
              <a:defRPr sz="17200">
                <a:solidFill>
                  <a:schemeClr val="dk2"/>
                </a:solidFill>
              </a:defRPr>
            </a:lvl5pPr>
            <a:lvl6pPr lvl="5" rtl="0" algn="ctr">
              <a:spcBef>
                <a:spcPts val="0"/>
              </a:spcBef>
              <a:spcAft>
                <a:spcPts val="0"/>
              </a:spcAft>
              <a:buClr>
                <a:schemeClr val="dk2"/>
              </a:buClr>
              <a:buSzPts val="17200"/>
              <a:buNone/>
              <a:defRPr sz="17200">
                <a:solidFill>
                  <a:schemeClr val="dk2"/>
                </a:solidFill>
              </a:defRPr>
            </a:lvl6pPr>
            <a:lvl7pPr lvl="6" rtl="0" algn="ctr">
              <a:spcBef>
                <a:spcPts val="0"/>
              </a:spcBef>
              <a:spcAft>
                <a:spcPts val="0"/>
              </a:spcAft>
              <a:buClr>
                <a:schemeClr val="dk2"/>
              </a:buClr>
              <a:buSzPts val="17200"/>
              <a:buNone/>
              <a:defRPr sz="17200">
                <a:solidFill>
                  <a:schemeClr val="dk2"/>
                </a:solidFill>
              </a:defRPr>
            </a:lvl7pPr>
            <a:lvl8pPr lvl="7" rtl="0" algn="ctr">
              <a:spcBef>
                <a:spcPts val="0"/>
              </a:spcBef>
              <a:spcAft>
                <a:spcPts val="0"/>
              </a:spcAft>
              <a:buClr>
                <a:schemeClr val="dk2"/>
              </a:buClr>
              <a:buSzPts val="17200"/>
              <a:buNone/>
              <a:defRPr sz="17200">
                <a:solidFill>
                  <a:schemeClr val="dk2"/>
                </a:solidFill>
              </a:defRPr>
            </a:lvl8pPr>
            <a:lvl9pPr lvl="8" rtl="0" algn="ctr">
              <a:spcBef>
                <a:spcPts val="0"/>
              </a:spcBef>
              <a:spcAft>
                <a:spcPts val="0"/>
              </a:spcAft>
              <a:buClr>
                <a:schemeClr val="dk2"/>
              </a:buClr>
              <a:buSzPts val="17200"/>
              <a:buNone/>
              <a:defRPr sz="17200">
                <a:solidFill>
                  <a:schemeClr val="dk2"/>
                </a:solidFill>
              </a:defRPr>
            </a:lvl9pPr>
          </a:lstStyle>
          <a:p>
            <a:r>
              <a:t>xx%</a:t>
            </a:r>
          </a:p>
        </p:txBody>
      </p:sp>
      <p:sp>
        <p:nvSpPr>
          <p:cNvPr id="120" name="Google Shape;120;p11"/>
          <p:cNvSpPr txBox="1"/>
          <p:nvPr>
            <p:ph idx="1" type="body"/>
          </p:nvPr>
        </p:nvSpPr>
        <p:spPr>
          <a:xfrm>
            <a:off x="2771700" y="5727700"/>
            <a:ext cx="12744600" cy="1282200"/>
          </a:xfrm>
          <a:prstGeom prst="rect">
            <a:avLst/>
          </a:prstGeom>
        </p:spPr>
        <p:txBody>
          <a:bodyPr anchorCtr="0" anchor="t" bIns="182850" lIns="182850" spcFirstLastPara="1" rIns="182850" wrap="square" tIns="182850">
            <a:noAutofit/>
          </a:bodyPr>
          <a:lstStyle>
            <a:lvl1pPr indent="-393700" lvl="0" marL="457200" rtl="0" algn="ctr">
              <a:spcBef>
                <a:spcPts val="0"/>
              </a:spcBef>
              <a:spcAft>
                <a:spcPts val="0"/>
              </a:spcAft>
              <a:buSzPts val="2600"/>
              <a:buChar char="●"/>
              <a:defRPr/>
            </a:lvl1pPr>
            <a:lvl2pPr indent="-368300" lvl="1" marL="914400" rtl="0" algn="ctr">
              <a:spcBef>
                <a:spcPts val="3200"/>
              </a:spcBef>
              <a:spcAft>
                <a:spcPts val="0"/>
              </a:spcAft>
              <a:buSzPts val="2200"/>
              <a:buChar char="○"/>
              <a:defRPr/>
            </a:lvl2pPr>
            <a:lvl3pPr indent="-368300" lvl="2" marL="1371600" rtl="0" algn="ctr">
              <a:spcBef>
                <a:spcPts val="3200"/>
              </a:spcBef>
              <a:spcAft>
                <a:spcPts val="0"/>
              </a:spcAft>
              <a:buSzPts val="2200"/>
              <a:buChar char="■"/>
              <a:defRPr/>
            </a:lvl3pPr>
            <a:lvl4pPr indent="-368300" lvl="3" marL="1828800" rtl="0" algn="ctr">
              <a:spcBef>
                <a:spcPts val="3200"/>
              </a:spcBef>
              <a:spcAft>
                <a:spcPts val="0"/>
              </a:spcAft>
              <a:buSzPts val="2200"/>
              <a:buChar char="●"/>
              <a:defRPr/>
            </a:lvl4pPr>
            <a:lvl5pPr indent="-368300" lvl="4" marL="2286000" rtl="0" algn="ctr">
              <a:spcBef>
                <a:spcPts val="3200"/>
              </a:spcBef>
              <a:spcAft>
                <a:spcPts val="0"/>
              </a:spcAft>
              <a:buSzPts val="2200"/>
              <a:buChar char="○"/>
              <a:defRPr/>
            </a:lvl5pPr>
            <a:lvl6pPr indent="-368300" lvl="5" marL="2743200" rtl="0" algn="ctr">
              <a:spcBef>
                <a:spcPts val="3200"/>
              </a:spcBef>
              <a:spcAft>
                <a:spcPts val="0"/>
              </a:spcAft>
              <a:buSzPts val="2200"/>
              <a:buChar char="■"/>
              <a:defRPr/>
            </a:lvl6pPr>
            <a:lvl7pPr indent="-368300" lvl="6" marL="3200400" rtl="0" algn="ctr">
              <a:spcBef>
                <a:spcPts val="3200"/>
              </a:spcBef>
              <a:spcAft>
                <a:spcPts val="0"/>
              </a:spcAft>
              <a:buSzPts val="2200"/>
              <a:buChar char="●"/>
              <a:defRPr/>
            </a:lvl7pPr>
            <a:lvl8pPr indent="-368300" lvl="7" marL="3657600" rtl="0" algn="ctr">
              <a:spcBef>
                <a:spcPts val="3200"/>
              </a:spcBef>
              <a:spcAft>
                <a:spcPts val="0"/>
              </a:spcAft>
              <a:buSzPts val="2200"/>
              <a:buChar char="○"/>
              <a:defRPr/>
            </a:lvl8pPr>
            <a:lvl9pPr indent="-368300" lvl="8" marL="4114800" rtl="0" algn="ctr">
              <a:spcBef>
                <a:spcPts val="3200"/>
              </a:spcBef>
              <a:spcAft>
                <a:spcPts val="3200"/>
              </a:spcAft>
              <a:buSzPts val="2200"/>
              <a:buChar char="■"/>
              <a:defRPr/>
            </a:lvl9pPr>
          </a:lstStyle>
          <a:p/>
        </p:txBody>
      </p:sp>
      <p:sp>
        <p:nvSpPr>
          <p:cNvPr id="121" name="Google Shape;121;p11"/>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9514200" y="4618800"/>
            <a:ext cx="8773800" cy="56682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39" name="Google Shape;39;p3"/>
          <p:cNvGrpSpPr/>
          <p:nvPr/>
        </p:nvGrpSpPr>
        <p:grpSpPr>
          <a:xfrm>
            <a:off x="11188382" y="7922230"/>
            <a:ext cx="5820289" cy="236468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398298" y="4"/>
            <a:ext cx="5590828" cy="2166616"/>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3777368" y="3492200"/>
            <a:ext cx="10755000" cy="3292200"/>
          </a:xfrm>
          <a:prstGeom prst="rect">
            <a:avLst/>
          </a:prstGeom>
        </p:spPr>
        <p:txBody>
          <a:bodyPr anchorCtr="0" anchor="ctr" bIns="182850" lIns="182850" spcFirstLastPara="1" rIns="182850" wrap="square" tIns="182850">
            <a:noAutofit/>
          </a:bodyPr>
          <a:lstStyle>
            <a:lvl1pPr lvl="0" rtl="0" algn="ctr">
              <a:spcBef>
                <a:spcPts val="0"/>
              </a:spcBef>
              <a:spcAft>
                <a:spcPts val="0"/>
              </a:spcAft>
              <a:buClr>
                <a:schemeClr val="dk2"/>
              </a:buClr>
              <a:buSzPts val="6400"/>
              <a:buNone/>
              <a:defRPr sz="6400">
                <a:solidFill>
                  <a:schemeClr val="dk2"/>
                </a:solidFill>
              </a:defRPr>
            </a:lvl1pPr>
            <a:lvl2pPr lvl="1" rtl="0" algn="ctr">
              <a:spcBef>
                <a:spcPts val="0"/>
              </a:spcBef>
              <a:spcAft>
                <a:spcPts val="0"/>
              </a:spcAft>
              <a:buClr>
                <a:schemeClr val="dk2"/>
              </a:buClr>
              <a:buSzPts val="6400"/>
              <a:buNone/>
              <a:defRPr sz="6400">
                <a:solidFill>
                  <a:schemeClr val="dk2"/>
                </a:solidFill>
              </a:defRPr>
            </a:lvl2pPr>
            <a:lvl3pPr lvl="2" rtl="0" algn="ctr">
              <a:spcBef>
                <a:spcPts val="0"/>
              </a:spcBef>
              <a:spcAft>
                <a:spcPts val="0"/>
              </a:spcAft>
              <a:buClr>
                <a:schemeClr val="dk2"/>
              </a:buClr>
              <a:buSzPts val="6400"/>
              <a:buNone/>
              <a:defRPr sz="6400">
                <a:solidFill>
                  <a:schemeClr val="dk2"/>
                </a:solidFill>
              </a:defRPr>
            </a:lvl3pPr>
            <a:lvl4pPr lvl="3" rtl="0" algn="ctr">
              <a:spcBef>
                <a:spcPts val="0"/>
              </a:spcBef>
              <a:spcAft>
                <a:spcPts val="0"/>
              </a:spcAft>
              <a:buClr>
                <a:schemeClr val="dk2"/>
              </a:buClr>
              <a:buSzPts val="6400"/>
              <a:buNone/>
              <a:defRPr sz="6400">
                <a:solidFill>
                  <a:schemeClr val="dk2"/>
                </a:solidFill>
              </a:defRPr>
            </a:lvl4pPr>
            <a:lvl5pPr lvl="4" rtl="0" algn="ctr">
              <a:spcBef>
                <a:spcPts val="0"/>
              </a:spcBef>
              <a:spcAft>
                <a:spcPts val="0"/>
              </a:spcAft>
              <a:buClr>
                <a:schemeClr val="dk2"/>
              </a:buClr>
              <a:buSzPts val="6400"/>
              <a:buNone/>
              <a:defRPr sz="6400">
                <a:solidFill>
                  <a:schemeClr val="dk2"/>
                </a:solidFill>
              </a:defRPr>
            </a:lvl5pPr>
            <a:lvl6pPr lvl="5" rtl="0" algn="ctr">
              <a:spcBef>
                <a:spcPts val="0"/>
              </a:spcBef>
              <a:spcAft>
                <a:spcPts val="0"/>
              </a:spcAft>
              <a:buClr>
                <a:schemeClr val="dk2"/>
              </a:buClr>
              <a:buSzPts val="6400"/>
              <a:buNone/>
              <a:defRPr sz="6400">
                <a:solidFill>
                  <a:schemeClr val="dk2"/>
                </a:solidFill>
              </a:defRPr>
            </a:lvl6pPr>
            <a:lvl7pPr lvl="6" rtl="0" algn="ctr">
              <a:spcBef>
                <a:spcPts val="0"/>
              </a:spcBef>
              <a:spcAft>
                <a:spcPts val="0"/>
              </a:spcAft>
              <a:buClr>
                <a:schemeClr val="dk2"/>
              </a:buClr>
              <a:buSzPts val="6400"/>
              <a:buNone/>
              <a:defRPr sz="6400">
                <a:solidFill>
                  <a:schemeClr val="dk2"/>
                </a:solidFill>
              </a:defRPr>
            </a:lvl7pPr>
            <a:lvl8pPr lvl="7" rtl="0" algn="ctr">
              <a:spcBef>
                <a:spcPts val="0"/>
              </a:spcBef>
              <a:spcAft>
                <a:spcPts val="0"/>
              </a:spcAft>
              <a:buClr>
                <a:schemeClr val="dk2"/>
              </a:buClr>
              <a:buSzPts val="6400"/>
              <a:buNone/>
              <a:defRPr sz="6400">
                <a:solidFill>
                  <a:schemeClr val="dk2"/>
                </a:solidFill>
              </a:defRPr>
            </a:lvl8pPr>
            <a:lvl9pPr lvl="8" rtl="0" algn="ctr">
              <a:spcBef>
                <a:spcPts val="0"/>
              </a:spcBef>
              <a:spcAft>
                <a:spcPts val="0"/>
              </a:spcAft>
              <a:buClr>
                <a:schemeClr val="dk2"/>
              </a:buClr>
              <a:buSzPts val="6400"/>
              <a:buNone/>
              <a:defRPr sz="6400">
                <a:solidFill>
                  <a:schemeClr val="dk2"/>
                </a:solidFill>
              </a:defRPr>
            </a:lvl9pPr>
          </a:lstStyle>
          <a:p/>
        </p:txBody>
      </p:sp>
      <p:sp>
        <p:nvSpPr>
          <p:cNvPr id="48" name="Google Shape;48;p3"/>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1" name="Google Shape;51;p4"/>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2" name="Google Shape;52;p4"/>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4" name="Google Shape;54;p4"/>
          <p:cNvSpPr txBox="1"/>
          <p:nvPr>
            <p:ph idx="1" type="body"/>
          </p:nvPr>
        </p:nvSpPr>
        <p:spPr>
          <a:xfrm>
            <a:off x="1638300" y="3981450"/>
            <a:ext cx="150114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55" name="Google Shape;55;p4"/>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8" name="Google Shape;58;p5"/>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9" name="Google Shape;59;p5"/>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61" name="Google Shape;61;p5"/>
          <p:cNvSpPr txBox="1"/>
          <p:nvPr>
            <p:ph idx="1" type="body"/>
          </p:nvPr>
        </p:nvSpPr>
        <p:spPr>
          <a:xfrm>
            <a:off x="1638300" y="3981450"/>
            <a:ext cx="73722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62" name="Google Shape;62;p5"/>
          <p:cNvSpPr txBox="1"/>
          <p:nvPr>
            <p:ph idx="2" type="body"/>
          </p:nvPr>
        </p:nvSpPr>
        <p:spPr>
          <a:xfrm>
            <a:off x="9277350" y="3981450"/>
            <a:ext cx="7372200" cy="4896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63" name="Google Shape;63;p5"/>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6" name="Google Shape;66;p6"/>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7" name="Google Shape;67;p6"/>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638300" y="1691200"/>
            <a:ext cx="15011400" cy="19092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69" name="Google Shape;69;p6"/>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2" name="Google Shape;72;p7"/>
          <p:cNvSpPr/>
          <p:nvPr/>
        </p:nvSpPr>
        <p:spPr>
          <a:xfrm>
            <a:off x="61" y="5649000"/>
            <a:ext cx="14740800" cy="46380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3" name="Google Shape;73;p7"/>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638300" y="1691200"/>
            <a:ext cx="7418400" cy="27660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75" name="Google Shape;75;p7"/>
          <p:cNvSpPr txBox="1"/>
          <p:nvPr>
            <p:ph idx="1" type="body"/>
          </p:nvPr>
        </p:nvSpPr>
        <p:spPr>
          <a:xfrm>
            <a:off x="1661400" y="4638100"/>
            <a:ext cx="7418400" cy="42396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76" name="Google Shape;76;p7"/>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5646288"/>
            <a:ext cx="14738400" cy="46338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9" name="Google Shape;79;p8"/>
          <p:cNvSpPr/>
          <p:nvPr/>
        </p:nvSpPr>
        <p:spPr>
          <a:xfrm flipH="1">
            <a:off x="7166420" y="3108226"/>
            <a:ext cx="11121000" cy="7179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0" name="Google Shape;80;p8"/>
          <p:cNvGrpSpPr/>
          <p:nvPr/>
        </p:nvGrpSpPr>
        <p:grpSpPr>
          <a:xfrm>
            <a:off x="511982" y="-236"/>
            <a:ext cx="4502694" cy="2086816"/>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84" name="Google Shape;84;p8"/>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5" name="Google Shape;85;p8"/>
          <p:cNvGrpSpPr/>
          <p:nvPr/>
        </p:nvGrpSpPr>
        <p:grpSpPr>
          <a:xfrm>
            <a:off x="69869" y="9044251"/>
            <a:ext cx="3186612" cy="123414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11772706" y="2486"/>
            <a:ext cx="6514910" cy="2523027"/>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2787858" y="2602292"/>
            <a:ext cx="12733800" cy="5078400"/>
          </a:xfrm>
          <a:prstGeom prst="rect">
            <a:avLst/>
          </a:prstGeom>
        </p:spPr>
        <p:txBody>
          <a:bodyPr anchorCtr="0" anchor="ctr" bIns="182850" lIns="182850" spcFirstLastPara="1" rIns="182850" wrap="square" tIns="182850">
            <a:no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94" name="Google Shape;94;p8"/>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7" name="Google Shape;97;p9"/>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8" name="Google Shape;98;p9"/>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638300" y="1691200"/>
            <a:ext cx="12848400" cy="1410000"/>
          </a:xfrm>
          <a:prstGeom prst="rect">
            <a:avLst/>
          </a:prstGeom>
        </p:spPr>
        <p:txBody>
          <a:bodyPr anchorCtr="0" anchor="t" bIns="182850" lIns="182850" spcFirstLastPara="1" rIns="182850" wrap="square" tIns="18285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00" name="Google Shape;100;p9"/>
          <p:cNvSpPr txBox="1"/>
          <p:nvPr>
            <p:ph idx="1" type="subTitle"/>
          </p:nvPr>
        </p:nvSpPr>
        <p:spPr>
          <a:xfrm>
            <a:off x="1638300" y="3101400"/>
            <a:ext cx="11719800" cy="787200"/>
          </a:xfrm>
          <a:prstGeom prst="rect">
            <a:avLst/>
          </a:prstGeom>
        </p:spPr>
        <p:txBody>
          <a:bodyPr anchorCtr="0" anchor="t" bIns="182850" lIns="182850" spcFirstLastPara="1" rIns="182850" wrap="square" tIns="18285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Clr>
                <a:schemeClr val="lt1"/>
              </a:buClr>
              <a:buSzPts val="3200"/>
              <a:buNone/>
              <a:defRPr sz="3200">
                <a:solidFill>
                  <a:schemeClr val="lt1"/>
                </a:solidFill>
              </a:defRPr>
            </a:lvl2pPr>
            <a:lvl3pPr lvl="2" rtl="0">
              <a:lnSpc>
                <a:spcPct val="100000"/>
              </a:lnSpc>
              <a:spcBef>
                <a:spcPts val="0"/>
              </a:spcBef>
              <a:spcAft>
                <a:spcPts val="0"/>
              </a:spcAft>
              <a:buClr>
                <a:schemeClr val="lt1"/>
              </a:buClr>
              <a:buSzPts val="3200"/>
              <a:buNone/>
              <a:defRPr sz="3200">
                <a:solidFill>
                  <a:schemeClr val="lt1"/>
                </a:solidFill>
              </a:defRPr>
            </a:lvl3pPr>
            <a:lvl4pPr lvl="3" rtl="0">
              <a:lnSpc>
                <a:spcPct val="100000"/>
              </a:lnSpc>
              <a:spcBef>
                <a:spcPts val="0"/>
              </a:spcBef>
              <a:spcAft>
                <a:spcPts val="0"/>
              </a:spcAft>
              <a:buClr>
                <a:schemeClr val="lt1"/>
              </a:buClr>
              <a:buSzPts val="3200"/>
              <a:buNone/>
              <a:defRPr sz="3200">
                <a:solidFill>
                  <a:schemeClr val="lt1"/>
                </a:solidFill>
              </a:defRPr>
            </a:lvl4pPr>
            <a:lvl5pPr lvl="4" rtl="0">
              <a:lnSpc>
                <a:spcPct val="100000"/>
              </a:lnSpc>
              <a:spcBef>
                <a:spcPts val="0"/>
              </a:spcBef>
              <a:spcAft>
                <a:spcPts val="0"/>
              </a:spcAft>
              <a:buClr>
                <a:schemeClr val="lt1"/>
              </a:buClr>
              <a:buSzPts val="3200"/>
              <a:buNone/>
              <a:defRPr sz="3200">
                <a:solidFill>
                  <a:schemeClr val="lt1"/>
                </a:solidFill>
              </a:defRPr>
            </a:lvl5pPr>
            <a:lvl6pPr lvl="5" rtl="0">
              <a:lnSpc>
                <a:spcPct val="100000"/>
              </a:lnSpc>
              <a:spcBef>
                <a:spcPts val="0"/>
              </a:spcBef>
              <a:spcAft>
                <a:spcPts val="0"/>
              </a:spcAft>
              <a:buClr>
                <a:schemeClr val="lt1"/>
              </a:buClr>
              <a:buSzPts val="3200"/>
              <a:buNone/>
              <a:defRPr sz="3200">
                <a:solidFill>
                  <a:schemeClr val="lt1"/>
                </a:solidFill>
              </a:defRPr>
            </a:lvl6pPr>
            <a:lvl7pPr lvl="6" rtl="0">
              <a:lnSpc>
                <a:spcPct val="100000"/>
              </a:lnSpc>
              <a:spcBef>
                <a:spcPts val="0"/>
              </a:spcBef>
              <a:spcAft>
                <a:spcPts val="0"/>
              </a:spcAft>
              <a:buClr>
                <a:schemeClr val="lt1"/>
              </a:buClr>
              <a:buSzPts val="3200"/>
              <a:buNone/>
              <a:defRPr sz="3200">
                <a:solidFill>
                  <a:schemeClr val="lt1"/>
                </a:solidFill>
              </a:defRPr>
            </a:lvl7pPr>
            <a:lvl8pPr lvl="7" rtl="0">
              <a:lnSpc>
                <a:spcPct val="100000"/>
              </a:lnSpc>
              <a:spcBef>
                <a:spcPts val="0"/>
              </a:spcBef>
              <a:spcAft>
                <a:spcPts val="0"/>
              </a:spcAft>
              <a:buClr>
                <a:schemeClr val="lt1"/>
              </a:buClr>
              <a:buSzPts val="3200"/>
              <a:buNone/>
              <a:defRPr sz="3200">
                <a:solidFill>
                  <a:schemeClr val="lt1"/>
                </a:solidFill>
              </a:defRPr>
            </a:lvl8pPr>
            <a:lvl9pPr lvl="8" rtl="0">
              <a:lnSpc>
                <a:spcPct val="100000"/>
              </a:lnSpc>
              <a:spcBef>
                <a:spcPts val="0"/>
              </a:spcBef>
              <a:spcAft>
                <a:spcPts val="0"/>
              </a:spcAft>
              <a:buClr>
                <a:schemeClr val="lt1"/>
              </a:buClr>
              <a:buSzPts val="3200"/>
              <a:buNone/>
              <a:defRPr sz="3200">
                <a:solidFill>
                  <a:schemeClr val="lt1"/>
                </a:solidFill>
              </a:defRPr>
            </a:lvl9pPr>
          </a:lstStyle>
          <a:p/>
        </p:txBody>
      </p:sp>
      <p:sp>
        <p:nvSpPr>
          <p:cNvPr id="101" name="Google Shape;101;p9"/>
          <p:cNvSpPr txBox="1"/>
          <p:nvPr>
            <p:ph idx="2" type="body"/>
          </p:nvPr>
        </p:nvSpPr>
        <p:spPr>
          <a:xfrm>
            <a:off x="1638300" y="4934100"/>
            <a:ext cx="11719800" cy="4191000"/>
          </a:xfrm>
          <a:prstGeom prst="rect">
            <a:avLst/>
          </a:prstGeom>
        </p:spPr>
        <p:txBody>
          <a:bodyPr anchorCtr="0" anchor="t" bIns="182850" lIns="182850" spcFirstLastPara="1" rIns="182850" wrap="square" tIns="182850">
            <a:noAutofit/>
          </a:bodyPr>
          <a:lstStyle>
            <a:lvl1pPr indent="-393700" lvl="0" marL="457200" rtl="0">
              <a:spcBef>
                <a:spcPts val="0"/>
              </a:spcBef>
              <a:spcAft>
                <a:spcPts val="0"/>
              </a:spcAft>
              <a:buSzPts val="2600"/>
              <a:buChar char="●"/>
              <a:defRPr/>
            </a:lvl1pPr>
            <a:lvl2pPr indent="-368300" lvl="1" marL="914400" rtl="0">
              <a:spcBef>
                <a:spcPts val="3200"/>
              </a:spcBef>
              <a:spcAft>
                <a:spcPts val="0"/>
              </a:spcAft>
              <a:buSzPts val="2200"/>
              <a:buChar char="○"/>
              <a:defRPr/>
            </a:lvl2pPr>
            <a:lvl3pPr indent="-368300" lvl="2" marL="1371600" rtl="0">
              <a:spcBef>
                <a:spcPts val="3200"/>
              </a:spcBef>
              <a:spcAft>
                <a:spcPts val="0"/>
              </a:spcAft>
              <a:buSzPts val="2200"/>
              <a:buChar char="■"/>
              <a:defRPr/>
            </a:lvl3pPr>
            <a:lvl4pPr indent="-368300" lvl="3" marL="1828800" rtl="0">
              <a:spcBef>
                <a:spcPts val="3200"/>
              </a:spcBef>
              <a:spcAft>
                <a:spcPts val="0"/>
              </a:spcAft>
              <a:buSzPts val="2200"/>
              <a:buChar char="●"/>
              <a:defRPr/>
            </a:lvl4pPr>
            <a:lvl5pPr indent="-368300" lvl="4" marL="2286000" rtl="0">
              <a:spcBef>
                <a:spcPts val="3200"/>
              </a:spcBef>
              <a:spcAft>
                <a:spcPts val="0"/>
              </a:spcAft>
              <a:buSzPts val="2200"/>
              <a:buChar char="○"/>
              <a:defRPr/>
            </a:lvl5pPr>
            <a:lvl6pPr indent="-368300" lvl="5" marL="2743200" rtl="0">
              <a:spcBef>
                <a:spcPts val="3200"/>
              </a:spcBef>
              <a:spcAft>
                <a:spcPts val="0"/>
              </a:spcAft>
              <a:buSzPts val="2200"/>
              <a:buChar char="■"/>
              <a:defRPr/>
            </a:lvl6pPr>
            <a:lvl7pPr indent="-368300" lvl="6" marL="3200400" rtl="0">
              <a:spcBef>
                <a:spcPts val="3200"/>
              </a:spcBef>
              <a:spcAft>
                <a:spcPts val="0"/>
              </a:spcAft>
              <a:buSzPts val="2200"/>
              <a:buChar char="●"/>
              <a:defRPr/>
            </a:lvl7pPr>
            <a:lvl8pPr indent="-368300" lvl="7" marL="3657600" rtl="0">
              <a:spcBef>
                <a:spcPts val="3200"/>
              </a:spcBef>
              <a:spcAft>
                <a:spcPts val="0"/>
              </a:spcAft>
              <a:buSzPts val="2200"/>
              <a:buChar char="○"/>
              <a:defRPr/>
            </a:lvl8pPr>
            <a:lvl9pPr indent="-368300" lvl="8" marL="4114800" rtl="0">
              <a:spcBef>
                <a:spcPts val="3200"/>
              </a:spcBef>
              <a:spcAft>
                <a:spcPts val="3200"/>
              </a:spcAft>
              <a:buSzPts val="2200"/>
              <a:buChar char="■"/>
              <a:defRPr/>
            </a:lvl9pPr>
          </a:lstStyle>
          <a:p/>
        </p:txBody>
      </p:sp>
      <p:sp>
        <p:nvSpPr>
          <p:cNvPr id="102" name="Google Shape;102;p9"/>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61" y="5649000"/>
            <a:ext cx="14740800" cy="4638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5" name="Google Shape;105;p10"/>
          <p:cNvSpPr/>
          <p:nvPr/>
        </p:nvSpPr>
        <p:spPr>
          <a:xfrm flipH="1">
            <a:off x="7165200" y="3101400"/>
            <a:ext cx="11122800" cy="71856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6" name="Google Shape;106;p10"/>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656050" y="8327000"/>
            <a:ext cx="14830200" cy="1210200"/>
          </a:xfrm>
          <a:prstGeom prst="rect">
            <a:avLst/>
          </a:prstGeom>
        </p:spPr>
        <p:txBody>
          <a:bodyPr anchorCtr="0" anchor="b" bIns="182850" lIns="182850" spcFirstLastPara="1" rIns="182850" wrap="square" tIns="182850">
            <a:noAutofit/>
          </a:bodyPr>
          <a:lstStyle>
            <a:lvl1pPr indent="-228600" lvl="0" marL="457200" rtl="0">
              <a:lnSpc>
                <a:spcPct val="100000"/>
              </a:lnSpc>
              <a:spcBef>
                <a:spcPts val="0"/>
              </a:spcBef>
              <a:spcAft>
                <a:spcPts val="0"/>
              </a:spcAft>
              <a:buSzPts val="2600"/>
              <a:buNone/>
              <a:defRPr/>
            </a:lvl1pPr>
          </a:lstStyle>
          <a:p/>
        </p:txBody>
      </p:sp>
      <p:sp>
        <p:nvSpPr>
          <p:cNvPr id="108" name="Google Shape;108;p10"/>
          <p:cNvSpPr txBox="1"/>
          <p:nvPr>
            <p:ph idx="12" type="sldNum"/>
          </p:nvPr>
        </p:nvSpPr>
        <p:spPr>
          <a:xfrm>
            <a:off x="16781467" y="9087337"/>
            <a:ext cx="1097400" cy="787200"/>
          </a:xfrm>
          <a:prstGeom prst="rect">
            <a:avLst/>
          </a:prstGeom>
        </p:spPr>
        <p:txBody>
          <a:bodyPr anchorCtr="0" anchor="ctr" bIns="182850" lIns="182850" spcFirstLastPara="1" rIns="182850" wrap="square" tIns="1828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1pPr>
            <a:lvl2pPr lvl="1"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2pPr>
            <a:lvl3pPr lvl="2"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3pPr>
            <a:lvl4pPr lvl="3"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4pPr>
            <a:lvl5pPr lvl="4"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5pPr>
            <a:lvl6pPr lvl="5"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6pPr>
            <a:lvl7pPr lvl="6"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7pPr>
            <a:lvl8pPr lvl="7"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8pPr>
            <a:lvl9pPr lvl="8" rt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623400" y="2304950"/>
            <a:ext cx="17041200" cy="6782400"/>
          </a:xfrm>
          <a:prstGeom prst="rect">
            <a:avLst/>
          </a:prstGeom>
          <a:noFill/>
          <a:ln>
            <a:noFill/>
          </a:ln>
        </p:spPr>
        <p:txBody>
          <a:bodyPr anchorCtr="0" anchor="t" bIns="182850" lIns="182850" spcFirstLastPara="1" rIns="182850" wrap="square" tIns="182850">
            <a:noAutofit/>
          </a:bodyPr>
          <a:lstStyle>
            <a:lvl1pPr indent="-393700" lvl="0" marL="457200" rtl="0">
              <a:lnSpc>
                <a:spcPct val="115000"/>
              </a:lnSpc>
              <a:spcBef>
                <a:spcPts val="0"/>
              </a:spcBef>
              <a:spcAft>
                <a:spcPts val="0"/>
              </a:spcAft>
              <a:buClr>
                <a:schemeClr val="dk2"/>
              </a:buClr>
              <a:buSzPts val="2600"/>
              <a:buFont typeface="Calibri"/>
              <a:buChar char="●"/>
              <a:defRPr sz="2600">
                <a:solidFill>
                  <a:schemeClr val="dk2"/>
                </a:solidFill>
                <a:latin typeface="Calibri"/>
                <a:ea typeface="Calibri"/>
                <a:cs typeface="Calibri"/>
                <a:sym typeface="Calibri"/>
              </a:defRPr>
            </a:lvl1pPr>
            <a:lvl2pPr indent="-368300" lvl="1" marL="9144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2pPr>
            <a:lvl3pPr indent="-368300" lvl="2" marL="13716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3pPr>
            <a:lvl4pPr indent="-368300" lvl="3" marL="18288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4pPr>
            <a:lvl5pPr indent="-368300" lvl="4" marL="22860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5pPr>
            <a:lvl6pPr indent="-368300" lvl="5" marL="27432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6pPr>
            <a:lvl7pPr indent="-368300" lvl="6" marL="32004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7pPr>
            <a:lvl8pPr indent="-368300" lvl="7" marL="3657600" rtl="0">
              <a:lnSpc>
                <a:spcPct val="115000"/>
              </a:lnSpc>
              <a:spcBef>
                <a:spcPts val="3200"/>
              </a:spcBef>
              <a:spcAft>
                <a:spcPts val="0"/>
              </a:spcAft>
              <a:buClr>
                <a:schemeClr val="dk2"/>
              </a:buClr>
              <a:buSzPts val="2200"/>
              <a:buFont typeface="Calibri"/>
              <a:buChar char="○"/>
              <a:defRPr sz="2200">
                <a:solidFill>
                  <a:schemeClr val="dk2"/>
                </a:solidFill>
                <a:latin typeface="Calibri"/>
                <a:ea typeface="Calibri"/>
                <a:cs typeface="Calibri"/>
                <a:sym typeface="Calibri"/>
              </a:defRPr>
            </a:lvl8pPr>
            <a:lvl9pPr indent="-368300" lvl="8" marL="4114800" rtl="0">
              <a:lnSpc>
                <a:spcPct val="115000"/>
              </a:lnSpc>
              <a:spcBef>
                <a:spcPts val="3200"/>
              </a:spcBef>
              <a:spcAft>
                <a:spcPts val="3200"/>
              </a:spcAft>
              <a:buClr>
                <a:schemeClr val="dk2"/>
              </a:buClr>
              <a:buSzPts val="2200"/>
              <a:buFont typeface="Calibri"/>
              <a:buChar char="■"/>
              <a:defRPr sz="22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6781467" y="9087337"/>
            <a:ext cx="1097400" cy="787200"/>
          </a:xfrm>
          <a:prstGeom prst="rect">
            <a:avLst/>
          </a:prstGeom>
          <a:noFill/>
          <a:ln>
            <a:noFill/>
          </a:ln>
        </p:spPr>
        <p:txBody>
          <a:bodyPr anchorCtr="0" anchor="ctr" bIns="182850" lIns="182850" spcFirstLastPara="1" rIns="182850" wrap="square" tIns="182850">
            <a:noAutofit/>
          </a:bodyPr>
          <a:lstStyle>
            <a:lvl1pPr lvl="0" rtl="0" algn="r">
              <a:buNone/>
              <a:defRPr sz="2000">
                <a:solidFill>
                  <a:schemeClr val="dk2"/>
                </a:solidFill>
                <a:latin typeface="Nunito"/>
                <a:ea typeface="Nunito"/>
                <a:cs typeface="Nunito"/>
                <a:sym typeface="Nunito"/>
              </a:defRPr>
            </a:lvl1pPr>
            <a:lvl2pPr lvl="1" rtl="0" algn="r">
              <a:buNone/>
              <a:defRPr sz="2000">
                <a:solidFill>
                  <a:schemeClr val="dk2"/>
                </a:solidFill>
                <a:latin typeface="Nunito"/>
                <a:ea typeface="Nunito"/>
                <a:cs typeface="Nunito"/>
                <a:sym typeface="Nunito"/>
              </a:defRPr>
            </a:lvl2pPr>
            <a:lvl3pPr lvl="2" rtl="0" algn="r">
              <a:buNone/>
              <a:defRPr sz="2000">
                <a:solidFill>
                  <a:schemeClr val="dk2"/>
                </a:solidFill>
                <a:latin typeface="Nunito"/>
                <a:ea typeface="Nunito"/>
                <a:cs typeface="Nunito"/>
                <a:sym typeface="Nunito"/>
              </a:defRPr>
            </a:lvl3pPr>
            <a:lvl4pPr lvl="3" rtl="0" algn="r">
              <a:buNone/>
              <a:defRPr sz="2000">
                <a:solidFill>
                  <a:schemeClr val="dk2"/>
                </a:solidFill>
                <a:latin typeface="Nunito"/>
                <a:ea typeface="Nunito"/>
                <a:cs typeface="Nunito"/>
                <a:sym typeface="Nunito"/>
              </a:defRPr>
            </a:lvl4pPr>
            <a:lvl5pPr lvl="4" rtl="0" algn="r">
              <a:buNone/>
              <a:defRPr sz="2000">
                <a:solidFill>
                  <a:schemeClr val="dk2"/>
                </a:solidFill>
                <a:latin typeface="Nunito"/>
                <a:ea typeface="Nunito"/>
                <a:cs typeface="Nunito"/>
                <a:sym typeface="Nunito"/>
              </a:defRPr>
            </a:lvl5pPr>
            <a:lvl6pPr lvl="5" rtl="0" algn="r">
              <a:buNone/>
              <a:defRPr sz="2000">
                <a:solidFill>
                  <a:schemeClr val="dk2"/>
                </a:solidFill>
                <a:latin typeface="Nunito"/>
                <a:ea typeface="Nunito"/>
                <a:cs typeface="Nunito"/>
                <a:sym typeface="Nunito"/>
              </a:defRPr>
            </a:lvl6pPr>
            <a:lvl7pPr lvl="6" rtl="0" algn="r">
              <a:buNone/>
              <a:defRPr sz="2000">
                <a:solidFill>
                  <a:schemeClr val="dk2"/>
                </a:solidFill>
                <a:latin typeface="Nunito"/>
                <a:ea typeface="Nunito"/>
                <a:cs typeface="Nunito"/>
                <a:sym typeface="Nunito"/>
              </a:defRPr>
            </a:lvl7pPr>
            <a:lvl8pPr lvl="7" rtl="0" algn="r">
              <a:buNone/>
              <a:defRPr sz="2000">
                <a:solidFill>
                  <a:schemeClr val="dk2"/>
                </a:solidFill>
                <a:latin typeface="Nunito"/>
                <a:ea typeface="Nunito"/>
                <a:cs typeface="Nunito"/>
                <a:sym typeface="Nunito"/>
              </a:defRPr>
            </a:lvl8pPr>
            <a:lvl9pPr lvl="8" rtl="0" algn="r">
              <a:buNone/>
              <a:defRPr sz="2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16.png"/><Relationship Id="rId6"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 Id="rId10" Type="http://schemas.openxmlformats.org/officeDocument/2006/relationships/image" Target="../media/image38.png"/><Relationship Id="rId9" Type="http://schemas.openxmlformats.org/officeDocument/2006/relationships/image" Target="../media/image37.png"/><Relationship Id="rId5" Type="http://schemas.openxmlformats.org/officeDocument/2006/relationships/image" Target="../media/image13.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10.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5.png"/><Relationship Id="rId5" Type="http://schemas.openxmlformats.org/officeDocument/2006/relationships/image" Target="../media/image24.jpg"/><Relationship Id="rId6" Type="http://schemas.openxmlformats.org/officeDocument/2006/relationships/image" Target="../media/image26.jpg"/><Relationship Id="rId7" Type="http://schemas.openxmlformats.org/officeDocument/2006/relationships/image" Target="../media/image34.jpg"/><Relationship Id="rId8" Type="http://schemas.openxmlformats.org/officeDocument/2006/relationships/image" Target="../media/image3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127" name="Shape 127"/>
        <p:cNvGrpSpPr/>
        <p:nvPr/>
      </p:nvGrpSpPr>
      <p:grpSpPr>
        <a:xfrm>
          <a:off x="0" y="0"/>
          <a:ext cx="0" cy="0"/>
          <a:chOff x="0" y="0"/>
          <a:chExt cx="0" cy="0"/>
        </a:xfrm>
      </p:grpSpPr>
      <p:sp>
        <p:nvSpPr>
          <p:cNvPr id="128" name="Google Shape;128;p13"/>
          <p:cNvSpPr/>
          <p:nvPr/>
        </p:nvSpPr>
        <p:spPr>
          <a:xfrm>
            <a:off x="0" y="7151921"/>
            <a:ext cx="18288000" cy="3135000"/>
          </a:xfrm>
          <a:prstGeom prst="rect">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3"/>
          <p:cNvPicPr preferRelativeResize="0"/>
          <p:nvPr/>
        </p:nvPicPr>
        <p:blipFill rotWithShape="1">
          <a:blip r:embed="rId3">
            <a:alphaModFix/>
          </a:blip>
          <a:srcRect b="0" l="0" r="0" t="0"/>
          <a:stretch/>
        </p:blipFill>
        <p:spPr>
          <a:xfrm rot="5400000">
            <a:off x="0" y="4339075"/>
            <a:ext cx="2812850" cy="2812850"/>
          </a:xfrm>
          <a:prstGeom prst="rect">
            <a:avLst/>
          </a:prstGeom>
          <a:noFill/>
          <a:ln>
            <a:noFill/>
          </a:ln>
        </p:spPr>
      </p:pic>
      <p:sp>
        <p:nvSpPr>
          <p:cNvPr id="130" name="Google Shape;130;p13"/>
          <p:cNvSpPr txBox="1"/>
          <p:nvPr/>
        </p:nvSpPr>
        <p:spPr>
          <a:xfrm>
            <a:off x="1028700" y="7935995"/>
            <a:ext cx="5467500" cy="14907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TEAM:  GEEK HUB</a:t>
            </a:r>
            <a:endParaRPr sz="3600">
              <a:solidFill>
                <a:srgbClr val="F8F4EB"/>
              </a:solidFill>
              <a:latin typeface="Montserrat SemiBold"/>
              <a:ea typeface="Montserrat SemiBold"/>
              <a:cs typeface="Montserrat SemiBold"/>
              <a:sym typeface="Montserrat SemiBold"/>
            </a:endParaRPr>
          </a:p>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THEME:  HEALTHTECH</a:t>
            </a:r>
            <a:endParaRPr sz="3600">
              <a:solidFill>
                <a:srgbClr val="F8F4EB"/>
              </a:solidFill>
              <a:latin typeface="Montserrat SemiBold"/>
              <a:ea typeface="Montserrat SemiBold"/>
              <a:cs typeface="Montserrat SemiBold"/>
              <a:sym typeface="Montserrat SemiBold"/>
            </a:endParaRPr>
          </a:p>
        </p:txBody>
      </p:sp>
      <p:sp>
        <p:nvSpPr>
          <p:cNvPr id="131" name="Google Shape;131;p13"/>
          <p:cNvSpPr/>
          <p:nvPr/>
        </p:nvSpPr>
        <p:spPr>
          <a:xfrm>
            <a:off x="8580925" y="8219438"/>
            <a:ext cx="7940632"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nvSpPr>
        <p:spPr>
          <a:xfrm>
            <a:off x="9147563" y="8360013"/>
            <a:ext cx="7943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rgbClr val="F8F4EB"/>
                </a:solidFill>
                <a:latin typeface="Comfortaa"/>
                <a:ea typeface="Comfortaa"/>
                <a:cs typeface="Comfortaa"/>
                <a:sym typeface="Comfortaa"/>
              </a:rPr>
              <a:t>A token of health for everyone</a:t>
            </a:r>
            <a:endParaRPr b="1" sz="3300">
              <a:solidFill>
                <a:srgbClr val="F8F4EB"/>
              </a:solidFill>
              <a:latin typeface="Comfortaa"/>
              <a:ea typeface="Comfortaa"/>
              <a:cs typeface="Comfortaa"/>
              <a:sym typeface="Comfortaa"/>
            </a:endParaRPr>
          </a:p>
          <a:p>
            <a:pPr indent="0" lvl="0" marL="0" rtl="0" algn="l">
              <a:spcBef>
                <a:spcPts val="0"/>
              </a:spcBef>
              <a:spcAft>
                <a:spcPts val="0"/>
              </a:spcAft>
              <a:buNone/>
            </a:pPr>
            <a:r>
              <a:t/>
            </a:r>
            <a:endParaRPr b="1" sz="3300">
              <a:solidFill>
                <a:srgbClr val="F8F4EB"/>
              </a:solidFill>
              <a:latin typeface="Comfortaa"/>
              <a:ea typeface="Comfortaa"/>
              <a:cs typeface="Comfortaa"/>
              <a:sym typeface="Comfortaa"/>
            </a:endParaRPr>
          </a:p>
        </p:txBody>
      </p:sp>
      <p:sp>
        <p:nvSpPr>
          <p:cNvPr id="133" name="Google Shape;133;p13"/>
          <p:cNvSpPr txBox="1"/>
          <p:nvPr/>
        </p:nvSpPr>
        <p:spPr>
          <a:xfrm>
            <a:off x="2310400" y="2026613"/>
            <a:ext cx="128415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0">
                <a:solidFill>
                  <a:srgbClr val="454699"/>
                </a:solidFill>
                <a:latin typeface="Montserrat"/>
                <a:ea typeface="Montserrat"/>
                <a:cs typeface="Montserrat"/>
                <a:sym typeface="Montserrat"/>
              </a:rPr>
              <a:t>DOCTO</a:t>
            </a:r>
            <a:endParaRPr b="1" sz="15000">
              <a:solidFill>
                <a:srgbClr val="454699"/>
              </a:solidFill>
              <a:latin typeface="Montserrat"/>
              <a:ea typeface="Montserrat"/>
              <a:cs typeface="Montserrat"/>
              <a:sym typeface="Montserrat"/>
            </a:endParaRPr>
          </a:p>
          <a:p>
            <a:pPr indent="0" lvl="0" marL="0" rtl="0" algn="l">
              <a:spcBef>
                <a:spcPts val="0"/>
              </a:spcBef>
              <a:spcAft>
                <a:spcPts val="0"/>
              </a:spcAft>
              <a:buNone/>
            </a:pPr>
            <a:r>
              <a:rPr lang="en-US" sz="1100">
                <a:solidFill>
                  <a:srgbClr val="212529"/>
                </a:solidFill>
              </a:rPr>
              <a:t> </a:t>
            </a:r>
            <a:r>
              <a:rPr lang="en-US" sz="3600">
                <a:latin typeface="Montserrat SemiBold"/>
                <a:ea typeface="Montserrat SemiBold"/>
                <a:cs typeface="Montserrat SemiBold"/>
                <a:sym typeface="Montserrat SemiBold"/>
              </a:rPr>
              <a:t>Patient-centered information exchange system</a:t>
            </a:r>
            <a:endParaRPr b="1" sz="15000">
              <a:latin typeface="Calibri"/>
              <a:ea typeface="Calibri"/>
              <a:cs typeface="Calibri"/>
              <a:sym typeface="Calibri"/>
            </a:endParaRPr>
          </a:p>
        </p:txBody>
      </p:sp>
      <p:pic>
        <p:nvPicPr>
          <p:cNvPr id="134" name="Google Shape;134;p13"/>
          <p:cNvPicPr preferRelativeResize="0"/>
          <p:nvPr/>
        </p:nvPicPr>
        <p:blipFill rotWithShape="1">
          <a:blip r:embed="rId3">
            <a:alphaModFix/>
          </a:blip>
          <a:srcRect b="0" l="0" r="0" t="0"/>
          <a:stretch/>
        </p:blipFill>
        <p:spPr>
          <a:xfrm rot="-5400000">
            <a:off x="13662425" y="0"/>
            <a:ext cx="4625575" cy="4625575"/>
          </a:xfrm>
          <a:prstGeom prst="rect">
            <a:avLst/>
          </a:prstGeom>
          <a:noFill/>
          <a:ln>
            <a:noFill/>
          </a:ln>
        </p:spPr>
      </p:pic>
      <p:pic>
        <p:nvPicPr>
          <p:cNvPr id="135" name="Google Shape;135;p13"/>
          <p:cNvPicPr preferRelativeResize="0"/>
          <p:nvPr/>
        </p:nvPicPr>
        <p:blipFill>
          <a:blip r:embed="rId4">
            <a:alphaModFix/>
          </a:blip>
          <a:stretch>
            <a:fillRect/>
          </a:stretch>
        </p:blipFill>
        <p:spPr>
          <a:xfrm>
            <a:off x="15350125" y="281278"/>
            <a:ext cx="2636501" cy="2636501"/>
          </a:xfrm>
          <a:prstGeom prst="rect">
            <a:avLst/>
          </a:prstGeom>
          <a:noFill/>
          <a:ln>
            <a:noFill/>
          </a:ln>
        </p:spPr>
      </p:pic>
      <p:pic>
        <p:nvPicPr>
          <p:cNvPr id="136" name="Google Shape;136;p13"/>
          <p:cNvPicPr preferRelativeResize="0"/>
          <p:nvPr/>
        </p:nvPicPr>
        <p:blipFill>
          <a:blip r:embed="rId5">
            <a:alphaModFix/>
          </a:blip>
          <a:stretch>
            <a:fillRect/>
          </a:stretch>
        </p:blipFill>
        <p:spPr>
          <a:xfrm>
            <a:off x="425713" y="535922"/>
            <a:ext cx="1961436" cy="149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B56"/>
        </a:solidFill>
      </p:bgPr>
    </p:bg>
    <p:spTree>
      <p:nvGrpSpPr>
        <p:cNvPr id="275" name="Shape 275"/>
        <p:cNvGrpSpPr/>
        <p:nvPr/>
      </p:nvGrpSpPr>
      <p:grpSpPr>
        <a:xfrm>
          <a:off x="0" y="0"/>
          <a:ext cx="0" cy="0"/>
          <a:chOff x="0" y="0"/>
          <a:chExt cx="0" cy="0"/>
        </a:xfrm>
      </p:grpSpPr>
      <p:sp>
        <p:nvSpPr>
          <p:cNvPr id="276" name="Google Shape;276;p22"/>
          <p:cNvSpPr/>
          <p:nvPr/>
        </p:nvSpPr>
        <p:spPr>
          <a:xfrm>
            <a:off x="0" y="0"/>
            <a:ext cx="6306600" cy="10287000"/>
          </a:xfrm>
          <a:prstGeom prst="rect">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5000">
              <a:solidFill>
                <a:srgbClr val="34499A"/>
              </a:solidFill>
              <a:latin typeface="Spartan"/>
              <a:ea typeface="Spartan"/>
              <a:cs typeface="Spartan"/>
              <a:sym typeface="Spartan"/>
            </a:endParaRPr>
          </a:p>
        </p:txBody>
      </p:sp>
      <p:sp>
        <p:nvSpPr>
          <p:cNvPr id="277" name="Google Shape;277;p22"/>
          <p:cNvSpPr txBox="1"/>
          <p:nvPr/>
        </p:nvSpPr>
        <p:spPr>
          <a:xfrm>
            <a:off x="473938" y="2701168"/>
            <a:ext cx="5100600" cy="1890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US" sz="5000">
                <a:solidFill>
                  <a:srgbClr val="34499A"/>
                </a:solidFill>
                <a:latin typeface="Spartan"/>
                <a:ea typeface="Spartan"/>
                <a:cs typeface="Spartan"/>
                <a:sym typeface="Spartan"/>
              </a:rPr>
              <a:t>Business and Social Aspects</a:t>
            </a:r>
            <a:endParaRPr sz="2800"/>
          </a:p>
          <a:p>
            <a:pPr indent="0" lvl="0" marL="0" rtl="0" algn="ctr">
              <a:lnSpc>
                <a:spcPct val="130000"/>
              </a:lnSpc>
              <a:spcBef>
                <a:spcPts val="0"/>
              </a:spcBef>
              <a:spcAft>
                <a:spcPts val="0"/>
              </a:spcAft>
              <a:buClr>
                <a:schemeClr val="dk1"/>
              </a:buClr>
              <a:buFont typeface="Arial"/>
              <a:buNone/>
            </a:pPr>
            <a:r>
              <a:t/>
            </a:r>
            <a:endParaRPr b="1" sz="5000">
              <a:solidFill>
                <a:srgbClr val="34499A"/>
              </a:solidFill>
              <a:latin typeface="Spartan"/>
              <a:ea typeface="Spartan"/>
              <a:cs typeface="Spartan"/>
              <a:sym typeface="Spartan"/>
            </a:endParaRPr>
          </a:p>
        </p:txBody>
      </p:sp>
      <p:pic>
        <p:nvPicPr>
          <p:cNvPr id="278" name="Google Shape;278;p22"/>
          <p:cNvPicPr preferRelativeResize="0"/>
          <p:nvPr/>
        </p:nvPicPr>
        <p:blipFill rotWithShape="1">
          <a:blip r:embed="rId3">
            <a:alphaModFix/>
          </a:blip>
          <a:srcRect b="0" l="0" r="0" t="0"/>
          <a:stretch/>
        </p:blipFill>
        <p:spPr>
          <a:xfrm>
            <a:off x="4195915" y="8185586"/>
            <a:ext cx="2101414" cy="2101414"/>
          </a:xfrm>
          <a:prstGeom prst="rect">
            <a:avLst/>
          </a:prstGeom>
          <a:noFill/>
          <a:ln>
            <a:noFill/>
          </a:ln>
        </p:spPr>
      </p:pic>
      <p:pic>
        <p:nvPicPr>
          <p:cNvPr id="279" name="Google Shape;279;p22"/>
          <p:cNvPicPr preferRelativeResize="0"/>
          <p:nvPr/>
        </p:nvPicPr>
        <p:blipFill rotWithShape="1">
          <a:blip r:embed="rId4">
            <a:alphaModFix/>
          </a:blip>
          <a:srcRect b="0" l="0" r="0" t="0"/>
          <a:stretch/>
        </p:blipFill>
        <p:spPr>
          <a:xfrm>
            <a:off x="5035356" y="6152182"/>
            <a:ext cx="835719" cy="835719"/>
          </a:xfrm>
          <a:prstGeom prst="rect">
            <a:avLst/>
          </a:prstGeom>
          <a:noFill/>
          <a:ln>
            <a:noFill/>
          </a:ln>
        </p:spPr>
      </p:pic>
      <p:sp>
        <p:nvSpPr>
          <p:cNvPr id="280" name="Google Shape;280;p22"/>
          <p:cNvSpPr txBox="1"/>
          <p:nvPr/>
        </p:nvSpPr>
        <p:spPr>
          <a:xfrm>
            <a:off x="8857675" y="1554225"/>
            <a:ext cx="8809800" cy="1324200"/>
          </a:xfrm>
          <a:prstGeom prst="rect">
            <a:avLst/>
          </a:prstGeom>
          <a:noFill/>
          <a:ln>
            <a:noFill/>
          </a:ln>
        </p:spPr>
        <p:txBody>
          <a:bodyPr anchorCtr="0" anchor="t" bIns="0" lIns="0" spcFirstLastPara="1" rIns="0" wrap="square" tIns="0">
            <a:noAutofit/>
          </a:bodyPr>
          <a:lstStyle/>
          <a:p>
            <a:pPr indent="0" lvl="0" marL="0" rtl="0" algn="just">
              <a:lnSpc>
                <a:spcPct val="130000"/>
              </a:lnSpc>
              <a:spcBef>
                <a:spcPts val="0"/>
              </a:spcBef>
              <a:spcAft>
                <a:spcPts val="0"/>
              </a:spcAft>
              <a:buNone/>
            </a:pPr>
            <a:r>
              <a:rPr b="1" lang="en-US" sz="2000">
                <a:solidFill>
                  <a:srgbClr val="34499A"/>
                </a:solidFill>
                <a:latin typeface="Spartan"/>
                <a:ea typeface="Spartan"/>
                <a:cs typeface="Spartan"/>
                <a:sym typeface="Spartan"/>
              </a:rPr>
              <a:t>Preliminary cost to be incurred in hosting the application backend and database storage in AWS cloud and publishing the application in Google Play Store.</a:t>
            </a:r>
            <a:endParaRPr sz="2000"/>
          </a:p>
          <a:p>
            <a:pPr indent="0" lvl="0" marL="0" rtl="0" algn="just">
              <a:lnSpc>
                <a:spcPct val="130000"/>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281" name="Google Shape;281;p22"/>
          <p:cNvGrpSpPr/>
          <p:nvPr/>
        </p:nvGrpSpPr>
        <p:grpSpPr>
          <a:xfrm>
            <a:off x="6743658" y="1370281"/>
            <a:ext cx="1324223" cy="1324223"/>
            <a:chOff x="8191458" y="836881"/>
            <a:chExt cx="1324223" cy="1324223"/>
          </a:xfrm>
        </p:grpSpPr>
        <p:pic>
          <p:nvPicPr>
            <p:cNvPr id="282" name="Google Shape;282;p22"/>
            <p:cNvPicPr preferRelativeResize="0"/>
            <p:nvPr/>
          </p:nvPicPr>
          <p:blipFill rotWithShape="1">
            <a:blip r:embed="rId5">
              <a:alphaModFix/>
            </a:blip>
            <a:srcRect b="0" l="0" r="0" t="0"/>
            <a:stretch/>
          </p:blipFill>
          <p:spPr>
            <a:xfrm>
              <a:off x="8191458" y="836881"/>
              <a:ext cx="1324223" cy="1324223"/>
            </a:xfrm>
            <a:prstGeom prst="rect">
              <a:avLst/>
            </a:prstGeom>
            <a:noFill/>
            <a:ln>
              <a:noFill/>
            </a:ln>
          </p:spPr>
        </p:pic>
        <p:sp>
          <p:nvSpPr>
            <p:cNvPr id="283" name="Google Shape;283;p22"/>
            <p:cNvSpPr txBox="1"/>
            <p:nvPr/>
          </p:nvSpPr>
          <p:spPr>
            <a:xfrm>
              <a:off x="8399506" y="1203225"/>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1</a:t>
              </a:r>
              <a:endParaRPr/>
            </a:p>
          </p:txBody>
        </p:sp>
      </p:grpSp>
      <p:grpSp>
        <p:nvGrpSpPr>
          <p:cNvPr id="284" name="Google Shape;284;p22"/>
          <p:cNvGrpSpPr/>
          <p:nvPr/>
        </p:nvGrpSpPr>
        <p:grpSpPr>
          <a:xfrm>
            <a:off x="6743658" y="3545955"/>
            <a:ext cx="1324223" cy="1324223"/>
            <a:chOff x="8191458" y="2631555"/>
            <a:chExt cx="1324223" cy="1324223"/>
          </a:xfrm>
        </p:grpSpPr>
        <p:pic>
          <p:nvPicPr>
            <p:cNvPr id="285" name="Google Shape;285;p22"/>
            <p:cNvPicPr preferRelativeResize="0"/>
            <p:nvPr/>
          </p:nvPicPr>
          <p:blipFill rotWithShape="1">
            <a:blip r:embed="rId5">
              <a:alphaModFix/>
            </a:blip>
            <a:srcRect b="0" l="0" r="0" t="0"/>
            <a:stretch/>
          </p:blipFill>
          <p:spPr>
            <a:xfrm>
              <a:off x="8191458" y="2631555"/>
              <a:ext cx="1324223" cy="1324223"/>
            </a:xfrm>
            <a:prstGeom prst="rect">
              <a:avLst/>
            </a:prstGeom>
            <a:noFill/>
            <a:ln>
              <a:noFill/>
            </a:ln>
          </p:spPr>
        </p:pic>
        <p:sp>
          <p:nvSpPr>
            <p:cNvPr id="286" name="Google Shape;286;p22"/>
            <p:cNvSpPr txBox="1"/>
            <p:nvPr/>
          </p:nvSpPr>
          <p:spPr>
            <a:xfrm>
              <a:off x="8399506" y="304117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2</a:t>
              </a:r>
              <a:endParaRPr/>
            </a:p>
          </p:txBody>
        </p:sp>
      </p:grpSp>
      <p:grpSp>
        <p:nvGrpSpPr>
          <p:cNvPr id="287" name="Google Shape;287;p22"/>
          <p:cNvGrpSpPr/>
          <p:nvPr/>
        </p:nvGrpSpPr>
        <p:grpSpPr>
          <a:xfrm>
            <a:off x="6743658" y="5569229"/>
            <a:ext cx="1324223" cy="1324223"/>
            <a:chOff x="8191458" y="4578629"/>
            <a:chExt cx="1324223" cy="1324223"/>
          </a:xfrm>
        </p:grpSpPr>
        <p:pic>
          <p:nvPicPr>
            <p:cNvPr id="288" name="Google Shape;288;p22"/>
            <p:cNvPicPr preferRelativeResize="0"/>
            <p:nvPr/>
          </p:nvPicPr>
          <p:blipFill rotWithShape="1">
            <a:blip r:embed="rId5">
              <a:alphaModFix/>
            </a:blip>
            <a:srcRect b="0" l="0" r="0" t="0"/>
            <a:stretch/>
          </p:blipFill>
          <p:spPr>
            <a:xfrm>
              <a:off x="8191458" y="4578629"/>
              <a:ext cx="1324223" cy="1324223"/>
            </a:xfrm>
            <a:prstGeom prst="rect">
              <a:avLst/>
            </a:prstGeom>
            <a:noFill/>
            <a:ln>
              <a:noFill/>
            </a:ln>
          </p:spPr>
        </p:pic>
        <p:sp>
          <p:nvSpPr>
            <p:cNvPr id="289" name="Google Shape;289;p22"/>
            <p:cNvSpPr txBox="1"/>
            <p:nvPr/>
          </p:nvSpPr>
          <p:spPr>
            <a:xfrm>
              <a:off x="8399506" y="494520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i="0" lang="en-US" sz="4000" u="none" cap="none" strike="noStrike">
                  <a:solidFill>
                    <a:srgbClr val="34499A"/>
                  </a:solidFill>
                  <a:latin typeface="Spartan"/>
                  <a:ea typeface="Spartan"/>
                  <a:cs typeface="Spartan"/>
                  <a:sym typeface="Spartan"/>
                </a:rPr>
                <a:t>3</a:t>
              </a:r>
              <a:endParaRPr/>
            </a:p>
          </p:txBody>
        </p:sp>
      </p:grpSp>
      <p:sp>
        <p:nvSpPr>
          <p:cNvPr id="290" name="Google Shape;290;p22"/>
          <p:cNvSpPr txBox="1"/>
          <p:nvPr/>
        </p:nvSpPr>
        <p:spPr>
          <a:xfrm>
            <a:off x="8857825" y="3452700"/>
            <a:ext cx="8918100" cy="1324200"/>
          </a:xfrm>
          <a:prstGeom prst="rect">
            <a:avLst/>
          </a:prstGeom>
          <a:noFill/>
          <a:ln>
            <a:noFill/>
          </a:ln>
        </p:spPr>
        <p:txBody>
          <a:bodyPr anchorCtr="0" anchor="t" bIns="0" lIns="0" spcFirstLastPara="1" rIns="0" wrap="square" tIns="0">
            <a:noAutofit/>
          </a:bodyPr>
          <a:lstStyle/>
          <a:p>
            <a:pPr indent="0" lvl="0" marL="0" marR="0" rtl="0" algn="just">
              <a:lnSpc>
                <a:spcPct val="130000"/>
              </a:lnSpc>
              <a:spcBef>
                <a:spcPts val="0"/>
              </a:spcBef>
              <a:spcAft>
                <a:spcPts val="0"/>
              </a:spcAft>
              <a:buNone/>
            </a:pPr>
            <a:r>
              <a:rPr b="1" lang="en-US" sz="2000">
                <a:solidFill>
                  <a:srgbClr val="34499A"/>
                </a:solidFill>
                <a:latin typeface="Spartan"/>
                <a:ea typeface="Spartan"/>
                <a:cs typeface="Spartan"/>
                <a:sym typeface="Spartan"/>
              </a:rPr>
              <a:t>Publicly available free android application with minimal personal user data retention in secure cloud database as well as secure login and signup to ensure strict user data privacy and authorisation, respectively.</a:t>
            </a:r>
            <a:endParaRPr b="1" sz="2000">
              <a:solidFill>
                <a:srgbClr val="34499A"/>
              </a:solidFill>
              <a:latin typeface="Spartan"/>
              <a:ea typeface="Spartan"/>
              <a:cs typeface="Spartan"/>
              <a:sym typeface="Spartan"/>
            </a:endParaRPr>
          </a:p>
          <a:p>
            <a:pPr indent="0" lvl="0" marL="0" marR="0" rtl="0" algn="just">
              <a:lnSpc>
                <a:spcPct val="130000"/>
              </a:lnSpc>
              <a:spcBef>
                <a:spcPts val="0"/>
              </a:spcBef>
              <a:spcAft>
                <a:spcPts val="0"/>
              </a:spcAft>
              <a:buNone/>
            </a:pPr>
            <a:r>
              <a:t/>
            </a:r>
            <a:endParaRPr b="1" sz="2000">
              <a:solidFill>
                <a:srgbClr val="34499A"/>
              </a:solidFill>
              <a:latin typeface="Spartan"/>
              <a:ea typeface="Spartan"/>
              <a:cs typeface="Spartan"/>
              <a:sym typeface="Spartan"/>
            </a:endParaRPr>
          </a:p>
        </p:txBody>
      </p:sp>
      <p:sp>
        <p:nvSpPr>
          <p:cNvPr id="291" name="Google Shape;291;p22"/>
          <p:cNvSpPr txBox="1"/>
          <p:nvPr/>
        </p:nvSpPr>
        <p:spPr>
          <a:xfrm>
            <a:off x="8788050" y="5493025"/>
            <a:ext cx="9076200" cy="2264100"/>
          </a:xfrm>
          <a:prstGeom prst="rect">
            <a:avLst/>
          </a:prstGeom>
          <a:noFill/>
          <a:ln>
            <a:noFill/>
          </a:ln>
        </p:spPr>
        <p:txBody>
          <a:bodyPr anchorCtr="0" anchor="t" bIns="0" lIns="0" spcFirstLastPara="1" rIns="0" wrap="square" tIns="0">
            <a:noAutofit/>
          </a:bodyPr>
          <a:lstStyle/>
          <a:p>
            <a:pPr indent="0" lvl="0" marL="0" marR="0" rtl="0" algn="just">
              <a:lnSpc>
                <a:spcPct val="130000"/>
              </a:lnSpc>
              <a:spcBef>
                <a:spcPts val="0"/>
              </a:spcBef>
              <a:spcAft>
                <a:spcPts val="0"/>
              </a:spcAft>
              <a:buNone/>
            </a:pPr>
            <a:r>
              <a:rPr b="1" lang="en-US" sz="2000">
                <a:solidFill>
                  <a:srgbClr val="34499A"/>
                </a:solidFill>
                <a:latin typeface="Spartan"/>
                <a:ea typeface="Spartan"/>
                <a:cs typeface="Spartan"/>
                <a:sym typeface="Spartan"/>
              </a:rPr>
              <a:t>An essential aid for tackling healthcare challenges due to COVID-19 for both the patients and the doctors by ensuring easy virtual doctor appointment booking and contactless self-diagnosis using AI, reducing the risk of infection.</a:t>
            </a:r>
            <a:endParaRPr b="1" sz="2000">
              <a:solidFill>
                <a:srgbClr val="34499A"/>
              </a:solidFill>
              <a:latin typeface="Spartan"/>
              <a:ea typeface="Spartan"/>
              <a:cs typeface="Spartan"/>
              <a:sym typeface="Spartan"/>
            </a:endParaRPr>
          </a:p>
          <a:p>
            <a:pPr indent="0" lvl="0" marL="0" marR="0" rtl="0" algn="just">
              <a:lnSpc>
                <a:spcPct val="130000"/>
              </a:lnSpc>
              <a:spcBef>
                <a:spcPts val="0"/>
              </a:spcBef>
              <a:spcAft>
                <a:spcPts val="0"/>
              </a:spcAft>
              <a:buNone/>
            </a:pPr>
            <a:r>
              <a:t/>
            </a:r>
            <a:endParaRPr b="1" sz="2000">
              <a:solidFill>
                <a:srgbClr val="34499A"/>
              </a:solidFill>
              <a:latin typeface="Spartan"/>
              <a:ea typeface="Spartan"/>
              <a:cs typeface="Spartan"/>
              <a:sym typeface="Spartan"/>
            </a:endParaRPr>
          </a:p>
        </p:txBody>
      </p:sp>
      <p:grpSp>
        <p:nvGrpSpPr>
          <p:cNvPr id="292" name="Google Shape;292;p22"/>
          <p:cNvGrpSpPr/>
          <p:nvPr/>
        </p:nvGrpSpPr>
        <p:grpSpPr>
          <a:xfrm>
            <a:off x="6743658" y="7687429"/>
            <a:ext cx="1324223" cy="1324223"/>
            <a:chOff x="8191458" y="6696829"/>
            <a:chExt cx="1324223" cy="1324223"/>
          </a:xfrm>
        </p:grpSpPr>
        <p:pic>
          <p:nvPicPr>
            <p:cNvPr id="293" name="Google Shape;293;p22"/>
            <p:cNvPicPr preferRelativeResize="0"/>
            <p:nvPr/>
          </p:nvPicPr>
          <p:blipFill rotWithShape="1">
            <a:blip r:embed="rId5">
              <a:alphaModFix/>
            </a:blip>
            <a:srcRect b="0" l="0" r="0" t="0"/>
            <a:stretch/>
          </p:blipFill>
          <p:spPr>
            <a:xfrm>
              <a:off x="8191458" y="6696829"/>
              <a:ext cx="1324223" cy="1324223"/>
            </a:xfrm>
            <a:prstGeom prst="rect">
              <a:avLst/>
            </a:prstGeom>
            <a:noFill/>
            <a:ln>
              <a:noFill/>
            </a:ln>
          </p:spPr>
        </p:pic>
        <p:sp>
          <p:nvSpPr>
            <p:cNvPr id="294" name="Google Shape;294;p22"/>
            <p:cNvSpPr txBox="1"/>
            <p:nvPr/>
          </p:nvSpPr>
          <p:spPr>
            <a:xfrm>
              <a:off x="8399506" y="7063407"/>
              <a:ext cx="908100" cy="6546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4000">
                  <a:solidFill>
                    <a:srgbClr val="34499A"/>
                  </a:solidFill>
                  <a:latin typeface="Spartan"/>
                  <a:ea typeface="Spartan"/>
                  <a:cs typeface="Spartan"/>
                  <a:sym typeface="Spartan"/>
                </a:rPr>
                <a:t>4</a:t>
              </a:r>
              <a:endParaRPr/>
            </a:p>
          </p:txBody>
        </p:sp>
      </p:grpSp>
      <p:sp>
        <p:nvSpPr>
          <p:cNvPr id="295" name="Google Shape;295;p22"/>
          <p:cNvSpPr txBox="1"/>
          <p:nvPr/>
        </p:nvSpPr>
        <p:spPr>
          <a:xfrm>
            <a:off x="8778775" y="7376050"/>
            <a:ext cx="9076200" cy="2264100"/>
          </a:xfrm>
          <a:prstGeom prst="rect">
            <a:avLst/>
          </a:prstGeom>
          <a:noFill/>
          <a:ln>
            <a:noFill/>
          </a:ln>
        </p:spPr>
        <p:txBody>
          <a:bodyPr anchorCtr="0" anchor="t" bIns="0" lIns="0" spcFirstLastPara="1" rIns="0" wrap="square" tIns="0">
            <a:noAutofit/>
          </a:bodyPr>
          <a:lstStyle/>
          <a:p>
            <a:pPr indent="0" lvl="0" marL="0" marR="0" rtl="0" algn="just">
              <a:lnSpc>
                <a:spcPct val="130000"/>
              </a:lnSpc>
              <a:spcBef>
                <a:spcPts val="0"/>
              </a:spcBef>
              <a:spcAft>
                <a:spcPts val="0"/>
              </a:spcAft>
              <a:buNone/>
            </a:pPr>
            <a:r>
              <a:rPr b="1" lang="en-US" sz="2000">
                <a:solidFill>
                  <a:srgbClr val="34499A"/>
                </a:solidFill>
                <a:latin typeface="Spartan"/>
                <a:ea typeface="Spartan"/>
                <a:cs typeface="Spartan"/>
                <a:sym typeface="Spartan"/>
              </a:rPr>
              <a:t>Further iterations of the prototype will include a dedicated interface for facilitating online consultation with the doctor along with the interface to book appointment with a doctor. Several other AI enabled self-diagnostic tests such as skin cancer diagnosis will be integrated to assist the doctor with the proper diagnosis. </a:t>
            </a:r>
            <a:endParaRPr b="1" sz="2000">
              <a:solidFill>
                <a:srgbClr val="34499A"/>
              </a:solidFill>
              <a:latin typeface="Spartan"/>
              <a:ea typeface="Spartan"/>
              <a:cs typeface="Spartan"/>
              <a:sym typeface="Spartan"/>
            </a:endParaRPr>
          </a:p>
        </p:txBody>
      </p:sp>
      <p:pic>
        <p:nvPicPr>
          <p:cNvPr id="296" name="Google Shape;296;p22"/>
          <p:cNvPicPr preferRelativeResize="0"/>
          <p:nvPr/>
        </p:nvPicPr>
        <p:blipFill rotWithShape="1">
          <a:blip r:embed="rId6">
            <a:alphaModFix/>
          </a:blip>
          <a:srcRect b="0" l="0" r="0" t="0"/>
          <a:stretch/>
        </p:blipFill>
        <p:spPr>
          <a:xfrm>
            <a:off x="2362124" y="4909024"/>
            <a:ext cx="1324225" cy="2098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B56"/>
        </a:solidFill>
      </p:bgPr>
    </p:bg>
    <p:spTree>
      <p:nvGrpSpPr>
        <p:cNvPr id="300" name="Shape 300"/>
        <p:cNvGrpSpPr/>
        <p:nvPr/>
      </p:nvGrpSpPr>
      <p:grpSpPr>
        <a:xfrm>
          <a:off x="0" y="0"/>
          <a:ext cx="0" cy="0"/>
          <a:chOff x="0" y="0"/>
          <a:chExt cx="0" cy="0"/>
        </a:xfrm>
      </p:grpSpPr>
      <p:sp>
        <p:nvSpPr>
          <p:cNvPr id="301" name="Google Shape;301;p23"/>
          <p:cNvSpPr/>
          <p:nvPr/>
        </p:nvSpPr>
        <p:spPr>
          <a:xfrm>
            <a:off x="0" y="0"/>
            <a:ext cx="7059300" cy="10287000"/>
          </a:xfrm>
          <a:prstGeom prst="rect">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txBox="1"/>
          <p:nvPr/>
        </p:nvSpPr>
        <p:spPr>
          <a:xfrm>
            <a:off x="382800" y="4457125"/>
            <a:ext cx="6293700" cy="21015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b="1" lang="en-US" sz="5000">
                <a:solidFill>
                  <a:srgbClr val="454699"/>
                </a:solidFill>
                <a:latin typeface="Spartan"/>
                <a:ea typeface="Spartan"/>
                <a:cs typeface="Spartan"/>
                <a:sym typeface="Spartan"/>
              </a:rPr>
              <a:t>Meet </a:t>
            </a:r>
            <a:r>
              <a:rPr b="1" i="0" lang="en-US" sz="5000" u="none" cap="none" strike="noStrike">
                <a:solidFill>
                  <a:srgbClr val="454699"/>
                </a:solidFill>
                <a:latin typeface="Spartan"/>
                <a:ea typeface="Spartan"/>
                <a:cs typeface="Spartan"/>
                <a:sym typeface="Spartan"/>
              </a:rPr>
              <a:t>The Tea</a:t>
            </a:r>
            <a:r>
              <a:rPr b="1" lang="en-US" sz="5000">
                <a:solidFill>
                  <a:srgbClr val="454699"/>
                </a:solidFill>
                <a:latin typeface="Spartan"/>
                <a:ea typeface="Spartan"/>
                <a:cs typeface="Spartan"/>
                <a:sym typeface="Spartan"/>
              </a:rPr>
              <a:t>m:</a:t>
            </a:r>
            <a:endParaRPr b="1" sz="5000">
              <a:solidFill>
                <a:srgbClr val="454699"/>
              </a:solidFill>
              <a:latin typeface="Spartan"/>
              <a:ea typeface="Spartan"/>
              <a:cs typeface="Spartan"/>
              <a:sym typeface="Spartan"/>
            </a:endParaRPr>
          </a:p>
          <a:p>
            <a:pPr indent="0" lvl="0" marL="0" marR="0" rtl="0" algn="l">
              <a:lnSpc>
                <a:spcPct val="130000"/>
              </a:lnSpc>
              <a:spcBef>
                <a:spcPts val="0"/>
              </a:spcBef>
              <a:spcAft>
                <a:spcPts val="0"/>
              </a:spcAft>
              <a:buNone/>
            </a:pPr>
            <a:r>
              <a:rPr i="1" lang="en-US" sz="2400">
                <a:latin typeface="Roboto"/>
                <a:ea typeface="Roboto"/>
                <a:cs typeface="Roboto"/>
                <a:sym typeface="Roboto"/>
              </a:rPr>
              <a:t>“Life is not a problem to be solved, but a reality to be experienced.”</a:t>
            </a:r>
            <a:endParaRPr i="1" sz="2400">
              <a:latin typeface="Roboto"/>
              <a:ea typeface="Roboto"/>
              <a:cs typeface="Roboto"/>
              <a:sym typeface="Roboto"/>
            </a:endParaRPr>
          </a:p>
          <a:p>
            <a:pPr indent="0" lvl="0" marL="0" marR="0" rtl="0" algn="l">
              <a:lnSpc>
                <a:spcPct val="130000"/>
              </a:lnSpc>
              <a:spcBef>
                <a:spcPts val="0"/>
              </a:spcBef>
              <a:spcAft>
                <a:spcPts val="0"/>
              </a:spcAft>
              <a:buNone/>
            </a:pPr>
            <a:r>
              <a:t/>
            </a:r>
            <a:endParaRPr b="1" sz="5000">
              <a:solidFill>
                <a:srgbClr val="454699"/>
              </a:solidFill>
              <a:latin typeface="Spartan"/>
              <a:ea typeface="Spartan"/>
              <a:cs typeface="Spartan"/>
              <a:sym typeface="Spartan"/>
            </a:endParaRPr>
          </a:p>
          <a:p>
            <a:pPr indent="0" lvl="0" marL="0" rtl="0" algn="ctr">
              <a:spcBef>
                <a:spcPts val="0"/>
              </a:spcBef>
              <a:spcAft>
                <a:spcPts val="0"/>
              </a:spcAft>
              <a:buNone/>
            </a:pPr>
            <a:r>
              <a:t/>
            </a:r>
            <a:endParaRPr b="1" sz="5000">
              <a:solidFill>
                <a:srgbClr val="454699"/>
              </a:solidFill>
              <a:latin typeface="Spartan"/>
              <a:ea typeface="Spartan"/>
              <a:cs typeface="Spartan"/>
              <a:sym typeface="Spartan"/>
            </a:endParaRPr>
          </a:p>
          <a:p>
            <a:pPr indent="0" lvl="0" marL="0" marR="0" rtl="0" algn="l">
              <a:lnSpc>
                <a:spcPct val="130000"/>
              </a:lnSpc>
              <a:spcBef>
                <a:spcPts val="400"/>
              </a:spcBef>
              <a:spcAft>
                <a:spcPts val="0"/>
              </a:spcAft>
              <a:buNone/>
            </a:pPr>
            <a:r>
              <a:t/>
            </a:r>
            <a:endParaRPr b="1" sz="5000">
              <a:solidFill>
                <a:srgbClr val="454699"/>
              </a:solidFill>
              <a:latin typeface="Spartan"/>
              <a:ea typeface="Spartan"/>
              <a:cs typeface="Spartan"/>
              <a:sym typeface="Spartan"/>
            </a:endParaRPr>
          </a:p>
        </p:txBody>
      </p:sp>
      <p:pic>
        <p:nvPicPr>
          <p:cNvPr id="303" name="Google Shape;303;p23"/>
          <p:cNvPicPr preferRelativeResize="0"/>
          <p:nvPr/>
        </p:nvPicPr>
        <p:blipFill rotWithShape="1">
          <a:blip r:embed="rId3">
            <a:alphaModFix/>
          </a:blip>
          <a:srcRect b="0" l="0" r="0" t="0"/>
          <a:stretch/>
        </p:blipFill>
        <p:spPr>
          <a:xfrm rot="10800000">
            <a:off x="0" y="0"/>
            <a:ext cx="2101414" cy="2101414"/>
          </a:xfrm>
          <a:prstGeom prst="rect">
            <a:avLst/>
          </a:prstGeom>
          <a:noFill/>
          <a:ln>
            <a:noFill/>
          </a:ln>
        </p:spPr>
      </p:pic>
      <p:pic>
        <p:nvPicPr>
          <p:cNvPr id="304" name="Google Shape;304;p23"/>
          <p:cNvPicPr preferRelativeResize="0"/>
          <p:nvPr/>
        </p:nvPicPr>
        <p:blipFill rotWithShape="1">
          <a:blip r:embed="rId4">
            <a:alphaModFix/>
          </a:blip>
          <a:srcRect b="0" l="0" r="0" t="0"/>
          <a:stretch/>
        </p:blipFill>
        <p:spPr>
          <a:xfrm>
            <a:off x="1050707" y="8532571"/>
            <a:ext cx="835719" cy="835719"/>
          </a:xfrm>
          <a:prstGeom prst="rect">
            <a:avLst/>
          </a:prstGeom>
          <a:noFill/>
          <a:ln>
            <a:noFill/>
          </a:ln>
        </p:spPr>
      </p:pic>
      <p:sp>
        <p:nvSpPr>
          <p:cNvPr id="305" name="Google Shape;305;p23"/>
          <p:cNvSpPr/>
          <p:nvPr/>
        </p:nvSpPr>
        <p:spPr>
          <a:xfrm>
            <a:off x="15870833" y="8857001"/>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23"/>
          <p:cNvGrpSpPr/>
          <p:nvPr/>
        </p:nvGrpSpPr>
        <p:grpSpPr>
          <a:xfrm>
            <a:off x="16820758" y="8940165"/>
            <a:ext cx="775800" cy="775800"/>
            <a:chOff x="0" y="0"/>
            <a:chExt cx="1034400" cy="1034400"/>
          </a:xfrm>
        </p:grpSpPr>
        <p:pic>
          <p:nvPicPr>
            <p:cNvPr id="307" name="Google Shape;307;p23"/>
            <p:cNvPicPr preferRelativeResize="0"/>
            <p:nvPr/>
          </p:nvPicPr>
          <p:blipFill rotWithShape="1">
            <a:blip r:embed="rId4">
              <a:alphaModFix/>
            </a:blip>
            <a:srcRect b="0" l="0" r="0" t="0"/>
            <a:stretch/>
          </p:blipFill>
          <p:spPr>
            <a:xfrm>
              <a:off x="0" y="0"/>
              <a:ext cx="1034400" cy="1034400"/>
            </a:xfrm>
            <a:prstGeom prst="rect">
              <a:avLst/>
            </a:prstGeom>
            <a:noFill/>
            <a:ln>
              <a:noFill/>
            </a:ln>
          </p:spPr>
        </p:pic>
        <p:pic>
          <p:nvPicPr>
            <p:cNvPr id="308" name="Google Shape;308;p23"/>
            <p:cNvPicPr preferRelativeResize="0"/>
            <p:nvPr/>
          </p:nvPicPr>
          <p:blipFill rotWithShape="1">
            <a:blip r:embed="rId5">
              <a:alphaModFix/>
            </a:blip>
            <a:srcRect b="0" l="0" r="0" t="0"/>
            <a:stretch/>
          </p:blipFill>
          <p:spPr>
            <a:xfrm>
              <a:off x="153923" y="153923"/>
              <a:ext cx="726554" cy="726554"/>
            </a:xfrm>
            <a:prstGeom prst="rect">
              <a:avLst/>
            </a:prstGeom>
            <a:noFill/>
            <a:ln>
              <a:noFill/>
            </a:ln>
          </p:spPr>
        </p:pic>
      </p:grpSp>
      <p:pic>
        <p:nvPicPr>
          <p:cNvPr id="309" name="Google Shape;309;p23"/>
          <p:cNvPicPr preferRelativeResize="0"/>
          <p:nvPr/>
        </p:nvPicPr>
        <p:blipFill rotWithShape="1">
          <a:blip r:embed="rId6">
            <a:alphaModFix/>
          </a:blip>
          <a:srcRect b="0" l="0" r="0" t="0"/>
          <a:stretch/>
        </p:blipFill>
        <p:spPr>
          <a:xfrm rot="5400000">
            <a:off x="7059329" y="0"/>
            <a:ext cx="3022748" cy="3022748"/>
          </a:xfrm>
          <a:prstGeom prst="rect">
            <a:avLst/>
          </a:prstGeom>
          <a:noFill/>
          <a:ln>
            <a:noFill/>
          </a:ln>
        </p:spPr>
      </p:pic>
      <p:grpSp>
        <p:nvGrpSpPr>
          <p:cNvPr id="310" name="Google Shape;310;p23"/>
          <p:cNvGrpSpPr/>
          <p:nvPr/>
        </p:nvGrpSpPr>
        <p:grpSpPr>
          <a:xfrm>
            <a:off x="11548775" y="4291504"/>
            <a:ext cx="5946000" cy="2313581"/>
            <a:chOff x="11548775" y="4062904"/>
            <a:chExt cx="5946000" cy="2313581"/>
          </a:xfrm>
        </p:grpSpPr>
        <p:sp>
          <p:nvSpPr>
            <p:cNvPr id="311" name="Google Shape;311;p23"/>
            <p:cNvSpPr txBox="1"/>
            <p:nvPr/>
          </p:nvSpPr>
          <p:spPr>
            <a:xfrm>
              <a:off x="11548783" y="4062904"/>
              <a:ext cx="5350800" cy="3558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Meghdut Mandal</a:t>
              </a:r>
              <a:endParaRPr/>
            </a:p>
          </p:txBody>
        </p:sp>
        <p:sp>
          <p:nvSpPr>
            <p:cNvPr id="312" name="Google Shape;312;p23"/>
            <p:cNvSpPr txBox="1"/>
            <p:nvPr/>
          </p:nvSpPr>
          <p:spPr>
            <a:xfrm>
              <a:off x="11548775" y="4694385"/>
              <a:ext cx="5946000" cy="1682100"/>
            </a:xfrm>
            <a:prstGeom prst="rect">
              <a:avLst/>
            </a:prstGeom>
            <a:noFill/>
            <a:ln>
              <a:noFill/>
            </a:ln>
          </p:spPr>
          <p:txBody>
            <a:bodyPr anchorCtr="0" anchor="t" bIns="0" lIns="0" spcFirstLastPara="1" rIns="0" wrap="square" tIns="0">
              <a:noAutofit/>
            </a:bodyPr>
            <a:lstStyle/>
            <a:p>
              <a:pPr indent="0" lvl="0" marL="0" rtl="0" algn="l">
                <a:lnSpc>
                  <a:spcPct val="142016"/>
                </a:lnSpc>
                <a:spcBef>
                  <a:spcPts val="0"/>
                </a:spcBef>
                <a:spcAft>
                  <a:spcPts val="0"/>
                </a:spcAft>
                <a:buNone/>
              </a:pPr>
              <a:r>
                <a:rPr lang="en-US" sz="2499">
                  <a:solidFill>
                    <a:srgbClr val="34499A"/>
                  </a:solidFill>
                  <a:latin typeface="Roboto"/>
                  <a:ea typeface="Roboto"/>
                  <a:cs typeface="Roboto"/>
                  <a:sym typeface="Roboto"/>
                </a:rPr>
                <a:t> Android Developer | AWS</a:t>
              </a:r>
              <a:endParaRPr sz="2499">
                <a:solidFill>
                  <a:srgbClr val="34499A"/>
                </a:solidFill>
                <a:latin typeface="Roboto"/>
                <a:ea typeface="Roboto"/>
                <a:cs typeface="Roboto"/>
                <a:sym typeface="Roboto"/>
              </a:endParaRPr>
            </a:p>
            <a:p>
              <a:pPr indent="0" lvl="0" marL="0" rtl="0" algn="l">
                <a:lnSpc>
                  <a:spcPct val="142016"/>
                </a:lnSpc>
                <a:spcBef>
                  <a:spcPts val="0"/>
                </a:spcBef>
                <a:spcAft>
                  <a:spcPts val="0"/>
                </a:spcAft>
                <a:buNone/>
              </a:pPr>
              <a:r>
                <a:t/>
              </a:r>
              <a:endParaRPr sz="2499">
                <a:solidFill>
                  <a:srgbClr val="34499A"/>
                </a:solidFill>
                <a:latin typeface="Roboto"/>
                <a:ea typeface="Roboto"/>
                <a:cs typeface="Roboto"/>
                <a:sym typeface="Roboto"/>
              </a:endParaRPr>
            </a:p>
            <a:p>
              <a:pPr indent="0" lvl="0" marL="0" rtl="0" algn="l">
                <a:lnSpc>
                  <a:spcPct val="142016"/>
                </a:lnSpc>
                <a:spcBef>
                  <a:spcPts val="0"/>
                </a:spcBef>
                <a:spcAft>
                  <a:spcPts val="0"/>
                </a:spcAft>
                <a:buNone/>
              </a:pPr>
              <a:r>
                <a:t/>
              </a:r>
              <a:endParaRPr sz="2499">
                <a:solidFill>
                  <a:srgbClr val="34499A"/>
                </a:solidFill>
                <a:latin typeface="Roboto"/>
                <a:ea typeface="Roboto"/>
                <a:cs typeface="Roboto"/>
                <a:sym typeface="Roboto"/>
              </a:endParaRPr>
            </a:p>
            <a:p>
              <a:pPr indent="0" lvl="0" marL="0" rtl="0" algn="l">
                <a:lnSpc>
                  <a:spcPct val="142016"/>
                </a:lnSpc>
                <a:spcBef>
                  <a:spcPts val="0"/>
                </a:spcBef>
                <a:spcAft>
                  <a:spcPts val="0"/>
                </a:spcAft>
                <a:buNone/>
              </a:pPr>
              <a:r>
                <a:t/>
              </a:r>
              <a:endParaRPr sz="2499">
                <a:solidFill>
                  <a:srgbClr val="34499A"/>
                </a:solidFill>
                <a:latin typeface="Roboto"/>
                <a:ea typeface="Roboto"/>
                <a:cs typeface="Roboto"/>
                <a:sym typeface="Roboto"/>
              </a:endParaRPr>
            </a:p>
          </p:txBody>
        </p:sp>
      </p:grpSp>
      <p:sp>
        <p:nvSpPr>
          <p:cNvPr id="313" name="Google Shape;313;p23"/>
          <p:cNvSpPr/>
          <p:nvPr/>
        </p:nvSpPr>
        <p:spPr>
          <a:xfrm>
            <a:off x="8734385" y="3908305"/>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txBox="1"/>
          <p:nvPr/>
        </p:nvSpPr>
        <p:spPr>
          <a:xfrm>
            <a:off x="11585846" y="1638984"/>
            <a:ext cx="6115500" cy="4467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Avik Kundu</a:t>
            </a:r>
            <a:endParaRPr/>
          </a:p>
        </p:txBody>
      </p:sp>
      <p:sp>
        <p:nvSpPr>
          <p:cNvPr id="315" name="Google Shape;315;p23"/>
          <p:cNvSpPr txBox="1"/>
          <p:nvPr/>
        </p:nvSpPr>
        <p:spPr>
          <a:xfrm>
            <a:off x="11544412" y="2086000"/>
            <a:ext cx="6258900" cy="2068200"/>
          </a:xfrm>
          <a:prstGeom prst="rect">
            <a:avLst/>
          </a:prstGeom>
          <a:noFill/>
          <a:ln>
            <a:noFill/>
          </a:ln>
        </p:spPr>
        <p:txBody>
          <a:bodyPr anchorCtr="0" anchor="t" bIns="0" lIns="0" spcFirstLastPara="1" rIns="0" wrap="square" tIns="0">
            <a:noAutofit/>
          </a:bodyPr>
          <a:lstStyle/>
          <a:p>
            <a:pPr indent="0" lvl="0" marL="0" rtl="0" algn="l">
              <a:lnSpc>
                <a:spcPct val="133333"/>
              </a:lnSpc>
              <a:spcBef>
                <a:spcPts val="1800"/>
              </a:spcBef>
              <a:spcAft>
                <a:spcPts val="0"/>
              </a:spcAft>
              <a:buNone/>
            </a:pPr>
            <a:r>
              <a:rPr lang="en-US" sz="2499">
                <a:solidFill>
                  <a:srgbClr val="34499A"/>
                </a:solidFill>
                <a:latin typeface="Roboto"/>
                <a:ea typeface="Roboto"/>
                <a:cs typeface="Roboto"/>
                <a:sym typeface="Roboto"/>
              </a:rPr>
              <a:t>Web Developer | DevOps &amp; Cloud </a:t>
            </a:r>
            <a:endParaRPr sz="2499">
              <a:solidFill>
                <a:srgbClr val="34499A"/>
              </a:solidFill>
              <a:latin typeface="Roboto"/>
              <a:ea typeface="Roboto"/>
              <a:cs typeface="Roboto"/>
              <a:sym typeface="Roboto"/>
            </a:endParaRPr>
          </a:p>
        </p:txBody>
      </p:sp>
      <p:pic>
        <p:nvPicPr>
          <p:cNvPr id="316" name="Google Shape;316;p23"/>
          <p:cNvPicPr preferRelativeResize="0"/>
          <p:nvPr/>
        </p:nvPicPr>
        <p:blipFill rotWithShape="1">
          <a:blip r:embed="rId7">
            <a:alphaModFix/>
          </a:blip>
          <a:srcRect b="0" l="0" r="0" t="0"/>
          <a:stretch/>
        </p:blipFill>
        <p:spPr>
          <a:xfrm rot="10800000">
            <a:off x="9880456" y="9452842"/>
            <a:ext cx="1668315" cy="834158"/>
          </a:xfrm>
          <a:prstGeom prst="rect">
            <a:avLst/>
          </a:prstGeom>
          <a:noFill/>
          <a:ln>
            <a:noFill/>
          </a:ln>
        </p:spPr>
      </p:pic>
      <p:sp>
        <p:nvSpPr>
          <p:cNvPr id="317" name="Google Shape;317;p23"/>
          <p:cNvSpPr/>
          <p:nvPr/>
        </p:nvSpPr>
        <p:spPr>
          <a:xfrm>
            <a:off x="8736610" y="6855468"/>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3"/>
          <p:cNvGrpSpPr/>
          <p:nvPr/>
        </p:nvGrpSpPr>
        <p:grpSpPr>
          <a:xfrm>
            <a:off x="11603775" y="6918612"/>
            <a:ext cx="5800725" cy="2226788"/>
            <a:chOff x="-9" y="-92075"/>
            <a:chExt cx="7734300" cy="2969051"/>
          </a:xfrm>
        </p:grpSpPr>
        <p:sp>
          <p:nvSpPr>
            <p:cNvPr id="319" name="Google Shape;319;p23"/>
            <p:cNvSpPr txBox="1"/>
            <p:nvPr/>
          </p:nvSpPr>
          <p:spPr>
            <a:xfrm>
              <a:off x="0" y="-92075"/>
              <a:ext cx="7134300" cy="595500"/>
            </a:xfrm>
            <a:prstGeom prst="rect">
              <a:avLst/>
            </a:prstGeom>
            <a:noFill/>
            <a:ln>
              <a:noFill/>
            </a:ln>
          </p:spPr>
          <p:txBody>
            <a:bodyPr anchorCtr="0" anchor="t" bIns="0" lIns="0" spcFirstLastPara="1" rIns="0" wrap="square" tIns="0">
              <a:noAutofit/>
            </a:bodyPr>
            <a:lstStyle/>
            <a:p>
              <a:pPr indent="0" lvl="0" marL="0" marR="0" rtl="0" algn="l">
                <a:lnSpc>
                  <a:spcPct val="115005"/>
                </a:lnSpc>
                <a:spcBef>
                  <a:spcPts val="0"/>
                </a:spcBef>
                <a:spcAft>
                  <a:spcPts val="0"/>
                </a:spcAft>
                <a:buNone/>
              </a:pPr>
              <a:r>
                <a:rPr b="1" lang="en-US" sz="2999">
                  <a:solidFill>
                    <a:srgbClr val="34499A"/>
                  </a:solidFill>
                  <a:latin typeface="Spartan"/>
                  <a:ea typeface="Spartan"/>
                  <a:cs typeface="Spartan"/>
                  <a:sym typeface="Spartan"/>
                </a:rPr>
                <a:t>Neelanjan Manna</a:t>
              </a:r>
              <a:endParaRPr/>
            </a:p>
          </p:txBody>
        </p:sp>
        <p:sp>
          <p:nvSpPr>
            <p:cNvPr id="320" name="Google Shape;320;p23"/>
            <p:cNvSpPr txBox="1"/>
            <p:nvPr/>
          </p:nvSpPr>
          <p:spPr>
            <a:xfrm>
              <a:off x="-9" y="634176"/>
              <a:ext cx="7734300" cy="2242800"/>
            </a:xfrm>
            <a:prstGeom prst="rect">
              <a:avLst/>
            </a:prstGeom>
            <a:noFill/>
            <a:ln>
              <a:noFill/>
            </a:ln>
          </p:spPr>
          <p:txBody>
            <a:bodyPr anchorCtr="0" anchor="t" bIns="0" lIns="0" spcFirstLastPara="1" rIns="0" wrap="square" tIns="0">
              <a:noAutofit/>
            </a:bodyPr>
            <a:lstStyle/>
            <a:p>
              <a:pPr indent="0" lvl="0" marL="0" rtl="0" algn="l">
                <a:lnSpc>
                  <a:spcPct val="133333"/>
                </a:lnSpc>
                <a:spcBef>
                  <a:spcPts val="1800"/>
                </a:spcBef>
                <a:spcAft>
                  <a:spcPts val="0"/>
                </a:spcAft>
                <a:buNone/>
              </a:pPr>
              <a:r>
                <a:rPr lang="en-US" sz="2499">
                  <a:solidFill>
                    <a:srgbClr val="34499A"/>
                  </a:solidFill>
                  <a:latin typeface="Roboto"/>
                  <a:ea typeface="Roboto"/>
                  <a:cs typeface="Roboto"/>
                  <a:sym typeface="Roboto"/>
                </a:rPr>
                <a:t>Data Science, Machine Learning, Deep Learning, and Computer Vision </a:t>
              </a:r>
              <a:endParaRPr/>
            </a:p>
          </p:txBody>
        </p:sp>
      </p:grpSp>
      <p:sp>
        <p:nvSpPr>
          <p:cNvPr id="321" name="Google Shape;321;p23"/>
          <p:cNvSpPr/>
          <p:nvPr/>
        </p:nvSpPr>
        <p:spPr>
          <a:xfrm>
            <a:off x="8846210" y="1334171"/>
            <a:ext cx="2063750" cy="2063750"/>
          </a:xfrm>
          <a:custGeom>
            <a:rect b="b" l="l" r="r" t="t"/>
            <a:pathLst>
              <a:path extrusionOk="0" h="6350000" w="6350000">
                <a:moveTo>
                  <a:pt x="3175000" y="0"/>
                </a:moveTo>
                <a:cubicBezTo>
                  <a:pt x="1421130" y="0"/>
                  <a:pt x="0" y="1421130"/>
                  <a:pt x="0" y="3175000"/>
                </a:cubicBezTo>
                <a:lnTo>
                  <a:pt x="0" y="6350000"/>
                </a:lnTo>
                <a:lnTo>
                  <a:pt x="3175000" y="6350000"/>
                </a:lnTo>
                <a:cubicBezTo>
                  <a:pt x="4928870" y="6350000"/>
                  <a:pt x="6350000" y="4928870"/>
                  <a:pt x="6350000" y="3175000"/>
                </a:cubicBezTo>
                <a:cubicBezTo>
                  <a:pt x="6350000" y="1421130"/>
                  <a:pt x="4928870" y="0"/>
                  <a:pt x="3175000" y="0"/>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23"/>
          <p:cNvPicPr preferRelativeResize="0"/>
          <p:nvPr/>
        </p:nvPicPr>
        <p:blipFill rotWithShape="1">
          <a:blip r:embed="rId8">
            <a:alphaModFix/>
          </a:blip>
          <a:srcRect b="0" l="298" r="288" t="0"/>
          <a:stretch/>
        </p:blipFill>
        <p:spPr>
          <a:xfrm>
            <a:off x="9123049" y="1668375"/>
            <a:ext cx="1407350" cy="1409463"/>
          </a:xfrm>
          <a:prstGeom prst="rect">
            <a:avLst/>
          </a:prstGeom>
          <a:noFill/>
          <a:ln>
            <a:noFill/>
          </a:ln>
        </p:spPr>
      </p:pic>
      <p:pic>
        <p:nvPicPr>
          <p:cNvPr id="323" name="Google Shape;323;p23"/>
          <p:cNvPicPr preferRelativeResize="0"/>
          <p:nvPr/>
        </p:nvPicPr>
        <p:blipFill>
          <a:blip r:embed="rId9">
            <a:alphaModFix/>
          </a:blip>
          <a:stretch>
            <a:fillRect/>
          </a:stretch>
        </p:blipFill>
        <p:spPr>
          <a:xfrm>
            <a:off x="8968549" y="4245160"/>
            <a:ext cx="1443000" cy="1443000"/>
          </a:xfrm>
          <a:prstGeom prst="rect">
            <a:avLst/>
          </a:prstGeom>
          <a:noFill/>
          <a:ln>
            <a:noFill/>
          </a:ln>
        </p:spPr>
      </p:pic>
      <p:pic>
        <p:nvPicPr>
          <p:cNvPr id="324" name="Google Shape;324;p23"/>
          <p:cNvPicPr preferRelativeResize="0"/>
          <p:nvPr/>
        </p:nvPicPr>
        <p:blipFill>
          <a:blip r:embed="rId10">
            <a:alphaModFix/>
          </a:blip>
          <a:stretch>
            <a:fillRect/>
          </a:stretch>
        </p:blipFill>
        <p:spPr>
          <a:xfrm>
            <a:off x="9044749" y="7165850"/>
            <a:ext cx="1443000" cy="144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328" name="Shape 328"/>
        <p:cNvGrpSpPr/>
        <p:nvPr/>
      </p:nvGrpSpPr>
      <p:grpSpPr>
        <a:xfrm>
          <a:off x="0" y="0"/>
          <a:ext cx="0" cy="0"/>
          <a:chOff x="0" y="0"/>
          <a:chExt cx="0" cy="0"/>
        </a:xfrm>
      </p:grpSpPr>
      <p:pic>
        <p:nvPicPr>
          <p:cNvPr id="329" name="Google Shape;329;p24"/>
          <p:cNvPicPr preferRelativeResize="0"/>
          <p:nvPr/>
        </p:nvPicPr>
        <p:blipFill rotWithShape="1">
          <a:blip r:embed="rId3">
            <a:alphaModFix/>
          </a:blip>
          <a:srcRect b="0" l="0" r="0" t="0"/>
          <a:stretch/>
        </p:blipFill>
        <p:spPr>
          <a:xfrm rot="10800000">
            <a:off x="0" y="0"/>
            <a:ext cx="1701713" cy="1701713"/>
          </a:xfrm>
          <a:prstGeom prst="rect">
            <a:avLst/>
          </a:prstGeom>
          <a:noFill/>
          <a:ln>
            <a:noFill/>
          </a:ln>
        </p:spPr>
      </p:pic>
      <p:pic>
        <p:nvPicPr>
          <p:cNvPr id="330" name="Google Shape;330;p24"/>
          <p:cNvPicPr preferRelativeResize="0"/>
          <p:nvPr/>
        </p:nvPicPr>
        <p:blipFill rotWithShape="1">
          <a:blip r:embed="rId4">
            <a:alphaModFix/>
          </a:blip>
          <a:srcRect b="0" l="0" r="0" t="0"/>
          <a:stretch/>
        </p:blipFill>
        <p:spPr>
          <a:xfrm rot="5400000">
            <a:off x="13279180" y="1906354"/>
            <a:ext cx="6678426" cy="3339213"/>
          </a:xfrm>
          <a:prstGeom prst="rect">
            <a:avLst/>
          </a:prstGeom>
          <a:noFill/>
          <a:ln>
            <a:noFill/>
          </a:ln>
        </p:spPr>
      </p:pic>
      <p:sp>
        <p:nvSpPr>
          <p:cNvPr id="331" name="Google Shape;331;p24"/>
          <p:cNvSpPr/>
          <p:nvPr/>
        </p:nvSpPr>
        <p:spPr>
          <a:xfrm>
            <a:off x="0" y="7151921"/>
            <a:ext cx="18288000" cy="3135000"/>
          </a:xfrm>
          <a:prstGeom prst="rect">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4"/>
          <p:cNvPicPr preferRelativeResize="0"/>
          <p:nvPr/>
        </p:nvPicPr>
        <p:blipFill rotWithShape="1">
          <a:blip r:embed="rId5">
            <a:alphaModFix/>
          </a:blip>
          <a:srcRect b="0" l="0" r="0" t="0"/>
          <a:stretch/>
        </p:blipFill>
        <p:spPr>
          <a:xfrm rot="5400000">
            <a:off x="0" y="5577036"/>
            <a:ext cx="1574884" cy="1574884"/>
          </a:xfrm>
          <a:prstGeom prst="rect">
            <a:avLst/>
          </a:prstGeom>
          <a:noFill/>
          <a:ln>
            <a:noFill/>
          </a:ln>
        </p:spPr>
      </p:pic>
      <p:sp>
        <p:nvSpPr>
          <p:cNvPr id="333" name="Google Shape;333;p24"/>
          <p:cNvSpPr txBox="1"/>
          <p:nvPr/>
        </p:nvSpPr>
        <p:spPr>
          <a:xfrm>
            <a:off x="1028700" y="7935995"/>
            <a:ext cx="5467500" cy="14907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TEAM:  GEEK HUB</a:t>
            </a:r>
            <a:endParaRPr sz="3600">
              <a:solidFill>
                <a:srgbClr val="F8F4EB"/>
              </a:solidFill>
              <a:latin typeface="Montserrat SemiBold"/>
              <a:ea typeface="Montserrat SemiBold"/>
              <a:cs typeface="Montserrat SemiBold"/>
              <a:sym typeface="Montserrat SemiBold"/>
            </a:endParaRPr>
          </a:p>
          <a:p>
            <a:pPr indent="0" lvl="0" marL="0" marR="0" rtl="0" algn="l">
              <a:lnSpc>
                <a:spcPct val="142000"/>
              </a:lnSpc>
              <a:spcBef>
                <a:spcPts val="0"/>
              </a:spcBef>
              <a:spcAft>
                <a:spcPts val="0"/>
              </a:spcAft>
              <a:buNone/>
            </a:pPr>
            <a:r>
              <a:rPr lang="en-US" sz="3600">
                <a:solidFill>
                  <a:srgbClr val="F8F4EB"/>
                </a:solidFill>
                <a:latin typeface="Montserrat SemiBold"/>
                <a:ea typeface="Montserrat SemiBold"/>
                <a:cs typeface="Montserrat SemiBold"/>
                <a:sym typeface="Montserrat SemiBold"/>
              </a:rPr>
              <a:t>THEME:  HEALTHTECH</a:t>
            </a:r>
            <a:endParaRPr b="1" sz="3600">
              <a:solidFill>
                <a:srgbClr val="F8F4EB"/>
              </a:solidFill>
              <a:latin typeface="Comfortaa"/>
              <a:ea typeface="Comfortaa"/>
              <a:cs typeface="Comfortaa"/>
              <a:sym typeface="Comfortaa"/>
            </a:endParaRPr>
          </a:p>
        </p:txBody>
      </p:sp>
      <p:sp>
        <p:nvSpPr>
          <p:cNvPr id="334" name="Google Shape;334;p24"/>
          <p:cNvSpPr txBox="1"/>
          <p:nvPr/>
        </p:nvSpPr>
        <p:spPr>
          <a:xfrm>
            <a:off x="3484150" y="2721413"/>
            <a:ext cx="12984900" cy="17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0">
                <a:solidFill>
                  <a:srgbClr val="454699"/>
                </a:solidFill>
                <a:latin typeface="Spartan"/>
                <a:ea typeface="Spartan"/>
                <a:cs typeface="Spartan"/>
                <a:sym typeface="Spartan"/>
              </a:rPr>
              <a:t>THANK YOU!</a:t>
            </a:r>
            <a:endParaRPr b="1" sz="10000">
              <a:solidFill>
                <a:srgbClr val="454699"/>
              </a:solidFill>
              <a:latin typeface="Spartan"/>
              <a:ea typeface="Spartan"/>
              <a:cs typeface="Spartan"/>
              <a:sym typeface="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40" name="Shape 140"/>
        <p:cNvGrpSpPr/>
        <p:nvPr/>
      </p:nvGrpSpPr>
      <p:grpSpPr>
        <a:xfrm>
          <a:off x="0" y="0"/>
          <a:ext cx="0" cy="0"/>
          <a:chOff x="0" y="0"/>
          <a:chExt cx="0" cy="0"/>
        </a:xfrm>
      </p:grpSpPr>
      <p:sp>
        <p:nvSpPr>
          <p:cNvPr id="141" name="Google Shape;141;p14"/>
          <p:cNvSpPr/>
          <p:nvPr/>
        </p:nvSpPr>
        <p:spPr>
          <a:xfrm>
            <a:off x="16073422" y="8949926"/>
            <a:ext cx="1919059" cy="105408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4"/>
          <p:cNvGrpSpPr/>
          <p:nvPr/>
        </p:nvGrpSpPr>
        <p:grpSpPr>
          <a:xfrm>
            <a:off x="17069250" y="9042941"/>
            <a:ext cx="813349" cy="867655"/>
            <a:chOff x="0" y="0"/>
            <a:chExt cx="1034400" cy="1034400"/>
          </a:xfrm>
        </p:grpSpPr>
        <p:pic>
          <p:nvPicPr>
            <p:cNvPr id="143" name="Google Shape;143;p14"/>
            <p:cNvPicPr preferRelativeResize="0"/>
            <p:nvPr/>
          </p:nvPicPr>
          <p:blipFill rotWithShape="1">
            <a:blip r:embed="rId3">
              <a:alphaModFix/>
            </a:blip>
            <a:srcRect b="0" l="0" r="0" t="0"/>
            <a:stretch/>
          </p:blipFill>
          <p:spPr>
            <a:xfrm>
              <a:off x="0" y="0"/>
              <a:ext cx="1034400" cy="1034400"/>
            </a:xfrm>
            <a:prstGeom prst="rect">
              <a:avLst/>
            </a:prstGeom>
            <a:noFill/>
            <a:ln>
              <a:noFill/>
            </a:ln>
          </p:spPr>
        </p:pic>
        <p:pic>
          <p:nvPicPr>
            <p:cNvPr id="144" name="Google Shape;144;p14"/>
            <p:cNvPicPr preferRelativeResize="0"/>
            <p:nvPr/>
          </p:nvPicPr>
          <p:blipFill rotWithShape="1">
            <a:blip r:embed="rId4">
              <a:alphaModFix/>
            </a:blip>
            <a:srcRect b="0" l="0" r="0" t="0"/>
            <a:stretch/>
          </p:blipFill>
          <p:spPr>
            <a:xfrm>
              <a:off x="153923" y="153923"/>
              <a:ext cx="726554" cy="726554"/>
            </a:xfrm>
            <a:prstGeom prst="rect">
              <a:avLst/>
            </a:prstGeom>
            <a:noFill/>
            <a:ln>
              <a:noFill/>
            </a:ln>
          </p:spPr>
        </p:pic>
      </p:grpSp>
      <p:pic>
        <p:nvPicPr>
          <p:cNvPr id="145" name="Google Shape;145;p14"/>
          <p:cNvPicPr preferRelativeResize="0"/>
          <p:nvPr/>
        </p:nvPicPr>
        <p:blipFill rotWithShape="1">
          <a:blip r:embed="rId5">
            <a:alphaModFix/>
          </a:blip>
          <a:srcRect b="0" l="0" r="0" t="0"/>
          <a:stretch/>
        </p:blipFill>
        <p:spPr>
          <a:xfrm rot="10800000">
            <a:off x="16828775" y="0"/>
            <a:ext cx="1459225" cy="1459225"/>
          </a:xfrm>
          <a:prstGeom prst="rect">
            <a:avLst/>
          </a:prstGeom>
          <a:noFill/>
          <a:ln>
            <a:noFill/>
          </a:ln>
        </p:spPr>
      </p:pic>
      <p:pic>
        <p:nvPicPr>
          <p:cNvPr id="146" name="Google Shape;146;p14"/>
          <p:cNvPicPr preferRelativeResize="0"/>
          <p:nvPr/>
        </p:nvPicPr>
        <p:blipFill rotWithShape="1">
          <a:blip r:embed="rId6">
            <a:alphaModFix/>
          </a:blip>
          <a:srcRect b="0" l="0" r="0" t="0"/>
          <a:stretch/>
        </p:blipFill>
        <p:spPr>
          <a:xfrm rot="5400000">
            <a:off x="0" y="9233219"/>
            <a:ext cx="1053769" cy="1053769"/>
          </a:xfrm>
          <a:prstGeom prst="rect">
            <a:avLst/>
          </a:prstGeom>
          <a:noFill/>
          <a:ln>
            <a:noFill/>
          </a:ln>
        </p:spPr>
      </p:pic>
      <p:grpSp>
        <p:nvGrpSpPr>
          <p:cNvPr id="147" name="Google Shape;147;p14"/>
          <p:cNvGrpSpPr/>
          <p:nvPr/>
        </p:nvGrpSpPr>
        <p:grpSpPr>
          <a:xfrm>
            <a:off x="636448" y="3739250"/>
            <a:ext cx="15855985" cy="4533577"/>
            <a:chOff x="-13909288" y="1312810"/>
            <a:chExt cx="21141313" cy="1865209"/>
          </a:xfrm>
        </p:grpSpPr>
        <p:sp>
          <p:nvSpPr>
            <p:cNvPr id="148" name="Google Shape;148;p14"/>
            <p:cNvSpPr txBox="1"/>
            <p:nvPr/>
          </p:nvSpPr>
          <p:spPr>
            <a:xfrm>
              <a:off x="-13909288" y="1312810"/>
              <a:ext cx="8634600" cy="16599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lang="en-US" sz="8000">
                  <a:solidFill>
                    <a:srgbClr val="454699"/>
                  </a:solidFill>
                  <a:latin typeface="Spartan"/>
                  <a:ea typeface="Spartan"/>
                  <a:cs typeface="Spartan"/>
                  <a:sym typeface="Spartan"/>
                </a:rPr>
                <a:t>Motivation</a:t>
              </a:r>
              <a:endParaRPr/>
            </a:p>
          </p:txBody>
        </p:sp>
        <p:sp>
          <p:nvSpPr>
            <p:cNvPr id="149" name="Google Shape;149;p14"/>
            <p:cNvSpPr txBox="1"/>
            <p:nvPr/>
          </p:nvSpPr>
          <p:spPr>
            <a:xfrm>
              <a:off x="0" y="1980130"/>
              <a:ext cx="7232025" cy="1197889"/>
            </a:xfrm>
            <a:prstGeom prst="rect">
              <a:avLst/>
            </a:prstGeom>
            <a:noFill/>
            <a:ln>
              <a:noFill/>
            </a:ln>
          </p:spPr>
          <p:txBody>
            <a:bodyPr anchorCtr="0" anchor="t" bIns="0" lIns="0" spcFirstLastPara="1" rIns="0" wrap="square" tIns="0">
              <a:noAutofit/>
            </a:bodyPr>
            <a:lstStyle/>
            <a:p>
              <a:pPr indent="0" lvl="0" marL="0" marR="0" rtl="0" algn="r">
                <a:lnSpc>
                  <a:spcPct val="142000"/>
                </a:lnSpc>
                <a:spcBef>
                  <a:spcPts val="0"/>
                </a:spcBef>
                <a:spcAft>
                  <a:spcPts val="0"/>
                </a:spcAft>
                <a:buNone/>
              </a:pPr>
              <a:r>
                <a:rPr b="0" i="0" lang="en-US" sz="2600" u="none" cap="none" strike="noStrike">
                  <a:solidFill>
                    <a:srgbClr val="454699"/>
                  </a:solidFill>
                  <a:latin typeface="Roboto"/>
                  <a:ea typeface="Roboto"/>
                  <a:cs typeface="Roboto"/>
                  <a:sym typeface="Roboto"/>
                </a:rPr>
                <a:t>.</a:t>
              </a:r>
              <a:endParaRPr/>
            </a:p>
          </p:txBody>
        </p:sp>
      </p:grpSp>
      <p:sp>
        <p:nvSpPr>
          <p:cNvPr id="150" name="Google Shape;150;p14"/>
          <p:cNvSpPr/>
          <p:nvPr/>
        </p:nvSpPr>
        <p:spPr>
          <a:xfrm>
            <a:off x="7262450" y="600900"/>
            <a:ext cx="8728658" cy="9098935"/>
          </a:xfrm>
          <a:custGeom>
            <a:rect b="b" l="l" r="r" t="t"/>
            <a:pathLst>
              <a:path extrusionOk="0" h="2527482" w="2744861">
                <a:moveTo>
                  <a:pt x="2620401" y="2527481"/>
                </a:moveTo>
                <a:lnTo>
                  <a:pt x="124460" y="2527481"/>
                </a:lnTo>
                <a:cubicBezTo>
                  <a:pt x="55880" y="2527481"/>
                  <a:pt x="0" y="2471601"/>
                  <a:pt x="0" y="2403021"/>
                </a:cubicBezTo>
                <a:lnTo>
                  <a:pt x="0" y="124460"/>
                </a:lnTo>
                <a:cubicBezTo>
                  <a:pt x="0" y="55880"/>
                  <a:pt x="55880" y="0"/>
                  <a:pt x="124460" y="0"/>
                </a:cubicBezTo>
                <a:lnTo>
                  <a:pt x="2620401" y="0"/>
                </a:lnTo>
                <a:cubicBezTo>
                  <a:pt x="2688981" y="0"/>
                  <a:pt x="2744861" y="55880"/>
                  <a:pt x="2744861" y="124460"/>
                </a:cubicBezTo>
                <a:lnTo>
                  <a:pt x="2744861" y="2403022"/>
                </a:lnTo>
                <a:cubicBezTo>
                  <a:pt x="2744861" y="2471601"/>
                  <a:pt x="2688981" y="2527482"/>
                  <a:pt x="2620401" y="2527482"/>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txBox="1"/>
          <p:nvPr/>
        </p:nvSpPr>
        <p:spPr>
          <a:xfrm>
            <a:off x="7800725" y="1013200"/>
            <a:ext cx="7652100" cy="60960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rPr lang="en-US" sz="3600">
                <a:solidFill>
                  <a:srgbClr val="454699"/>
                </a:solidFill>
                <a:latin typeface="Merriweather"/>
                <a:ea typeface="Merriweather"/>
                <a:cs typeface="Merriweather"/>
                <a:sym typeface="Merriweather"/>
              </a:rPr>
              <a:t>“</a:t>
            </a:r>
            <a:r>
              <a:rPr lang="en-US" sz="2900">
                <a:solidFill>
                  <a:srgbClr val="454699"/>
                </a:solidFill>
                <a:latin typeface="Merriweather"/>
                <a:ea typeface="Merriweather"/>
                <a:cs typeface="Merriweather"/>
                <a:sym typeface="Merriweather"/>
              </a:rPr>
              <a:t>In the current situation of </a:t>
            </a:r>
            <a:r>
              <a:rPr b="1" lang="en-US" sz="2900">
                <a:solidFill>
                  <a:srgbClr val="454699"/>
                </a:solidFill>
                <a:latin typeface="Merriweather"/>
                <a:ea typeface="Merriweather"/>
                <a:cs typeface="Merriweather"/>
                <a:sym typeface="Merriweather"/>
              </a:rPr>
              <a:t>COVID-19</a:t>
            </a:r>
            <a:r>
              <a:rPr lang="en-US" sz="2900">
                <a:solidFill>
                  <a:srgbClr val="454699"/>
                </a:solidFill>
                <a:latin typeface="Merriweather"/>
                <a:ea typeface="Merriweather"/>
                <a:cs typeface="Merriweather"/>
                <a:sym typeface="Merriweather"/>
              </a:rPr>
              <a:t>, all the essential services including healthcare have become difficult to be physically accessed, pertaining to the need of social distancing and high risk of virus transmission in public areas such as a hospital or a health-care center. </a:t>
            </a:r>
            <a:endParaRPr sz="2900">
              <a:solidFill>
                <a:srgbClr val="454699"/>
              </a:solidFill>
              <a:latin typeface="Merriweather"/>
              <a:ea typeface="Merriweather"/>
              <a:cs typeface="Merriweather"/>
              <a:sym typeface="Merriweather"/>
            </a:endParaRPr>
          </a:p>
          <a:p>
            <a:pPr indent="0" lvl="0" marL="0" marR="0" rtl="0" algn="l">
              <a:lnSpc>
                <a:spcPct val="50000"/>
              </a:lnSpc>
              <a:spcBef>
                <a:spcPts val="0"/>
              </a:spcBef>
              <a:spcAft>
                <a:spcPts val="0"/>
              </a:spcAft>
              <a:buNone/>
            </a:pPr>
            <a:r>
              <a:t/>
            </a:r>
            <a:endParaRPr sz="2900">
              <a:solidFill>
                <a:srgbClr val="454699"/>
              </a:solidFill>
              <a:latin typeface="Merriweather"/>
              <a:ea typeface="Merriweather"/>
              <a:cs typeface="Merriweather"/>
              <a:sym typeface="Merriweather"/>
            </a:endParaRPr>
          </a:p>
          <a:p>
            <a:pPr indent="0" lvl="0" marL="0" marR="0" rtl="0" algn="l">
              <a:lnSpc>
                <a:spcPct val="142000"/>
              </a:lnSpc>
              <a:spcBef>
                <a:spcPts val="0"/>
              </a:spcBef>
              <a:spcAft>
                <a:spcPts val="0"/>
              </a:spcAft>
              <a:buNone/>
            </a:pPr>
            <a:r>
              <a:rPr lang="en-US" sz="2900">
                <a:solidFill>
                  <a:srgbClr val="454699"/>
                </a:solidFill>
                <a:latin typeface="Merriweather"/>
                <a:ea typeface="Merriweather"/>
                <a:cs typeface="Merriweather"/>
                <a:sym typeface="Merriweather"/>
              </a:rPr>
              <a:t>Thus, in order to preliminarily self-diagnose the diseases using </a:t>
            </a:r>
            <a:r>
              <a:rPr b="1" lang="en-US" sz="2900">
                <a:solidFill>
                  <a:srgbClr val="454699"/>
                </a:solidFill>
                <a:latin typeface="Merriweather"/>
                <a:ea typeface="Merriweather"/>
                <a:cs typeface="Merriweather"/>
                <a:sym typeface="Merriweather"/>
              </a:rPr>
              <a:t>AI enabled software</a:t>
            </a:r>
            <a:r>
              <a:rPr lang="en-US" sz="2900">
                <a:solidFill>
                  <a:srgbClr val="454699"/>
                </a:solidFill>
                <a:latin typeface="Merriweather"/>
                <a:ea typeface="Merriweather"/>
                <a:cs typeface="Merriweather"/>
                <a:sym typeface="Merriweather"/>
              </a:rPr>
              <a:t> and furthermore ease the process of consulting a doctor, we have developed a mobile application named </a:t>
            </a:r>
            <a:r>
              <a:rPr b="1" lang="en-US" sz="2900">
                <a:solidFill>
                  <a:srgbClr val="454699"/>
                </a:solidFill>
                <a:latin typeface="Merriweather"/>
                <a:ea typeface="Merriweather"/>
                <a:cs typeface="Merriweather"/>
                <a:sym typeface="Merriweather"/>
              </a:rPr>
              <a:t>Docto</a:t>
            </a:r>
            <a:r>
              <a:rPr lang="en-US" sz="2900">
                <a:solidFill>
                  <a:srgbClr val="454699"/>
                </a:solidFill>
                <a:latin typeface="Merriweather"/>
                <a:ea typeface="Merriweather"/>
                <a:cs typeface="Merriweather"/>
                <a:sym typeface="Merriweather"/>
              </a:rPr>
              <a:t>.</a:t>
            </a:r>
            <a:r>
              <a:rPr lang="en-US" sz="3600">
                <a:solidFill>
                  <a:srgbClr val="454699"/>
                </a:solidFill>
                <a:latin typeface="Merriweather"/>
                <a:ea typeface="Merriweather"/>
                <a:cs typeface="Merriweather"/>
                <a:sym typeface="Merriweather"/>
              </a:rPr>
              <a:t>”</a:t>
            </a:r>
            <a:endParaRPr sz="3600">
              <a:solidFill>
                <a:srgbClr val="454699"/>
              </a:solidFill>
              <a:latin typeface="Merriweather"/>
              <a:ea typeface="Merriweather"/>
              <a:cs typeface="Merriweather"/>
              <a:sym typeface="Merriweather"/>
            </a:endParaRPr>
          </a:p>
          <a:p>
            <a:pPr indent="0" lvl="0" marL="0" marR="0" rtl="0" algn="l">
              <a:lnSpc>
                <a:spcPct val="142000"/>
              </a:lnSpc>
              <a:spcBef>
                <a:spcPts val="0"/>
              </a:spcBef>
              <a:spcAft>
                <a:spcPts val="0"/>
              </a:spcAft>
              <a:buNone/>
            </a:pPr>
            <a:r>
              <a:t/>
            </a:r>
            <a:endParaRPr sz="2800">
              <a:solidFill>
                <a:srgbClr val="454699"/>
              </a:solidFill>
              <a:latin typeface="Merriweather"/>
              <a:ea typeface="Merriweather"/>
              <a:cs typeface="Merriweather"/>
              <a:sym typeface="Merriweather"/>
            </a:endParaRPr>
          </a:p>
        </p:txBody>
      </p:sp>
      <p:pic>
        <p:nvPicPr>
          <p:cNvPr id="152" name="Google Shape;152;p14"/>
          <p:cNvPicPr preferRelativeResize="0"/>
          <p:nvPr/>
        </p:nvPicPr>
        <p:blipFill rotWithShape="1">
          <a:blip r:embed="rId7">
            <a:alphaModFix/>
          </a:blip>
          <a:srcRect b="0" l="0" r="0" t="0"/>
          <a:stretch/>
        </p:blipFill>
        <p:spPr>
          <a:xfrm>
            <a:off x="3123973" y="5625279"/>
            <a:ext cx="1730182" cy="178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BB56"/>
        </a:solidFill>
      </p:bgPr>
    </p:bg>
    <p:spTree>
      <p:nvGrpSpPr>
        <p:cNvPr id="156" name="Shape 156"/>
        <p:cNvGrpSpPr/>
        <p:nvPr/>
      </p:nvGrpSpPr>
      <p:grpSpPr>
        <a:xfrm>
          <a:off x="0" y="0"/>
          <a:ext cx="0" cy="0"/>
          <a:chOff x="0" y="0"/>
          <a:chExt cx="0" cy="0"/>
        </a:xfrm>
      </p:grpSpPr>
      <p:pic>
        <p:nvPicPr>
          <p:cNvPr id="157" name="Google Shape;157;p15"/>
          <p:cNvPicPr preferRelativeResize="0"/>
          <p:nvPr/>
        </p:nvPicPr>
        <p:blipFill rotWithShape="1">
          <a:blip r:embed="rId3">
            <a:alphaModFix/>
          </a:blip>
          <a:srcRect b="0" l="0" r="0" t="0"/>
          <a:stretch/>
        </p:blipFill>
        <p:spPr>
          <a:xfrm rot="-5400000">
            <a:off x="-1247065" y="4493975"/>
            <a:ext cx="4988261" cy="2494131"/>
          </a:xfrm>
          <a:prstGeom prst="rect">
            <a:avLst/>
          </a:prstGeom>
          <a:noFill/>
          <a:ln>
            <a:noFill/>
          </a:ln>
        </p:spPr>
      </p:pic>
      <p:sp>
        <p:nvSpPr>
          <p:cNvPr id="158" name="Google Shape;158;p15"/>
          <p:cNvSpPr/>
          <p:nvPr/>
        </p:nvSpPr>
        <p:spPr>
          <a:xfrm>
            <a:off x="6822875" y="2699125"/>
            <a:ext cx="4723800" cy="3173700"/>
          </a:xfrm>
          <a:prstGeom prst="round2DiagRect">
            <a:avLst>
              <a:gd fmla="val 16667" name="adj1"/>
              <a:gd fmla="val 0" name="adj2"/>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5"/>
          <p:cNvPicPr preferRelativeResize="0"/>
          <p:nvPr/>
        </p:nvPicPr>
        <p:blipFill rotWithShape="1">
          <a:blip r:embed="rId4">
            <a:alphaModFix/>
          </a:blip>
          <a:srcRect b="50600" l="0" r="0" t="0"/>
          <a:stretch/>
        </p:blipFill>
        <p:spPr>
          <a:xfrm rot="-5400000">
            <a:off x="14184004" y="2847974"/>
            <a:ext cx="5494003" cy="2713990"/>
          </a:xfrm>
          <a:prstGeom prst="rect">
            <a:avLst/>
          </a:prstGeom>
          <a:noFill/>
          <a:ln>
            <a:noFill/>
          </a:ln>
        </p:spPr>
      </p:pic>
      <p:sp>
        <p:nvSpPr>
          <p:cNvPr id="160" name="Google Shape;160;p15"/>
          <p:cNvSpPr txBox="1"/>
          <p:nvPr/>
        </p:nvSpPr>
        <p:spPr>
          <a:xfrm>
            <a:off x="6986050" y="3249613"/>
            <a:ext cx="4390800" cy="2309700"/>
          </a:xfrm>
          <a:prstGeom prst="rect">
            <a:avLst/>
          </a:prstGeom>
          <a:noFill/>
          <a:ln>
            <a:noFill/>
          </a:ln>
        </p:spPr>
        <p:txBody>
          <a:bodyPr anchorCtr="0" anchor="t" bIns="0" lIns="0" spcFirstLastPara="1" rIns="0" wrap="square" tIns="0">
            <a:noAutofit/>
          </a:bodyPr>
          <a:lstStyle/>
          <a:p>
            <a:pPr indent="0" lvl="0" marL="0" marR="0" rtl="0" algn="ctr">
              <a:lnSpc>
                <a:spcPct val="141960"/>
              </a:lnSpc>
              <a:spcBef>
                <a:spcPts val="0"/>
              </a:spcBef>
              <a:spcAft>
                <a:spcPts val="0"/>
              </a:spcAft>
              <a:buNone/>
            </a:pPr>
            <a:r>
              <a:rPr lang="en-US" sz="2500">
                <a:solidFill>
                  <a:srgbClr val="34499A"/>
                </a:solidFill>
                <a:latin typeface="Montserrat Medium"/>
                <a:ea typeface="Montserrat Medium"/>
                <a:cs typeface="Montserrat Medium"/>
                <a:sym typeface="Montserrat Medium"/>
              </a:rPr>
              <a:t>Specialized consultations and diagnosis available for </a:t>
            </a:r>
            <a:r>
              <a:rPr b="1" lang="en-US" sz="2500">
                <a:solidFill>
                  <a:srgbClr val="34499A"/>
                </a:solidFill>
                <a:latin typeface="Montserrat"/>
                <a:ea typeface="Montserrat"/>
                <a:cs typeface="Montserrat"/>
                <a:sym typeface="Montserrat"/>
              </a:rPr>
              <a:t>children, adult and elderly people.</a:t>
            </a:r>
            <a:endParaRPr b="1" sz="2500">
              <a:solidFill>
                <a:srgbClr val="34499A"/>
              </a:solidFill>
              <a:latin typeface="Montserrat"/>
              <a:ea typeface="Montserrat"/>
              <a:cs typeface="Montserrat"/>
              <a:sym typeface="Montserrat"/>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p:txBody>
      </p:sp>
      <p:sp>
        <p:nvSpPr>
          <p:cNvPr id="161" name="Google Shape;161;p15"/>
          <p:cNvSpPr txBox="1"/>
          <p:nvPr/>
        </p:nvSpPr>
        <p:spPr>
          <a:xfrm>
            <a:off x="2452200" y="787725"/>
            <a:ext cx="13383600" cy="12132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7100">
                <a:solidFill>
                  <a:srgbClr val="34499A"/>
                </a:solidFill>
                <a:latin typeface="Spartan"/>
                <a:ea typeface="Spartan"/>
                <a:cs typeface="Spartan"/>
                <a:sym typeface="Spartan"/>
              </a:rPr>
              <a:t>Sa</a:t>
            </a:r>
            <a:r>
              <a:rPr b="1" lang="en-US" sz="7100">
                <a:solidFill>
                  <a:srgbClr val="34499A"/>
                </a:solidFill>
                <a:latin typeface="Spartan"/>
                <a:ea typeface="Spartan"/>
                <a:cs typeface="Spartan"/>
                <a:sym typeface="Spartan"/>
              </a:rPr>
              <a:t>lient Features</a:t>
            </a:r>
            <a:endParaRPr sz="7100">
              <a:solidFill>
                <a:srgbClr val="ED8B00"/>
              </a:solidFill>
            </a:endParaRPr>
          </a:p>
          <a:p>
            <a:pPr indent="0" lvl="0" marL="0" marR="0" rtl="0" algn="ctr">
              <a:lnSpc>
                <a:spcPct val="130000"/>
              </a:lnSpc>
              <a:spcBef>
                <a:spcPts val="0"/>
              </a:spcBef>
              <a:spcAft>
                <a:spcPts val="0"/>
              </a:spcAft>
              <a:buNone/>
            </a:pPr>
            <a:r>
              <a:t/>
            </a:r>
            <a:endParaRPr b="1" sz="5000">
              <a:solidFill>
                <a:srgbClr val="34499A"/>
              </a:solidFill>
              <a:latin typeface="Spartan"/>
              <a:ea typeface="Spartan"/>
              <a:cs typeface="Spartan"/>
              <a:sym typeface="Spartan"/>
            </a:endParaRPr>
          </a:p>
        </p:txBody>
      </p:sp>
      <p:pic>
        <p:nvPicPr>
          <p:cNvPr id="162" name="Google Shape;162;p15"/>
          <p:cNvPicPr preferRelativeResize="0"/>
          <p:nvPr/>
        </p:nvPicPr>
        <p:blipFill rotWithShape="1">
          <a:blip r:embed="rId5">
            <a:alphaModFix/>
          </a:blip>
          <a:srcRect b="0" l="0" r="0" t="0"/>
          <a:stretch/>
        </p:blipFill>
        <p:spPr>
          <a:xfrm>
            <a:off x="1672854" y="249781"/>
            <a:ext cx="2154187" cy="2154250"/>
          </a:xfrm>
          <a:prstGeom prst="rect">
            <a:avLst/>
          </a:prstGeom>
          <a:noFill/>
          <a:ln>
            <a:noFill/>
          </a:ln>
        </p:spPr>
      </p:pic>
      <p:sp>
        <p:nvSpPr>
          <p:cNvPr id="163" name="Google Shape;163;p15"/>
          <p:cNvSpPr/>
          <p:nvPr/>
        </p:nvSpPr>
        <p:spPr>
          <a:xfrm>
            <a:off x="1084950" y="2792750"/>
            <a:ext cx="4723800" cy="3173700"/>
          </a:xfrm>
          <a:prstGeom prst="round2DiagRect">
            <a:avLst>
              <a:gd fmla="val 16667" name="adj1"/>
              <a:gd fmla="val 0" name="adj2"/>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txBox="1"/>
          <p:nvPr/>
        </p:nvSpPr>
        <p:spPr>
          <a:xfrm>
            <a:off x="1258900" y="3126325"/>
            <a:ext cx="4390800" cy="2309700"/>
          </a:xfrm>
          <a:prstGeom prst="rect">
            <a:avLst/>
          </a:prstGeom>
          <a:noFill/>
          <a:ln>
            <a:noFill/>
          </a:ln>
        </p:spPr>
        <p:txBody>
          <a:bodyPr anchorCtr="0" anchor="t" bIns="0" lIns="0" spcFirstLastPara="1" rIns="0" wrap="square" tIns="0">
            <a:noAutofit/>
          </a:bodyPr>
          <a:lstStyle/>
          <a:p>
            <a:pPr indent="0" lvl="0" marL="0" marR="0" rtl="0" algn="ctr">
              <a:lnSpc>
                <a:spcPct val="141960"/>
              </a:lnSpc>
              <a:spcBef>
                <a:spcPts val="0"/>
              </a:spcBef>
              <a:spcAft>
                <a:spcPts val="0"/>
              </a:spcAft>
              <a:buNone/>
            </a:pPr>
            <a:r>
              <a:rPr lang="en-US" sz="2500">
                <a:solidFill>
                  <a:srgbClr val="34499A"/>
                </a:solidFill>
                <a:latin typeface="Montserrat Medium"/>
                <a:ea typeface="Montserrat Medium"/>
                <a:cs typeface="Montserrat Medium"/>
                <a:sym typeface="Montserrat Medium"/>
              </a:rPr>
              <a:t>An </a:t>
            </a:r>
            <a:r>
              <a:rPr b="1" lang="en-US" sz="2500">
                <a:solidFill>
                  <a:srgbClr val="34499A"/>
                </a:solidFill>
                <a:latin typeface="Montserrat"/>
                <a:ea typeface="Montserrat"/>
                <a:cs typeface="Montserrat"/>
                <a:sym typeface="Montserrat"/>
              </a:rPr>
              <a:t>interactive chatbot</a:t>
            </a:r>
            <a:r>
              <a:rPr lang="en-US" sz="2500">
                <a:solidFill>
                  <a:srgbClr val="34499A"/>
                </a:solidFill>
                <a:latin typeface="Montserrat Medium"/>
                <a:ea typeface="Montserrat Medium"/>
                <a:cs typeface="Montserrat Medium"/>
                <a:sym typeface="Montserrat Medium"/>
              </a:rPr>
              <a:t> with an appealing UI for easing children to list their symptoms and get a recommendation.</a:t>
            </a:r>
            <a:endParaRPr sz="2500">
              <a:solidFill>
                <a:srgbClr val="34499A"/>
              </a:solidFill>
              <a:latin typeface="Montserrat Medium"/>
              <a:ea typeface="Montserrat Medium"/>
              <a:cs typeface="Montserrat Medium"/>
              <a:sym typeface="Montserrat Medium"/>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p:txBody>
      </p:sp>
      <p:sp>
        <p:nvSpPr>
          <p:cNvPr id="165" name="Google Shape;165;p15"/>
          <p:cNvSpPr/>
          <p:nvPr/>
        </p:nvSpPr>
        <p:spPr>
          <a:xfrm>
            <a:off x="12887875" y="2694325"/>
            <a:ext cx="4723800" cy="3173700"/>
          </a:xfrm>
          <a:prstGeom prst="round2DiagRect">
            <a:avLst>
              <a:gd fmla="val 16667" name="adj1"/>
              <a:gd fmla="val 0" name="adj2"/>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9686600" y="6310725"/>
            <a:ext cx="5912400" cy="3173700"/>
          </a:xfrm>
          <a:prstGeom prst="round2DiagRect">
            <a:avLst>
              <a:gd fmla="val 16667" name="adj1"/>
              <a:gd fmla="val 0" name="adj2"/>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nvSpPr>
        <p:spPr>
          <a:xfrm>
            <a:off x="9562279" y="6781488"/>
            <a:ext cx="6029100" cy="2309700"/>
          </a:xfrm>
          <a:prstGeom prst="rect">
            <a:avLst/>
          </a:prstGeom>
          <a:noFill/>
          <a:ln>
            <a:noFill/>
          </a:ln>
        </p:spPr>
        <p:txBody>
          <a:bodyPr anchorCtr="0" anchor="t" bIns="0" lIns="0" spcFirstLastPara="1" rIns="0" wrap="square" tIns="0">
            <a:noAutofit/>
          </a:bodyPr>
          <a:lstStyle/>
          <a:p>
            <a:pPr indent="0" lvl="0" marL="0" rtl="0" algn="ctr">
              <a:lnSpc>
                <a:spcPct val="130000"/>
              </a:lnSpc>
              <a:spcBef>
                <a:spcPts val="0"/>
              </a:spcBef>
              <a:spcAft>
                <a:spcPts val="0"/>
              </a:spcAft>
              <a:buNone/>
            </a:pPr>
            <a:r>
              <a:rPr lang="en-US" sz="2500">
                <a:solidFill>
                  <a:srgbClr val="34499A"/>
                </a:solidFill>
                <a:latin typeface="Montserrat Medium"/>
                <a:ea typeface="Montserrat Medium"/>
                <a:cs typeface="Montserrat Medium"/>
                <a:sym typeface="Montserrat Medium"/>
              </a:rPr>
              <a:t>Additionally, the application can </a:t>
            </a:r>
            <a:r>
              <a:rPr b="1" lang="en-US" sz="2500">
                <a:solidFill>
                  <a:srgbClr val="34499A"/>
                </a:solidFill>
                <a:latin typeface="Montserrat"/>
                <a:ea typeface="Montserrat"/>
                <a:cs typeface="Montserrat"/>
                <a:sym typeface="Montserrat"/>
              </a:rPr>
              <a:t>directly measure the pulse rate</a:t>
            </a:r>
            <a:r>
              <a:rPr lang="en-US" sz="2500">
                <a:solidFill>
                  <a:srgbClr val="34499A"/>
                </a:solidFill>
                <a:latin typeface="Montserrat Medium"/>
                <a:ea typeface="Montserrat Medium"/>
                <a:cs typeface="Montserrat Medium"/>
                <a:sym typeface="Montserrat Medium"/>
              </a:rPr>
              <a:t> of an individual using the method of PPG using the phone camera, without any additional hardware.</a:t>
            </a:r>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p:txBody>
      </p:sp>
      <p:sp>
        <p:nvSpPr>
          <p:cNvPr id="168" name="Google Shape;168;p15"/>
          <p:cNvSpPr/>
          <p:nvPr/>
        </p:nvSpPr>
        <p:spPr>
          <a:xfrm>
            <a:off x="2299800" y="6310725"/>
            <a:ext cx="6223200" cy="3173700"/>
          </a:xfrm>
          <a:prstGeom prst="round2DiagRect">
            <a:avLst>
              <a:gd fmla="val 16667" name="adj1"/>
              <a:gd fmla="val 0" name="adj2"/>
            </a:avLst>
          </a:pr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txBox="1"/>
          <p:nvPr/>
        </p:nvSpPr>
        <p:spPr>
          <a:xfrm>
            <a:off x="12887863" y="3126325"/>
            <a:ext cx="4390800" cy="2309700"/>
          </a:xfrm>
          <a:prstGeom prst="rect">
            <a:avLst/>
          </a:prstGeom>
          <a:noFill/>
          <a:ln>
            <a:noFill/>
          </a:ln>
        </p:spPr>
        <p:txBody>
          <a:bodyPr anchorCtr="0" anchor="t" bIns="0" lIns="0" spcFirstLastPara="1" rIns="0" wrap="square" tIns="0">
            <a:noAutofit/>
          </a:bodyPr>
          <a:lstStyle/>
          <a:p>
            <a:pPr indent="0" lvl="0" marL="0" rtl="0" algn="ctr">
              <a:lnSpc>
                <a:spcPct val="130000"/>
              </a:lnSpc>
              <a:spcBef>
                <a:spcPts val="0"/>
              </a:spcBef>
              <a:spcAft>
                <a:spcPts val="0"/>
              </a:spcAft>
              <a:buNone/>
            </a:pPr>
            <a:r>
              <a:rPr lang="en-US" sz="2500">
                <a:solidFill>
                  <a:srgbClr val="34499A"/>
                </a:solidFill>
                <a:latin typeface="Montserrat Medium"/>
                <a:ea typeface="Montserrat Medium"/>
                <a:cs typeface="Montserrat Medium"/>
                <a:sym typeface="Montserrat Medium"/>
              </a:rPr>
              <a:t>For adults, an </a:t>
            </a:r>
            <a:r>
              <a:rPr b="1" lang="en-US" sz="2500">
                <a:solidFill>
                  <a:srgbClr val="34499A"/>
                </a:solidFill>
                <a:latin typeface="Montserrat"/>
                <a:ea typeface="Montserrat"/>
                <a:cs typeface="Montserrat"/>
                <a:sym typeface="Montserrat"/>
              </a:rPr>
              <a:t>AI enabled X-Ray</a:t>
            </a:r>
            <a:r>
              <a:rPr lang="en-US" sz="2500">
                <a:solidFill>
                  <a:srgbClr val="34499A"/>
                </a:solidFill>
                <a:latin typeface="Montserrat Medium"/>
                <a:ea typeface="Montserrat Medium"/>
                <a:cs typeface="Montserrat Medium"/>
                <a:sym typeface="Montserrat Medium"/>
              </a:rPr>
              <a:t> based COVID-19 diagnosis tool which also serves as an aid to the doctors.</a:t>
            </a:r>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p:txBody>
      </p:sp>
      <p:sp>
        <p:nvSpPr>
          <p:cNvPr id="170" name="Google Shape;170;p15"/>
          <p:cNvSpPr txBox="1"/>
          <p:nvPr/>
        </p:nvSpPr>
        <p:spPr>
          <a:xfrm>
            <a:off x="2416700" y="6781500"/>
            <a:ext cx="5912400" cy="2309700"/>
          </a:xfrm>
          <a:prstGeom prst="rect">
            <a:avLst/>
          </a:prstGeom>
          <a:noFill/>
          <a:ln>
            <a:noFill/>
          </a:ln>
        </p:spPr>
        <p:txBody>
          <a:bodyPr anchorCtr="0" anchor="t" bIns="0" lIns="0" spcFirstLastPara="1" rIns="0" wrap="square" tIns="0">
            <a:noAutofit/>
          </a:bodyPr>
          <a:lstStyle/>
          <a:p>
            <a:pPr indent="0" lvl="0" marL="0" rtl="0" algn="ctr">
              <a:lnSpc>
                <a:spcPct val="130000"/>
              </a:lnSpc>
              <a:spcBef>
                <a:spcPts val="0"/>
              </a:spcBef>
              <a:spcAft>
                <a:spcPts val="0"/>
              </a:spcAft>
              <a:buNone/>
            </a:pPr>
            <a:r>
              <a:rPr lang="en-US" sz="2500">
                <a:solidFill>
                  <a:srgbClr val="34499A"/>
                </a:solidFill>
                <a:latin typeface="Montserrat Medium"/>
                <a:ea typeface="Montserrat Medium"/>
                <a:cs typeface="Montserrat Medium"/>
                <a:sym typeface="Montserrat Medium"/>
              </a:rPr>
              <a:t>For elderly, an </a:t>
            </a:r>
            <a:r>
              <a:rPr b="1" lang="en-US" sz="2500">
                <a:solidFill>
                  <a:srgbClr val="34499A"/>
                </a:solidFill>
                <a:latin typeface="Montserrat"/>
                <a:ea typeface="Montserrat"/>
                <a:cs typeface="Montserrat"/>
                <a:sym typeface="Montserrat"/>
              </a:rPr>
              <a:t>AI based Parkinson’s disease diagnosis tool</a:t>
            </a:r>
            <a:r>
              <a:rPr lang="en-US" sz="2500">
                <a:solidFill>
                  <a:srgbClr val="34499A"/>
                </a:solidFill>
                <a:latin typeface="Montserrat Medium"/>
                <a:ea typeface="Montserrat Medium"/>
                <a:cs typeface="Montserrat Medium"/>
                <a:sym typeface="Montserrat Medium"/>
              </a:rPr>
              <a:t>, using two independent tests which require only a paper and a pencil, and an AI aided blind vision assistance tool.</a:t>
            </a:r>
            <a:endParaRPr/>
          </a:p>
          <a:p>
            <a:pPr indent="0" lvl="0" marL="0" marR="0" rtl="0" algn="ctr">
              <a:lnSpc>
                <a:spcPct val="141960"/>
              </a:lnSpc>
              <a:spcBef>
                <a:spcPts val="0"/>
              </a:spcBef>
              <a:spcAft>
                <a:spcPts val="0"/>
              </a:spcAft>
              <a:buNone/>
            </a:pPr>
            <a:r>
              <a:t/>
            </a:r>
            <a:endParaRPr sz="2500">
              <a:solidFill>
                <a:srgbClr val="34499A"/>
              </a:solidFill>
              <a:latin typeface="Montserrat Medium"/>
              <a:ea typeface="Montserrat Medium"/>
              <a:cs typeface="Montserrat Medium"/>
              <a:sym typeface="Montserrat Medium"/>
            </a:endParaRPr>
          </a:p>
        </p:txBody>
      </p:sp>
      <p:sp>
        <p:nvSpPr>
          <p:cNvPr id="171" name="Google Shape;171;p15"/>
          <p:cNvSpPr/>
          <p:nvPr/>
        </p:nvSpPr>
        <p:spPr>
          <a:xfrm>
            <a:off x="16073422" y="8949926"/>
            <a:ext cx="1919059" cy="105408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17069250" y="9042941"/>
            <a:ext cx="813349" cy="867655"/>
            <a:chOff x="0" y="0"/>
            <a:chExt cx="1034400" cy="1034400"/>
          </a:xfrm>
        </p:grpSpPr>
        <p:pic>
          <p:nvPicPr>
            <p:cNvPr id="173" name="Google Shape;173;p15"/>
            <p:cNvPicPr preferRelativeResize="0"/>
            <p:nvPr/>
          </p:nvPicPr>
          <p:blipFill rotWithShape="1">
            <a:blip r:embed="rId6">
              <a:alphaModFix/>
            </a:blip>
            <a:srcRect b="0" l="0" r="0" t="0"/>
            <a:stretch/>
          </p:blipFill>
          <p:spPr>
            <a:xfrm>
              <a:off x="0" y="0"/>
              <a:ext cx="1034400" cy="1034400"/>
            </a:xfrm>
            <a:prstGeom prst="rect">
              <a:avLst/>
            </a:prstGeom>
            <a:noFill/>
            <a:ln>
              <a:noFill/>
            </a:ln>
          </p:spPr>
        </p:pic>
        <p:pic>
          <p:nvPicPr>
            <p:cNvPr id="174" name="Google Shape;174;p15"/>
            <p:cNvPicPr preferRelativeResize="0"/>
            <p:nvPr/>
          </p:nvPicPr>
          <p:blipFill rotWithShape="1">
            <a:blip r:embed="rId7">
              <a:alphaModFix/>
            </a:blip>
            <a:srcRect b="0" l="0" r="0" t="0"/>
            <a:stretch/>
          </p:blipFill>
          <p:spPr>
            <a:xfrm>
              <a:off x="153923" y="153923"/>
              <a:ext cx="726554" cy="726554"/>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4699"/>
        </a:solidFill>
      </p:bgPr>
    </p:bg>
    <p:spTree>
      <p:nvGrpSpPr>
        <p:cNvPr id="178" name="Shape 178"/>
        <p:cNvGrpSpPr/>
        <p:nvPr/>
      </p:nvGrpSpPr>
      <p:grpSpPr>
        <a:xfrm>
          <a:off x="0" y="0"/>
          <a:ext cx="0" cy="0"/>
          <a:chOff x="0" y="0"/>
          <a:chExt cx="0" cy="0"/>
        </a:xfrm>
      </p:grpSpPr>
      <p:sp>
        <p:nvSpPr>
          <p:cNvPr id="179" name="Google Shape;179;p16"/>
          <p:cNvSpPr/>
          <p:nvPr/>
        </p:nvSpPr>
        <p:spPr>
          <a:xfrm>
            <a:off x="15408258" y="8366451"/>
            <a:ext cx="1831140" cy="942126"/>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F8F4EB">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16"/>
          <p:cNvPicPr preferRelativeResize="0"/>
          <p:nvPr/>
        </p:nvPicPr>
        <p:blipFill rotWithShape="1">
          <a:blip r:embed="rId3">
            <a:alphaModFix/>
          </a:blip>
          <a:srcRect b="0" l="0" r="0" t="0"/>
          <a:stretch/>
        </p:blipFill>
        <p:spPr>
          <a:xfrm>
            <a:off x="16358183" y="8449615"/>
            <a:ext cx="775800" cy="775800"/>
          </a:xfrm>
          <a:prstGeom prst="rect">
            <a:avLst/>
          </a:prstGeom>
          <a:noFill/>
          <a:ln>
            <a:noFill/>
          </a:ln>
        </p:spPr>
      </p:pic>
      <p:pic>
        <p:nvPicPr>
          <p:cNvPr id="181" name="Google Shape;181;p16"/>
          <p:cNvPicPr preferRelativeResize="0"/>
          <p:nvPr/>
        </p:nvPicPr>
        <p:blipFill rotWithShape="1">
          <a:blip r:embed="rId4">
            <a:alphaModFix/>
          </a:blip>
          <a:srcRect b="0" l="0" r="0" t="0"/>
          <a:stretch/>
        </p:blipFill>
        <p:spPr>
          <a:xfrm>
            <a:off x="16473625" y="8565057"/>
            <a:ext cx="544916" cy="544916"/>
          </a:xfrm>
          <a:prstGeom prst="rect">
            <a:avLst/>
          </a:prstGeom>
          <a:noFill/>
          <a:ln>
            <a:noFill/>
          </a:ln>
        </p:spPr>
      </p:pic>
      <p:pic>
        <p:nvPicPr>
          <p:cNvPr id="182" name="Google Shape;182;p16"/>
          <p:cNvPicPr preferRelativeResize="0"/>
          <p:nvPr/>
        </p:nvPicPr>
        <p:blipFill rotWithShape="1">
          <a:blip r:embed="rId5">
            <a:alphaModFix/>
          </a:blip>
          <a:srcRect b="0" l="0" r="0" t="0"/>
          <a:stretch/>
        </p:blipFill>
        <p:spPr>
          <a:xfrm rot="-5400000">
            <a:off x="-1901037" y="2756416"/>
            <a:ext cx="7604147" cy="3802074"/>
          </a:xfrm>
          <a:prstGeom prst="rect">
            <a:avLst/>
          </a:prstGeom>
          <a:noFill/>
          <a:ln>
            <a:noFill/>
          </a:ln>
        </p:spPr>
      </p:pic>
      <p:pic>
        <p:nvPicPr>
          <p:cNvPr id="183" name="Google Shape;183;p16"/>
          <p:cNvPicPr preferRelativeResize="0"/>
          <p:nvPr/>
        </p:nvPicPr>
        <p:blipFill rotWithShape="1">
          <a:blip r:embed="rId6">
            <a:alphaModFix/>
          </a:blip>
          <a:srcRect b="0" l="0" r="0" t="0"/>
          <a:stretch/>
        </p:blipFill>
        <p:spPr>
          <a:xfrm>
            <a:off x="15725426" y="570214"/>
            <a:ext cx="2041300" cy="2041300"/>
          </a:xfrm>
          <a:prstGeom prst="rect">
            <a:avLst/>
          </a:prstGeom>
          <a:noFill/>
          <a:ln>
            <a:noFill/>
          </a:ln>
        </p:spPr>
      </p:pic>
      <p:sp>
        <p:nvSpPr>
          <p:cNvPr id="184" name="Google Shape;184;p16"/>
          <p:cNvSpPr/>
          <p:nvPr/>
        </p:nvSpPr>
        <p:spPr>
          <a:xfrm>
            <a:off x="959555" y="1736843"/>
            <a:ext cx="4931603" cy="3484012"/>
          </a:xfrm>
          <a:custGeom>
            <a:rect b="b" l="l" r="r" t="t"/>
            <a:pathLst>
              <a:path extrusionOk="0"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74170" y="1719459"/>
            <a:ext cx="6101403" cy="3657855"/>
          </a:xfrm>
          <a:custGeom>
            <a:rect b="b" l="l" r="r" t="t"/>
            <a:pathLst>
              <a:path extrusionOk="0"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3019567" y="5221878"/>
            <a:ext cx="809637" cy="77718"/>
          </a:xfrm>
          <a:custGeom>
            <a:rect b="b" l="l" r="r" t="t"/>
            <a:pathLst>
              <a:path extrusionOk="0"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99401" y="5377313"/>
            <a:ext cx="5850939" cy="28633"/>
          </a:xfrm>
          <a:custGeom>
            <a:rect b="b" l="l" r="r" t="t"/>
            <a:pathLst>
              <a:path extrusionOk="0"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16"/>
          <p:cNvPicPr preferRelativeResize="0"/>
          <p:nvPr/>
        </p:nvPicPr>
        <p:blipFill rotWithShape="1">
          <a:blip r:embed="rId7">
            <a:alphaModFix/>
          </a:blip>
          <a:srcRect b="0" l="0" r="0" t="0"/>
          <a:stretch/>
        </p:blipFill>
        <p:spPr>
          <a:xfrm>
            <a:off x="5468513" y="8071627"/>
            <a:ext cx="755975" cy="755975"/>
          </a:xfrm>
          <a:prstGeom prst="rect">
            <a:avLst/>
          </a:prstGeom>
          <a:noFill/>
          <a:ln>
            <a:noFill/>
          </a:ln>
        </p:spPr>
      </p:pic>
      <p:pic>
        <p:nvPicPr>
          <p:cNvPr id="189" name="Google Shape;189;p16"/>
          <p:cNvPicPr preferRelativeResize="0"/>
          <p:nvPr/>
        </p:nvPicPr>
        <p:blipFill rotWithShape="1">
          <a:blip r:embed="rId8">
            <a:alphaModFix/>
          </a:blip>
          <a:srcRect b="0" l="0" r="0" t="0"/>
          <a:stretch/>
        </p:blipFill>
        <p:spPr>
          <a:xfrm rot="10800000">
            <a:off x="2498862" y="9508565"/>
            <a:ext cx="1556869" cy="778435"/>
          </a:xfrm>
          <a:prstGeom prst="rect">
            <a:avLst/>
          </a:prstGeom>
          <a:noFill/>
          <a:ln>
            <a:noFill/>
          </a:ln>
        </p:spPr>
      </p:pic>
      <p:grpSp>
        <p:nvGrpSpPr>
          <p:cNvPr id="190" name="Google Shape;190;p16"/>
          <p:cNvGrpSpPr/>
          <p:nvPr/>
        </p:nvGrpSpPr>
        <p:grpSpPr>
          <a:xfrm>
            <a:off x="6704175" y="1552575"/>
            <a:ext cx="10429650" cy="6897053"/>
            <a:chOff x="-5399862" y="-2630262"/>
            <a:chExt cx="13906200" cy="3073553"/>
          </a:xfrm>
        </p:grpSpPr>
        <p:sp>
          <p:nvSpPr>
            <p:cNvPr id="191" name="Google Shape;191;p16"/>
            <p:cNvSpPr txBox="1"/>
            <p:nvPr/>
          </p:nvSpPr>
          <p:spPr>
            <a:xfrm>
              <a:off x="-5399862" y="-2630262"/>
              <a:ext cx="11605500" cy="1058400"/>
            </a:xfrm>
            <a:prstGeom prst="rect">
              <a:avLst/>
            </a:prstGeom>
            <a:noFill/>
            <a:ln>
              <a:noFill/>
            </a:ln>
          </p:spPr>
          <p:txBody>
            <a:bodyPr anchorCtr="0" anchor="t" bIns="0" lIns="0" spcFirstLastPara="1" rIns="0" wrap="square" tIns="0">
              <a:noAutofit/>
            </a:bodyPr>
            <a:lstStyle/>
            <a:p>
              <a:pPr indent="0" lvl="0" marL="0" marR="0" rtl="0" algn="l">
                <a:lnSpc>
                  <a:spcPct val="130026"/>
                </a:lnSpc>
                <a:spcBef>
                  <a:spcPts val="0"/>
                </a:spcBef>
                <a:spcAft>
                  <a:spcPts val="0"/>
                </a:spcAft>
                <a:buNone/>
              </a:pPr>
              <a:r>
                <a:rPr b="1" lang="en-US" sz="4999">
                  <a:solidFill>
                    <a:srgbClr val="F8F4EB"/>
                  </a:solidFill>
                  <a:latin typeface="Spartan"/>
                  <a:ea typeface="Spartan"/>
                  <a:cs typeface="Spartan"/>
                  <a:sym typeface="Spartan"/>
                </a:rPr>
                <a:t>Technology Stacks and Tools Used</a:t>
              </a:r>
              <a:endParaRPr/>
            </a:p>
          </p:txBody>
        </p:sp>
        <p:sp>
          <p:nvSpPr>
            <p:cNvPr id="192" name="Google Shape;192;p16"/>
            <p:cNvSpPr txBox="1"/>
            <p:nvPr/>
          </p:nvSpPr>
          <p:spPr>
            <a:xfrm>
              <a:off x="-5399862" y="-1889509"/>
              <a:ext cx="13906200" cy="233280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Android Application written in </a:t>
              </a:r>
              <a:r>
                <a:rPr b="1" lang="en-US" sz="3000">
                  <a:solidFill>
                    <a:srgbClr val="F8F4EB"/>
                  </a:solidFill>
                  <a:latin typeface="Roboto"/>
                  <a:ea typeface="Roboto"/>
                  <a:cs typeface="Roboto"/>
                  <a:sym typeface="Roboto"/>
                </a:rPr>
                <a:t>Kotlin</a:t>
              </a:r>
              <a:endParaRPr b="1"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A</a:t>
              </a:r>
              <a:r>
                <a:rPr b="1" lang="en-US" sz="3000">
                  <a:solidFill>
                    <a:srgbClr val="F8F4EB"/>
                  </a:solidFill>
                  <a:latin typeface="Roboto"/>
                  <a:ea typeface="Roboto"/>
                  <a:cs typeface="Roboto"/>
                  <a:sym typeface="Roboto"/>
                </a:rPr>
                <a:t> MERN Stack Web Application</a:t>
              </a:r>
              <a:r>
                <a:rPr lang="en-US" sz="3000">
                  <a:solidFill>
                    <a:srgbClr val="F8F4EB"/>
                  </a:solidFill>
                  <a:latin typeface="Roboto"/>
                  <a:ea typeface="Roboto"/>
                  <a:cs typeface="Roboto"/>
                  <a:sym typeface="Roboto"/>
                </a:rPr>
                <a:t> </a:t>
              </a:r>
              <a:endParaRPr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Deep Learning Models for Chest X-Ray, Parkinson Syndrome and Image Captioning in </a:t>
              </a:r>
              <a:r>
                <a:rPr b="1" lang="en-US" sz="3000">
                  <a:solidFill>
                    <a:srgbClr val="F8F4EB"/>
                  </a:solidFill>
                  <a:latin typeface="Roboto"/>
                  <a:ea typeface="Roboto"/>
                  <a:cs typeface="Roboto"/>
                  <a:sym typeface="Roboto"/>
                </a:rPr>
                <a:t>Keras/Tensorflow</a:t>
              </a:r>
              <a:endParaRPr b="1" sz="3000">
                <a:solidFill>
                  <a:srgbClr val="F8F4EB"/>
                </a:solidFill>
                <a:latin typeface="Roboto"/>
                <a:ea typeface="Roboto"/>
                <a:cs typeface="Roboto"/>
                <a:sym typeface="Roboto"/>
              </a:endParaRPr>
            </a:p>
            <a:p>
              <a:pPr indent="-419100" lvl="0" marL="457200" marR="0" rtl="0" algn="l">
                <a:lnSpc>
                  <a:spcPct val="142000"/>
                </a:lnSpc>
                <a:spcBef>
                  <a:spcPts val="0"/>
                </a:spcBef>
                <a:spcAft>
                  <a:spcPts val="0"/>
                </a:spcAft>
                <a:buClr>
                  <a:srgbClr val="F8F4EB"/>
                </a:buClr>
                <a:buSzPts val="3000"/>
                <a:buFont typeface="Roboto"/>
                <a:buChar char="●"/>
              </a:pPr>
              <a:r>
                <a:rPr lang="en-US" sz="3000">
                  <a:solidFill>
                    <a:srgbClr val="F8F4EB"/>
                  </a:solidFill>
                  <a:latin typeface="Roboto"/>
                  <a:ea typeface="Roboto"/>
                  <a:cs typeface="Roboto"/>
                  <a:sym typeface="Roboto"/>
                </a:rPr>
                <a:t>Containerizing the Application using </a:t>
              </a:r>
              <a:r>
                <a:rPr b="1" lang="en-US" sz="3000">
                  <a:solidFill>
                    <a:srgbClr val="F8F4EB"/>
                  </a:solidFill>
                  <a:latin typeface="Roboto"/>
                  <a:ea typeface="Roboto"/>
                  <a:cs typeface="Roboto"/>
                  <a:sym typeface="Roboto"/>
                </a:rPr>
                <a:t>Docker </a:t>
              </a:r>
              <a:r>
                <a:rPr lang="en-US" sz="3000">
                  <a:solidFill>
                    <a:srgbClr val="F8F4EB"/>
                  </a:solidFill>
                  <a:latin typeface="Roboto"/>
                  <a:ea typeface="Roboto"/>
                  <a:cs typeface="Roboto"/>
                  <a:sym typeface="Roboto"/>
                </a:rPr>
                <a:t>for safe and secure deployment on Cloud Engines.</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a:p>
              <a:pPr indent="0" lvl="0" marL="0" marR="0" rtl="0" algn="l">
                <a:lnSpc>
                  <a:spcPct val="142000"/>
                </a:lnSpc>
                <a:spcBef>
                  <a:spcPts val="0"/>
                </a:spcBef>
                <a:spcAft>
                  <a:spcPts val="0"/>
                </a:spcAft>
                <a:buNone/>
              </a:pPr>
              <a:r>
                <a:t/>
              </a:r>
              <a:endParaRPr sz="3000">
                <a:solidFill>
                  <a:srgbClr val="F8F4EB"/>
                </a:solidFill>
                <a:latin typeface="Roboto"/>
                <a:ea typeface="Roboto"/>
                <a:cs typeface="Roboto"/>
                <a:sym typeface="Roboto"/>
              </a:endParaRPr>
            </a:p>
          </p:txBody>
        </p:sp>
      </p:grpSp>
      <p:pic>
        <p:nvPicPr>
          <p:cNvPr id="193" name="Google Shape;193;p16"/>
          <p:cNvPicPr preferRelativeResize="0"/>
          <p:nvPr/>
        </p:nvPicPr>
        <p:blipFill>
          <a:blip r:embed="rId9">
            <a:alphaModFix/>
          </a:blip>
          <a:stretch>
            <a:fillRect/>
          </a:stretch>
        </p:blipFill>
        <p:spPr>
          <a:xfrm>
            <a:off x="1118475" y="1928825"/>
            <a:ext cx="4587599" cy="303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97" name="Shape 197"/>
        <p:cNvGrpSpPr/>
        <p:nvPr/>
      </p:nvGrpSpPr>
      <p:grpSpPr>
        <a:xfrm>
          <a:off x="0" y="0"/>
          <a:ext cx="0" cy="0"/>
          <a:chOff x="0" y="0"/>
          <a:chExt cx="0" cy="0"/>
        </a:xfrm>
      </p:grpSpPr>
      <p:pic>
        <p:nvPicPr>
          <p:cNvPr id="198" name="Google Shape;198;p17"/>
          <p:cNvPicPr preferRelativeResize="0"/>
          <p:nvPr/>
        </p:nvPicPr>
        <p:blipFill rotWithShape="1">
          <a:blip r:embed="rId3">
            <a:alphaModFix/>
          </a:blip>
          <a:srcRect b="0" l="0" r="0" t="0"/>
          <a:stretch/>
        </p:blipFill>
        <p:spPr>
          <a:xfrm rot="10800000">
            <a:off x="11740600" y="9154700"/>
            <a:ext cx="2462776" cy="1168525"/>
          </a:xfrm>
          <a:prstGeom prst="rect">
            <a:avLst/>
          </a:prstGeom>
          <a:noFill/>
          <a:ln>
            <a:noFill/>
          </a:ln>
        </p:spPr>
      </p:pic>
      <p:sp>
        <p:nvSpPr>
          <p:cNvPr id="199" name="Google Shape;199;p17"/>
          <p:cNvSpPr/>
          <p:nvPr/>
        </p:nvSpPr>
        <p:spPr>
          <a:xfrm>
            <a:off x="15408258" y="8366451"/>
            <a:ext cx="1831140" cy="942126"/>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7"/>
          <p:cNvGrpSpPr/>
          <p:nvPr/>
        </p:nvGrpSpPr>
        <p:grpSpPr>
          <a:xfrm>
            <a:off x="16358183" y="8449615"/>
            <a:ext cx="775800" cy="775800"/>
            <a:chOff x="0" y="0"/>
            <a:chExt cx="1034400" cy="1034400"/>
          </a:xfrm>
        </p:grpSpPr>
        <p:pic>
          <p:nvPicPr>
            <p:cNvPr id="201" name="Google Shape;201;p17"/>
            <p:cNvPicPr preferRelativeResize="0"/>
            <p:nvPr/>
          </p:nvPicPr>
          <p:blipFill rotWithShape="1">
            <a:blip r:embed="rId4">
              <a:alphaModFix/>
            </a:blip>
            <a:srcRect b="0" l="0" r="0" t="0"/>
            <a:stretch/>
          </p:blipFill>
          <p:spPr>
            <a:xfrm>
              <a:off x="0" y="0"/>
              <a:ext cx="1034400" cy="1034400"/>
            </a:xfrm>
            <a:prstGeom prst="rect">
              <a:avLst/>
            </a:prstGeom>
            <a:noFill/>
            <a:ln>
              <a:noFill/>
            </a:ln>
          </p:spPr>
        </p:pic>
        <p:pic>
          <p:nvPicPr>
            <p:cNvPr id="202" name="Google Shape;202;p17"/>
            <p:cNvPicPr preferRelativeResize="0"/>
            <p:nvPr/>
          </p:nvPicPr>
          <p:blipFill rotWithShape="1">
            <a:blip r:embed="rId5">
              <a:alphaModFix/>
            </a:blip>
            <a:srcRect b="0" l="0" r="0" t="0"/>
            <a:stretch/>
          </p:blipFill>
          <p:spPr>
            <a:xfrm>
              <a:off x="153923" y="153923"/>
              <a:ext cx="726554" cy="726554"/>
            </a:xfrm>
            <a:prstGeom prst="rect">
              <a:avLst/>
            </a:prstGeom>
            <a:noFill/>
            <a:ln>
              <a:noFill/>
            </a:ln>
          </p:spPr>
        </p:pic>
      </p:grpSp>
      <p:pic>
        <p:nvPicPr>
          <p:cNvPr id="203" name="Google Shape;203;p17"/>
          <p:cNvPicPr preferRelativeResize="0"/>
          <p:nvPr/>
        </p:nvPicPr>
        <p:blipFill rotWithShape="1">
          <a:blip r:embed="rId6">
            <a:alphaModFix/>
          </a:blip>
          <a:srcRect b="0" l="0" r="0" t="0"/>
          <a:stretch/>
        </p:blipFill>
        <p:spPr>
          <a:xfrm rot="10800000">
            <a:off x="16828775" y="0"/>
            <a:ext cx="1459225" cy="1459225"/>
          </a:xfrm>
          <a:prstGeom prst="rect">
            <a:avLst/>
          </a:prstGeom>
          <a:noFill/>
          <a:ln>
            <a:noFill/>
          </a:ln>
        </p:spPr>
      </p:pic>
      <p:pic>
        <p:nvPicPr>
          <p:cNvPr id="204" name="Google Shape;204;p17"/>
          <p:cNvPicPr preferRelativeResize="0"/>
          <p:nvPr/>
        </p:nvPicPr>
        <p:blipFill rotWithShape="1">
          <a:blip r:embed="rId7">
            <a:alphaModFix/>
          </a:blip>
          <a:srcRect b="0" l="0" r="0" t="0"/>
          <a:stretch/>
        </p:blipFill>
        <p:spPr>
          <a:xfrm rot="5400000">
            <a:off x="0" y="9233231"/>
            <a:ext cx="1053769" cy="1053769"/>
          </a:xfrm>
          <a:prstGeom prst="rect">
            <a:avLst/>
          </a:prstGeom>
          <a:noFill/>
          <a:ln>
            <a:noFill/>
          </a:ln>
        </p:spPr>
      </p:pic>
      <p:sp>
        <p:nvSpPr>
          <p:cNvPr id="205" name="Google Shape;205;p17"/>
          <p:cNvSpPr txBox="1"/>
          <p:nvPr/>
        </p:nvSpPr>
        <p:spPr>
          <a:xfrm>
            <a:off x="10581000" y="2182388"/>
            <a:ext cx="7441200" cy="5460900"/>
          </a:xfrm>
          <a:prstGeom prst="rect">
            <a:avLst/>
          </a:prstGeom>
          <a:noFill/>
          <a:ln>
            <a:noFill/>
          </a:ln>
        </p:spPr>
        <p:txBody>
          <a:bodyPr anchorCtr="0" anchor="t" bIns="0" lIns="0" spcFirstLastPara="1" rIns="0" wrap="square" tIns="0">
            <a:noAutofit/>
          </a:bodyPr>
          <a:lstStyle/>
          <a:p>
            <a:pPr indent="0" lvl="0" marL="0" marR="0" rtl="0" algn="r">
              <a:lnSpc>
                <a:spcPct val="126000"/>
              </a:lnSpc>
              <a:spcBef>
                <a:spcPts val="0"/>
              </a:spcBef>
              <a:spcAft>
                <a:spcPts val="0"/>
              </a:spcAft>
              <a:buNone/>
            </a:pPr>
            <a:r>
              <a:t/>
            </a:r>
            <a:endParaRPr b="1" sz="8000">
              <a:solidFill>
                <a:srgbClr val="F3F3F3"/>
              </a:solidFill>
              <a:latin typeface="Spartan"/>
              <a:ea typeface="Spartan"/>
              <a:cs typeface="Spartan"/>
              <a:sym typeface="Spartan"/>
            </a:endParaRPr>
          </a:p>
          <a:p>
            <a:pPr indent="0" lvl="0" marL="0" marR="0" rtl="0" algn="r">
              <a:lnSpc>
                <a:spcPct val="126000"/>
              </a:lnSpc>
              <a:spcBef>
                <a:spcPts val="0"/>
              </a:spcBef>
              <a:spcAft>
                <a:spcPts val="0"/>
              </a:spcAft>
              <a:buNone/>
            </a:pPr>
            <a:r>
              <a:rPr b="1" lang="en-US" sz="8000">
                <a:solidFill>
                  <a:srgbClr val="F3F3F3"/>
                </a:solidFill>
                <a:latin typeface="Spartan"/>
                <a:ea typeface="Spartan"/>
                <a:cs typeface="Spartan"/>
                <a:sym typeface="Spartan"/>
              </a:rPr>
              <a:t>DOCTO  </a:t>
            </a:r>
            <a:endParaRPr b="1" sz="8000">
              <a:solidFill>
                <a:srgbClr val="F3F3F3"/>
              </a:solidFill>
              <a:latin typeface="Spartan"/>
              <a:ea typeface="Spartan"/>
              <a:cs typeface="Spartan"/>
              <a:sym typeface="Spartan"/>
            </a:endParaRPr>
          </a:p>
          <a:p>
            <a:pPr indent="0" lvl="0" marL="0" marR="0" rtl="0" algn="r">
              <a:lnSpc>
                <a:spcPct val="126000"/>
              </a:lnSpc>
              <a:spcBef>
                <a:spcPts val="0"/>
              </a:spcBef>
              <a:spcAft>
                <a:spcPts val="0"/>
              </a:spcAft>
              <a:buNone/>
            </a:pPr>
            <a:r>
              <a:rPr b="1" lang="en-US" sz="6200">
                <a:solidFill>
                  <a:srgbClr val="F3F3F3"/>
                </a:solidFill>
                <a:latin typeface="Spartan"/>
                <a:ea typeface="Spartan"/>
                <a:cs typeface="Spartan"/>
                <a:sym typeface="Spartan"/>
              </a:rPr>
              <a:t>Android Application</a:t>
            </a:r>
            <a:endParaRPr b="1" sz="6200">
              <a:solidFill>
                <a:srgbClr val="F3F3F3"/>
              </a:solidFill>
              <a:latin typeface="Spartan"/>
              <a:ea typeface="Spartan"/>
              <a:cs typeface="Spartan"/>
              <a:sym typeface="Spartan"/>
            </a:endParaRPr>
          </a:p>
        </p:txBody>
      </p:sp>
      <p:sp>
        <p:nvSpPr>
          <p:cNvPr id="206" name="Google Shape;206;p17"/>
          <p:cNvSpPr/>
          <p:nvPr/>
        </p:nvSpPr>
        <p:spPr>
          <a:xfrm>
            <a:off x="986875" y="529675"/>
            <a:ext cx="11391173" cy="9313771"/>
          </a:xfrm>
          <a:custGeom>
            <a:rect b="b" l="l" r="r" t="t"/>
            <a:pathLst>
              <a:path extrusionOk="0" h="2527482" w="2744861">
                <a:moveTo>
                  <a:pt x="2620401" y="2527481"/>
                </a:moveTo>
                <a:lnTo>
                  <a:pt x="124460" y="2527481"/>
                </a:lnTo>
                <a:cubicBezTo>
                  <a:pt x="55880" y="2527481"/>
                  <a:pt x="0" y="2471601"/>
                  <a:pt x="0" y="2403021"/>
                </a:cubicBezTo>
                <a:lnTo>
                  <a:pt x="0" y="124460"/>
                </a:lnTo>
                <a:cubicBezTo>
                  <a:pt x="0" y="55880"/>
                  <a:pt x="55880" y="0"/>
                  <a:pt x="124460" y="0"/>
                </a:cubicBezTo>
                <a:lnTo>
                  <a:pt x="2620401" y="0"/>
                </a:lnTo>
                <a:cubicBezTo>
                  <a:pt x="2688981" y="0"/>
                  <a:pt x="2744861" y="55880"/>
                  <a:pt x="2744861" y="124460"/>
                </a:cubicBezTo>
                <a:lnTo>
                  <a:pt x="2744861" y="2403022"/>
                </a:lnTo>
                <a:cubicBezTo>
                  <a:pt x="2744861" y="2471601"/>
                  <a:pt x="2688981" y="2527482"/>
                  <a:pt x="2620401" y="2527482"/>
                </a:cubicBezTo>
                <a:close/>
              </a:path>
            </a:pathLst>
          </a:custGeom>
          <a:solidFill>
            <a:srgbClr val="F8F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17"/>
          <p:cNvPicPr preferRelativeResize="0"/>
          <p:nvPr/>
        </p:nvPicPr>
        <p:blipFill rotWithShape="1">
          <a:blip r:embed="rId8">
            <a:alphaModFix/>
          </a:blip>
          <a:srcRect b="0" l="0" r="0" t="0"/>
          <a:stretch/>
        </p:blipFill>
        <p:spPr>
          <a:xfrm>
            <a:off x="15683112" y="1651525"/>
            <a:ext cx="1281427" cy="1459225"/>
          </a:xfrm>
          <a:prstGeom prst="rect">
            <a:avLst/>
          </a:prstGeom>
          <a:noFill/>
          <a:ln>
            <a:noFill/>
          </a:ln>
        </p:spPr>
      </p:pic>
      <p:grpSp>
        <p:nvGrpSpPr>
          <p:cNvPr id="208" name="Google Shape;208;p17"/>
          <p:cNvGrpSpPr/>
          <p:nvPr/>
        </p:nvGrpSpPr>
        <p:grpSpPr>
          <a:xfrm>
            <a:off x="1392475" y="1060787"/>
            <a:ext cx="10633661" cy="8165437"/>
            <a:chOff x="-978228" y="-1140059"/>
            <a:chExt cx="15388800" cy="8012400"/>
          </a:xfrm>
        </p:grpSpPr>
        <p:sp>
          <p:nvSpPr>
            <p:cNvPr id="209" name="Google Shape;209;p17"/>
            <p:cNvSpPr txBox="1"/>
            <p:nvPr/>
          </p:nvSpPr>
          <p:spPr>
            <a:xfrm>
              <a:off x="0" y="4479290"/>
              <a:ext cx="9158700" cy="10683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a:p>
          </p:txBody>
        </p:sp>
        <p:sp>
          <p:nvSpPr>
            <p:cNvPr id="210" name="Google Shape;210;p17"/>
            <p:cNvSpPr txBox="1"/>
            <p:nvPr/>
          </p:nvSpPr>
          <p:spPr>
            <a:xfrm>
              <a:off x="-978228" y="-1140059"/>
              <a:ext cx="15388800" cy="80124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b="1" lang="en-US" sz="2800">
                  <a:solidFill>
                    <a:srgbClr val="073763"/>
                  </a:solidFill>
                </a:rPr>
                <a:t>Child Care </a:t>
              </a:r>
              <a:r>
                <a:rPr lang="en-US" sz="2800">
                  <a:solidFill>
                    <a:srgbClr val="073763"/>
                  </a:solidFill>
                </a:rPr>
                <a:t>: This section has a </a:t>
              </a:r>
              <a:r>
                <a:rPr lang="en-US" sz="2800">
                  <a:solidFill>
                    <a:srgbClr val="073763"/>
                  </a:solidFill>
                </a:rPr>
                <a:t>chatbot</a:t>
              </a:r>
              <a:r>
                <a:rPr lang="en-US" sz="2800">
                  <a:solidFill>
                    <a:srgbClr val="073763"/>
                  </a:solidFill>
                </a:rPr>
                <a:t> interface for small children as they are reluctant to go to a doctor. The user is supposed to answer an assorted list of questions related to their prognosis through the interface and based on their answers, a preliminary diagnosis is made along with further instructions for immediate care. The user also has the option to book an appointment or search for the nearby doctors.</a:t>
              </a:r>
              <a:endParaRPr sz="2800">
                <a:solidFill>
                  <a:srgbClr val="073763"/>
                </a:solidFill>
              </a:endParaRPr>
            </a:p>
            <a:p>
              <a:pPr indent="0" lvl="0" marL="914400" rtl="0" algn="just">
                <a:lnSpc>
                  <a:spcPct val="115000"/>
                </a:lnSpc>
                <a:spcBef>
                  <a:spcPts val="0"/>
                </a:spcBef>
                <a:spcAft>
                  <a:spcPts val="0"/>
                </a:spcAft>
                <a:buNone/>
              </a:pPr>
              <a:r>
                <a:t/>
              </a:r>
              <a:endParaRPr sz="2800">
                <a:solidFill>
                  <a:srgbClr val="073763"/>
                </a:solidFill>
              </a:endParaRPr>
            </a:p>
            <a:p>
              <a:pPr indent="0" lvl="0" marL="0" rtl="0" algn="just">
                <a:lnSpc>
                  <a:spcPct val="115000"/>
                </a:lnSpc>
                <a:spcBef>
                  <a:spcPts val="0"/>
                </a:spcBef>
                <a:spcAft>
                  <a:spcPts val="0"/>
                </a:spcAft>
                <a:buNone/>
              </a:pPr>
              <a:r>
                <a:rPr b="1" lang="en-US" sz="2800">
                  <a:solidFill>
                    <a:srgbClr val="073763"/>
                  </a:solidFill>
                </a:rPr>
                <a:t>Adult Care</a:t>
              </a:r>
              <a:r>
                <a:rPr lang="en-US" sz="2800">
                  <a:solidFill>
                    <a:srgbClr val="073763"/>
                  </a:solidFill>
                </a:rPr>
                <a:t> : Automated COVID-19 Prediction :  This feature in the mobile application allows patients to undergo a self-diagnosis for COVID-19 by uploading images of chest X-ray scans. The results of the diagnosis  is immediately shared both to the patients as well as their appointed doctors on the MedVista Platform. The diagnosis is done using a deep learning algorithm, which has been found to be have high sensitivity and specificity and has been verified by experts.</a:t>
              </a:r>
              <a:endParaRPr sz="2800">
                <a:solidFill>
                  <a:srgbClr val="073763"/>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14" name="Shape 214"/>
        <p:cNvGrpSpPr/>
        <p:nvPr/>
      </p:nvGrpSpPr>
      <p:grpSpPr>
        <a:xfrm>
          <a:off x="0" y="0"/>
          <a:ext cx="0" cy="0"/>
          <a:chOff x="0" y="0"/>
          <a:chExt cx="0" cy="0"/>
        </a:xfrm>
      </p:grpSpPr>
      <p:sp>
        <p:nvSpPr>
          <p:cNvPr id="215" name="Google Shape;215;p18"/>
          <p:cNvSpPr/>
          <p:nvPr/>
        </p:nvSpPr>
        <p:spPr>
          <a:xfrm>
            <a:off x="0" y="8373346"/>
            <a:ext cx="18288000" cy="1913700"/>
          </a:xfrm>
          <a:prstGeom prst="rect">
            <a:avLst/>
          </a:prstGeom>
          <a:solidFill>
            <a:srgbClr val="E8B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0" y="1977450"/>
            <a:ext cx="18288000" cy="7777500"/>
          </a:xfrm>
          <a:prstGeom prst="round2DiagRect">
            <a:avLst>
              <a:gd fmla="val 16667" name="adj1"/>
              <a:gd fmla="val 0" name="adj2"/>
            </a:avLst>
          </a:pr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15408258" y="9011509"/>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18"/>
          <p:cNvPicPr preferRelativeResize="0"/>
          <p:nvPr/>
        </p:nvPicPr>
        <p:blipFill rotWithShape="1">
          <a:blip r:embed="rId3">
            <a:alphaModFix/>
          </a:blip>
          <a:srcRect b="0" l="0" r="0" t="0"/>
          <a:stretch/>
        </p:blipFill>
        <p:spPr>
          <a:xfrm>
            <a:off x="16358183" y="9094673"/>
            <a:ext cx="775800" cy="775800"/>
          </a:xfrm>
          <a:prstGeom prst="rect">
            <a:avLst/>
          </a:prstGeom>
          <a:noFill/>
          <a:ln>
            <a:noFill/>
          </a:ln>
        </p:spPr>
      </p:pic>
      <p:pic>
        <p:nvPicPr>
          <p:cNvPr id="219" name="Google Shape;219;p18"/>
          <p:cNvPicPr preferRelativeResize="0"/>
          <p:nvPr/>
        </p:nvPicPr>
        <p:blipFill rotWithShape="1">
          <a:blip r:embed="rId4">
            <a:alphaModFix/>
          </a:blip>
          <a:srcRect b="0" l="0" r="0" t="0"/>
          <a:stretch/>
        </p:blipFill>
        <p:spPr>
          <a:xfrm>
            <a:off x="16473625" y="9210115"/>
            <a:ext cx="544916" cy="544916"/>
          </a:xfrm>
          <a:prstGeom prst="rect">
            <a:avLst/>
          </a:prstGeom>
          <a:noFill/>
          <a:ln>
            <a:noFill/>
          </a:ln>
        </p:spPr>
      </p:pic>
      <p:grpSp>
        <p:nvGrpSpPr>
          <p:cNvPr id="220" name="Google Shape;220;p18"/>
          <p:cNvGrpSpPr/>
          <p:nvPr/>
        </p:nvGrpSpPr>
        <p:grpSpPr>
          <a:xfrm>
            <a:off x="1028700" y="491601"/>
            <a:ext cx="14010899" cy="2335040"/>
            <a:chOff x="0" y="-716125"/>
            <a:chExt cx="12380400" cy="3113387"/>
          </a:xfrm>
        </p:grpSpPr>
        <p:sp>
          <p:nvSpPr>
            <p:cNvPr id="221" name="Google Shape;221;p18"/>
            <p:cNvSpPr txBox="1"/>
            <p:nvPr/>
          </p:nvSpPr>
          <p:spPr>
            <a:xfrm>
              <a:off x="0" y="-716125"/>
              <a:ext cx="12380400" cy="16599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lang="en-US" sz="6000">
                  <a:solidFill>
                    <a:srgbClr val="454699"/>
                  </a:solidFill>
                  <a:latin typeface="Spartan"/>
                  <a:ea typeface="Spartan"/>
                  <a:cs typeface="Spartan"/>
                  <a:sym typeface="Spartan"/>
                </a:rPr>
                <a:t>Senior Citizens Care</a:t>
              </a:r>
              <a:r>
                <a:rPr b="1" lang="en-US" sz="8000">
                  <a:solidFill>
                    <a:srgbClr val="454699"/>
                  </a:solidFill>
                  <a:latin typeface="Spartan"/>
                  <a:ea typeface="Spartan"/>
                  <a:cs typeface="Spartan"/>
                  <a:sym typeface="Spartan"/>
                </a:rPr>
                <a:t> </a:t>
              </a:r>
              <a:endParaRPr b="1" sz="8000">
                <a:solidFill>
                  <a:srgbClr val="454699"/>
                </a:solidFill>
                <a:latin typeface="Spartan"/>
                <a:ea typeface="Spartan"/>
                <a:cs typeface="Spartan"/>
                <a:sym typeface="Spartan"/>
              </a:endParaRPr>
            </a:p>
            <a:p>
              <a:pPr indent="0" lvl="0" marL="0" marR="0" rtl="0" algn="l">
                <a:lnSpc>
                  <a:spcPct val="126000"/>
                </a:lnSpc>
                <a:spcBef>
                  <a:spcPts val="0"/>
                </a:spcBef>
                <a:spcAft>
                  <a:spcPts val="0"/>
                </a:spcAft>
                <a:buNone/>
              </a:pPr>
              <a:r>
                <a:t/>
              </a:r>
              <a:endParaRPr b="1" sz="8000">
                <a:solidFill>
                  <a:srgbClr val="454699"/>
                </a:solidFill>
                <a:latin typeface="Spartan"/>
                <a:ea typeface="Spartan"/>
                <a:cs typeface="Spartan"/>
                <a:sym typeface="Spartan"/>
              </a:endParaRPr>
            </a:p>
          </p:txBody>
        </p:sp>
        <p:sp>
          <p:nvSpPr>
            <p:cNvPr id="222" name="Google Shape;222;p18"/>
            <p:cNvSpPr txBox="1"/>
            <p:nvPr/>
          </p:nvSpPr>
          <p:spPr>
            <a:xfrm>
              <a:off x="0" y="1818172"/>
              <a:ext cx="12380332" cy="579090"/>
            </a:xfrm>
            <a:prstGeom prst="rect">
              <a:avLst/>
            </a:prstGeom>
            <a:noFill/>
            <a:ln>
              <a:noFill/>
            </a:ln>
          </p:spPr>
          <p:txBody>
            <a:bodyPr anchorCtr="0" anchor="t" bIns="0" lIns="0" spcFirstLastPara="1" rIns="0" wrap="square" tIns="0">
              <a:noAutofit/>
            </a:bodyPr>
            <a:lstStyle/>
            <a:p>
              <a:pPr indent="0" lvl="0" marL="0" marR="0" rtl="0" algn="l">
                <a:lnSpc>
                  <a:spcPct val="142000"/>
                </a:lnSpc>
                <a:spcBef>
                  <a:spcPts val="0"/>
                </a:spcBef>
                <a:spcAft>
                  <a:spcPts val="0"/>
                </a:spcAft>
                <a:buNone/>
              </a:pPr>
              <a:r>
                <a:t/>
              </a:r>
              <a:endParaRPr/>
            </a:p>
          </p:txBody>
        </p:sp>
      </p:grpSp>
      <p:pic>
        <p:nvPicPr>
          <p:cNvPr id="223" name="Google Shape;223;p18"/>
          <p:cNvPicPr preferRelativeResize="0"/>
          <p:nvPr/>
        </p:nvPicPr>
        <p:blipFill rotWithShape="1">
          <a:blip r:embed="rId5">
            <a:alphaModFix/>
          </a:blip>
          <a:srcRect b="0" l="0" r="0" t="0"/>
          <a:stretch/>
        </p:blipFill>
        <p:spPr>
          <a:xfrm rot="-5400000">
            <a:off x="16310558" y="0"/>
            <a:ext cx="1977442" cy="1977442"/>
          </a:xfrm>
          <a:prstGeom prst="rect">
            <a:avLst/>
          </a:prstGeom>
          <a:noFill/>
          <a:ln>
            <a:noFill/>
          </a:ln>
        </p:spPr>
      </p:pic>
      <p:sp>
        <p:nvSpPr>
          <p:cNvPr id="224" name="Google Shape;224;p18"/>
          <p:cNvSpPr txBox="1"/>
          <p:nvPr/>
        </p:nvSpPr>
        <p:spPr>
          <a:xfrm>
            <a:off x="6470175" y="2554350"/>
            <a:ext cx="5845200" cy="804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3000">
                <a:solidFill>
                  <a:srgbClr val="E8DBE6"/>
                </a:solidFill>
                <a:latin typeface="Spartan"/>
                <a:ea typeface="Spartan"/>
                <a:cs typeface="Spartan"/>
                <a:sym typeface="Spartan"/>
              </a:rPr>
              <a:t>Image Captioning/</a:t>
            </a:r>
            <a:endParaRPr b="1" sz="3000">
              <a:solidFill>
                <a:srgbClr val="E8DBE6"/>
              </a:solidFill>
              <a:latin typeface="Spartan"/>
              <a:ea typeface="Spartan"/>
              <a:cs typeface="Spartan"/>
              <a:sym typeface="Spartan"/>
            </a:endParaRPr>
          </a:p>
          <a:p>
            <a:pPr indent="0" lvl="0" marL="0" marR="0" rtl="0" algn="ctr">
              <a:lnSpc>
                <a:spcPct val="130000"/>
              </a:lnSpc>
              <a:spcBef>
                <a:spcPts val="0"/>
              </a:spcBef>
              <a:spcAft>
                <a:spcPts val="0"/>
              </a:spcAft>
              <a:buNone/>
            </a:pPr>
            <a:r>
              <a:rPr b="1" lang="en-US" sz="3000">
                <a:solidFill>
                  <a:srgbClr val="E8DBE6"/>
                </a:solidFill>
                <a:latin typeface="Spartan"/>
                <a:ea typeface="Spartan"/>
                <a:cs typeface="Spartan"/>
                <a:sym typeface="Spartan"/>
              </a:rPr>
              <a:t>Blind Vision Assistance</a:t>
            </a:r>
            <a:endParaRPr b="1" sz="3000">
              <a:solidFill>
                <a:srgbClr val="E8DBE6"/>
              </a:solidFill>
              <a:latin typeface="Spartan"/>
              <a:ea typeface="Spartan"/>
              <a:cs typeface="Spartan"/>
              <a:sym typeface="Spartan"/>
            </a:endParaRPr>
          </a:p>
        </p:txBody>
      </p:sp>
      <p:sp>
        <p:nvSpPr>
          <p:cNvPr id="225" name="Google Shape;225;p18"/>
          <p:cNvSpPr txBox="1"/>
          <p:nvPr/>
        </p:nvSpPr>
        <p:spPr>
          <a:xfrm>
            <a:off x="6089175" y="3942382"/>
            <a:ext cx="6109800" cy="5424600"/>
          </a:xfrm>
          <a:prstGeom prst="rect">
            <a:avLst/>
          </a:prstGeom>
          <a:noFill/>
          <a:ln>
            <a:noFill/>
          </a:ln>
        </p:spPr>
        <p:txBody>
          <a:bodyPr anchorCtr="0" anchor="t" bIns="0" lIns="0" spcFirstLastPara="1" rIns="0" wrap="square" tIns="0">
            <a:noAutofit/>
          </a:bodyPr>
          <a:lstStyle/>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This feature has been specially developed and implemented for visually impaired patients or the patients who are suffering from any eye ailments to assist them by making them aware of their immediate surroundings. </a:t>
            </a:r>
            <a:endParaRPr sz="1700">
              <a:solidFill>
                <a:srgbClr val="F8F4EB"/>
              </a:solidFill>
              <a:latin typeface="Roboto"/>
              <a:ea typeface="Roboto"/>
              <a:cs typeface="Roboto"/>
              <a:sym typeface="Roboto"/>
            </a:endParaRPr>
          </a:p>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The patients are supposed to click an image of their surroundings with the smartphone camera, following which a deep learning model will describe the activity taking place in the image.</a:t>
            </a:r>
            <a:endParaRPr sz="1700">
              <a:solidFill>
                <a:srgbClr val="F8F4EB"/>
              </a:solidFill>
              <a:latin typeface="Roboto"/>
              <a:ea typeface="Roboto"/>
              <a:cs typeface="Roboto"/>
              <a:sym typeface="Roboto"/>
            </a:endParaRPr>
          </a:p>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 A pretrained CNN model extracts the features from the input image. The feature vector is linearly transformed to have the same dimension as the input dimension of the RNN/LSTM network. </a:t>
            </a:r>
            <a:endParaRPr sz="1700">
              <a:solidFill>
                <a:srgbClr val="F8F4EB"/>
              </a:solidFill>
              <a:latin typeface="Roboto"/>
              <a:ea typeface="Roboto"/>
              <a:cs typeface="Roboto"/>
              <a:sym typeface="Roboto"/>
            </a:endParaRPr>
          </a:p>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This network is trained as a language model on our feature vector to produce the image description.</a:t>
            </a:r>
            <a:endParaRPr sz="500">
              <a:solidFill>
                <a:srgbClr val="FFFFFF"/>
              </a:solidFill>
            </a:endParaRPr>
          </a:p>
          <a:p>
            <a:pPr indent="0" lvl="0" marL="0" marR="0" rtl="0" algn="just">
              <a:lnSpc>
                <a:spcPct val="142000"/>
              </a:lnSpc>
              <a:spcBef>
                <a:spcPts val="0"/>
              </a:spcBef>
              <a:spcAft>
                <a:spcPts val="0"/>
              </a:spcAft>
              <a:buNone/>
            </a:pPr>
            <a:r>
              <a:t/>
            </a:r>
            <a:endParaRPr>
              <a:solidFill>
                <a:srgbClr val="F8F4EB"/>
              </a:solidFill>
              <a:latin typeface="Roboto"/>
              <a:ea typeface="Roboto"/>
              <a:cs typeface="Roboto"/>
              <a:sym typeface="Roboto"/>
            </a:endParaRPr>
          </a:p>
        </p:txBody>
      </p:sp>
      <p:sp>
        <p:nvSpPr>
          <p:cNvPr id="226" name="Google Shape;226;p18"/>
          <p:cNvSpPr txBox="1"/>
          <p:nvPr/>
        </p:nvSpPr>
        <p:spPr>
          <a:xfrm>
            <a:off x="738725" y="2630549"/>
            <a:ext cx="4657200" cy="15969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3000">
                <a:solidFill>
                  <a:srgbClr val="E8DBE6"/>
                </a:solidFill>
                <a:latin typeface="Spartan"/>
                <a:ea typeface="Spartan"/>
                <a:cs typeface="Spartan"/>
                <a:sym typeface="Spartan"/>
              </a:rPr>
              <a:t>Automated Detection of Parkinson's Disease</a:t>
            </a:r>
            <a:endParaRPr sz="3000"/>
          </a:p>
        </p:txBody>
      </p:sp>
      <p:sp>
        <p:nvSpPr>
          <p:cNvPr id="227" name="Google Shape;227;p18"/>
          <p:cNvSpPr txBox="1"/>
          <p:nvPr/>
        </p:nvSpPr>
        <p:spPr>
          <a:xfrm>
            <a:off x="401825" y="4018575"/>
            <a:ext cx="4994100" cy="4420800"/>
          </a:xfrm>
          <a:prstGeom prst="rect">
            <a:avLst/>
          </a:prstGeom>
          <a:noFill/>
          <a:ln>
            <a:noFill/>
          </a:ln>
        </p:spPr>
        <p:txBody>
          <a:bodyPr anchorCtr="0" anchor="t" bIns="0" lIns="0" spcFirstLastPara="1" rIns="0" wrap="square" tIns="0">
            <a:noAutofit/>
          </a:bodyPr>
          <a:lstStyle/>
          <a:p>
            <a:pPr indent="-336550" lvl="0" marL="45720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This feature has been implemented for patients who have an history of slow movement, stiffness and loss of balance. </a:t>
            </a:r>
            <a:endParaRPr sz="1700">
              <a:solidFill>
                <a:srgbClr val="F8F4EB"/>
              </a:solidFill>
              <a:latin typeface="Roboto"/>
              <a:ea typeface="Roboto"/>
              <a:cs typeface="Roboto"/>
              <a:sym typeface="Roboto"/>
            </a:endParaRPr>
          </a:p>
          <a:p>
            <a:pPr indent="-336550" lvl="0" marL="45720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They can check whether they are suffering for Parkinson's Disease by performing the Spiral Test, where the patient is required to draw a spiral using a pencil on a blank sheet of paper and upload the image of the spiral. </a:t>
            </a:r>
            <a:endParaRPr sz="1700">
              <a:solidFill>
                <a:srgbClr val="F8F4EB"/>
              </a:solidFill>
              <a:latin typeface="Roboto"/>
              <a:ea typeface="Roboto"/>
              <a:cs typeface="Roboto"/>
              <a:sym typeface="Roboto"/>
            </a:endParaRPr>
          </a:p>
          <a:p>
            <a:pPr indent="-336550" lvl="0" marL="45720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The machine learning algorithm diagnoses for the presence of the disease based on the characteristics of the uploaded image.</a:t>
            </a:r>
            <a:endParaRPr sz="600">
              <a:solidFill>
                <a:srgbClr val="F8F4EB"/>
              </a:solidFill>
              <a:latin typeface="Roboto"/>
              <a:ea typeface="Roboto"/>
              <a:cs typeface="Roboto"/>
              <a:sym typeface="Roboto"/>
            </a:endParaRPr>
          </a:p>
        </p:txBody>
      </p:sp>
      <p:sp>
        <p:nvSpPr>
          <p:cNvPr id="228" name="Google Shape;228;p18"/>
          <p:cNvSpPr txBox="1"/>
          <p:nvPr/>
        </p:nvSpPr>
        <p:spPr>
          <a:xfrm>
            <a:off x="12735388" y="2630538"/>
            <a:ext cx="5248500" cy="804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3000">
                <a:solidFill>
                  <a:srgbClr val="E8DBE6"/>
                </a:solidFill>
                <a:latin typeface="Spartan"/>
                <a:ea typeface="Spartan"/>
                <a:cs typeface="Spartan"/>
                <a:sym typeface="Spartan"/>
              </a:rPr>
              <a:t>Heart-Rate Sensor</a:t>
            </a:r>
            <a:endParaRPr sz="4300"/>
          </a:p>
        </p:txBody>
      </p:sp>
      <p:sp>
        <p:nvSpPr>
          <p:cNvPr id="229" name="Google Shape;229;p18"/>
          <p:cNvSpPr txBox="1"/>
          <p:nvPr/>
        </p:nvSpPr>
        <p:spPr>
          <a:xfrm>
            <a:off x="12659200" y="3908113"/>
            <a:ext cx="5400900" cy="4713000"/>
          </a:xfrm>
          <a:prstGeom prst="rect">
            <a:avLst/>
          </a:prstGeom>
          <a:noFill/>
          <a:ln>
            <a:noFill/>
          </a:ln>
        </p:spPr>
        <p:txBody>
          <a:bodyPr anchorCtr="0" anchor="t" bIns="0" lIns="0" spcFirstLastPara="1" rIns="0" wrap="square" tIns="0">
            <a:noAutofit/>
          </a:bodyPr>
          <a:lstStyle/>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This feature enables patients to use their Android Devices as an instrument for real-time heart rate measurement based on photoplethysmography (PPG). </a:t>
            </a:r>
            <a:endParaRPr sz="1700">
              <a:solidFill>
                <a:srgbClr val="F8F4EB"/>
              </a:solidFill>
              <a:latin typeface="Roboto"/>
              <a:ea typeface="Roboto"/>
              <a:cs typeface="Roboto"/>
              <a:sym typeface="Roboto"/>
            </a:endParaRPr>
          </a:p>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It is one of the most unique and highly accurate technology, which requires just a smartphone camera with flash. The user is supposed to place their finger upon the camera and flashlight of their smartphone. </a:t>
            </a:r>
            <a:endParaRPr sz="1700">
              <a:solidFill>
                <a:srgbClr val="F8F4EB"/>
              </a:solidFill>
              <a:latin typeface="Roboto"/>
              <a:ea typeface="Roboto"/>
              <a:cs typeface="Roboto"/>
              <a:sym typeface="Roboto"/>
            </a:endParaRPr>
          </a:p>
          <a:p>
            <a:pPr indent="-336550" lvl="0" marL="457200" marR="0" rtl="0" algn="just">
              <a:lnSpc>
                <a:spcPct val="142000"/>
              </a:lnSpc>
              <a:spcBef>
                <a:spcPts val="0"/>
              </a:spcBef>
              <a:spcAft>
                <a:spcPts val="0"/>
              </a:spcAft>
              <a:buClr>
                <a:srgbClr val="F8F4EB"/>
              </a:buClr>
              <a:buSzPts val="1700"/>
              <a:buFont typeface="Roboto"/>
              <a:buAutoNum type="arabicPeriod"/>
            </a:pPr>
            <a:r>
              <a:rPr lang="en-US" sz="1700">
                <a:solidFill>
                  <a:srgbClr val="F8F4EB"/>
                </a:solidFill>
                <a:latin typeface="Roboto"/>
                <a:ea typeface="Roboto"/>
                <a:cs typeface="Roboto"/>
                <a:sym typeface="Roboto"/>
              </a:rPr>
              <a:t>Following this, PPG can detect the heart rate, where the light illuminated on the finger gets absorbed by the blood inside the capillaries of the finger, the volume of which changes with every heartbeat.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33" name="Shape 233"/>
        <p:cNvGrpSpPr/>
        <p:nvPr/>
      </p:nvGrpSpPr>
      <p:grpSpPr>
        <a:xfrm>
          <a:off x="0" y="0"/>
          <a:ext cx="0" cy="0"/>
          <a:chOff x="0" y="0"/>
          <a:chExt cx="0" cy="0"/>
        </a:xfrm>
      </p:grpSpPr>
      <p:pic>
        <p:nvPicPr>
          <p:cNvPr id="234" name="Google Shape;234;p19"/>
          <p:cNvPicPr preferRelativeResize="0"/>
          <p:nvPr/>
        </p:nvPicPr>
        <p:blipFill rotWithShape="1">
          <a:blip r:embed="rId3">
            <a:alphaModFix/>
          </a:blip>
          <a:srcRect b="0" l="0" r="0" t="0"/>
          <a:stretch/>
        </p:blipFill>
        <p:spPr>
          <a:xfrm rot="-5400000">
            <a:off x="-1247065" y="4493975"/>
            <a:ext cx="4988261" cy="2494131"/>
          </a:xfrm>
          <a:prstGeom prst="rect">
            <a:avLst/>
          </a:prstGeom>
          <a:noFill/>
          <a:ln>
            <a:noFill/>
          </a:ln>
        </p:spPr>
      </p:pic>
      <p:sp>
        <p:nvSpPr>
          <p:cNvPr id="235" name="Google Shape;235;p19"/>
          <p:cNvSpPr txBox="1"/>
          <p:nvPr/>
        </p:nvSpPr>
        <p:spPr>
          <a:xfrm>
            <a:off x="1643975" y="8823650"/>
            <a:ext cx="7982700" cy="1122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5000">
                <a:solidFill>
                  <a:srgbClr val="FFFFFF"/>
                </a:solidFill>
                <a:latin typeface="Spartan"/>
                <a:ea typeface="Spartan"/>
                <a:cs typeface="Spartan"/>
                <a:sym typeface="Spartan"/>
              </a:rPr>
              <a:t>ANDROID APP </a:t>
            </a:r>
            <a:endParaRPr>
              <a:solidFill>
                <a:srgbClr val="FFFFFF"/>
              </a:solidFill>
            </a:endParaRPr>
          </a:p>
        </p:txBody>
      </p:sp>
      <p:grpSp>
        <p:nvGrpSpPr>
          <p:cNvPr id="236" name="Google Shape;236;p19"/>
          <p:cNvGrpSpPr/>
          <p:nvPr/>
        </p:nvGrpSpPr>
        <p:grpSpPr>
          <a:xfrm>
            <a:off x="9169528" y="8676525"/>
            <a:ext cx="7112091" cy="1090700"/>
            <a:chOff x="9398128" y="8676525"/>
            <a:chExt cx="7112091" cy="1090700"/>
          </a:xfrm>
        </p:grpSpPr>
        <p:sp>
          <p:nvSpPr>
            <p:cNvPr id="237" name="Google Shape;237;p19"/>
            <p:cNvSpPr/>
            <p:nvPr/>
          </p:nvSpPr>
          <p:spPr>
            <a:xfrm>
              <a:off x="9398128" y="8676525"/>
              <a:ext cx="7112091"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454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txBox="1"/>
            <p:nvPr/>
          </p:nvSpPr>
          <p:spPr>
            <a:xfrm>
              <a:off x="9638661" y="8824925"/>
              <a:ext cx="6841500" cy="9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chemeClr val="dk1"/>
                  </a:solidFill>
                  <a:latin typeface="Comfortaa"/>
                  <a:ea typeface="Comfortaa"/>
                  <a:cs typeface="Comfortaa"/>
                  <a:sym typeface="Comfortaa"/>
                </a:rPr>
                <a:t>https://tinyurl.com/doctoapp</a:t>
              </a:r>
              <a:endParaRPr b="1" sz="3300">
                <a:solidFill>
                  <a:schemeClr val="dk1"/>
                </a:solidFill>
                <a:latin typeface="Comfortaa"/>
                <a:ea typeface="Comfortaa"/>
                <a:cs typeface="Comfortaa"/>
                <a:sym typeface="Comfortaa"/>
              </a:endParaRPr>
            </a:p>
          </p:txBody>
        </p:sp>
      </p:grpSp>
      <p:pic>
        <p:nvPicPr>
          <p:cNvPr id="239" name="Google Shape;239;p19"/>
          <p:cNvPicPr preferRelativeResize="0"/>
          <p:nvPr/>
        </p:nvPicPr>
        <p:blipFill>
          <a:blip r:embed="rId4">
            <a:alphaModFix/>
          </a:blip>
          <a:stretch>
            <a:fillRect/>
          </a:stretch>
        </p:blipFill>
        <p:spPr>
          <a:xfrm>
            <a:off x="1242475" y="8442650"/>
            <a:ext cx="1398950" cy="1398950"/>
          </a:xfrm>
          <a:prstGeom prst="rect">
            <a:avLst/>
          </a:prstGeom>
          <a:noFill/>
          <a:ln>
            <a:noFill/>
          </a:ln>
        </p:spPr>
      </p:pic>
      <p:pic>
        <p:nvPicPr>
          <p:cNvPr id="240" name="Google Shape;240;p19"/>
          <p:cNvPicPr preferRelativeResize="0"/>
          <p:nvPr/>
        </p:nvPicPr>
        <p:blipFill>
          <a:blip r:embed="rId5">
            <a:alphaModFix/>
          </a:blip>
          <a:stretch>
            <a:fillRect/>
          </a:stretch>
        </p:blipFill>
        <p:spPr>
          <a:xfrm>
            <a:off x="5507250" y="881000"/>
            <a:ext cx="3662275" cy="7216024"/>
          </a:xfrm>
          <a:prstGeom prst="rect">
            <a:avLst/>
          </a:prstGeom>
          <a:noFill/>
          <a:ln>
            <a:noFill/>
          </a:ln>
        </p:spPr>
      </p:pic>
      <p:pic>
        <p:nvPicPr>
          <p:cNvPr id="241" name="Google Shape;241;p19"/>
          <p:cNvPicPr preferRelativeResize="0"/>
          <p:nvPr/>
        </p:nvPicPr>
        <p:blipFill>
          <a:blip r:embed="rId6">
            <a:alphaModFix/>
          </a:blip>
          <a:stretch>
            <a:fillRect/>
          </a:stretch>
        </p:blipFill>
        <p:spPr>
          <a:xfrm>
            <a:off x="1420600" y="881000"/>
            <a:ext cx="3772175" cy="7216025"/>
          </a:xfrm>
          <a:prstGeom prst="rect">
            <a:avLst/>
          </a:prstGeom>
          <a:noFill/>
          <a:ln>
            <a:noFill/>
          </a:ln>
        </p:spPr>
      </p:pic>
      <p:pic>
        <p:nvPicPr>
          <p:cNvPr id="242" name="Google Shape;242;p19"/>
          <p:cNvPicPr preferRelativeResize="0"/>
          <p:nvPr/>
        </p:nvPicPr>
        <p:blipFill>
          <a:blip r:embed="rId7">
            <a:alphaModFix/>
          </a:blip>
          <a:stretch>
            <a:fillRect/>
          </a:stretch>
        </p:blipFill>
        <p:spPr>
          <a:xfrm>
            <a:off x="9484000" y="878325"/>
            <a:ext cx="3617500" cy="7221371"/>
          </a:xfrm>
          <a:prstGeom prst="rect">
            <a:avLst/>
          </a:prstGeom>
          <a:noFill/>
          <a:ln>
            <a:noFill/>
          </a:ln>
        </p:spPr>
      </p:pic>
      <p:pic>
        <p:nvPicPr>
          <p:cNvPr id="243" name="Google Shape;243;p19"/>
          <p:cNvPicPr preferRelativeResize="0"/>
          <p:nvPr/>
        </p:nvPicPr>
        <p:blipFill>
          <a:blip r:embed="rId8">
            <a:alphaModFix/>
          </a:blip>
          <a:stretch>
            <a:fillRect/>
          </a:stretch>
        </p:blipFill>
        <p:spPr>
          <a:xfrm>
            <a:off x="13234850" y="863300"/>
            <a:ext cx="3662275" cy="723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247" name="Shape 247"/>
        <p:cNvGrpSpPr/>
        <p:nvPr/>
      </p:nvGrpSpPr>
      <p:grpSpPr>
        <a:xfrm>
          <a:off x="0" y="0"/>
          <a:ext cx="0" cy="0"/>
          <a:chOff x="0" y="0"/>
          <a:chExt cx="0" cy="0"/>
        </a:xfrm>
      </p:grpSpPr>
      <p:pic>
        <p:nvPicPr>
          <p:cNvPr id="248" name="Google Shape;248;p20"/>
          <p:cNvPicPr preferRelativeResize="0"/>
          <p:nvPr/>
        </p:nvPicPr>
        <p:blipFill rotWithShape="1">
          <a:blip r:embed="rId3">
            <a:alphaModFix/>
          </a:blip>
          <a:srcRect b="0" l="0" r="0" t="0"/>
          <a:stretch/>
        </p:blipFill>
        <p:spPr>
          <a:xfrm rot="10800000">
            <a:off x="18571800" y="9335525"/>
            <a:ext cx="2462776" cy="1168525"/>
          </a:xfrm>
          <a:prstGeom prst="rect">
            <a:avLst/>
          </a:prstGeom>
          <a:noFill/>
          <a:ln>
            <a:noFill/>
          </a:ln>
        </p:spPr>
      </p:pic>
      <p:sp>
        <p:nvSpPr>
          <p:cNvPr id="249" name="Google Shape;249;p20"/>
          <p:cNvSpPr/>
          <p:nvPr/>
        </p:nvSpPr>
        <p:spPr>
          <a:xfrm>
            <a:off x="15408258" y="8366451"/>
            <a:ext cx="1831430" cy="942277"/>
          </a:xfrm>
          <a:custGeom>
            <a:rect b="b" l="l" r="r" t="t"/>
            <a:pathLst>
              <a:path extrusionOk="0" h="360680" w="701026">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0"/>
          <p:cNvGrpSpPr/>
          <p:nvPr/>
        </p:nvGrpSpPr>
        <p:grpSpPr>
          <a:xfrm>
            <a:off x="16358183" y="8449615"/>
            <a:ext cx="775800" cy="775800"/>
            <a:chOff x="0" y="0"/>
            <a:chExt cx="1034400" cy="1034400"/>
          </a:xfrm>
        </p:grpSpPr>
        <p:pic>
          <p:nvPicPr>
            <p:cNvPr id="251" name="Google Shape;251;p20"/>
            <p:cNvPicPr preferRelativeResize="0"/>
            <p:nvPr/>
          </p:nvPicPr>
          <p:blipFill rotWithShape="1">
            <a:blip r:embed="rId4">
              <a:alphaModFix/>
            </a:blip>
            <a:srcRect b="0" l="0" r="0" t="0"/>
            <a:stretch/>
          </p:blipFill>
          <p:spPr>
            <a:xfrm>
              <a:off x="0" y="0"/>
              <a:ext cx="1034400" cy="1034400"/>
            </a:xfrm>
            <a:prstGeom prst="rect">
              <a:avLst/>
            </a:prstGeom>
            <a:noFill/>
            <a:ln>
              <a:noFill/>
            </a:ln>
          </p:spPr>
        </p:pic>
        <p:pic>
          <p:nvPicPr>
            <p:cNvPr id="252" name="Google Shape;252;p20"/>
            <p:cNvPicPr preferRelativeResize="0"/>
            <p:nvPr/>
          </p:nvPicPr>
          <p:blipFill rotWithShape="1">
            <a:blip r:embed="rId5">
              <a:alphaModFix/>
            </a:blip>
            <a:srcRect b="0" l="0" r="0" t="0"/>
            <a:stretch/>
          </p:blipFill>
          <p:spPr>
            <a:xfrm>
              <a:off x="153923" y="153923"/>
              <a:ext cx="726554" cy="726554"/>
            </a:xfrm>
            <a:prstGeom prst="rect">
              <a:avLst/>
            </a:prstGeom>
            <a:noFill/>
            <a:ln>
              <a:noFill/>
            </a:ln>
          </p:spPr>
        </p:pic>
      </p:grpSp>
      <p:pic>
        <p:nvPicPr>
          <p:cNvPr id="253" name="Google Shape;253;p20"/>
          <p:cNvPicPr preferRelativeResize="0"/>
          <p:nvPr/>
        </p:nvPicPr>
        <p:blipFill rotWithShape="1">
          <a:blip r:embed="rId6">
            <a:alphaModFix/>
          </a:blip>
          <a:srcRect b="0" l="0" r="0" t="0"/>
          <a:stretch/>
        </p:blipFill>
        <p:spPr>
          <a:xfrm rot="10800000">
            <a:off x="16828775" y="0"/>
            <a:ext cx="1459225" cy="1459225"/>
          </a:xfrm>
          <a:prstGeom prst="rect">
            <a:avLst/>
          </a:prstGeom>
          <a:noFill/>
          <a:ln>
            <a:noFill/>
          </a:ln>
        </p:spPr>
      </p:pic>
      <p:pic>
        <p:nvPicPr>
          <p:cNvPr id="254" name="Google Shape;254;p20"/>
          <p:cNvPicPr preferRelativeResize="0"/>
          <p:nvPr/>
        </p:nvPicPr>
        <p:blipFill rotWithShape="1">
          <a:blip r:embed="rId7">
            <a:alphaModFix/>
          </a:blip>
          <a:srcRect b="0" l="0" r="0" t="0"/>
          <a:stretch/>
        </p:blipFill>
        <p:spPr>
          <a:xfrm rot="5400000">
            <a:off x="0" y="9233231"/>
            <a:ext cx="1053769" cy="1053769"/>
          </a:xfrm>
          <a:prstGeom prst="rect">
            <a:avLst/>
          </a:prstGeom>
          <a:noFill/>
          <a:ln>
            <a:noFill/>
          </a:ln>
        </p:spPr>
      </p:pic>
      <p:sp>
        <p:nvSpPr>
          <p:cNvPr id="255" name="Google Shape;255;p20"/>
          <p:cNvSpPr txBox="1"/>
          <p:nvPr/>
        </p:nvSpPr>
        <p:spPr>
          <a:xfrm>
            <a:off x="645650" y="1383025"/>
            <a:ext cx="7441200" cy="5460900"/>
          </a:xfrm>
          <a:prstGeom prst="rect">
            <a:avLst/>
          </a:prstGeom>
          <a:noFill/>
          <a:ln>
            <a:noFill/>
          </a:ln>
        </p:spPr>
        <p:txBody>
          <a:bodyPr anchorCtr="0" anchor="t" bIns="0" lIns="0" spcFirstLastPara="1" rIns="0" wrap="square" tIns="0">
            <a:noAutofit/>
          </a:bodyPr>
          <a:lstStyle/>
          <a:p>
            <a:pPr indent="0" lvl="0" marL="0" marR="0" rtl="0" algn="r">
              <a:lnSpc>
                <a:spcPct val="126000"/>
              </a:lnSpc>
              <a:spcBef>
                <a:spcPts val="0"/>
              </a:spcBef>
              <a:spcAft>
                <a:spcPts val="0"/>
              </a:spcAft>
              <a:buNone/>
            </a:pPr>
            <a:r>
              <a:t/>
            </a:r>
            <a:endParaRPr b="1" sz="8000">
              <a:solidFill>
                <a:srgbClr val="F3F3F3"/>
              </a:solidFill>
              <a:latin typeface="Spartan"/>
              <a:ea typeface="Spartan"/>
              <a:cs typeface="Spartan"/>
              <a:sym typeface="Spartan"/>
            </a:endParaRPr>
          </a:p>
          <a:p>
            <a:pPr indent="0" lvl="0" marL="0" marR="0" rtl="0" algn="l">
              <a:lnSpc>
                <a:spcPct val="126000"/>
              </a:lnSpc>
              <a:spcBef>
                <a:spcPts val="0"/>
              </a:spcBef>
              <a:spcAft>
                <a:spcPts val="0"/>
              </a:spcAft>
              <a:buNone/>
            </a:pPr>
            <a:r>
              <a:rPr b="1" lang="en-US" sz="7100">
                <a:solidFill>
                  <a:srgbClr val="F3F3F3"/>
                </a:solidFill>
                <a:latin typeface="Spartan"/>
                <a:ea typeface="Spartan"/>
                <a:cs typeface="Spartan"/>
                <a:sym typeface="Spartan"/>
              </a:rPr>
              <a:t>MedVista</a:t>
            </a:r>
            <a:r>
              <a:rPr b="1" lang="en-US" sz="8000">
                <a:solidFill>
                  <a:srgbClr val="F3F3F3"/>
                </a:solidFill>
                <a:latin typeface="Spartan"/>
                <a:ea typeface="Spartan"/>
                <a:cs typeface="Spartan"/>
                <a:sym typeface="Spartan"/>
              </a:rPr>
              <a:t> </a:t>
            </a:r>
            <a:endParaRPr b="1" sz="8000">
              <a:solidFill>
                <a:srgbClr val="F3F3F3"/>
              </a:solidFill>
              <a:latin typeface="Spartan"/>
              <a:ea typeface="Spartan"/>
              <a:cs typeface="Spartan"/>
              <a:sym typeface="Spartan"/>
            </a:endParaRPr>
          </a:p>
          <a:p>
            <a:pPr indent="0" lvl="0" marL="0" marR="0" rtl="0" algn="l">
              <a:lnSpc>
                <a:spcPct val="126000"/>
              </a:lnSpc>
              <a:spcBef>
                <a:spcPts val="0"/>
              </a:spcBef>
              <a:spcAft>
                <a:spcPts val="0"/>
              </a:spcAft>
              <a:buNone/>
            </a:pPr>
            <a:r>
              <a:rPr b="1" lang="en-US" sz="5400">
                <a:solidFill>
                  <a:srgbClr val="F3F3F3"/>
                </a:solidFill>
                <a:latin typeface="Spartan"/>
                <a:ea typeface="Spartan"/>
                <a:cs typeface="Spartan"/>
                <a:sym typeface="Spartan"/>
              </a:rPr>
              <a:t>Web </a:t>
            </a:r>
            <a:endParaRPr b="1" sz="5400">
              <a:solidFill>
                <a:srgbClr val="F3F3F3"/>
              </a:solidFill>
              <a:latin typeface="Spartan"/>
              <a:ea typeface="Spartan"/>
              <a:cs typeface="Spartan"/>
              <a:sym typeface="Spartan"/>
            </a:endParaRPr>
          </a:p>
          <a:p>
            <a:pPr indent="0" lvl="0" marL="0" marR="0" rtl="0" algn="l">
              <a:lnSpc>
                <a:spcPct val="126000"/>
              </a:lnSpc>
              <a:spcBef>
                <a:spcPts val="0"/>
              </a:spcBef>
              <a:spcAft>
                <a:spcPts val="0"/>
              </a:spcAft>
              <a:buNone/>
            </a:pPr>
            <a:r>
              <a:rPr b="1" lang="en-US" sz="5400">
                <a:solidFill>
                  <a:srgbClr val="F3F3F3"/>
                </a:solidFill>
                <a:latin typeface="Spartan"/>
                <a:ea typeface="Spartan"/>
                <a:cs typeface="Spartan"/>
                <a:sym typeface="Spartan"/>
              </a:rPr>
              <a:t>Application Platform</a:t>
            </a:r>
            <a:r>
              <a:rPr lang="en-US" sz="2000">
                <a:solidFill>
                  <a:srgbClr val="FFFFFF"/>
                </a:solidFill>
              </a:rPr>
              <a:t> </a:t>
            </a:r>
            <a:endParaRPr b="1" sz="5400">
              <a:solidFill>
                <a:srgbClr val="F3F3F3"/>
              </a:solidFill>
              <a:latin typeface="Spartan"/>
              <a:ea typeface="Spartan"/>
              <a:cs typeface="Spartan"/>
              <a:sym typeface="Spartan"/>
            </a:endParaRPr>
          </a:p>
        </p:txBody>
      </p:sp>
      <p:pic>
        <p:nvPicPr>
          <p:cNvPr id="256" name="Google Shape;256;p20"/>
          <p:cNvPicPr preferRelativeResize="0"/>
          <p:nvPr/>
        </p:nvPicPr>
        <p:blipFill rotWithShape="1">
          <a:blip r:embed="rId8">
            <a:alphaModFix/>
          </a:blip>
          <a:srcRect b="0" l="0" r="0" t="0"/>
          <a:stretch/>
        </p:blipFill>
        <p:spPr>
          <a:xfrm>
            <a:off x="2000562" y="1166112"/>
            <a:ext cx="1281427" cy="1459225"/>
          </a:xfrm>
          <a:prstGeom prst="rect">
            <a:avLst/>
          </a:prstGeom>
          <a:noFill/>
          <a:ln>
            <a:noFill/>
          </a:ln>
        </p:spPr>
      </p:pic>
      <p:sp>
        <p:nvSpPr>
          <p:cNvPr id="257" name="Google Shape;257;p20"/>
          <p:cNvSpPr/>
          <p:nvPr/>
        </p:nvSpPr>
        <p:spPr>
          <a:xfrm>
            <a:off x="6827050" y="2837100"/>
            <a:ext cx="9607200" cy="4890600"/>
          </a:xfrm>
          <a:prstGeom prst="round2DiagRect">
            <a:avLst>
              <a:gd fmla="val 16667" name="adj1"/>
              <a:gd fmla="val 0" name="adj2"/>
            </a:avLst>
          </a:prstGeom>
          <a:solidFill>
            <a:srgbClr val="F8F4EB"/>
          </a:solidFill>
          <a:ln cap="flat" cmpd="sng" w="2286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0"/>
          <p:cNvGrpSpPr/>
          <p:nvPr/>
        </p:nvGrpSpPr>
        <p:grpSpPr>
          <a:xfrm>
            <a:off x="7247075" y="3057624"/>
            <a:ext cx="8831632" cy="4890549"/>
            <a:chOff x="-978228" y="82642"/>
            <a:chExt cx="15388800" cy="6789600"/>
          </a:xfrm>
        </p:grpSpPr>
        <p:sp>
          <p:nvSpPr>
            <p:cNvPr id="259" name="Google Shape;259;p20"/>
            <p:cNvSpPr txBox="1"/>
            <p:nvPr/>
          </p:nvSpPr>
          <p:spPr>
            <a:xfrm>
              <a:off x="0" y="4479290"/>
              <a:ext cx="9158700" cy="1068300"/>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t/>
              </a:r>
              <a:endParaRPr/>
            </a:p>
          </p:txBody>
        </p:sp>
        <p:sp>
          <p:nvSpPr>
            <p:cNvPr id="260" name="Google Shape;260;p20"/>
            <p:cNvSpPr txBox="1"/>
            <p:nvPr/>
          </p:nvSpPr>
          <p:spPr>
            <a:xfrm>
              <a:off x="-978228" y="82642"/>
              <a:ext cx="15388800" cy="67896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t/>
              </a:r>
              <a:endParaRPr sz="2800">
                <a:solidFill>
                  <a:srgbClr val="073763"/>
                </a:solidFill>
              </a:endParaRPr>
            </a:p>
            <a:p>
              <a:pPr indent="-406400" lvl="0" marL="457200" rtl="0" algn="just">
                <a:lnSpc>
                  <a:spcPct val="115000"/>
                </a:lnSpc>
                <a:spcBef>
                  <a:spcPts val="0"/>
                </a:spcBef>
                <a:spcAft>
                  <a:spcPts val="0"/>
                </a:spcAft>
                <a:buClr>
                  <a:srgbClr val="073763"/>
                </a:buClr>
                <a:buSzPts val="2800"/>
                <a:buChar char="●"/>
              </a:pPr>
              <a:r>
                <a:rPr lang="en-US" sz="2800">
                  <a:solidFill>
                    <a:srgbClr val="073763"/>
                  </a:solidFill>
                </a:rPr>
                <a:t>An Integrated Medical Platform tailored for the specific needs of the Doctors.</a:t>
              </a:r>
              <a:endParaRPr sz="2800">
                <a:solidFill>
                  <a:srgbClr val="073763"/>
                </a:solidFill>
              </a:endParaRPr>
            </a:p>
            <a:p>
              <a:pPr indent="-406400" lvl="0" marL="457200" rtl="0" algn="just">
                <a:lnSpc>
                  <a:spcPct val="115000"/>
                </a:lnSpc>
                <a:spcBef>
                  <a:spcPts val="0"/>
                </a:spcBef>
                <a:spcAft>
                  <a:spcPts val="0"/>
                </a:spcAft>
                <a:buClr>
                  <a:srgbClr val="073763"/>
                </a:buClr>
                <a:buSzPts val="2800"/>
                <a:buChar char="●"/>
              </a:pPr>
              <a:r>
                <a:rPr lang="en-US" sz="2800">
                  <a:solidFill>
                    <a:srgbClr val="073763"/>
                  </a:solidFill>
                </a:rPr>
                <a:t>Through this platform, they can efficiently access their patient information in real-time.</a:t>
              </a:r>
              <a:endParaRPr sz="2800">
                <a:solidFill>
                  <a:srgbClr val="073763"/>
                </a:solidFill>
              </a:endParaRPr>
            </a:p>
            <a:p>
              <a:pPr indent="-406400" lvl="0" marL="457200" rtl="0" algn="just">
                <a:lnSpc>
                  <a:spcPct val="115000"/>
                </a:lnSpc>
                <a:spcBef>
                  <a:spcPts val="0"/>
                </a:spcBef>
                <a:spcAft>
                  <a:spcPts val="0"/>
                </a:spcAft>
                <a:buClr>
                  <a:srgbClr val="073763"/>
                </a:buClr>
                <a:buSzPts val="2800"/>
                <a:buChar char="●"/>
              </a:pPr>
              <a:r>
                <a:rPr lang="en-US" sz="2800">
                  <a:solidFill>
                    <a:srgbClr val="073763"/>
                  </a:solidFill>
                </a:rPr>
                <a:t>Easy to track Appointments, Payments and Review Reports.</a:t>
              </a:r>
              <a:endParaRPr sz="2800">
                <a:solidFill>
                  <a:srgbClr val="073763"/>
                </a:solidFill>
              </a:endParaRPr>
            </a:p>
            <a:p>
              <a:pPr indent="-406400" lvl="0" marL="457200" rtl="0" algn="just">
                <a:lnSpc>
                  <a:spcPct val="115000"/>
                </a:lnSpc>
                <a:spcBef>
                  <a:spcPts val="0"/>
                </a:spcBef>
                <a:spcAft>
                  <a:spcPts val="0"/>
                </a:spcAft>
                <a:buClr>
                  <a:srgbClr val="073763"/>
                </a:buClr>
                <a:buSzPts val="2800"/>
                <a:buChar char="●"/>
              </a:pPr>
              <a:r>
                <a:rPr lang="en-US" sz="2800">
                  <a:solidFill>
                    <a:srgbClr val="073763"/>
                  </a:solidFill>
                </a:rPr>
                <a:t>Thus, Doctors can focus more on their job.</a:t>
              </a:r>
              <a:endParaRPr sz="2800">
                <a:solidFill>
                  <a:srgbClr val="073763"/>
                </a:solidFill>
              </a:endParaRPr>
            </a:p>
            <a:p>
              <a:pPr indent="0" lvl="0" marL="0" rtl="0" algn="just">
                <a:lnSpc>
                  <a:spcPct val="115000"/>
                </a:lnSpc>
                <a:spcBef>
                  <a:spcPts val="0"/>
                </a:spcBef>
                <a:spcAft>
                  <a:spcPts val="0"/>
                </a:spcAft>
                <a:buNone/>
              </a:pPr>
              <a:r>
                <a:t/>
              </a:r>
              <a:endParaRPr sz="2800">
                <a:solidFill>
                  <a:srgbClr val="073763"/>
                </a:solidFill>
              </a:endParaRPr>
            </a:p>
          </p:txBody>
        </p:sp>
      </p:grpSp>
      <p:sp>
        <p:nvSpPr>
          <p:cNvPr id="261" name="Google Shape;261;p20"/>
          <p:cNvSpPr/>
          <p:nvPr/>
        </p:nvSpPr>
        <p:spPr>
          <a:xfrm>
            <a:off x="4889125" y="8638975"/>
            <a:ext cx="8508889" cy="999985"/>
          </a:xfrm>
          <a:custGeom>
            <a:rect b="b" l="l" r="r" t="t"/>
            <a:pathLst>
              <a:path extrusionOk="0" h="360680" w="2990822">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txBox="1"/>
          <p:nvPr/>
        </p:nvSpPr>
        <p:spPr>
          <a:xfrm>
            <a:off x="5455763" y="8779538"/>
            <a:ext cx="7943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300">
                <a:solidFill>
                  <a:srgbClr val="F8F4EB"/>
                </a:solidFill>
                <a:latin typeface="Comfortaa"/>
                <a:ea typeface="Comfortaa"/>
                <a:cs typeface="Comfortaa"/>
                <a:sym typeface="Comfortaa"/>
              </a:rPr>
              <a:t>https://medvista.herokuapp.com </a:t>
            </a:r>
            <a:endParaRPr b="1" sz="3300">
              <a:solidFill>
                <a:srgbClr val="F8F4EB"/>
              </a:solidFill>
              <a:latin typeface="Comfortaa"/>
              <a:ea typeface="Comfortaa"/>
              <a:cs typeface="Comfortaa"/>
              <a:sym typeface="Comfortaa"/>
            </a:endParaRPr>
          </a:p>
          <a:p>
            <a:pPr indent="0" lvl="0" marL="0" rtl="0" algn="l">
              <a:spcBef>
                <a:spcPts val="0"/>
              </a:spcBef>
              <a:spcAft>
                <a:spcPts val="0"/>
              </a:spcAft>
              <a:buNone/>
            </a:pPr>
            <a:r>
              <a:t/>
            </a:r>
            <a:endParaRPr b="1" sz="3300">
              <a:solidFill>
                <a:srgbClr val="F8F4EB"/>
              </a:solidFill>
              <a:latin typeface="Comfortaa"/>
              <a:ea typeface="Comfortaa"/>
              <a:cs typeface="Comfortaa"/>
              <a:sym typeface="Comfortaa"/>
            </a:endParaRPr>
          </a:p>
        </p:txBody>
      </p:sp>
      <p:pic>
        <p:nvPicPr>
          <p:cNvPr id="263" name="Google Shape;263;p20"/>
          <p:cNvPicPr preferRelativeResize="0"/>
          <p:nvPr/>
        </p:nvPicPr>
        <p:blipFill rotWithShape="1">
          <a:blip r:embed="rId9">
            <a:alphaModFix/>
          </a:blip>
          <a:srcRect b="0" l="0" r="0" t="0"/>
          <a:stretch/>
        </p:blipFill>
        <p:spPr>
          <a:xfrm>
            <a:off x="3134975" y="8754704"/>
            <a:ext cx="1254275" cy="76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4EB"/>
        </a:solidFill>
      </p:bgPr>
    </p:bg>
    <p:spTree>
      <p:nvGrpSpPr>
        <p:cNvPr id="267" name="Shape 267"/>
        <p:cNvGrpSpPr/>
        <p:nvPr/>
      </p:nvGrpSpPr>
      <p:grpSpPr>
        <a:xfrm>
          <a:off x="0" y="0"/>
          <a:ext cx="0" cy="0"/>
          <a:chOff x="0" y="0"/>
          <a:chExt cx="0" cy="0"/>
        </a:xfrm>
      </p:grpSpPr>
      <p:pic>
        <p:nvPicPr>
          <p:cNvPr id="268" name="Google Shape;268;p21"/>
          <p:cNvPicPr preferRelativeResize="0"/>
          <p:nvPr/>
        </p:nvPicPr>
        <p:blipFill rotWithShape="1">
          <a:blip r:embed="rId3">
            <a:alphaModFix/>
          </a:blip>
          <a:srcRect b="0" l="0" r="0" t="0"/>
          <a:stretch/>
        </p:blipFill>
        <p:spPr>
          <a:xfrm>
            <a:off x="0" y="8827775"/>
            <a:ext cx="1459225" cy="1459225"/>
          </a:xfrm>
          <a:prstGeom prst="rect">
            <a:avLst/>
          </a:prstGeom>
          <a:noFill/>
          <a:ln>
            <a:noFill/>
          </a:ln>
        </p:spPr>
      </p:pic>
      <p:pic>
        <p:nvPicPr>
          <p:cNvPr id="269" name="Google Shape;269;p21"/>
          <p:cNvPicPr preferRelativeResize="0"/>
          <p:nvPr/>
        </p:nvPicPr>
        <p:blipFill rotWithShape="1">
          <a:blip r:embed="rId4">
            <a:alphaModFix/>
          </a:blip>
          <a:srcRect b="0" l="0" r="0" t="0"/>
          <a:stretch/>
        </p:blipFill>
        <p:spPr>
          <a:xfrm rot="-5400000">
            <a:off x="16619255" y="0"/>
            <a:ext cx="1668746" cy="1668746"/>
          </a:xfrm>
          <a:prstGeom prst="rect">
            <a:avLst/>
          </a:prstGeom>
          <a:noFill/>
          <a:ln>
            <a:noFill/>
          </a:ln>
        </p:spPr>
      </p:pic>
      <p:sp>
        <p:nvSpPr>
          <p:cNvPr id="270" name="Google Shape;270;p21"/>
          <p:cNvSpPr txBox="1"/>
          <p:nvPr/>
        </p:nvSpPr>
        <p:spPr>
          <a:xfrm>
            <a:off x="4252650" y="8827775"/>
            <a:ext cx="9782700" cy="112200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b="1" lang="en-US" sz="5000">
                <a:solidFill>
                  <a:srgbClr val="454699"/>
                </a:solidFill>
                <a:latin typeface="Spartan"/>
                <a:ea typeface="Spartan"/>
                <a:cs typeface="Spartan"/>
                <a:sym typeface="Spartan"/>
              </a:rPr>
              <a:t>MEDVISTA</a:t>
            </a:r>
            <a:endParaRPr/>
          </a:p>
        </p:txBody>
      </p:sp>
      <p:pic>
        <p:nvPicPr>
          <p:cNvPr id="271" name="Google Shape;271;p21"/>
          <p:cNvPicPr preferRelativeResize="0"/>
          <p:nvPr/>
        </p:nvPicPr>
        <p:blipFill>
          <a:blip r:embed="rId5">
            <a:alphaModFix/>
          </a:blip>
          <a:stretch>
            <a:fillRect/>
          </a:stretch>
        </p:blipFill>
        <p:spPr>
          <a:xfrm>
            <a:off x="1218925" y="665225"/>
            <a:ext cx="15850149" cy="7904099"/>
          </a:xfrm>
          <a:prstGeom prst="rect">
            <a:avLst/>
          </a:prstGeom>
          <a:noFill/>
          <a:ln cap="flat" cmpd="sng" w="76200">
            <a:solidFill>
              <a:srgbClr val="6AA84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