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ea476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ea476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ea4767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ea4767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ea47675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ea47675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ea4767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ea4767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58d88a5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58d88a5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8d88a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8d88a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58d88a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58d88a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10" Type="http://schemas.openxmlformats.org/officeDocument/2006/relationships/image" Target="../media/image24.png"/><Relationship Id="rId9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50" y="717450"/>
            <a:ext cx="1651549" cy="16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1967925" y="937550"/>
            <a:ext cx="58143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12529"/>
                </a:solidFill>
                <a:highlight>
                  <a:srgbClr val="FFFFFF"/>
                </a:highlight>
              </a:rPr>
              <a:t>Code Innovation Series - Kalinga Institute Of Industrial Technology</a:t>
            </a:r>
            <a:endParaRPr b="1" sz="24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865000" y="1922600"/>
            <a:ext cx="3414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12529"/>
                </a:solidFill>
                <a:highlight>
                  <a:srgbClr val="FFFFFF"/>
                </a:highlight>
              </a:rPr>
              <a:t>Online Hackathon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000" y="885200"/>
            <a:ext cx="1893499" cy="148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1863600" y="2758100"/>
            <a:ext cx="55458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0000"/>
                </a:solidFill>
                <a:highlight>
                  <a:srgbClr val="FFFFFF"/>
                </a:highlight>
              </a:rPr>
              <a:t>Team Inferno</a:t>
            </a:r>
            <a:endParaRPr b="1" sz="33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FF"/>
                </a:solidFill>
                <a:highlight>
                  <a:srgbClr val="FFFFFF"/>
                </a:highlight>
              </a:rPr>
              <a:t>Topic : HealthTech</a:t>
            </a:r>
            <a:endParaRPr b="1" sz="23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308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800" u="sng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Team Inferno Members</a:t>
            </a:r>
            <a:endParaRPr sz="3500" u="sng">
              <a:solidFill>
                <a:srgbClr val="FF0000"/>
              </a:solidFill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75" y="1047500"/>
            <a:ext cx="1117825" cy="12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429" y="1047500"/>
            <a:ext cx="1229909" cy="1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2155625" y="1372900"/>
            <a:ext cx="18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Pinaki Bhattacharjee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1906620@kiit.ac.in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2nd year (IT), KIIT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6278200" y="1372900"/>
            <a:ext cx="18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Chandra Prakash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1906548@kiit.ac.in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2nd year (IT), KIIT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775" y="3201548"/>
            <a:ext cx="1117826" cy="124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475" y="3153759"/>
            <a:ext cx="1117825" cy="1339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2155625" y="3407625"/>
            <a:ext cx="18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Vinayak Singh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1906600@kiit.ac.in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2nd year (IT), KIIT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6278200" y="3407625"/>
            <a:ext cx="18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Manak Sinha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1905602@kiit.ac.in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2nd year (CSE), KIIT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65550" y="259900"/>
            <a:ext cx="841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Brief Idea</a:t>
            </a:r>
            <a:endParaRPr b="1" sz="31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25" y="1881449"/>
            <a:ext cx="1456175" cy="14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775" y="1881450"/>
            <a:ext cx="1380575" cy="13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763" y="1692963"/>
            <a:ext cx="1757550" cy="17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0800" y="1111975"/>
            <a:ext cx="769475" cy="7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8663" y="3337625"/>
            <a:ext cx="769475" cy="7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7600" y="3450525"/>
            <a:ext cx="1456175" cy="8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1609825" y="954575"/>
            <a:ext cx="1456175" cy="8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8372330">
            <a:off x="5529125" y="1106975"/>
            <a:ext cx="1456176" cy="8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372103">
            <a:off x="1717174" y="3450524"/>
            <a:ext cx="1456176" cy="8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925" y="599872"/>
            <a:ext cx="1119825" cy="13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924" y="2485825"/>
            <a:ext cx="1119825" cy="133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0700" y="1857518"/>
            <a:ext cx="818851" cy="8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00" y="1761781"/>
            <a:ext cx="10103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2900" y="2595875"/>
            <a:ext cx="1119825" cy="1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00" y="3121581"/>
            <a:ext cx="10103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00" y="460781"/>
            <a:ext cx="1010350" cy="1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2900" y="703438"/>
            <a:ext cx="1119825" cy="1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8175" y="703438"/>
            <a:ext cx="1119825" cy="11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8175" y="2595875"/>
            <a:ext cx="1119825" cy="111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6"/>
          <p:cNvCxnSpPr>
            <a:stCxn id="170" idx="3"/>
            <a:endCxn id="164" idx="1"/>
          </p:cNvCxnSpPr>
          <p:nvPr/>
        </p:nvCxnSpPr>
        <p:spPr>
          <a:xfrm>
            <a:off x="1332750" y="965956"/>
            <a:ext cx="4611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>
            <a:stCxn id="167" idx="3"/>
            <a:endCxn id="165" idx="1"/>
          </p:cNvCxnSpPr>
          <p:nvPr/>
        </p:nvCxnSpPr>
        <p:spPr>
          <a:xfrm>
            <a:off x="1332750" y="2266956"/>
            <a:ext cx="4611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>
            <a:stCxn id="169" idx="3"/>
            <a:endCxn id="165" idx="1"/>
          </p:cNvCxnSpPr>
          <p:nvPr/>
        </p:nvCxnSpPr>
        <p:spPr>
          <a:xfrm flipH="1" rot="10800000">
            <a:off x="1332750" y="3155756"/>
            <a:ext cx="461100" cy="4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>
            <a:stCxn id="165" idx="3"/>
            <a:endCxn id="166" idx="1"/>
          </p:cNvCxnSpPr>
          <p:nvPr/>
        </p:nvCxnSpPr>
        <p:spPr>
          <a:xfrm flipH="1" rot="10800000">
            <a:off x="2913749" y="2266892"/>
            <a:ext cx="5571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stCxn id="166" idx="3"/>
            <a:endCxn id="171" idx="1"/>
          </p:cNvCxnSpPr>
          <p:nvPr/>
        </p:nvCxnSpPr>
        <p:spPr>
          <a:xfrm flipH="1" rot="10800000">
            <a:off x="4289551" y="1263443"/>
            <a:ext cx="453300" cy="10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>
            <a:stCxn id="166" idx="3"/>
            <a:endCxn id="168" idx="1"/>
          </p:cNvCxnSpPr>
          <p:nvPr/>
        </p:nvCxnSpPr>
        <p:spPr>
          <a:xfrm>
            <a:off x="4289551" y="2266943"/>
            <a:ext cx="4533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71" idx="3"/>
            <a:endCxn id="172" idx="1"/>
          </p:cNvCxnSpPr>
          <p:nvPr/>
        </p:nvCxnSpPr>
        <p:spPr>
          <a:xfrm>
            <a:off x="5862725" y="1263350"/>
            <a:ext cx="7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>
            <a:stCxn id="168" idx="3"/>
            <a:endCxn id="173" idx="1"/>
          </p:cNvCxnSpPr>
          <p:nvPr/>
        </p:nvCxnSpPr>
        <p:spPr>
          <a:xfrm>
            <a:off x="5862725" y="3155787"/>
            <a:ext cx="76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/>
          <p:nvPr/>
        </p:nvCxnSpPr>
        <p:spPr>
          <a:xfrm flipH="1">
            <a:off x="1231675" y="3933031"/>
            <a:ext cx="6930300" cy="38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6"/>
          <p:cNvCxnSpPr>
            <a:endCxn id="169" idx="2"/>
          </p:cNvCxnSpPr>
          <p:nvPr/>
        </p:nvCxnSpPr>
        <p:spPr>
          <a:xfrm rot="10800000">
            <a:off x="827575" y="4131931"/>
            <a:ext cx="4401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6"/>
          <p:cNvCxnSpPr/>
          <p:nvPr/>
        </p:nvCxnSpPr>
        <p:spPr>
          <a:xfrm flipH="1" rot="-5400000">
            <a:off x="7600650" y="3363575"/>
            <a:ext cx="760500" cy="386400"/>
          </a:xfrm>
          <a:prstGeom prst="bentConnector3">
            <a:avLst>
              <a:gd fmla="val 1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6"/>
          <p:cNvCxnSpPr/>
          <p:nvPr/>
        </p:nvCxnSpPr>
        <p:spPr>
          <a:xfrm flipH="1" rot="-5400000">
            <a:off x="6701025" y="2351475"/>
            <a:ext cx="3260100" cy="111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6"/>
          <p:cNvCxnSpPr/>
          <p:nvPr/>
        </p:nvCxnSpPr>
        <p:spPr>
          <a:xfrm rot="10800000">
            <a:off x="265700" y="4536850"/>
            <a:ext cx="863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endCxn id="167" idx="1"/>
          </p:cNvCxnSpPr>
          <p:nvPr/>
        </p:nvCxnSpPr>
        <p:spPr>
          <a:xfrm flipH="1" rot="10800000">
            <a:off x="289700" y="2266956"/>
            <a:ext cx="32700" cy="22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6"/>
          <p:cNvCxnSpPr>
            <a:stCxn id="164" idx="3"/>
            <a:endCxn id="166" idx="1"/>
          </p:cNvCxnSpPr>
          <p:nvPr/>
        </p:nvCxnSpPr>
        <p:spPr>
          <a:xfrm>
            <a:off x="2913750" y="1263347"/>
            <a:ext cx="556800" cy="10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6850" y="1471125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60148" y="2675225"/>
            <a:ext cx="440100" cy="4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/>
          <p:nvPr/>
        </p:nvSpPr>
        <p:spPr>
          <a:xfrm>
            <a:off x="2970200" y="3136275"/>
            <a:ext cx="941750" cy="566775"/>
          </a:xfrm>
          <a:custGeom>
            <a:rect b="b" l="l" r="r" t="t"/>
            <a:pathLst>
              <a:path extrusionOk="0" h="22671" w="37670">
                <a:moveTo>
                  <a:pt x="0" y="21733"/>
                </a:moveTo>
                <a:cubicBezTo>
                  <a:pt x="4669" y="21572"/>
                  <a:pt x="21733" y="24389"/>
                  <a:pt x="28011" y="20767"/>
                </a:cubicBezTo>
                <a:cubicBezTo>
                  <a:pt x="34289" y="17145"/>
                  <a:pt x="36060" y="3461"/>
                  <a:pt x="376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16"/>
          <p:cNvSpPr txBox="1"/>
          <p:nvPr/>
        </p:nvSpPr>
        <p:spPr>
          <a:xfrm>
            <a:off x="615775" y="1360600"/>
            <a:ext cx="2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45513" y="2670050"/>
            <a:ext cx="2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594963" y="4055700"/>
            <a:ext cx="2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/>
        </p:nvSpPr>
        <p:spPr>
          <a:xfrm>
            <a:off x="422575" y="301850"/>
            <a:ext cx="82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b="1" sz="27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902150"/>
            <a:ext cx="687825" cy="6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883925"/>
            <a:ext cx="687825" cy="6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50" y="3904126"/>
            <a:ext cx="1100519" cy="68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620" y="2865688"/>
            <a:ext cx="902400" cy="7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1739" y="2021504"/>
            <a:ext cx="1100525" cy="110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7496" y="3122010"/>
            <a:ext cx="1757775" cy="6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36504" y="1192125"/>
            <a:ext cx="1579758" cy="8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17525" y="1356831"/>
            <a:ext cx="2108951" cy="40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13546" y="3259575"/>
            <a:ext cx="1500749" cy="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410525" y="390125"/>
            <a:ext cx="823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Unique and Positive Ideas of the Solution</a:t>
            </a:r>
            <a:endParaRPr b="1" sz="26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635850" y="1102250"/>
            <a:ext cx="7872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There is no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need for Patients to travel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to Doctor and can get health reports with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 just a click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website will predict the chances of the disease in the Patient using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advanced Machine Learning models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If the disease is not detected in the patient’s report then there is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no need to consult any Doctor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pay any additional fees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Patient then can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decide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whether or not to consult the Doctor and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which Doctor to consult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Doctor will get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notified in the website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and also in mail.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prescription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provided by the Doctor can be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printed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on the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Patient’s end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arenR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health reports uploaded by the Patients will be uploaded into the server in a pool which will in turn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help the Machine Learning model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to give a more 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accurate prediction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/>
        </p:nvSpPr>
        <p:spPr>
          <a:xfrm>
            <a:off x="1062500" y="434650"/>
            <a:ext cx="70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Impact on Large Scale</a:t>
            </a:r>
            <a:endParaRPr b="1" sz="26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12375" y="1207400"/>
            <a:ext cx="7715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arenR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This model can be modified to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work well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every other health issues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arenR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Maintaining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social distancing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is a huge problem and due to the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Covid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situation around the globe, social distancing is very crucial thing to maintain so this model with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eradicate such problems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as Patients will be operating from home.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arenR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Now Patients can consult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Doctors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from all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around the globe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arenR"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Rush in Public Hospitals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is an issue of concern, after implementing this model in a wide scale, rush can be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controlled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to a large extent.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Calibri"/>
              <a:buAutoNum type="arabicParenR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on large scale can also help in </a:t>
            </a: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research purposes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of specific diseases.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1086650" y="1400575"/>
            <a:ext cx="687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