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407BF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2E2D2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407BF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407BF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F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2567" y="1490076"/>
            <a:ext cx="9180195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407BF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0344" y="2550471"/>
            <a:ext cx="12882880" cy="5488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2E2D2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hyperlink" Target="mailto:medizinaid@gmail.xom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.jpe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98269" cy="100178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163592" y="8280734"/>
            <a:ext cx="4124960" cy="2006600"/>
            <a:chOff x="14163592" y="8280734"/>
            <a:chExt cx="4124960" cy="2006600"/>
          </a:xfrm>
        </p:grpSpPr>
        <p:sp>
          <p:nvSpPr>
            <p:cNvPr id="4" name="object 4"/>
            <p:cNvSpPr/>
            <p:nvPr/>
          </p:nvSpPr>
          <p:spPr>
            <a:xfrm>
              <a:off x="14163592" y="8280734"/>
              <a:ext cx="4124960" cy="2006600"/>
            </a:xfrm>
            <a:custGeom>
              <a:avLst/>
              <a:gdLst/>
              <a:ahLst/>
              <a:cxnLst/>
              <a:rect l="l" t="t" r="r" b="b"/>
              <a:pathLst>
                <a:path w="4124959" h="2006600">
                  <a:moveTo>
                    <a:pt x="4124405" y="2006253"/>
                  </a:moveTo>
                  <a:lnTo>
                    <a:pt x="0" y="2006253"/>
                  </a:lnTo>
                  <a:lnTo>
                    <a:pt x="270536" y="1716886"/>
                  </a:lnTo>
                  <a:lnTo>
                    <a:pt x="763838" y="1484523"/>
                  </a:lnTo>
                  <a:lnTo>
                    <a:pt x="1472164" y="1191364"/>
                  </a:lnTo>
                  <a:lnTo>
                    <a:pt x="1767791" y="1064112"/>
                  </a:lnTo>
                  <a:lnTo>
                    <a:pt x="1958883" y="977912"/>
                  </a:lnTo>
                  <a:lnTo>
                    <a:pt x="2098107" y="912310"/>
                  </a:lnTo>
                  <a:lnTo>
                    <a:pt x="2188658" y="868044"/>
                  </a:lnTo>
                  <a:lnTo>
                    <a:pt x="2277203" y="823305"/>
                  </a:lnTo>
                  <a:lnTo>
                    <a:pt x="2363575" y="778051"/>
                  </a:lnTo>
                  <a:lnTo>
                    <a:pt x="2405893" y="755219"/>
                  </a:lnTo>
                  <a:lnTo>
                    <a:pt x="2447605" y="732242"/>
                  </a:lnTo>
                  <a:lnTo>
                    <a:pt x="2488690" y="709116"/>
                  </a:lnTo>
                  <a:lnTo>
                    <a:pt x="2529128" y="685835"/>
                  </a:lnTo>
                  <a:lnTo>
                    <a:pt x="2568896" y="662395"/>
                  </a:lnTo>
                  <a:lnTo>
                    <a:pt x="2607975" y="638789"/>
                  </a:lnTo>
                  <a:lnTo>
                    <a:pt x="2646343" y="615014"/>
                  </a:lnTo>
                  <a:lnTo>
                    <a:pt x="2683980" y="591064"/>
                  </a:lnTo>
                  <a:lnTo>
                    <a:pt x="2720865" y="566933"/>
                  </a:lnTo>
                  <a:lnTo>
                    <a:pt x="2756976" y="542616"/>
                  </a:lnTo>
                  <a:lnTo>
                    <a:pt x="2792293" y="518109"/>
                  </a:lnTo>
                  <a:lnTo>
                    <a:pt x="2826794" y="493406"/>
                  </a:lnTo>
                  <a:lnTo>
                    <a:pt x="2860460" y="468502"/>
                  </a:lnTo>
                  <a:lnTo>
                    <a:pt x="2893269" y="443391"/>
                  </a:lnTo>
                  <a:lnTo>
                    <a:pt x="2925200" y="418070"/>
                  </a:lnTo>
                  <a:lnTo>
                    <a:pt x="2956233" y="392531"/>
                  </a:lnTo>
                  <a:lnTo>
                    <a:pt x="2986345" y="366771"/>
                  </a:lnTo>
                  <a:lnTo>
                    <a:pt x="3599446" y="100335"/>
                  </a:lnTo>
                  <a:lnTo>
                    <a:pt x="4124405" y="0"/>
                  </a:lnTo>
                  <a:lnTo>
                    <a:pt x="4124405" y="200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481522" y="8564046"/>
              <a:ext cx="2806700" cy="1723389"/>
            </a:xfrm>
            <a:custGeom>
              <a:avLst/>
              <a:gdLst/>
              <a:ahLst/>
              <a:cxnLst/>
              <a:rect l="l" t="t" r="r" b="b"/>
              <a:pathLst>
                <a:path w="2806700" h="1723390">
                  <a:moveTo>
                    <a:pt x="102437" y="1722941"/>
                  </a:moveTo>
                  <a:lnTo>
                    <a:pt x="0" y="1722941"/>
                  </a:lnTo>
                  <a:lnTo>
                    <a:pt x="32605" y="1699150"/>
                  </a:lnTo>
                  <a:lnTo>
                    <a:pt x="83545" y="1663467"/>
                  </a:lnTo>
                  <a:lnTo>
                    <a:pt x="134734" y="1629161"/>
                  </a:lnTo>
                  <a:lnTo>
                    <a:pt x="186125" y="1596335"/>
                  </a:lnTo>
                  <a:lnTo>
                    <a:pt x="237673" y="1565094"/>
                  </a:lnTo>
                  <a:lnTo>
                    <a:pt x="289333" y="1535544"/>
                  </a:lnTo>
                  <a:lnTo>
                    <a:pt x="341058" y="1507789"/>
                  </a:lnTo>
                  <a:lnTo>
                    <a:pt x="392803" y="1481934"/>
                  </a:lnTo>
                  <a:lnTo>
                    <a:pt x="444521" y="1458084"/>
                  </a:lnTo>
                  <a:lnTo>
                    <a:pt x="496168" y="1436344"/>
                  </a:lnTo>
                  <a:lnTo>
                    <a:pt x="547697" y="1416818"/>
                  </a:lnTo>
                  <a:lnTo>
                    <a:pt x="603364" y="1396769"/>
                  </a:lnTo>
                  <a:lnTo>
                    <a:pt x="657670" y="1376612"/>
                  </a:lnTo>
                  <a:lnTo>
                    <a:pt x="710673" y="1356332"/>
                  </a:lnTo>
                  <a:lnTo>
                    <a:pt x="762432" y="1335913"/>
                  </a:lnTo>
                  <a:lnTo>
                    <a:pt x="813005" y="1315339"/>
                  </a:lnTo>
                  <a:lnTo>
                    <a:pt x="862452" y="1294595"/>
                  </a:lnTo>
                  <a:lnTo>
                    <a:pt x="910830" y="1273665"/>
                  </a:lnTo>
                  <a:lnTo>
                    <a:pt x="958198" y="1252533"/>
                  </a:lnTo>
                  <a:lnTo>
                    <a:pt x="1004615" y="1231185"/>
                  </a:lnTo>
                  <a:lnTo>
                    <a:pt x="1050139" y="1209604"/>
                  </a:lnTo>
                  <a:lnTo>
                    <a:pt x="1094829" y="1187774"/>
                  </a:lnTo>
                  <a:lnTo>
                    <a:pt x="1138744" y="1165681"/>
                  </a:lnTo>
                  <a:lnTo>
                    <a:pt x="1181941" y="1143309"/>
                  </a:lnTo>
                  <a:lnTo>
                    <a:pt x="1224480" y="1120641"/>
                  </a:lnTo>
                  <a:lnTo>
                    <a:pt x="1266419" y="1097663"/>
                  </a:lnTo>
                  <a:lnTo>
                    <a:pt x="1307817" y="1074359"/>
                  </a:lnTo>
                  <a:lnTo>
                    <a:pt x="1348732" y="1050712"/>
                  </a:lnTo>
                  <a:lnTo>
                    <a:pt x="1389223" y="1026708"/>
                  </a:lnTo>
                  <a:lnTo>
                    <a:pt x="1429348" y="1002332"/>
                  </a:lnTo>
                  <a:lnTo>
                    <a:pt x="1469166" y="977566"/>
                  </a:lnTo>
                  <a:lnTo>
                    <a:pt x="1508736" y="952396"/>
                  </a:lnTo>
                  <a:lnTo>
                    <a:pt x="1548116" y="926807"/>
                  </a:lnTo>
                  <a:lnTo>
                    <a:pt x="1587365" y="900782"/>
                  </a:lnTo>
                  <a:lnTo>
                    <a:pt x="1626540" y="874305"/>
                  </a:lnTo>
                  <a:lnTo>
                    <a:pt x="1665702" y="847363"/>
                  </a:lnTo>
                  <a:lnTo>
                    <a:pt x="1704908" y="819937"/>
                  </a:lnTo>
                  <a:lnTo>
                    <a:pt x="1744217" y="792014"/>
                  </a:lnTo>
                  <a:lnTo>
                    <a:pt x="1823378" y="734612"/>
                  </a:lnTo>
                  <a:lnTo>
                    <a:pt x="1903653" y="675032"/>
                  </a:lnTo>
                  <a:lnTo>
                    <a:pt x="2027181" y="581302"/>
                  </a:lnTo>
                  <a:lnTo>
                    <a:pt x="2291248" y="376609"/>
                  </a:lnTo>
                  <a:lnTo>
                    <a:pt x="2327294" y="348113"/>
                  </a:lnTo>
                  <a:lnTo>
                    <a:pt x="2558176" y="168567"/>
                  </a:lnTo>
                  <a:lnTo>
                    <a:pt x="2616324" y="125221"/>
                  </a:lnTo>
                  <a:lnTo>
                    <a:pt x="2675439" y="83727"/>
                  </a:lnTo>
                  <a:lnTo>
                    <a:pt x="2735401" y="44043"/>
                  </a:lnTo>
                  <a:lnTo>
                    <a:pt x="2796088" y="6131"/>
                  </a:lnTo>
                  <a:lnTo>
                    <a:pt x="2806475" y="0"/>
                  </a:lnTo>
                  <a:lnTo>
                    <a:pt x="2806475" y="68230"/>
                  </a:lnTo>
                  <a:lnTo>
                    <a:pt x="2766487" y="93253"/>
                  </a:lnTo>
                  <a:lnTo>
                    <a:pt x="2707539" y="132326"/>
                  </a:lnTo>
                  <a:lnTo>
                    <a:pt x="2649421" y="173179"/>
                  </a:lnTo>
                  <a:lnTo>
                    <a:pt x="2592252" y="215849"/>
                  </a:lnTo>
                  <a:lnTo>
                    <a:pt x="2473682" y="307061"/>
                  </a:lnTo>
                  <a:lnTo>
                    <a:pt x="2107907" y="593420"/>
                  </a:lnTo>
                  <a:lnTo>
                    <a:pt x="1985072" y="687645"/>
                  </a:lnTo>
                  <a:lnTo>
                    <a:pt x="1905442" y="747587"/>
                  </a:lnTo>
                  <a:lnTo>
                    <a:pt x="1827111" y="805368"/>
                  </a:lnTo>
                  <a:lnTo>
                    <a:pt x="1749640" y="861106"/>
                  </a:lnTo>
                  <a:lnTo>
                    <a:pt x="1711090" y="888245"/>
                  </a:lnTo>
                  <a:lnTo>
                    <a:pt x="1672591" y="914919"/>
                  </a:lnTo>
                  <a:lnTo>
                    <a:pt x="1634088" y="941141"/>
                  </a:lnTo>
                  <a:lnTo>
                    <a:pt x="1595527" y="966926"/>
                  </a:lnTo>
                  <a:lnTo>
                    <a:pt x="1556853" y="992290"/>
                  </a:lnTo>
                  <a:lnTo>
                    <a:pt x="1518011" y="1017246"/>
                  </a:lnTo>
                  <a:lnTo>
                    <a:pt x="1478946" y="1041811"/>
                  </a:lnTo>
                  <a:lnTo>
                    <a:pt x="1439604" y="1065998"/>
                  </a:lnTo>
                  <a:lnTo>
                    <a:pt x="1399929" y="1089822"/>
                  </a:lnTo>
                  <a:lnTo>
                    <a:pt x="1359868" y="1113299"/>
                  </a:lnTo>
                  <a:lnTo>
                    <a:pt x="1319365" y="1136442"/>
                  </a:lnTo>
                  <a:lnTo>
                    <a:pt x="1278366" y="1159268"/>
                  </a:lnTo>
                  <a:lnTo>
                    <a:pt x="1236817" y="1181790"/>
                  </a:lnTo>
                  <a:lnTo>
                    <a:pt x="1194661" y="1204024"/>
                  </a:lnTo>
                  <a:lnTo>
                    <a:pt x="1151845" y="1225984"/>
                  </a:lnTo>
                  <a:lnTo>
                    <a:pt x="1108314" y="1247686"/>
                  </a:lnTo>
                  <a:lnTo>
                    <a:pt x="1064013" y="1269143"/>
                  </a:lnTo>
                  <a:lnTo>
                    <a:pt x="1018888" y="1290372"/>
                  </a:lnTo>
                  <a:lnTo>
                    <a:pt x="972883" y="1311385"/>
                  </a:lnTo>
                  <a:lnTo>
                    <a:pt x="925945" y="1332200"/>
                  </a:lnTo>
                  <a:lnTo>
                    <a:pt x="878017" y="1352829"/>
                  </a:lnTo>
                  <a:lnTo>
                    <a:pt x="829047" y="1373289"/>
                  </a:lnTo>
                  <a:lnTo>
                    <a:pt x="778978" y="1393593"/>
                  </a:lnTo>
                  <a:lnTo>
                    <a:pt x="727757" y="1413758"/>
                  </a:lnTo>
                  <a:lnTo>
                    <a:pt x="675327" y="1433796"/>
                  </a:lnTo>
                  <a:lnTo>
                    <a:pt x="621636" y="1453725"/>
                  </a:lnTo>
                  <a:lnTo>
                    <a:pt x="566628" y="1473557"/>
                  </a:lnTo>
                  <a:lnTo>
                    <a:pt x="524054" y="1489415"/>
                  </a:lnTo>
                  <a:lnTo>
                    <a:pt x="481361" y="1506921"/>
                  </a:lnTo>
                  <a:lnTo>
                    <a:pt x="438586" y="1526000"/>
                  </a:lnTo>
                  <a:lnTo>
                    <a:pt x="395764" y="1546578"/>
                  </a:lnTo>
                  <a:lnTo>
                    <a:pt x="352929" y="1568577"/>
                  </a:lnTo>
                  <a:lnTo>
                    <a:pt x="310119" y="1591924"/>
                  </a:lnTo>
                  <a:lnTo>
                    <a:pt x="267367" y="1616542"/>
                  </a:lnTo>
                  <a:lnTo>
                    <a:pt x="224710" y="1642356"/>
                  </a:lnTo>
                  <a:lnTo>
                    <a:pt x="182183" y="1669290"/>
                  </a:lnTo>
                  <a:lnTo>
                    <a:pt x="139822" y="1697270"/>
                  </a:lnTo>
                  <a:lnTo>
                    <a:pt x="102437" y="1722941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0456804" y="1297289"/>
            <a:ext cx="4781549" cy="4781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87825" y="6164560"/>
            <a:ext cx="8028940" cy="16160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400" spc="108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0400" spc="-61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10400" spc="-310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10400" spc="-103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10400" spc="-91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sz="10400" spc="-103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10400" spc="330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10400" spc="320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0400" spc="-103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10400" spc="-310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sz="10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48565" y="7752087"/>
            <a:ext cx="3795395" cy="1149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685" marR="5080" indent="-1531620">
              <a:lnSpc>
                <a:spcPct val="125000"/>
              </a:lnSpc>
              <a:spcBef>
                <a:spcPts val="95"/>
              </a:spcBef>
            </a:pPr>
            <a:r>
              <a:rPr sz="2950" b="1" spc="-28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950" b="1" spc="-10" dirty="0">
                <a:latin typeface="Times New Roman" panose="02020603050405020304"/>
                <a:cs typeface="Times New Roman" panose="02020603050405020304"/>
              </a:rPr>
              <a:t>Small Help </a:t>
            </a:r>
            <a:r>
              <a:rPr sz="2950" b="1" spc="-7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950" b="1" spc="-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50" b="1" spc="5" dirty="0">
                <a:latin typeface="Times New Roman" panose="02020603050405020304"/>
                <a:cs typeface="Times New Roman" panose="02020603050405020304"/>
              </a:rPr>
              <a:t>Better  </a:t>
            </a:r>
            <a:r>
              <a:rPr sz="2950" b="1" spc="-75" dirty="0">
                <a:latin typeface="Times New Roman" panose="02020603050405020304"/>
                <a:cs typeface="Times New Roman" panose="02020603050405020304"/>
              </a:rPr>
              <a:t>Cure</a:t>
            </a:r>
            <a:endParaRPr sz="29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2034" y="5143499"/>
            <a:ext cx="13236575" cy="3642360"/>
          </a:xfrm>
          <a:custGeom>
            <a:avLst/>
            <a:gdLst/>
            <a:ahLst/>
            <a:cxnLst/>
            <a:rect l="l" t="t" r="r" b="b"/>
            <a:pathLst>
              <a:path w="13236575" h="3642359">
                <a:moveTo>
                  <a:pt x="13236258" y="3642351"/>
                </a:moveTo>
                <a:lnTo>
                  <a:pt x="0" y="3642351"/>
                </a:lnTo>
                <a:lnTo>
                  <a:pt x="0" y="0"/>
                </a:lnTo>
                <a:lnTo>
                  <a:pt x="13236258" y="0"/>
                </a:lnTo>
                <a:lnTo>
                  <a:pt x="13236258" y="3642351"/>
                </a:lnTo>
                <a:close/>
              </a:path>
            </a:pathLst>
          </a:custGeom>
          <a:solidFill>
            <a:srgbClr val="407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2034" y="5143499"/>
            <a:ext cx="13236575" cy="364236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859790" marR="853440" algn="ctr">
              <a:lnSpc>
                <a:spcPts val="4270"/>
              </a:lnSpc>
              <a:spcBef>
                <a:spcPts val="1825"/>
              </a:spcBef>
            </a:pPr>
            <a:r>
              <a:rPr sz="39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9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patients </a:t>
            </a:r>
            <a:r>
              <a:rPr sz="3900" spc="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39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39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connected </a:t>
            </a:r>
            <a:r>
              <a:rPr sz="3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39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9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website  </a:t>
            </a:r>
            <a:r>
              <a:rPr sz="3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3900" spc="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39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privacy.</a:t>
            </a:r>
            <a:endParaRPr sz="3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Verdana" panose="020B0604030504040204"/>
              <a:cs typeface="Verdana" panose="020B0604030504040204"/>
            </a:endParaRPr>
          </a:p>
          <a:p>
            <a:pPr marL="922020" marR="915670" algn="ctr">
              <a:lnSpc>
                <a:spcPts val="4270"/>
              </a:lnSpc>
              <a:spcBef>
                <a:spcPts val="5"/>
              </a:spcBef>
            </a:pPr>
            <a:r>
              <a:rPr sz="39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9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details </a:t>
            </a:r>
            <a:r>
              <a:rPr sz="39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9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9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patient </a:t>
            </a:r>
            <a:r>
              <a:rPr sz="3900" spc="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39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only </a:t>
            </a:r>
            <a:r>
              <a:rPr sz="39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3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shared  </a:t>
            </a:r>
            <a:r>
              <a:rPr sz="3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39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9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doctors </a:t>
            </a:r>
            <a:r>
              <a:rPr sz="3900" spc="-3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who </a:t>
            </a:r>
            <a:r>
              <a:rPr sz="39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accepts </a:t>
            </a:r>
            <a:r>
              <a:rPr sz="39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900" spc="3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alert </a:t>
            </a:r>
            <a:r>
              <a:rPr sz="3900" spc="3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3900" spc="-4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39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 </a:t>
            </a:r>
            <a:r>
              <a:rPr sz="39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900" spc="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emergency</a:t>
            </a:r>
            <a:endParaRPr sz="3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"/>
            <a:ext cx="3295015" cy="2369820"/>
            <a:chOff x="0" y="5"/>
            <a:chExt cx="3295015" cy="2369820"/>
          </a:xfrm>
        </p:grpSpPr>
        <p:sp>
          <p:nvSpPr>
            <p:cNvPr id="5" name="object 5"/>
            <p:cNvSpPr/>
            <p:nvPr/>
          </p:nvSpPr>
          <p:spPr>
            <a:xfrm>
              <a:off x="0" y="5"/>
              <a:ext cx="3295015" cy="2369820"/>
            </a:xfrm>
            <a:custGeom>
              <a:avLst/>
              <a:gdLst/>
              <a:ahLst/>
              <a:cxnLst/>
              <a:rect l="l" t="t" r="r" b="b"/>
              <a:pathLst>
                <a:path w="3295015" h="2369820">
                  <a:moveTo>
                    <a:pt x="0" y="0"/>
                  </a:moveTo>
                  <a:lnTo>
                    <a:pt x="3294558" y="0"/>
                  </a:lnTo>
                  <a:lnTo>
                    <a:pt x="3239971" y="249448"/>
                  </a:lnTo>
                  <a:lnTo>
                    <a:pt x="3065021" y="755273"/>
                  </a:lnTo>
                  <a:lnTo>
                    <a:pt x="2821591" y="1016091"/>
                  </a:lnTo>
                  <a:lnTo>
                    <a:pt x="2413129" y="1208818"/>
                  </a:lnTo>
                  <a:lnTo>
                    <a:pt x="1750229" y="1484406"/>
                  </a:lnTo>
                  <a:lnTo>
                    <a:pt x="1552555" y="1570516"/>
                  </a:lnTo>
                  <a:lnTo>
                    <a:pt x="1408442" y="1636050"/>
                  </a:lnTo>
                  <a:lnTo>
                    <a:pt x="1314809" y="1680308"/>
                  </a:lnTo>
                  <a:lnTo>
                    <a:pt x="1223423" y="1725095"/>
                  </a:lnTo>
                  <a:lnTo>
                    <a:pt x="1178652" y="1747706"/>
                  </a:lnTo>
                  <a:lnTo>
                    <a:pt x="1134536" y="1770472"/>
                  </a:lnTo>
                  <a:lnTo>
                    <a:pt x="1091108" y="1793402"/>
                  </a:lnTo>
                  <a:lnTo>
                    <a:pt x="1048398" y="1816502"/>
                  </a:lnTo>
                  <a:lnTo>
                    <a:pt x="1006439" y="1839781"/>
                  </a:lnTo>
                  <a:lnTo>
                    <a:pt x="965261" y="1863247"/>
                  </a:lnTo>
                  <a:lnTo>
                    <a:pt x="924896" y="1886907"/>
                  </a:lnTo>
                  <a:lnTo>
                    <a:pt x="885376" y="1910769"/>
                  </a:lnTo>
                  <a:lnTo>
                    <a:pt x="846731" y="1934841"/>
                  </a:lnTo>
                  <a:lnTo>
                    <a:pt x="808993" y="1959131"/>
                  </a:lnTo>
                  <a:lnTo>
                    <a:pt x="772193" y="1983646"/>
                  </a:lnTo>
                  <a:lnTo>
                    <a:pt x="736364" y="2008395"/>
                  </a:lnTo>
                  <a:lnTo>
                    <a:pt x="701535" y="2033384"/>
                  </a:lnTo>
                  <a:lnTo>
                    <a:pt x="667739" y="2058623"/>
                  </a:lnTo>
                  <a:lnTo>
                    <a:pt x="635008" y="2084118"/>
                  </a:lnTo>
                  <a:lnTo>
                    <a:pt x="603371" y="2109877"/>
                  </a:lnTo>
                  <a:lnTo>
                    <a:pt x="572862" y="2135908"/>
                  </a:lnTo>
                  <a:lnTo>
                    <a:pt x="65206" y="2356896"/>
                  </a:lnTo>
                  <a:lnTo>
                    <a:pt x="0" y="2369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"/>
              <a:ext cx="2753995" cy="1938020"/>
            </a:xfrm>
            <a:custGeom>
              <a:avLst/>
              <a:gdLst/>
              <a:ahLst/>
              <a:cxnLst/>
              <a:rect l="l" t="t" r="r" b="b"/>
              <a:pathLst>
                <a:path w="2753995" h="1938020">
                  <a:moveTo>
                    <a:pt x="2689806" y="0"/>
                  </a:moveTo>
                  <a:lnTo>
                    <a:pt x="2753529" y="0"/>
                  </a:lnTo>
                  <a:lnTo>
                    <a:pt x="2730360" y="27422"/>
                  </a:lnTo>
                  <a:lnTo>
                    <a:pt x="2697021" y="66299"/>
                  </a:lnTo>
                  <a:lnTo>
                    <a:pt x="2662210" y="106266"/>
                  </a:lnTo>
                  <a:lnTo>
                    <a:pt x="2625914" y="147261"/>
                  </a:lnTo>
                  <a:lnTo>
                    <a:pt x="2588430" y="188877"/>
                  </a:lnTo>
                  <a:lnTo>
                    <a:pt x="2549589" y="231228"/>
                  </a:lnTo>
                  <a:lnTo>
                    <a:pt x="2509532" y="274081"/>
                  </a:lnTo>
                  <a:lnTo>
                    <a:pt x="2468323" y="317288"/>
                  </a:lnTo>
                  <a:lnTo>
                    <a:pt x="2426027" y="360704"/>
                  </a:lnTo>
                  <a:lnTo>
                    <a:pt x="2382707" y="404181"/>
                  </a:lnTo>
                  <a:lnTo>
                    <a:pt x="2338427" y="447573"/>
                  </a:lnTo>
                  <a:lnTo>
                    <a:pt x="2293251" y="490732"/>
                  </a:lnTo>
                  <a:lnTo>
                    <a:pt x="2247244" y="533513"/>
                  </a:lnTo>
                  <a:lnTo>
                    <a:pt x="2200469" y="575768"/>
                  </a:lnTo>
                  <a:lnTo>
                    <a:pt x="2152990" y="617351"/>
                  </a:lnTo>
                  <a:lnTo>
                    <a:pt x="2104872" y="658115"/>
                  </a:lnTo>
                  <a:lnTo>
                    <a:pt x="2056177" y="697913"/>
                  </a:lnTo>
                  <a:lnTo>
                    <a:pt x="2006971" y="736599"/>
                  </a:lnTo>
                  <a:lnTo>
                    <a:pt x="1957317" y="774026"/>
                  </a:lnTo>
                  <a:lnTo>
                    <a:pt x="1907279" y="810046"/>
                  </a:lnTo>
                  <a:lnTo>
                    <a:pt x="1856921" y="844514"/>
                  </a:lnTo>
                  <a:lnTo>
                    <a:pt x="1806307" y="877282"/>
                  </a:lnTo>
                  <a:lnTo>
                    <a:pt x="1755502" y="908205"/>
                  </a:lnTo>
                  <a:lnTo>
                    <a:pt x="1704568" y="937134"/>
                  </a:lnTo>
                  <a:lnTo>
                    <a:pt x="1653570" y="963924"/>
                  </a:lnTo>
                  <a:lnTo>
                    <a:pt x="1602573" y="988427"/>
                  </a:lnTo>
                  <a:lnTo>
                    <a:pt x="1551639" y="1010498"/>
                  </a:lnTo>
                  <a:lnTo>
                    <a:pt x="1500833" y="1029989"/>
                  </a:lnTo>
                  <a:lnTo>
                    <a:pt x="1446724" y="1049561"/>
                  </a:lnTo>
                  <a:lnTo>
                    <a:pt x="1394164" y="1069261"/>
                  </a:lnTo>
                  <a:lnTo>
                    <a:pt x="1343072" y="1089108"/>
                  </a:lnTo>
                  <a:lnTo>
                    <a:pt x="1293371" y="1109125"/>
                  </a:lnTo>
                  <a:lnTo>
                    <a:pt x="1244981" y="1129332"/>
                  </a:lnTo>
                  <a:lnTo>
                    <a:pt x="1197824" y="1149750"/>
                  </a:lnTo>
                  <a:lnTo>
                    <a:pt x="1151820" y="1170400"/>
                  </a:lnTo>
                  <a:lnTo>
                    <a:pt x="1106890" y="1191304"/>
                  </a:lnTo>
                  <a:lnTo>
                    <a:pt x="1062956" y="1212482"/>
                  </a:lnTo>
                  <a:lnTo>
                    <a:pt x="1019938" y="1233955"/>
                  </a:lnTo>
                  <a:lnTo>
                    <a:pt x="977758" y="1255746"/>
                  </a:lnTo>
                  <a:lnTo>
                    <a:pt x="936337" y="1277873"/>
                  </a:lnTo>
                  <a:lnTo>
                    <a:pt x="895595" y="1300360"/>
                  </a:lnTo>
                  <a:lnTo>
                    <a:pt x="855453" y="1323226"/>
                  </a:lnTo>
                  <a:lnTo>
                    <a:pt x="815833" y="1346493"/>
                  </a:lnTo>
                  <a:lnTo>
                    <a:pt x="776656" y="1370183"/>
                  </a:lnTo>
                  <a:lnTo>
                    <a:pt x="737843" y="1394315"/>
                  </a:lnTo>
                  <a:lnTo>
                    <a:pt x="699314" y="1418911"/>
                  </a:lnTo>
                  <a:lnTo>
                    <a:pt x="660992" y="1443992"/>
                  </a:lnTo>
                  <a:lnTo>
                    <a:pt x="622796" y="1469580"/>
                  </a:lnTo>
                  <a:lnTo>
                    <a:pt x="584648" y="1495695"/>
                  </a:lnTo>
                  <a:lnTo>
                    <a:pt x="546468" y="1522358"/>
                  </a:lnTo>
                  <a:lnTo>
                    <a:pt x="508179" y="1549591"/>
                  </a:lnTo>
                  <a:lnTo>
                    <a:pt x="469701" y="1577414"/>
                  </a:lnTo>
                  <a:lnTo>
                    <a:pt x="430954" y="1605849"/>
                  </a:lnTo>
                  <a:lnTo>
                    <a:pt x="352342" y="1664638"/>
                  </a:lnTo>
                  <a:lnTo>
                    <a:pt x="271710" y="1726127"/>
                  </a:lnTo>
                  <a:lnTo>
                    <a:pt x="0" y="1937813"/>
                  </a:lnTo>
                  <a:lnTo>
                    <a:pt x="0" y="1876530"/>
                  </a:lnTo>
                  <a:lnTo>
                    <a:pt x="244298" y="1685617"/>
                  </a:lnTo>
                  <a:lnTo>
                    <a:pt x="325321" y="1623656"/>
                  </a:lnTo>
                  <a:lnTo>
                    <a:pt x="404372" y="1564412"/>
                  </a:lnTo>
                  <a:lnTo>
                    <a:pt x="443355" y="1535756"/>
                  </a:lnTo>
                  <a:lnTo>
                    <a:pt x="482084" y="1507715"/>
                  </a:lnTo>
                  <a:lnTo>
                    <a:pt x="520636" y="1480268"/>
                  </a:lnTo>
                  <a:lnTo>
                    <a:pt x="559093" y="1453392"/>
                  </a:lnTo>
                  <a:lnTo>
                    <a:pt x="597533" y="1427066"/>
                  </a:lnTo>
                  <a:lnTo>
                    <a:pt x="636036" y="1401270"/>
                  </a:lnTo>
                  <a:lnTo>
                    <a:pt x="674680" y="1375980"/>
                  </a:lnTo>
                  <a:lnTo>
                    <a:pt x="713547" y="1351176"/>
                  </a:lnTo>
                  <a:lnTo>
                    <a:pt x="752714" y="1326836"/>
                  </a:lnTo>
                  <a:lnTo>
                    <a:pt x="792262" y="1302939"/>
                  </a:lnTo>
                  <a:lnTo>
                    <a:pt x="832269" y="1279462"/>
                  </a:lnTo>
                  <a:lnTo>
                    <a:pt x="872816" y="1256386"/>
                  </a:lnTo>
                  <a:lnTo>
                    <a:pt x="913982" y="1233687"/>
                  </a:lnTo>
                  <a:lnTo>
                    <a:pt x="955846" y="1211344"/>
                  </a:lnTo>
                  <a:lnTo>
                    <a:pt x="998488" y="1189336"/>
                  </a:lnTo>
                  <a:lnTo>
                    <a:pt x="1041987" y="1167641"/>
                  </a:lnTo>
                  <a:lnTo>
                    <a:pt x="1086423" y="1146238"/>
                  </a:lnTo>
                  <a:lnTo>
                    <a:pt x="1131874" y="1125105"/>
                  </a:lnTo>
                  <a:lnTo>
                    <a:pt x="1178422" y="1104221"/>
                  </a:lnTo>
                  <a:lnTo>
                    <a:pt x="1226144" y="1083564"/>
                  </a:lnTo>
                  <a:lnTo>
                    <a:pt x="1275120" y="1063112"/>
                  </a:lnTo>
                  <a:lnTo>
                    <a:pt x="1325430" y="1042844"/>
                  </a:lnTo>
                  <a:lnTo>
                    <a:pt x="1377153" y="1022738"/>
                  </a:lnTo>
                  <a:lnTo>
                    <a:pt x="1430370" y="1002774"/>
                  </a:lnTo>
                  <a:lnTo>
                    <a:pt x="1485158" y="982928"/>
                  </a:lnTo>
                  <a:lnTo>
                    <a:pt x="1528886" y="966413"/>
                  </a:lnTo>
                  <a:lnTo>
                    <a:pt x="1572754" y="947818"/>
                  </a:lnTo>
                  <a:lnTo>
                    <a:pt x="1616706" y="927263"/>
                  </a:lnTo>
                  <a:lnTo>
                    <a:pt x="1660685" y="904868"/>
                  </a:lnTo>
                  <a:lnTo>
                    <a:pt x="1704636" y="880751"/>
                  </a:lnTo>
                  <a:lnTo>
                    <a:pt x="1748502" y="855031"/>
                  </a:lnTo>
                  <a:lnTo>
                    <a:pt x="1792229" y="827829"/>
                  </a:lnTo>
                  <a:lnTo>
                    <a:pt x="1835759" y="799262"/>
                  </a:lnTo>
                  <a:lnTo>
                    <a:pt x="1879037" y="769451"/>
                  </a:lnTo>
                  <a:lnTo>
                    <a:pt x="1922007" y="738515"/>
                  </a:lnTo>
                  <a:lnTo>
                    <a:pt x="1964612" y="706573"/>
                  </a:lnTo>
                  <a:lnTo>
                    <a:pt x="2006798" y="673744"/>
                  </a:lnTo>
                  <a:lnTo>
                    <a:pt x="2048507" y="640148"/>
                  </a:lnTo>
                  <a:lnTo>
                    <a:pt x="2089684" y="605904"/>
                  </a:lnTo>
                  <a:lnTo>
                    <a:pt x="2130274" y="571131"/>
                  </a:lnTo>
                  <a:lnTo>
                    <a:pt x="2170219" y="535948"/>
                  </a:lnTo>
                  <a:lnTo>
                    <a:pt x="2209464" y="500475"/>
                  </a:lnTo>
                  <a:lnTo>
                    <a:pt x="2247953" y="464831"/>
                  </a:lnTo>
                  <a:lnTo>
                    <a:pt x="2285630" y="429134"/>
                  </a:lnTo>
                  <a:lnTo>
                    <a:pt x="2322439" y="393506"/>
                  </a:lnTo>
                  <a:lnTo>
                    <a:pt x="2358324" y="358064"/>
                  </a:lnTo>
                  <a:lnTo>
                    <a:pt x="2393229" y="322928"/>
                  </a:lnTo>
                  <a:lnTo>
                    <a:pt x="2427098" y="288218"/>
                  </a:lnTo>
                  <a:lnTo>
                    <a:pt x="2459876" y="254052"/>
                  </a:lnTo>
                  <a:lnTo>
                    <a:pt x="2491505" y="220549"/>
                  </a:lnTo>
                  <a:lnTo>
                    <a:pt x="2525551" y="184031"/>
                  </a:lnTo>
                  <a:lnTo>
                    <a:pt x="2559419" y="147174"/>
                  </a:lnTo>
                  <a:lnTo>
                    <a:pt x="2592867" y="110240"/>
                  </a:lnTo>
                  <a:lnTo>
                    <a:pt x="2626127" y="72968"/>
                  </a:lnTo>
                  <a:lnTo>
                    <a:pt x="2659114" y="35445"/>
                  </a:lnTo>
                  <a:lnTo>
                    <a:pt x="2689806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4182715" y="8446554"/>
            <a:ext cx="4105910" cy="1840864"/>
            <a:chOff x="14182715" y="8446554"/>
            <a:chExt cx="4105910" cy="1840864"/>
          </a:xfrm>
        </p:grpSpPr>
        <p:sp>
          <p:nvSpPr>
            <p:cNvPr id="8" name="object 8"/>
            <p:cNvSpPr/>
            <p:nvPr/>
          </p:nvSpPr>
          <p:spPr>
            <a:xfrm>
              <a:off x="14182715" y="8446554"/>
              <a:ext cx="4105910" cy="1840864"/>
            </a:xfrm>
            <a:custGeom>
              <a:avLst/>
              <a:gdLst/>
              <a:ahLst/>
              <a:cxnLst/>
              <a:rect l="l" t="t" r="r" b="b"/>
              <a:pathLst>
                <a:path w="4105909" h="1840865">
                  <a:moveTo>
                    <a:pt x="4105283" y="1840443"/>
                  </a:moveTo>
                  <a:lnTo>
                    <a:pt x="0" y="1840443"/>
                  </a:lnTo>
                  <a:lnTo>
                    <a:pt x="117059" y="1714963"/>
                  </a:lnTo>
                  <a:lnTo>
                    <a:pt x="594595" y="1489537"/>
                  </a:lnTo>
                  <a:lnTo>
                    <a:pt x="1507595" y="1107566"/>
                  </a:lnTo>
                  <a:lnTo>
                    <a:pt x="1701898" y="1020826"/>
                  </a:lnTo>
                  <a:lnTo>
                    <a:pt x="1843576" y="954832"/>
                  </a:lnTo>
                  <a:lnTo>
                    <a:pt x="1935756" y="910303"/>
                  </a:lnTo>
                  <a:lnTo>
                    <a:pt x="2025905" y="865295"/>
                  </a:lnTo>
                  <a:lnTo>
                    <a:pt x="2113841" y="819763"/>
                  </a:lnTo>
                  <a:lnTo>
                    <a:pt x="2156921" y="796786"/>
                  </a:lnTo>
                  <a:lnTo>
                    <a:pt x="2199380" y="773661"/>
                  </a:lnTo>
                  <a:lnTo>
                    <a:pt x="2241194" y="750382"/>
                  </a:lnTo>
                  <a:lnTo>
                    <a:pt x="2282340" y="726943"/>
                  </a:lnTo>
                  <a:lnTo>
                    <a:pt x="2322795" y="703340"/>
                  </a:lnTo>
                  <a:lnTo>
                    <a:pt x="2362537" y="679566"/>
                  </a:lnTo>
                  <a:lnTo>
                    <a:pt x="2401542" y="655615"/>
                  </a:lnTo>
                  <a:lnTo>
                    <a:pt x="2439789" y="631482"/>
                  </a:lnTo>
                  <a:lnTo>
                    <a:pt x="2477253" y="607161"/>
                  </a:lnTo>
                  <a:lnTo>
                    <a:pt x="2513912" y="582647"/>
                  </a:lnTo>
                  <a:lnTo>
                    <a:pt x="2549744" y="557933"/>
                  </a:lnTo>
                  <a:lnTo>
                    <a:pt x="2584725" y="533015"/>
                  </a:lnTo>
                  <a:lnTo>
                    <a:pt x="2618832" y="507886"/>
                  </a:lnTo>
                  <a:lnTo>
                    <a:pt x="2652043" y="482541"/>
                  </a:lnTo>
                  <a:lnTo>
                    <a:pt x="2684335" y="456973"/>
                  </a:lnTo>
                  <a:lnTo>
                    <a:pt x="2715684" y="431179"/>
                  </a:lnTo>
                  <a:lnTo>
                    <a:pt x="2746068" y="405151"/>
                  </a:lnTo>
                  <a:lnTo>
                    <a:pt x="3339573" y="146669"/>
                  </a:lnTo>
                  <a:lnTo>
                    <a:pt x="4105283" y="0"/>
                  </a:lnTo>
                  <a:lnTo>
                    <a:pt x="4105283" y="1840443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547596" y="8632680"/>
              <a:ext cx="2740660" cy="1654810"/>
            </a:xfrm>
            <a:custGeom>
              <a:avLst/>
              <a:gdLst/>
              <a:ahLst/>
              <a:cxnLst/>
              <a:rect l="l" t="t" r="r" b="b"/>
              <a:pathLst>
                <a:path w="2740659" h="1654809">
                  <a:moveTo>
                    <a:pt x="118502" y="1654318"/>
                  </a:moveTo>
                  <a:lnTo>
                    <a:pt x="0" y="1654318"/>
                  </a:lnTo>
                  <a:lnTo>
                    <a:pt x="41075" y="1630611"/>
                  </a:lnTo>
                  <a:lnTo>
                    <a:pt x="92165" y="1602968"/>
                  </a:lnTo>
                  <a:lnTo>
                    <a:pt x="143278" y="1577235"/>
                  </a:lnTo>
                  <a:lnTo>
                    <a:pt x="194368" y="1553521"/>
                  </a:lnTo>
                  <a:lnTo>
                    <a:pt x="245387" y="1531934"/>
                  </a:lnTo>
                  <a:lnTo>
                    <a:pt x="296288" y="1512582"/>
                  </a:lnTo>
                  <a:lnTo>
                    <a:pt x="351540" y="1492631"/>
                  </a:lnTo>
                  <a:lnTo>
                    <a:pt x="405407" y="1472570"/>
                  </a:lnTo>
                  <a:lnTo>
                    <a:pt x="457951" y="1452383"/>
                  </a:lnTo>
                  <a:lnTo>
                    <a:pt x="509233" y="1432052"/>
                  </a:lnTo>
                  <a:lnTo>
                    <a:pt x="559313" y="1411561"/>
                  </a:lnTo>
                  <a:lnTo>
                    <a:pt x="608254" y="1390895"/>
                  </a:lnTo>
                  <a:lnTo>
                    <a:pt x="656115" y="1370037"/>
                  </a:lnTo>
                  <a:lnTo>
                    <a:pt x="702959" y="1348970"/>
                  </a:lnTo>
                  <a:lnTo>
                    <a:pt x="748847" y="1327679"/>
                  </a:lnTo>
                  <a:lnTo>
                    <a:pt x="793839" y="1306147"/>
                  </a:lnTo>
                  <a:lnTo>
                    <a:pt x="837997" y="1284357"/>
                  </a:lnTo>
                  <a:lnTo>
                    <a:pt x="881382" y="1262293"/>
                  </a:lnTo>
                  <a:lnTo>
                    <a:pt x="924055" y="1239940"/>
                  </a:lnTo>
                  <a:lnTo>
                    <a:pt x="966078" y="1217280"/>
                  </a:lnTo>
                  <a:lnTo>
                    <a:pt x="1007511" y="1194297"/>
                  </a:lnTo>
                  <a:lnTo>
                    <a:pt x="1048416" y="1170975"/>
                  </a:lnTo>
                  <a:lnTo>
                    <a:pt x="1088854" y="1147298"/>
                  </a:lnTo>
                  <a:lnTo>
                    <a:pt x="1128886" y="1123249"/>
                  </a:lnTo>
                  <a:lnTo>
                    <a:pt x="1168573" y="1098812"/>
                  </a:lnTo>
                  <a:lnTo>
                    <a:pt x="1207976" y="1073970"/>
                  </a:lnTo>
                  <a:lnTo>
                    <a:pt x="1247157" y="1048708"/>
                  </a:lnTo>
                  <a:lnTo>
                    <a:pt x="1286177" y="1023009"/>
                  </a:lnTo>
                  <a:lnTo>
                    <a:pt x="1325097" y="996856"/>
                  </a:lnTo>
                  <a:lnTo>
                    <a:pt x="1363978" y="970233"/>
                  </a:lnTo>
                  <a:lnTo>
                    <a:pt x="1402881" y="943125"/>
                  </a:lnTo>
                  <a:lnTo>
                    <a:pt x="1441867" y="915514"/>
                  </a:lnTo>
                  <a:lnTo>
                    <a:pt x="1520335" y="858720"/>
                  </a:lnTo>
                  <a:lnTo>
                    <a:pt x="1599870" y="799720"/>
                  </a:lnTo>
                  <a:lnTo>
                    <a:pt x="1722246" y="706799"/>
                  </a:lnTo>
                  <a:lnTo>
                    <a:pt x="1984113" y="503425"/>
                  </a:lnTo>
                  <a:lnTo>
                    <a:pt x="2024889" y="471145"/>
                  </a:lnTo>
                  <a:lnTo>
                    <a:pt x="2242510" y="301593"/>
                  </a:lnTo>
                  <a:lnTo>
                    <a:pt x="2300219" y="258513"/>
                  </a:lnTo>
                  <a:lnTo>
                    <a:pt x="2358909" y="217319"/>
                  </a:lnTo>
                  <a:lnTo>
                    <a:pt x="2418454" y="177969"/>
                  </a:lnTo>
                  <a:lnTo>
                    <a:pt x="2478727" y="140421"/>
                  </a:lnTo>
                  <a:lnTo>
                    <a:pt x="2539602" y="104635"/>
                  </a:lnTo>
                  <a:lnTo>
                    <a:pt x="2600955" y="70569"/>
                  </a:lnTo>
                  <a:lnTo>
                    <a:pt x="2662658" y="38182"/>
                  </a:lnTo>
                  <a:lnTo>
                    <a:pt x="2724587" y="7433"/>
                  </a:lnTo>
                  <a:lnTo>
                    <a:pt x="2740402" y="0"/>
                  </a:lnTo>
                  <a:lnTo>
                    <a:pt x="2740402" y="62360"/>
                  </a:lnTo>
                  <a:lnTo>
                    <a:pt x="2699457" y="82521"/>
                  </a:lnTo>
                  <a:lnTo>
                    <a:pt x="2637197" y="114965"/>
                  </a:lnTo>
                  <a:lnTo>
                    <a:pt x="2575280" y="149139"/>
                  </a:lnTo>
                  <a:lnTo>
                    <a:pt x="2513839" y="185085"/>
                  </a:lnTo>
                  <a:lnTo>
                    <a:pt x="2453006" y="222846"/>
                  </a:lnTo>
                  <a:lnTo>
                    <a:pt x="2392916" y="262468"/>
                  </a:lnTo>
                  <a:lnTo>
                    <a:pt x="2333702" y="303992"/>
                  </a:lnTo>
                  <a:lnTo>
                    <a:pt x="2275497" y="347464"/>
                  </a:lnTo>
                  <a:lnTo>
                    <a:pt x="2185699" y="416508"/>
                  </a:lnTo>
                  <a:lnTo>
                    <a:pt x="1801583" y="717677"/>
                  </a:lnTo>
                  <a:lnTo>
                    <a:pt x="1679945" y="811089"/>
                  </a:lnTo>
                  <a:lnTo>
                    <a:pt x="1601100" y="870448"/>
                  </a:lnTo>
                  <a:lnTo>
                    <a:pt x="1523518" y="927619"/>
                  </a:lnTo>
                  <a:lnTo>
                    <a:pt x="1485059" y="955423"/>
                  </a:lnTo>
                  <a:lnTo>
                    <a:pt x="1446745" y="982726"/>
                  </a:lnTo>
                  <a:lnTo>
                    <a:pt x="1408519" y="1009544"/>
                  </a:lnTo>
                  <a:lnTo>
                    <a:pt x="1370324" y="1035893"/>
                  </a:lnTo>
                  <a:lnTo>
                    <a:pt x="1332103" y="1061787"/>
                  </a:lnTo>
                  <a:lnTo>
                    <a:pt x="1293798" y="1087243"/>
                  </a:lnTo>
                  <a:lnTo>
                    <a:pt x="1255353" y="1112275"/>
                  </a:lnTo>
                  <a:lnTo>
                    <a:pt x="1216712" y="1136900"/>
                  </a:lnTo>
                  <a:lnTo>
                    <a:pt x="1177815" y="1161133"/>
                  </a:lnTo>
                  <a:lnTo>
                    <a:pt x="1138608" y="1184989"/>
                  </a:lnTo>
                  <a:lnTo>
                    <a:pt x="1099032" y="1208484"/>
                  </a:lnTo>
                  <a:lnTo>
                    <a:pt x="1059031" y="1231633"/>
                  </a:lnTo>
                  <a:lnTo>
                    <a:pt x="1018547" y="1254451"/>
                  </a:lnTo>
                  <a:lnTo>
                    <a:pt x="977524" y="1276955"/>
                  </a:lnTo>
                  <a:lnTo>
                    <a:pt x="935905" y="1299160"/>
                  </a:lnTo>
                  <a:lnTo>
                    <a:pt x="893631" y="1321081"/>
                  </a:lnTo>
                  <a:lnTo>
                    <a:pt x="850648" y="1342733"/>
                  </a:lnTo>
                  <a:lnTo>
                    <a:pt x="806896" y="1364133"/>
                  </a:lnTo>
                  <a:lnTo>
                    <a:pt x="762320" y="1385295"/>
                  </a:lnTo>
                  <a:lnTo>
                    <a:pt x="716862" y="1406235"/>
                  </a:lnTo>
                  <a:lnTo>
                    <a:pt x="670466" y="1426969"/>
                  </a:lnTo>
                  <a:lnTo>
                    <a:pt x="623074" y="1447512"/>
                  </a:lnTo>
                  <a:lnTo>
                    <a:pt x="574628" y="1467880"/>
                  </a:lnTo>
                  <a:lnTo>
                    <a:pt x="525073" y="1488087"/>
                  </a:lnTo>
                  <a:lnTo>
                    <a:pt x="474351" y="1508150"/>
                  </a:lnTo>
                  <a:lnTo>
                    <a:pt x="422406" y="1528084"/>
                  </a:lnTo>
                  <a:lnTo>
                    <a:pt x="369179" y="1547905"/>
                  </a:lnTo>
                  <a:lnTo>
                    <a:pt x="314614" y="1567627"/>
                  </a:lnTo>
                  <a:lnTo>
                    <a:pt x="272024" y="1583552"/>
                  </a:lnTo>
                  <a:lnTo>
                    <a:pt x="229314" y="1601182"/>
                  </a:lnTo>
                  <a:lnTo>
                    <a:pt x="186521" y="1620437"/>
                  </a:lnTo>
                  <a:lnTo>
                    <a:pt x="143682" y="1641236"/>
                  </a:lnTo>
                  <a:lnTo>
                    <a:pt x="118502" y="1654318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03722" y="1973571"/>
            <a:ext cx="14642465" cy="259080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998345" marR="5080" indent="-1986280" algn="dist">
              <a:lnSpc>
                <a:spcPts val="9530"/>
              </a:lnSpc>
              <a:spcBef>
                <a:spcPts val="1155"/>
              </a:spcBef>
            </a:pPr>
            <a:r>
              <a:rPr sz="8650" spc="-148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WE</a:t>
            </a:r>
            <a:r>
              <a:rPr lang="en-IN" sz="8650" spc="-148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650" spc="-148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IN" sz="8650" spc="-148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650" spc="-148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SI</a:t>
            </a:r>
            <a:r>
              <a:rPr lang="en-IN" sz="8650" spc="-148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650" spc="-148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IN" sz="8650" spc="-148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650" spc="-148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E </a:t>
            </a:r>
            <a:r>
              <a:rPr lang="en-IN" sz="8650" spc="-148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8650" spc="-1614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WI</a:t>
            </a:r>
            <a:r>
              <a:rPr lang="en-IN" sz="8650" spc="-1614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650" spc="-1614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LL </a:t>
            </a:r>
            <a:r>
              <a:rPr lang="en-IN" sz="8650" spc="-1614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650" spc="-146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IN" sz="8650" spc="-146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650" spc="-146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en-IN" sz="8650" spc="-146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650" spc="-146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IN" sz="8650" spc="-146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650" spc="-146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IN" sz="8650" spc="-146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650" spc="-146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IN" sz="8650" spc="-146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650" spc="-146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CT</a:t>
            </a:r>
            <a:r>
              <a:rPr lang="en-IN" sz="8650" spc="-146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650" spc="-146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650" spc="-830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ALL </a:t>
            </a:r>
            <a:r>
              <a:rPr sz="8650" spc="-113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THE  </a:t>
            </a:r>
            <a:r>
              <a:rPr sz="8650" spc="-135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HOSPITALS </a:t>
            </a:r>
            <a:r>
              <a:rPr sz="8650" spc="-1770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sz="8650" spc="-1230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650" spc="-131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THEM.</a:t>
            </a:r>
            <a:endParaRPr sz="865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598706" y="5"/>
            <a:ext cx="1676399" cy="16763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7999" cy="1028699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8689939"/>
              <a:ext cx="1600199" cy="1597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983918"/>
            <a:ext cx="9233535" cy="3831590"/>
          </a:xfrm>
          <a:custGeom>
            <a:avLst/>
            <a:gdLst/>
            <a:ahLst/>
            <a:cxnLst/>
            <a:rect l="l" t="t" r="r" b="b"/>
            <a:pathLst>
              <a:path w="9233535" h="3831590">
                <a:moveTo>
                  <a:pt x="9233465" y="3831374"/>
                </a:moveTo>
                <a:lnTo>
                  <a:pt x="0" y="3831374"/>
                </a:lnTo>
                <a:lnTo>
                  <a:pt x="0" y="0"/>
                </a:lnTo>
                <a:lnTo>
                  <a:pt x="9233465" y="0"/>
                </a:lnTo>
                <a:lnTo>
                  <a:pt x="9233465" y="3831374"/>
                </a:lnTo>
                <a:close/>
              </a:path>
            </a:pathLst>
          </a:custGeom>
          <a:solidFill>
            <a:srgbClr val="407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99804" y="3225189"/>
            <a:ext cx="7963534" cy="325501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080">
              <a:lnSpc>
                <a:spcPts val="4160"/>
              </a:lnSpc>
              <a:spcBef>
                <a:spcPts val="625"/>
              </a:spcBef>
            </a:pPr>
            <a:r>
              <a:rPr sz="3850" b="1" spc="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850" b="1" spc="3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normal </a:t>
            </a:r>
            <a:r>
              <a:rPr sz="3850" b="1" spc="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check </a:t>
            </a:r>
            <a:r>
              <a:rPr sz="3850" b="1" spc="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ups, </a:t>
            </a:r>
            <a:r>
              <a:rPr sz="3850" b="1" spc="3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patient  </a:t>
            </a:r>
            <a:r>
              <a:rPr sz="3850" b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3850" b="1" spc="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choose </a:t>
            </a:r>
            <a:r>
              <a:rPr sz="3850" b="1" spc="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doctor </a:t>
            </a:r>
            <a:r>
              <a:rPr sz="3850" b="1" spc="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3850" b="1" spc="2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3850" b="1" spc="3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medical </a:t>
            </a:r>
            <a:r>
              <a:rPr sz="385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field </a:t>
            </a:r>
            <a:r>
              <a:rPr sz="385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chosen </a:t>
            </a:r>
            <a:r>
              <a:rPr sz="3850" b="1" spc="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85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50" b="1" spc="2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them,  </a:t>
            </a:r>
            <a:r>
              <a:rPr sz="3850" b="1" spc="3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850" b="1" spc="2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then </a:t>
            </a:r>
            <a:r>
              <a:rPr sz="3850" b="1" spc="2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3850" b="1" spc="3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3850" b="1" spc="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connect  </a:t>
            </a:r>
            <a:r>
              <a:rPr sz="3850" b="1" spc="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850" b="1" spc="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doctor </a:t>
            </a:r>
            <a:r>
              <a:rPr sz="3850" b="1" spc="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through </a:t>
            </a:r>
            <a:r>
              <a:rPr sz="3850" b="1" spc="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chat,  </a:t>
            </a:r>
            <a:r>
              <a:rPr sz="3850" b="1" spc="3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audio </a:t>
            </a:r>
            <a:r>
              <a:rPr sz="3850" b="1" spc="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call </a:t>
            </a:r>
            <a:r>
              <a:rPr sz="3850" b="1" spc="3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850" b="1" spc="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video</a:t>
            </a:r>
            <a:r>
              <a:rPr sz="385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5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call.</a:t>
            </a:r>
            <a:endParaRPr sz="3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00033" y="2460558"/>
            <a:ext cx="6276989" cy="53625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2558" y="1016000"/>
            <a:ext cx="8287384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spc="-1525" dirty="0">
                <a:solidFill>
                  <a:srgbClr val="2E2534"/>
                </a:solidFill>
              </a:rPr>
              <a:t>IN </a:t>
            </a:r>
            <a:r>
              <a:rPr spc="-1280" dirty="0">
                <a:solidFill>
                  <a:srgbClr val="2E2534"/>
                </a:solidFill>
              </a:rPr>
              <a:t>NORMAL </a:t>
            </a:r>
            <a:r>
              <a:rPr spc="-1210" dirty="0">
                <a:solidFill>
                  <a:srgbClr val="2E2534"/>
                </a:solidFill>
              </a:rPr>
              <a:t>CHECK</a:t>
            </a:r>
            <a:r>
              <a:rPr spc="-919" dirty="0">
                <a:solidFill>
                  <a:srgbClr val="2E2534"/>
                </a:solidFill>
              </a:rPr>
              <a:t> </a:t>
            </a:r>
            <a:r>
              <a:rPr spc="-1055" dirty="0">
                <a:solidFill>
                  <a:srgbClr val="2E2534"/>
                </a:solidFill>
              </a:rPr>
              <a:t>UP</a:t>
            </a:r>
            <a:endParaRPr spc="-1055" dirty="0">
              <a:solidFill>
                <a:srgbClr val="2E2534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584127"/>
            <a:ext cx="1628774" cy="1628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3625215" cy="3070225"/>
            <a:chOff x="0" y="1"/>
            <a:chExt cx="3625215" cy="3070225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3625215" cy="3070225"/>
            </a:xfrm>
            <a:custGeom>
              <a:avLst/>
              <a:gdLst/>
              <a:ahLst/>
              <a:cxnLst/>
              <a:rect l="l" t="t" r="r" b="b"/>
              <a:pathLst>
                <a:path w="3625215" h="3070225">
                  <a:moveTo>
                    <a:pt x="0" y="0"/>
                  </a:moveTo>
                  <a:lnTo>
                    <a:pt x="3624927" y="0"/>
                  </a:lnTo>
                  <a:lnTo>
                    <a:pt x="3493024" y="602442"/>
                  </a:lnTo>
                  <a:lnTo>
                    <a:pt x="3263079" y="1266908"/>
                  </a:lnTo>
                  <a:lnTo>
                    <a:pt x="2943127" y="1609525"/>
                  </a:lnTo>
                  <a:lnTo>
                    <a:pt x="2406268" y="1862696"/>
                  </a:lnTo>
                  <a:lnTo>
                    <a:pt x="1491206" y="2243460"/>
                  </a:lnTo>
                  <a:lnTo>
                    <a:pt x="1245605" y="2351038"/>
                  </a:lnTo>
                  <a:lnTo>
                    <a:pt x="1054736" y="2438392"/>
                  </a:lnTo>
                  <a:lnTo>
                    <a:pt x="915616" y="2504850"/>
                  </a:lnTo>
                  <a:lnTo>
                    <a:pt x="825060" y="2549670"/>
                  </a:lnTo>
                  <a:lnTo>
                    <a:pt x="736425" y="2594945"/>
                  </a:lnTo>
                  <a:lnTo>
                    <a:pt x="649856" y="2640709"/>
                  </a:lnTo>
                  <a:lnTo>
                    <a:pt x="607391" y="2663786"/>
                  </a:lnTo>
                  <a:lnTo>
                    <a:pt x="565497" y="2686999"/>
                  </a:lnTo>
                  <a:lnTo>
                    <a:pt x="524191" y="2710353"/>
                  </a:lnTo>
                  <a:lnTo>
                    <a:pt x="483492" y="2733851"/>
                  </a:lnTo>
                  <a:lnTo>
                    <a:pt x="443418" y="2757499"/>
                  </a:lnTo>
                  <a:lnTo>
                    <a:pt x="403987" y="2781300"/>
                  </a:lnTo>
                  <a:lnTo>
                    <a:pt x="365216" y="2805260"/>
                  </a:lnTo>
                  <a:lnTo>
                    <a:pt x="327124" y="2829383"/>
                  </a:lnTo>
                  <a:lnTo>
                    <a:pt x="289730" y="2853672"/>
                  </a:lnTo>
                  <a:lnTo>
                    <a:pt x="253050" y="2878134"/>
                  </a:lnTo>
                  <a:lnTo>
                    <a:pt x="217103" y="2902772"/>
                  </a:lnTo>
                  <a:lnTo>
                    <a:pt x="181908" y="2927590"/>
                  </a:lnTo>
                  <a:lnTo>
                    <a:pt x="147482" y="2952594"/>
                  </a:lnTo>
                  <a:lnTo>
                    <a:pt x="113843" y="2977787"/>
                  </a:lnTo>
                  <a:lnTo>
                    <a:pt x="81009" y="3003174"/>
                  </a:lnTo>
                  <a:lnTo>
                    <a:pt x="48998" y="3028760"/>
                  </a:lnTo>
                  <a:lnTo>
                    <a:pt x="17829" y="3054549"/>
                  </a:lnTo>
                  <a:lnTo>
                    <a:pt x="0" y="3069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"/>
              <a:ext cx="3076575" cy="2242185"/>
            </a:xfrm>
            <a:custGeom>
              <a:avLst/>
              <a:gdLst/>
              <a:ahLst/>
              <a:cxnLst/>
              <a:rect l="l" t="t" r="r" b="b"/>
              <a:pathLst>
                <a:path w="3076575" h="2242185">
                  <a:moveTo>
                    <a:pt x="2996483" y="0"/>
                  </a:moveTo>
                  <a:lnTo>
                    <a:pt x="3076122" y="0"/>
                  </a:lnTo>
                  <a:lnTo>
                    <a:pt x="3057871" y="23435"/>
                  </a:lnTo>
                  <a:lnTo>
                    <a:pt x="3012656" y="80738"/>
                  </a:lnTo>
                  <a:lnTo>
                    <a:pt x="2987892" y="111707"/>
                  </a:lnTo>
                  <a:lnTo>
                    <a:pt x="2961740" y="144107"/>
                  </a:lnTo>
                  <a:lnTo>
                    <a:pt x="2934236" y="177851"/>
                  </a:lnTo>
                  <a:lnTo>
                    <a:pt x="2905420" y="212855"/>
                  </a:lnTo>
                  <a:lnTo>
                    <a:pt x="2875327" y="249031"/>
                  </a:lnTo>
                  <a:lnTo>
                    <a:pt x="2843996" y="286294"/>
                  </a:lnTo>
                  <a:lnTo>
                    <a:pt x="2811464" y="324559"/>
                  </a:lnTo>
                  <a:lnTo>
                    <a:pt x="2777769" y="363740"/>
                  </a:lnTo>
                  <a:lnTo>
                    <a:pt x="2742947" y="403750"/>
                  </a:lnTo>
                  <a:lnTo>
                    <a:pt x="2707037" y="444504"/>
                  </a:lnTo>
                  <a:lnTo>
                    <a:pt x="2670076" y="485916"/>
                  </a:lnTo>
                  <a:lnTo>
                    <a:pt x="2632101" y="527900"/>
                  </a:lnTo>
                  <a:lnTo>
                    <a:pt x="2593149" y="570371"/>
                  </a:lnTo>
                  <a:lnTo>
                    <a:pt x="2553259" y="613242"/>
                  </a:lnTo>
                  <a:lnTo>
                    <a:pt x="2512468" y="656428"/>
                  </a:lnTo>
                  <a:lnTo>
                    <a:pt x="2470812" y="699843"/>
                  </a:lnTo>
                  <a:lnTo>
                    <a:pt x="2428330" y="743401"/>
                  </a:lnTo>
                  <a:lnTo>
                    <a:pt x="2385059" y="787016"/>
                  </a:lnTo>
                  <a:lnTo>
                    <a:pt x="2341036" y="830602"/>
                  </a:lnTo>
                  <a:lnTo>
                    <a:pt x="2296299" y="874075"/>
                  </a:lnTo>
                  <a:lnTo>
                    <a:pt x="2250885" y="917346"/>
                  </a:lnTo>
                  <a:lnTo>
                    <a:pt x="2204832" y="960332"/>
                  </a:lnTo>
                  <a:lnTo>
                    <a:pt x="2158178" y="1002946"/>
                  </a:lnTo>
                  <a:lnTo>
                    <a:pt x="2110959" y="1045102"/>
                  </a:lnTo>
                  <a:lnTo>
                    <a:pt x="2063212" y="1086714"/>
                  </a:lnTo>
                  <a:lnTo>
                    <a:pt x="2014977" y="1127697"/>
                  </a:lnTo>
                  <a:lnTo>
                    <a:pt x="1966289" y="1167965"/>
                  </a:lnTo>
                  <a:lnTo>
                    <a:pt x="1917187" y="1207431"/>
                  </a:lnTo>
                  <a:lnTo>
                    <a:pt x="1867708" y="1246011"/>
                  </a:lnTo>
                  <a:lnTo>
                    <a:pt x="1817889" y="1283618"/>
                  </a:lnTo>
                  <a:lnTo>
                    <a:pt x="1767768" y="1320166"/>
                  </a:lnTo>
                  <a:lnTo>
                    <a:pt x="1717382" y="1355570"/>
                  </a:lnTo>
                  <a:lnTo>
                    <a:pt x="1666768" y="1389743"/>
                  </a:lnTo>
                  <a:lnTo>
                    <a:pt x="1615965" y="1422601"/>
                  </a:lnTo>
                  <a:lnTo>
                    <a:pt x="1565009" y="1454056"/>
                  </a:lnTo>
                  <a:lnTo>
                    <a:pt x="1513938" y="1484024"/>
                  </a:lnTo>
                  <a:lnTo>
                    <a:pt x="1462790" y="1512418"/>
                  </a:lnTo>
                  <a:lnTo>
                    <a:pt x="1411601" y="1539153"/>
                  </a:lnTo>
                  <a:lnTo>
                    <a:pt x="1360410" y="1564142"/>
                  </a:lnTo>
                  <a:lnTo>
                    <a:pt x="1309254" y="1587301"/>
                  </a:lnTo>
                  <a:lnTo>
                    <a:pt x="1258169" y="1608542"/>
                  </a:lnTo>
                  <a:lnTo>
                    <a:pt x="1207195" y="1627781"/>
                  </a:lnTo>
                  <a:lnTo>
                    <a:pt x="1098150" y="1667585"/>
                  </a:lnTo>
                  <a:lnTo>
                    <a:pt x="1045423" y="1687643"/>
                  </a:lnTo>
                  <a:lnTo>
                    <a:pt x="993830" y="1707823"/>
                  </a:lnTo>
                  <a:lnTo>
                    <a:pt x="943322" y="1728137"/>
                  </a:lnTo>
                  <a:lnTo>
                    <a:pt x="893852" y="1748598"/>
                  </a:lnTo>
                  <a:lnTo>
                    <a:pt x="845372" y="1769218"/>
                  </a:lnTo>
                  <a:lnTo>
                    <a:pt x="797833" y="1790011"/>
                  </a:lnTo>
                  <a:lnTo>
                    <a:pt x="751188" y="1810989"/>
                  </a:lnTo>
                  <a:lnTo>
                    <a:pt x="705389" y="1832165"/>
                  </a:lnTo>
                  <a:lnTo>
                    <a:pt x="660389" y="1853552"/>
                  </a:lnTo>
                  <a:lnTo>
                    <a:pt x="616138" y="1875162"/>
                  </a:lnTo>
                  <a:lnTo>
                    <a:pt x="572590" y="1897009"/>
                  </a:lnTo>
                  <a:lnTo>
                    <a:pt x="529696" y="1919104"/>
                  </a:lnTo>
                  <a:lnTo>
                    <a:pt x="487410" y="1941462"/>
                  </a:lnTo>
                  <a:lnTo>
                    <a:pt x="445681" y="1964094"/>
                  </a:lnTo>
                  <a:lnTo>
                    <a:pt x="404464" y="1987014"/>
                  </a:lnTo>
                  <a:lnTo>
                    <a:pt x="363709" y="2010233"/>
                  </a:lnTo>
                  <a:lnTo>
                    <a:pt x="323370" y="2033766"/>
                  </a:lnTo>
                  <a:lnTo>
                    <a:pt x="283397" y="2057624"/>
                  </a:lnTo>
                  <a:lnTo>
                    <a:pt x="243744" y="2081821"/>
                  </a:lnTo>
                  <a:lnTo>
                    <a:pt x="204362" y="2106369"/>
                  </a:lnTo>
                  <a:lnTo>
                    <a:pt x="165204" y="2131281"/>
                  </a:lnTo>
                  <a:lnTo>
                    <a:pt x="126221" y="2156570"/>
                  </a:lnTo>
                  <a:lnTo>
                    <a:pt x="87366" y="2182248"/>
                  </a:lnTo>
                  <a:lnTo>
                    <a:pt x="48591" y="2208329"/>
                  </a:lnTo>
                  <a:lnTo>
                    <a:pt x="9848" y="2234825"/>
                  </a:lnTo>
                  <a:lnTo>
                    <a:pt x="0" y="2241666"/>
                  </a:lnTo>
                  <a:lnTo>
                    <a:pt x="0" y="2163010"/>
                  </a:lnTo>
                  <a:lnTo>
                    <a:pt x="54435" y="2126214"/>
                  </a:lnTo>
                  <a:lnTo>
                    <a:pt x="93610" y="2100324"/>
                  </a:lnTo>
                  <a:lnTo>
                    <a:pt x="132925" y="2074824"/>
                  </a:lnTo>
                  <a:lnTo>
                    <a:pt x="172428" y="2049701"/>
                  </a:lnTo>
                  <a:lnTo>
                    <a:pt x="212168" y="2024942"/>
                  </a:lnTo>
                  <a:lnTo>
                    <a:pt x="252191" y="2000534"/>
                  </a:lnTo>
                  <a:lnTo>
                    <a:pt x="292548" y="1976464"/>
                  </a:lnTo>
                  <a:lnTo>
                    <a:pt x="333285" y="1952719"/>
                  </a:lnTo>
                  <a:lnTo>
                    <a:pt x="374451" y="1929286"/>
                  </a:lnTo>
                  <a:lnTo>
                    <a:pt x="416095" y="1906151"/>
                  </a:lnTo>
                  <a:lnTo>
                    <a:pt x="458263" y="1883302"/>
                  </a:lnTo>
                  <a:lnTo>
                    <a:pt x="501005" y="1860726"/>
                  </a:lnTo>
                  <a:lnTo>
                    <a:pt x="544369" y="1838409"/>
                  </a:lnTo>
                  <a:lnTo>
                    <a:pt x="588403" y="1816338"/>
                  </a:lnTo>
                  <a:lnTo>
                    <a:pt x="633154" y="1794501"/>
                  </a:lnTo>
                  <a:lnTo>
                    <a:pt x="678672" y="1772884"/>
                  </a:lnTo>
                  <a:lnTo>
                    <a:pt x="725005" y="1751475"/>
                  </a:lnTo>
                  <a:lnTo>
                    <a:pt x="772199" y="1730260"/>
                  </a:lnTo>
                  <a:lnTo>
                    <a:pt x="820305" y="1709225"/>
                  </a:lnTo>
                  <a:lnTo>
                    <a:pt x="869370" y="1688359"/>
                  </a:lnTo>
                  <a:lnTo>
                    <a:pt x="919441" y="1667648"/>
                  </a:lnTo>
                  <a:lnTo>
                    <a:pt x="970568" y="1647079"/>
                  </a:lnTo>
                  <a:lnTo>
                    <a:pt x="1022799" y="1626639"/>
                  </a:lnTo>
                  <a:lnTo>
                    <a:pt x="1076181" y="1606315"/>
                  </a:lnTo>
                  <a:lnTo>
                    <a:pt x="1230114" y="1549782"/>
                  </a:lnTo>
                  <a:lnTo>
                    <a:pt x="1273750" y="1532014"/>
                  </a:lnTo>
                  <a:lnTo>
                    <a:pt x="1317471" y="1512725"/>
                  </a:lnTo>
                  <a:lnTo>
                    <a:pt x="1361243" y="1491982"/>
                  </a:lnTo>
                  <a:lnTo>
                    <a:pt x="1405034" y="1469854"/>
                  </a:lnTo>
                  <a:lnTo>
                    <a:pt x="1448814" y="1446409"/>
                  </a:lnTo>
                  <a:lnTo>
                    <a:pt x="1492549" y="1421715"/>
                  </a:lnTo>
                  <a:lnTo>
                    <a:pt x="1536207" y="1395841"/>
                  </a:lnTo>
                  <a:lnTo>
                    <a:pt x="1579757" y="1368853"/>
                  </a:lnTo>
                  <a:lnTo>
                    <a:pt x="1623167" y="1340821"/>
                  </a:lnTo>
                  <a:lnTo>
                    <a:pt x="1666405" y="1311813"/>
                  </a:lnTo>
                  <a:lnTo>
                    <a:pt x="1709438" y="1281897"/>
                  </a:lnTo>
                  <a:lnTo>
                    <a:pt x="1752234" y="1251140"/>
                  </a:lnTo>
                  <a:lnTo>
                    <a:pt x="1794763" y="1219612"/>
                  </a:lnTo>
                  <a:lnTo>
                    <a:pt x="1836991" y="1187379"/>
                  </a:lnTo>
                  <a:lnTo>
                    <a:pt x="1878887" y="1154511"/>
                  </a:lnTo>
                  <a:lnTo>
                    <a:pt x="1920419" y="1121075"/>
                  </a:lnTo>
                  <a:lnTo>
                    <a:pt x="1961554" y="1087139"/>
                  </a:lnTo>
                  <a:lnTo>
                    <a:pt x="2002261" y="1052772"/>
                  </a:lnTo>
                  <a:lnTo>
                    <a:pt x="2042508" y="1018042"/>
                  </a:lnTo>
                  <a:lnTo>
                    <a:pt x="2082263" y="983016"/>
                  </a:lnTo>
                  <a:lnTo>
                    <a:pt x="2121494" y="947764"/>
                  </a:lnTo>
                  <a:lnTo>
                    <a:pt x="2160168" y="912352"/>
                  </a:lnTo>
                  <a:lnTo>
                    <a:pt x="2198254" y="876850"/>
                  </a:lnTo>
                  <a:lnTo>
                    <a:pt x="2235720" y="841325"/>
                  </a:lnTo>
                  <a:lnTo>
                    <a:pt x="2272533" y="805845"/>
                  </a:lnTo>
                  <a:lnTo>
                    <a:pt x="2308663" y="770479"/>
                  </a:lnTo>
                  <a:lnTo>
                    <a:pt x="2344076" y="735294"/>
                  </a:lnTo>
                  <a:lnTo>
                    <a:pt x="2378741" y="700360"/>
                  </a:lnTo>
                  <a:lnTo>
                    <a:pt x="2412626" y="665743"/>
                  </a:lnTo>
                  <a:lnTo>
                    <a:pt x="2445699" y="631512"/>
                  </a:lnTo>
                  <a:lnTo>
                    <a:pt x="2477928" y="597736"/>
                  </a:lnTo>
                  <a:lnTo>
                    <a:pt x="2544636" y="526636"/>
                  </a:lnTo>
                  <a:lnTo>
                    <a:pt x="2579781" y="488585"/>
                  </a:lnTo>
                  <a:lnTo>
                    <a:pt x="2614714" y="450329"/>
                  </a:lnTo>
                  <a:lnTo>
                    <a:pt x="2649431" y="411867"/>
                  </a:lnTo>
                  <a:lnTo>
                    <a:pt x="2683928" y="373200"/>
                  </a:lnTo>
                  <a:lnTo>
                    <a:pt x="2718202" y="334327"/>
                  </a:lnTo>
                  <a:lnTo>
                    <a:pt x="2752248" y="295248"/>
                  </a:lnTo>
                  <a:lnTo>
                    <a:pt x="2786064" y="255965"/>
                  </a:lnTo>
                  <a:lnTo>
                    <a:pt x="2819646" y="216475"/>
                  </a:lnTo>
                  <a:lnTo>
                    <a:pt x="2852989" y="176781"/>
                  </a:lnTo>
                  <a:lnTo>
                    <a:pt x="2886091" y="136880"/>
                  </a:lnTo>
                  <a:lnTo>
                    <a:pt x="2918948" y="96775"/>
                  </a:lnTo>
                  <a:lnTo>
                    <a:pt x="2951556" y="56463"/>
                  </a:lnTo>
                  <a:lnTo>
                    <a:pt x="2983912" y="15946"/>
                  </a:lnTo>
                  <a:lnTo>
                    <a:pt x="2996483" y="0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9000"/>
              </a:lnSpc>
              <a:spcBef>
                <a:spcPts val="90"/>
              </a:spcBef>
            </a:pPr>
            <a:r>
              <a:rPr spc="-315" dirty="0"/>
              <a:t>Medizinaid </a:t>
            </a:r>
            <a:r>
              <a:rPr spc="200" dirty="0"/>
              <a:t>will </a:t>
            </a:r>
            <a:r>
              <a:rPr spc="-285" dirty="0"/>
              <a:t>even </a:t>
            </a:r>
            <a:r>
              <a:rPr spc="-180" dirty="0"/>
              <a:t>provide </a:t>
            </a:r>
            <a:r>
              <a:rPr spc="25" dirty="0"/>
              <a:t>a </a:t>
            </a:r>
            <a:r>
              <a:rPr spc="80" dirty="0"/>
              <a:t>platform </a:t>
            </a:r>
            <a:r>
              <a:rPr spc="310" dirty="0"/>
              <a:t>for  </a:t>
            </a:r>
            <a:r>
              <a:rPr spc="-35" dirty="0"/>
              <a:t>registered </a:t>
            </a:r>
            <a:r>
              <a:rPr spc="15" dirty="0"/>
              <a:t>doctors </a:t>
            </a:r>
            <a:r>
              <a:rPr spc="135" dirty="0"/>
              <a:t>to </a:t>
            </a:r>
            <a:r>
              <a:rPr spc="-20" dirty="0"/>
              <a:t>share </a:t>
            </a:r>
            <a:r>
              <a:rPr spc="90" dirty="0"/>
              <a:t>their </a:t>
            </a:r>
            <a:r>
              <a:rPr spc="114" dirty="0"/>
              <a:t>articles,  </a:t>
            </a:r>
            <a:r>
              <a:rPr spc="-215" dirty="0"/>
              <a:t>ideas </a:t>
            </a:r>
            <a:r>
              <a:rPr spc="-380" dirty="0"/>
              <a:t>on </a:t>
            </a:r>
            <a:r>
              <a:rPr spc="75" dirty="0"/>
              <a:t>healthy </a:t>
            </a:r>
            <a:r>
              <a:rPr spc="-175" dirty="0"/>
              <a:t>living, </a:t>
            </a:r>
            <a:r>
              <a:rPr spc="-254" dirty="0"/>
              <a:t>and </a:t>
            </a:r>
            <a:r>
              <a:rPr spc="-550" dirty="0"/>
              <a:t>much</a:t>
            </a:r>
            <a:r>
              <a:rPr spc="90" dirty="0"/>
              <a:t> </a:t>
            </a:r>
            <a:r>
              <a:rPr spc="-465" dirty="0"/>
              <a:t>more.</a:t>
            </a:r>
            <a:endParaRPr spc="-465" dirty="0"/>
          </a:p>
          <a:p>
            <a:pPr marL="12700" marR="10795" algn="just">
              <a:lnSpc>
                <a:spcPts val="6150"/>
              </a:lnSpc>
              <a:spcBef>
                <a:spcPts val="285"/>
              </a:spcBef>
            </a:pPr>
            <a:r>
              <a:rPr spc="-335" dirty="0"/>
              <a:t>The </a:t>
            </a:r>
            <a:r>
              <a:rPr spc="210" dirty="0"/>
              <a:t>articles </a:t>
            </a:r>
            <a:r>
              <a:rPr spc="-60" dirty="0"/>
              <a:t>can </a:t>
            </a:r>
            <a:r>
              <a:rPr spc="-345" dirty="0"/>
              <a:t>be </a:t>
            </a:r>
            <a:r>
              <a:rPr spc="-350" dirty="0"/>
              <a:t>used </a:t>
            </a:r>
            <a:r>
              <a:rPr spc="-60" dirty="0"/>
              <a:t>as </a:t>
            </a:r>
            <a:r>
              <a:rPr spc="25" dirty="0"/>
              <a:t>a </a:t>
            </a:r>
            <a:r>
              <a:rPr spc="140" dirty="0"/>
              <a:t>first-aid  </a:t>
            </a:r>
            <a:r>
              <a:rPr spc="-45" dirty="0"/>
              <a:t>solution </a:t>
            </a:r>
            <a:r>
              <a:rPr spc="-305" dirty="0"/>
              <a:t>in </a:t>
            </a:r>
            <a:r>
              <a:rPr spc="10" dirty="0"/>
              <a:t>the </a:t>
            </a:r>
            <a:r>
              <a:rPr spc="-70" dirty="0"/>
              <a:t>case </a:t>
            </a:r>
            <a:r>
              <a:rPr spc="155" dirty="0"/>
              <a:t>of </a:t>
            </a:r>
            <a:r>
              <a:rPr spc="-165" dirty="0"/>
              <a:t>an</a:t>
            </a:r>
            <a:r>
              <a:rPr spc="-590" dirty="0"/>
              <a:t> </a:t>
            </a:r>
            <a:r>
              <a:rPr spc="-350" dirty="0"/>
              <a:t>emergency.</a:t>
            </a:r>
            <a:endParaRPr spc="-350" dirty="0"/>
          </a:p>
          <a:p>
            <a:pPr marL="12700" algn="just">
              <a:lnSpc>
                <a:spcPct val="100000"/>
              </a:lnSpc>
              <a:spcBef>
                <a:spcPts val="210"/>
              </a:spcBef>
            </a:pPr>
            <a:r>
              <a:rPr spc="-800" dirty="0"/>
              <a:t>" </a:t>
            </a:r>
            <a:r>
              <a:rPr spc="-25" dirty="0"/>
              <a:t>not </a:t>
            </a:r>
            <a:r>
              <a:rPr spc="200" dirty="0"/>
              <a:t>just </a:t>
            </a:r>
            <a:r>
              <a:rPr spc="-365" dirty="0"/>
              <a:t>A </a:t>
            </a:r>
            <a:r>
              <a:rPr spc="-254" dirty="0"/>
              <a:t>website, </a:t>
            </a:r>
            <a:r>
              <a:rPr spc="-50" dirty="0"/>
              <a:t>but </a:t>
            </a:r>
            <a:r>
              <a:rPr spc="100" dirty="0"/>
              <a:t>also </a:t>
            </a:r>
            <a:r>
              <a:rPr spc="25" dirty="0"/>
              <a:t>a </a:t>
            </a:r>
            <a:r>
              <a:rPr spc="-95" dirty="0"/>
              <a:t>source</a:t>
            </a:r>
            <a:r>
              <a:rPr spc="500" dirty="0"/>
              <a:t> </a:t>
            </a:r>
            <a:r>
              <a:rPr spc="155" dirty="0"/>
              <a:t>of</a:t>
            </a:r>
            <a:endParaRPr spc="155" dirty="0"/>
          </a:p>
          <a:p>
            <a:pPr marL="12700" algn="just">
              <a:lnSpc>
                <a:spcPct val="100000"/>
              </a:lnSpc>
              <a:spcBef>
                <a:spcPts val="510"/>
              </a:spcBef>
            </a:pPr>
            <a:r>
              <a:rPr spc="-430" dirty="0"/>
              <a:t>good </a:t>
            </a:r>
            <a:r>
              <a:rPr spc="-125" dirty="0"/>
              <a:t>information </a:t>
            </a:r>
            <a:r>
              <a:rPr spc="-380" dirty="0"/>
              <a:t>on </a:t>
            </a:r>
            <a:r>
              <a:rPr spc="114" dirty="0"/>
              <a:t>health</a:t>
            </a:r>
            <a:r>
              <a:rPr spc="300" dirty="0"/>
              <a:t> </a:t>
            </a:r>
            <a:r>
              <a:rPr spc="-800" dirty="0"/>
              <a:t>"</a:t>
            </a:r>
            <a:endParaRPr spc="-800" dirty="0"/>
          </a:p>
        </p:txBody>
      </p:sp>
      <p:grpSp>
        <p:nvGrpSpPr>
          <p:cNvPr id="6" name="object 6"/>
          <p:cNvGrpSpPr/>
          <p:nvPr/>
        </p:nvGrpSpPr>
        <p:grpSpPr>
          <a:xfrm>
            <a:off x="13723894" y="336986"/>
            <a:ext cx="2336165" cy="2336165"/>
            <a:chOff x="13723894" y="336986"/>
            <a:chExt cx="2336165" cy="2336165"/>
          </a:xfrm>
        </p:grpSpPr>
        <p:sp>
          <p:nvSpPr>
            <p:cNvPr id="7" name="object 7"/>
            <p:cNvSpPr/>
            <p:nvPr/>
          </p:nvSpPr>
          <p:spPr>
            <a:xfrm>
              <a:off x="13723894" y="336986"/>
              <a:ext cx="2336165" cy="2336165"/>
            </a:xfrm>
            <a:custGeom>
              <a:avLst/>
              <a:gdLst/>
              <a:ahLst/>
              <a:cxnLst/>
              <a:rect l="l" t="t" r="r" b="b"/>
              <a:pathLst>
                <a:path w="2336165" h="2336165">
                  <a:moveTo>
                    <a:pt x="1167855" y="2335711"/>
                  </a:moveTo>
                  <a:lnTo>
                    <a:pt x="1119716" y="2334737"/>
                  </a:lnTo>
                  <a:lnTo>
                    <a:pt x="1072073" y="2331839"/>
                  </a:lnTo>
                  <a:lnTo>
                    <a:pt x="1024963" y="2327057"/>
                  </a:lnTo>
                  <a:lnTo>
                    <a:pt x="978423" y="2320426"/>
                  </a:lnTo>
                  <a:lnTo>
                    <a:pt x="932492" y="2311984"/>
                  </a:lnTo>
                  <a:lnTo>
                    <a:pt x="887207" y="2301770"/>
                  </a:lnTo>
                  <a:lnTo>
                    <a:pt x="842605" y="2289820"/>
                  </a:lnTo>
                  <a:lnTo>
                    <a:pt x="798723" y="2276173"/>
                  </a:lnTo>
                  <a:lnTo>
                    <a:pt x="755601" y="2260865"/>
                  </a:lnTo>
                  <a:lnTo>
                    <a:pt x="713274" y="2243935"/>
                  </a:lnTo>
                  <a:lnTo>
                    <a:pt x="671781" y="2225419"/>
                  </a:lnTo>
                  <a:lnTo>
                    <a:pt x="631159" y="2205357"/>
                  </a:lnTo>
                  <a:lnTo>
                    <a:pt x="591446" y="2183784"/>
                  </a:lnTo>
                  <a:lnTo>
                    <a:pt x="552680" y="2160739"/>
                  </a:lnTo>
                  <a:lnTo>
                    <a:pt x="514897" y="2136259"/>
                  </a:lnTo>
                  <a:lnTo>
                    <a:pt x="478136" y="2110382"/>
                  </a:lnTo>
                  <a:lnTo>
                    <a:pt x="442434" y="2083145"/>
                  </a:lnTo>
                  <a:lnTo>
                    <a:pt x="407828" y="2054586"/>
                  </a:lnTo>
                  <a:lnTo>
                    <a:pt x="374357" y="2024743"/>
                  </a:lnTo>
                  <a:lnTo>
                    <a:pt x="342057" y="1993653"/>
                  </a:lnTo>
                  <a:lnTo>
                    <a:pt x="310967" y="1961354"/>
                  </a:lnTo>
                  <a:lnTo>
                    <a:pt x="281124" y="1927882"/>
                  </a:lnTo>
                  <a:lnTo>
                    <a:pt x="252565" y="1893277"/>
                  </a:lnTo>
                  <a:lnTo>
                    <a:pt x="225329" y="1857575"/>
                  </a:lnTo>
                  <a:lnTo>
                    <a:pt x="199452" y="1820813"/>
                  </a:lnTo>
                  <a:lnTo>
                    <a:pt x="174972" y="1783031"/>
                  </a:lnTo>
                  <a:lnTo>
                    <a:pt x="151927" y="1744264"/>
                  </a:lnTo>
                  <a:lnTo>
                    <a:pt x="130354" y="1704551"/>
                  </a:lnTo>
                  <a:lnTo>
                    <a:pt x="110291" y="1663929"/>
                  </a:lnTo>
                  <a:lnTo>
                    <a:pt x="91776" y="1622436"/>
                  </a:lnTo>
                  <a:lnTo>
                    <a:pt x="74845" y="1580110"/>
                  </a:lnTo>
                  <a:lnTo>
                    <a:pt x="59538" y="1536987"/>
                  </a:lnTo>
                  <a:lnTo>
                    <a:pt x="45890" y="1493106"/>
                  </a:lnTo>
                  <a:lnTo>
                    <a:pt x="33941" y="1448504"/>
                  </a:lnTo>
                  <a:lnTo>
                    <a:pt x="23726" y="1403218"/>
                  </a:lnTo>
                  <a:lnTo>
                    <a:pt x="15285" y="1357287"/>
                  </a:lnTo>
                  <a:lnTo>
                    <a:pt x="8654" y="1310747"/>
                  </a:lnTo>
                  <a:lnTo>
                    <a:pt x="3871" y="1263637"/>
                  </a:lnTo>
                  <a:lnTo>
                    <a:pt x="974" y="1215994"/>
                  </a:lnTo>
                  <a:lnTo>
                    <a:pt x="0" y="1167855"/>
                  </a:lnTo>
                  <a:lnTo>
                    <a:pt x="974" y="1119716"/>
                  </a:lnTo>
                  <a:lnTo>
                    <a:pt x="3871" y="1072073"/>
                  </a:lnTo>
                  <a:lnTo>
                    <a:pt x="8654" y="1024963"/>
                  </a:lnTo>
                  <a:lnTo>
                    <a:pt x="15285" y="978423"/>
                  </a:lnTo>
                  <a:lnTo>
                    <a:pt x="23726" y="932492"/>
                  </a:lnTo>
                  <a:lnTo>
                    <a:pt x="33941" y="887207"/>
                  </a:lnTo>
                  <a:lnTo>
                    <a:pt x="45890" y="842605"/>
                  </a:lnTo>
                  <a:lnTo>
                    <a:pt x="59538" y="798723"/>
                  </a:lnTo>
                  <a:lnTo>
                    <a:pt x="74845" y="755601"/>
                  </a:lnTo>
                  <a:lnTo>
                    <a:pt x="91776" y="713274"/>
                  </a:lnTo>
                  <a:lnTo>
                    <a:pt x="110291" y="671781"/>
                  </a:lnTo>
                  <a:lnTo>
                    <a:pt x="130354" y="631159"/>
                  </a:lnTo>
                  <a:lnTo>
                    <a:pt x="151927" y="591446"/>
                  </a:lnTo>
                  <a:lnTo>
                    <a:pt x="174972" y="552680"/>
                  </a:lnTo>
                  <a:lnTo>
                    <a:pt x="199452" y="514897"/>
                  </a:lnTo>
                  <a:lnTo>
                    <a:pt x="225329" y="478136"/>
                  </a:lnTo>
                  <a:lnTo>
                    <a:pt x="252565" y="442434"/>
                  </a:lnTo>
                  <a:lnTo>
                    <a:pt x="281124" y="407828"/>
                  </a:lnTo>
                  <a:lnTo>
                    <a:pt x="310967" y="374357"/>
                  </a:lnTo>
                  <a:lnTo>
                    <a:pt x="342057" y="342057"/>
                  </a:lnTo>
                  <a:lnTo>
                    <a:pt x="374357" y="310967"/>
                  </a:lnTo>
                  <a:lnTo>
                    <a:pt x="407828" y="281124"/>
                  </a:lnTo>
                  <a:lnTo>
                    <a:pt x="442434" y="252565"/>
                  </a:lnTo>
                  <a:lnTo>
                    <a:pt x="478136" y="225329"/>
                  </a:lnTo>
                  <a:lnTo>
                    <a:pt x="514897" y="199452"/>
                  </a:lnTo>
                  <a:lnTo>
                    <a:pt x="552680" y="174972"/>
                  </a:lnTo>
                  <a:lnTo>
                    <a:pt x="591446" y="151927"/>
                  </a:lnTo>
                  <a:lnTo>
                    <a:pt x="631159" y="130354"/>
                  </a:lnTo>
                  <a:lnTo>
                    <a:pt x="671781" y="110291"/>
                  </a:lnTo>
                  <a:lnTo>
                    <a:pt x="713274" y="91776"/>
                  </a:lnTo>
                  <a:lnTo>
                    <a:pt x="755601" y="74845"/>
                  </a:lnTo>
                  <a:lnTo>
                    <a:pt x="798723" y="59538"/>
                  </a:lnTo>
                  <a:lnTo>
                    <a:pt x="842605" y="45890"/>
                  </a:lnTo>
                  <a:lnTo>
                    <a:pt x="887207" y="33941"/>
                  </a:lnTo>
                  <a:lnTo>
                    <a:pt x="932492" y="23726"/>
                  </a:lnTo>
                  <a:lnTo>
                    <a:pt x="978423" y="15285"/>
                  </a:lnTo>
                  <a:lnTo>
                    <a:pt x="1024963" y="8654"/>
                  </a:lnTo>
                  <a:lnTo>
                    <a:pt x="1072073" y="3871"/>
                  </a:lnTo>
                  <a:lnTo>
                    <a:pt x="1119716" y="974"/>
                  </a:lnTo>
                  <a:lnTo>
                    <a:pt x="1167855" y="0"/>
                  </a:lnTo>
                  <a:lnTo>
                    <a:pt x="1215994" y="974"/>
                  </a:lnTo>
                  <a:lnTo>
                    <a:pt x="1263637" y="3871"/>
                  </a:lnTo>
                  <a:lnTo>
                    <a:pt x="1310747" y="8654"/>
                  </a:lnTo>
                  <a:lnTo>
                    <a:pt x="1357287" y="15285"/>
                  </a:lnTo>
                  <a:lnTo>
                    <a:pt x="1403218" y="23726"/>
                  </a:lnTo>
                  <a:lnTo>
                    <a:pt x="1448504" y="33941"/>
                  </a:lnTo>
                  <a:lnTo>
                    <a:pt x="1493106" y="45890"/>
                  </a:lnTo>
                  <a:lnTo>
                    <a:pt x="1536987" y="59538"/>
                  </a:lnTo>
                  <a:lnTo>
                    <a:pt x="1580110" y="74845"/>
                  </a:lnTo>
                  <a:lnTo>
                    <a:pt x="1622436" y="91776"/>
                  </a:lnTo>
                  <a:lnTo>
                    <a:pt x="1663929" y="110291"/>
                  </a:lnTo>
                  <a:lnTo>
                    <a:pt x="1704551" y="130354"/>
                  </a:lnTo>
                  <a:lnTo>
                    <a:pt x="1744264" y="151927"/>
                  </a:lnTo>
                  <a:lnTo>
                    <a:pt x="1783031" y="174972"/>
                  </a:lnTo>
                  <a:lnTo>
                    <a:pt x="1820813" y="199452"/>
                  </a:lnTo>
                  <a:lnTo>
                    <a:pt x="1857575" y="225329"/>
                  </a:lnTo>
                  <a:lnTo>
                    <a:pt x="1893277" y="252565"/>
                  </a:lnTo>
                  <a:lnTo>
                    <a:pt x="1927882" y="281124"/>
                  </a:lnTo>
                  <a:lnTo>
                    <a:pt x="1961354" y="310967"/>
                  </a:lnTo>
                  <a:lnTo>
                    <a:pt x="1993653" y="342057"/>
                  </a:lnTo>
                  <a:lnTo>
                    <a:pt x="2024743" y="374357"/>
                  </a:lnTo>
                  <a:lnTo>
                    <a:pt x="2054586" y="407828"/>
                  </a:lnTo>
                  <a:lnTo>
                    <a:pt x="2083145" y="442434"/>
                  </a:lnTo>
                  <a:lnTo>
                    <a:pt x="2110382" y="478136"/>
                  </a:lnTo>
                  <a:lnTo>
                    <a:pt x="2136259" y="514897"/>
                  </a:lnTo>
                  <a:lnTo>
                    <a:pt x="2160739" y="552680"/>
                  </a:lnTo>
                  <a:lnTo>
                    <a:pt x="2183784" y="591446"/>
                  </a:lnTo>
                  <a:lnTo>
                    <a:pt x="2205357" y="631159"/>
                  </a:lnTo>
                  <a:lnTo>
                    <a:pt x="2225419" y="671781"/>
                  </a:lnTo>
                  <a:lnTo>
                    <a:pt x="2243935" y="713274"/>
                  </a:lnTo>
                  <a:lnTo>
                    <a:pt x="2260865" y="755601"/>
                  </a:lnTo>
                  <a:lnTo>
                    <a:pt x="2276173" y="798723"/>
                  </a:lnTo>
                  <a:lnTo>
                    <a:pt x="2289820" y="842605"/>
                  </a:lnTo>
                  <a:lnTo>
                    <a:pt x="2301770" y="887207"/>
                  </a:lnTo>
                  <a:lnTo>
                    <a:pt x="2311984" y="932492"/>
                  </a:lnTo>
                  <a:lnTo>
                    <a:pt x="2320426" y="978423"/>
                  </a:lnTo>
                  <a:lnTo>
                    <a:pt x="2327057" y="1024963"/>
                  </a:lnTo>
                  <a:lnTo>
                    <a:pt x="2331839" y="1072073"/>
                  </a:lnTo>
                  <a:lnTo>
                    <a:pt x="2334737" y="1119716"/>
                  </a:lnTo>
                  <a:lnTo>
                    <a:pt x="2335711" y="1167855"/>
                  </a:lnTo>
                  <a:lnTo>
                    <a:pt x="2334737" y="1215994"/>
                  </a:lnTo>
                  <a:lnTo>
                    <a:pt x="2331839" y="1263637"/>
                  </a:lnTo>
                  <a:lnTo>
                    <a:pt x="2327057" y="1310747"/>
                  </a:lnTo>
                  <a:lnTo>
                    <a:pt x="2320426" y="1357287"/>
                  </a:lnTo>
                  <a:lnTo>
                    <a:pt x="2311984" y="1403218"/>
                  </a:lnTo>
                  <a:lnTo>
                    <a:pt x="2301770" y="1448504"/>
                  </a:lnTo>
                  <a:lnTo>
                    <a:pt x="2289820" y="1493106"/>
                  </a:lnTo>
                  <a:lnTo>
                    <a:pt x="2276173" y="1536987"/>
                  </a:lnTo>
                  <a:lnTo>
                    <a:pt x="2260865" y="1580110"/>
                  </a:lnTo>
                  <a:lnTo>
                    <a:pt x="2243935" y="1622436"/>
                  </a:lnTo>
                  <a:lnTo>
                    <a:pt x="2225419" y="1663929"/>
                  </a:lnTo>
                  <a:lnTo>
                    <a:pt x="2205357" y="1704551"/>
                  </a:lnTo>
                  <a:lnTo>
                    <a:pt x="2183784" y="1744264"/>
                  </a:lnTo>
                  <a:lnTo>
                    <a:pt x="2160739" y="1783031"/>
                  </a:lnTo>
                  <a:lnTo>
                    <a:pt x="2136259" y="1820813"/>
                  </a:lnTo>
                  <a:lnTo>
                    <a:pt x="2110382" y="1857575"/>
                  </a:lnTo>
                  <a:lnTo>
                    <a:pt x="2083145" y="1893277"/>
                  </a:lnTo>
                  <a:lnTo>
                    <a:pt x="2054586" y="1927882"/>
                  </a:lnTo>
                  <a:lnTo>
                    <a:pt x="2024743" y="1961354"/>
                  </a:lnTo>
                  <a:lnTo>
                    <a:pt x="1993653" y="1993653"/>
                  </a:lnTo>
                  <a:lnTo>
                    <a:pt x="1961354" y="2024743"/>
                  </a:lnTo>
                  <a:lnTo>
                    <a:pt x="1927882" y="2054586"/>
                  </a:lnTo>
                  <a:lnTo>
                    <a:pt x="1893277" y="2083145"/>
                  </a:lnTo>
                  <a:lnTo>
                    <a:pt x="1857575" y="2110382"/>
                  </a:lnTo>
                  <a:lnTo>
                    <a:pt x="1820813" y="2136259"/>
                  </a:lnTo>
                  <a:lnTo>
                    <a:pt x="1783031" y="2160739"/>
                  </a:lnTo>
                  <a:lnTo>
                    <a:pt x="1744264" y="2183784"/>
                  </a:lnTo>
                  <a:lnTo>
                    <a:pt x="1704551" y="2205357"/>
                  </a:lnTo>
                  <a:lnTo>
                    <a:pt x="1663929" y="2225419"/>
                  </a:lnTo>
                  <a:lnTo>
                    <a:pt x="1622436" y="2243935"/>
                  </a:lnTo>
                  <a:lnTo>
                    <a:pt x="1580110" y="2260865"/>
                  </a:lnTo>
                  <a:lnTo>
                    <a:pt x="1536987" y="2276173"/>
                  </a:lnTo>
                  <a:lnTo>
                    <a:pt x="1493106" y="2289820"/>
                  </a:lnTo>
                  <a:lnTo>
                    <a:pt x="1448504" y="2301770"/>
                  </a:lnTo>
                  <a:lnTo>
                    <a:pt x="1403218" y="2311984"/>
                  </a:lnTo>
                  <a:lnTo>
                    <a:pt x="1357287" y="2320426"/>
                  </a:lnTo>
                  <a:lnTo>
                    <a:pt x="1310747" y="2327057"/>
                  </a:lnTo>
                  <a:lnTo>
                    <a:pt x="1263637" y="2331839"/>
                  </a:lnTo>
                  <a:lnTo>
                    <a:pt x="1215994" y="2334737"/>
                  </a:lnTo>
                  <a:lnTo>
                    <a:pt x="1167855" y="2335711"/>
                  </a:lnTo>
                  <a:close/>
                </a:path>
              </a:pathLst>
            </a:custGeom>
            <a:solidFill>
              <a:srgbClr val="FAD9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177912" y="566901"/>
              <a:ext cx="1420495" cy="1896110"/>
            </a:xfrm>
            <a:custGeom>
              <a:avLst/>
              <a:gdLst/>
              <a:ahLst/>
              <a:cxnLst/>
              <a:rect l="l" t="t" r="r" b="b"/>
              <a:pathLst>
                <a:path w="1420494" h="1896110">
                  <a:moveTo>
                    <a:pt x="343179" y="629627"/>
                  </a:moveTo>
                  <a:lnTo>
                    <a:pt x="338658" y="576059"/>
                  </a:lnTo>
                  <a:lnTo>
                    <a:pt x="325742" y="526872"/>
                  </a:lnTo>
                  <a:lnTo>
                    <a:pt x="305485" y="483489"/>
                  </a:lnTo>
                  <a:lnTo>
                    <a:pt x="278917" y="447294"/>
                  </a:lnTo>
                  <a:lnTo>
                    <a:pt x="247065" y="419722"/>
                  </a:lnTo>
                  <a:lnTo>
                    <a:pt x="210959" y="402132"/>
                  </a:lnTo>
                  <a:lnTo>
                    <a:pt x="171615" y="395960"/>
                  </a:lnTo>
                  <a:lnTo>
                    <a:pt x="132257" y="402132"/>
                  </a:lnTo>
                  <a:lnTo>
                    <a:pt x="96139" y="419722"/>
                  </a:lnTo>
                  <a:lnTo>
                    <a:pt x="64274" y="447294"/>
                  </a:lnTo>
                  <a:lnTo>
                    <a:pt x="37693" y="483489"/>
                  </a:lnTo>
                  <a:lnTo>
                    <a:pt x="17437" y="526872"/>
                  </a:lnTo>
                  <a:lnTo>
                    <a:pt x="4533" y="576059"/>
                  </a:lnTo>
                  <a:lnTo>
                    <a:pt x="0" y="629627"/>
                  </a:lnTo>
                  <a:lnTo>
                    <a:pt x="4533" y="683234"/>
                  </a:lnTo>
                  <a:lnTo>
                    <a:pt x="17437" y="732421"/>
                  </a:lnTo>
                  <a:lnTo>
                    <a:pt x="37693" y="775817"/>
                  </a:lnTo>
                  <a:lnTo>
                    <a:pt x="64274" y="812012"/>
                  </a:lnTo>
                  <a:lnTo>
                    <a:pt x="96139" y="839597"/>
                  </a:lnTo>
                  <a:lnTo>
                    <a:pt x="132257" y="857173"/>
                  </a:lnTo>
                  <a:lnTo>
                    <a:pt x="171615" y="863346"/>
                  </a:lnTo>
                  <a:lnTo>
                    <a:pt x="210959" y="857173"/>
                  </a:lnTo>
                  <a:lnTo>
                    <a:pt x="247065" y="839597"/>
                  </a:lnTo>
                  <a:lnTo>
                    <a:pt x="278917" y="812012"/>
                  </a:lnTo>
                  <a:lnTo>
                    <a:pt x="305485" y="775817"/>
                  </a:lnTo>
                  <a:lnTo>
                    <a:pt x="325742" y="732421"/>
                  </a:lnTo>
                  <a:lnTo>
                    <a:pt x="338658" y="683234"/>
                  </a:lnTo>
                  <a:lnTo>
                    <a:pt x="343179" y="629627"/>
                  </a:lnTo>
                  <a:close/>
                </a:path>
                <a:path w="1420494" h="1896110">
                  <a:moveTo>
                    <a:pt x="414108" y="128790"/>
                  </a:moveTo>
                  <a:lnTo>
                    <a:pt x="368401" y="65227"/>
                  </a:lnTo>
                  <a:lnTo>
                    <a:pt x="327545" y="35153"/>
                  </a:lnTo>
                  <a:lnTo>
                    <a:pt x="283133" y="13144"/>
                  </a:lnTo>
                  <a:lnTo>
                    <a:pt x="235826" y="876"/>
                  </a:lnTo>
                  <a:lnTo>
                    <a:pt x="186309" y="0"/>
                  </a:lnTo>
                  <a:lnTo>
                    <a:pt x="135242" y="12192"/>
                  </a:lnTo>
                  <a:lnTo>
                    <a:pt x="100253" y="28028"/>
                  </a:lnTo>
                  <a:lnTo>
                    <a:pt x="66941" y="48653"/>
                  </a:lnTo>
                  <a:lnTo>
                    <a:pt x="36588" y="73431"/>
                  </a:lnTo>
                  <a:lnTo>
                    <a:pt x="10477" y="101714"/>
                  </a:lnTo>
                  <a:lnTo>
                    <a:pt x="431" y="126847"/>
                  </a:lnTo>
                  <a:lnTo>
                    <a:pt x="2540" y="139814"/>
                  </a:lnTo>
                  <a:lnTo>
                    <a:pt x="10477" y="151765"/>
                  </a:lnTo>
                  <a:lnTo>
                    <a:pt x="21869" y="159143"/>
                  </a:lnTo>
                  <a:lnTo>
                    <a:pt x="35687" y="162115"/>
                  </a:lnTo>
                  <a:lnTo>
                    <a:pt x="49415" y="159918"/>
                  </a:lnTo>
                  <a:lnTo>
                    <a:pt x="60540" y="151765"/>
                  </a:lnTo>
                  <a:lnTo>
                    <a:pt x="79870" y="130098"/>
                  </a:lnTo>
                  <a:lnTo>
                    <a:pt x="100952" y="111671"/>
                  </a:lnTo>
                  <a:lnTo>
                    <a:pt x="124091" y="95948"/>
                  </a:lnTo>
                  <a:lnTo>
                    <a:pt x="149580" y="82372"/>
                  </a:lnTo>
                  <a:lnTo>
                    <a:pt x="196354" y="69469"/>
                  </a:lnTo>
                  <a:lnTo>
                    <a:pt x="241122" y="73494"/>
                  </a:lnTo>
                  <a:lnTo>
                    <a:pt x="283044" y="90919"/>
                  </a:lnTo>
                  <a:lnTo>
                    <a:pt x="321271" y="118186"/>
                  </a:lnTo>
                  <a:lnTo>
                    <a:pt x="354977" y="151765"/>
                  </a:lnTo>
                  <a:lnTo>
                    <a:pt x="379742" y="163258"/>
                  </a:lnTo>
                  <a:lnTo>
                    <a:pt x="402551" y="152450"/>
                  </a:lnTo>
                  <a:lnTo>
                    <a:pt x="414108" y="128790"/>
                  </a:lnTo>
                  <a:close/>
                </a:path>
                <a:path w="1420494" h="1896110">
                  <a:moveTo>
                    <a:pt x="1042530" y="1444955"/>
                  </a:moveTo>
                  <a:lnTo>
                    <a:pt x="1039952" y="1388376"/>
                  </a:lnTo>
                  <a:lnTo>
                    <a:pt x="1032408" y="1333893"/>
                  </a:lnTo>
                  <a:lnTo>
                    <a:pt x="1020229" y="1281925"/>
                  </a:lnTo>
                  <a:lnTo>
                    <a:pt x="1003719" y="1232903"/>
                  </a:lnTo>
                  <a:lnTo>
                    <a:pt x="983183" y="1187246"/>
                  </a:lnTo>
                  <a:lnTo>
                    <a:pt x="958926" y="1145387"/>
                  </a:lnTo>
                  <a:lnTo>
                    <a:pt x="931278" y="1107732"/>
                  </a:lnTo>
                  <a:lnTo>
                    <a:pt x="900531" y="1074712"/>
                  </a:lnTo>
                  <a:lnTo>
                    <a:pt x="867003" y="1046746"/>
                  </a:lnTo>
                  <a:lnTo>
                    <a:pt x="830999" y="1024267"/>
                  </a:lnTo>
                  <a:lnTo>
                    <a:pt x="792848" y="1007681"/>
                  </a:lnTo>
                  <a:lnTo>
                    <a:pt x="752830" y="997419"/>
                  </a:lnTo>
                  <a:lnTo>
                    <a:pt x="711288" y="993914"/>
                  </a:lnTo>
                  <a:lnTo>
                    <a:pt x="669734" y="997419"/>
                  </a:lnTo>
                  <a:lnTo>
                    <a:pt x="629716" y="1007681"/>
                  </a:lnTo>
                  <a:lnTo>
                    <a:pt x="591566" y="1024267"/>
                  </a:lnTo>
                  <a:lnTo>
                    <a:pt x="555561" y="1046746"/>
                  </a:lnTo>
                  <a:lnTo>
                    <a:pt x="522033" y="1074712"/>
                  </a:lnTo>
                  <a:lnTo>
                    <a:pt x="491286" y="1107732"/>
                  </a:lnTo>
                  <a:lnTo>
                    <a:pt x="463638" y="1145387"/>
                  </a:lnTo>
                  <a:lnTo>
                    <a:pt x="439381" y="1187246"/>
                  </a:lnTo>
                  <a:lnTo>
                    <a:pt x="418846" y="1232903"/>
                  </a:lnTo>
                  <a:lnTo>
                    <a:pt x="402336" y="1281925"/>
                  </a:lnTo>
                  <a:lnTo>
                    <a:pt x="390156" y="1333893"/>
                  </a:lnTo>
                  <a:lnTo>
                    <a:pt x="382612" y="1388376"/>
                  </a:lnTo>
                  <a:lnTo>
                    <a:pt x="380034" y="1444955"/>
                  </a:lnTo>
                  <a:lnTo>
                    <a:pt x="382612" y="1501533"/>
                  </a:lnTo>
                  <a:lnTo>
                    <a:pt x="390156" y="1556016"/>
                  </a:lnTo>
                  <a:lnTo>
                    <a:pt x="402336" y="1607972"/>
                  </a:lnTo>
                  <a:lnTo>
                    <a:pt x="418846" y="1656994"/>
                  </a:lnTo>
                  <a:lnTo>
                    <a:pt x="439381" y="1702650"/>
                  </a:lnTo>
                  <a:lnTo>
                    <a:pt x="463638" y="1744522"/>
                  </a:lnTo>
                  <a:lnTo>
                    <a:pt x="491286" y="1782178"/>
                  </a:lnTo>
                  <a:lnTo>
                    <a:pt x="522033" y="1815198"/>
                  </a:lnTo>
                  <a:lnTo>
                    <a:pt x="555561" y="1843163"/>
                  </a:lnTo>
                  <a:lnTo>
                    <a:pt x="591566" y="1865655"/>
                  </a:lnTo>
                  <a:lnTo>
                    <a:pt x="629716" y="1882241"/>
                  </a:lnTo>
                  <a:lnTo>
                    <a:pt x="669734" y="1892503"/>
                  </a:lnTo>
                  <a:lnTo>
                    <a:pt x="711288" y="1896008"/>
                  </a:lnTo>
                  <a:lnTo>
                    <a:pt x="752830" y="1892503"/>
                  </a:lnTo>
                  <a:lnTo>
                    <a:pt x="792848" y="1882241"/>
                  </a:lnTo>
                  <a:lnTo>
                    <a:pt x="830999" y="1865655"/>
                  </a:lnTo>
                  <a:lnTo>
                    <a:pt x="867003" y="1843163"/>
                  </a:lnTo>
                  <a:lnTo>
                    <a:pt x="900531" y="1815198"/>
                  </a:lnTo>
                  <a:lnTo>
                    <a:pt x="931278" y="1782178"/>
                  </a:lnTo>
                  <a:lnTo>
                    <a:pt x="958926" y="1744522"/>
                  </a:lnTo>
                  <a:lnTo>
                    <a:pt x="983183" y="1702650"/>
                  </a:lnTo>
                  <a:lnTo>
                    <a:pt x="1003719" y="1656994"/>
                  </a:lnTo>
                  <a:lnTo>
                    <a:pt x="1020229" y="1607972"/>
                  </a:lnTo>
                  <a:lnTo>
                    <a:pt x="1032408" y="1556016"/>
                  </a:lnTo>
                  <a:lnTo>
                    <a:pt x="1039952" y="1501533"/>
                  </a:lnTo>
                  <a:lnTo>
                    <a:pt x="1042530" y="1444955"/>
                  </a:lnTo>
                  <a:close/>
                </a:path>
                <a:path w="1420494" h="1896110">
                  <a:moveTo>
                    <a:pt x="1385709" y="629627"/>
                  </a:moveTo>
                  <a:lnTo>
                    <a:pt x="1381188" y="576059"/>
                  </a:lnTo>
                  <a:lnTo>
                    <a:pt x="1368272" y="526872"/>
                  </a:lnTo>
                  <a:lnTo>
                    <a:pt x="1348016" y="483489"/>
                  </a:lnTo>
                  <a:lnTo>
                    <a:pt x="1321447" y="447294"/>
                  </a:lnTo>
                  <a:lnTo>
                    <a:pt x="1289583" y="419722"/>
                  </a:lnTo>
                  <a:lnTo>
                    <a:pt x="1253451" y="402132"/>
                  </a:lnTo>
                  <a:lnTo>
                    <a:pt x="1214094" y="395960"/>
                  </a:lnTo>
                  <a:lnTo>
                    <a:pt x="1174762" y="402132"/>
                  </a:lnTo>
                  <a:lnTo>
                    <a:pt x="1138643" y="419722"/>
                  </a:lnTo>
                  <a:lnTo>
                    <a:pt x="1106792" y="447294"/>
                  </a:lnTo>
                  <a:lnTo>
                    <a:pt x="1080223" y="483489"/>
                  </a:lnTo>
                  <a:lnTo>
                    <a:pt x="1059967" y="526872"/>
                  </a:lnTo>
                  <a:lnTo>
                    <a:pt x="1047064" y="576059"/>
                  </a:lnTo>
                  <a:lnTo>
                    <a:pt x="1042530" y="629627"/>
                  </a:lnTo>
                  <a:lnTo>
                    <a:pt x="1047064" y="683234"/>
                  </a:lnTo>
                  <a:lnTo>
                    <a:pt x="1059967" y="732421"/>
                  </a:lnTo>
                  <a:lnTo>
                    <a:pt x="1080223" y="775817"/>
                  </a:lnTo>
                  <a:lnTo>
                    <a:pt x="1106792" y="812012"/>
                  </a:lnTo>
                  <a:lnTo>
                    <a:pt x="1138643" y="839597"/>
                  </a:lnTo>
                  <a:lnTo>
                    <a:pt x="1174762" y="857173"/>
                  </a:lnTo>
                  <a:lnTo>
                    <a:pt x="1214094" y="863346"/>
                  </a:lnTo>
                  <a:lnTo>
                    <a:pt x="1253451" y="857173"/>
                  </a:lnTo>
                  <a:lnTo>
                    <a:pt x="1289583" y="839597"/>
                  </a:lnTo>
                  <a:lnTo>
                    <a:pt x="1321447" y="812012"/>
                  </a:lnTo>
                  <a:lnTo>
                    <a:pt x="1348016" y="775817"/>
                  </a:lnTo>
                  <a:lnTo>
                    <a:pt x="1368272" y="732421"/>
                  </a:lnTo>
                  <a:lnTo>
                    <a:pt x="1381188" y="683234"/>
                  </a:lnTo>
                  <a:lnTo>
                    <a:pt x="1385709" y="629627"/>
                  </a:lnTo>
                  <a:close/>
                </a:path>
                <a:path w="1420494" h="1896110">
                  <a:moveTo>
                    <a:pt x="1420444" y="128790"/>
                  </a:moveTo>
                  <a:lnTo>
                    <a:pt x="1374749" y="65227"/>
                  </a:lnTo>
                  <a:lnTo>
                    <a:pt x="1333881" y="35153"/>
                  </a:lnTo>
                  <a:lnTo>
                    <a:pt x="1289469" y="13144"/>
                  </a:lnTo>
                  <a:lnTo>
                    <a:pt x="1242161" y="876"/>
                  </a:lnTo>
                  <a:lnTo>
                    <a:pt x="1192644" y="0"/>
                  </a:lnTo>
                  <a:lnTo>
                    <a:pt x="1141577" y="12192"/>
                  </a:lnTo>
                  <a:lnTo>
                    <a:pt x="1106614" y="28028"/>
                  </a:lnTo>
                  <a:lnTo>
                    <a:pt x="1073315" y="48653"/>
                  </a:lnTo>
                  <a:lnTo>
                    <a:pt x="1042962" y="73431"/>
                  </a:lnTo>
                  <a:lnTo>
                    <a:pt x="1016812" y="101714"/>
                  </a:lnTo>
                  <a:lnTo>
                    <a:pt x="1006779" y="126847"/>
                  </a:lnTo>
                  <a:lnTo>
                    <a:pt x="1008888" y="139814"/>
                  </a:lnTo>
                  <a:lnTo>
                    <a:pt x="1016812" y="151765"/>
                  </a:lnTo>
                  <a:lnTo>
                    <a:pt x="1028204" y="159143"/>
                  </a:lnTo>
                  <a:lnTo>
                    <a:pt x="1042022" y="162115"/>
                  </a:lnTo>
                  <a:lnTo>
                    <a:pt x="1055751" y="159918"/>
                  </a:lnTo>
                  <a:lnTo>
                    <a:pt x="1066876" y="151765"/>
                  </a:lnTo>
                  <a:lnTo>
                    <a:pt x="1086231" y="130098"/>
                  </a:lnTo>
                  <a:lnTo>
                    <a:pt x="1107338" y="111671"/>
                  </a:lnTo>
                  <a:lnTo>
                    <a:pt x="1130477" y="95948"/>
                  </a:lnTo>
                  <a:lnTo>
                    <a:pt x="1155966" y="82372"/>
                  </a:lnTo>
                  <a:lnTo>
                    <a:pt x="1202715" y="69469"/>
                  </a:lnTo>
                  <a:lnTo>
                    <a:pt x="1247470" y="73494"/>
                  </a:lnTo>
                  <a:lnTo>
                    <a:pt x="1289392" y="90919"/>
                  </a:lnTo>
                  <a:lnTo>
                    <a:pt x="1327632" y="118186"/>
                  </a:lnTo>
                  <a:lnTo>
                    <a:pt x="1361363" y="151765"/>
                  </a:lnTo>
                  <a:lnTo>
                    <a:pt x="1386090" y="163258"/>
                  </a:lnTo>
                  <a:lnTo>
                    <a:pt x="1408899" y="152450"/>
                  </a:lnTo>
                  <a:lnTo>
                    <a:pt x="1420444" y="128790"/>
                  </a:lnTo>
                  <a:close/>
                </a:path>
              </a:pathLst>
            </a:custGeom>
            <a:solidFill>
              <a:srgbClr val="2E2D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723894" y="336986"/>
              <a:ext cx="1168400" cy="2336165"/>
            </a:xfrm>
            <a:custGeom>
              <a:avLst/>
              <a:gdLst/>
              <a:ahLst/>
              <a:cxnLst/>
              <a:rect l="l" t="t" r="r" b="b"/>
              <a:pathLst>
                <a:path w="1168400" h="2336165">
                  <a:moveTo>
                    <a:pt x="1167855" y="2335711"/>
                  </a:moveTo>
                  <a:lnTo>
                    <a:pt x="1119716" y="2334737"/>
                  </a:lnTo>
                  <a:lnTo>
                    <a:pt x="1072073" y="2331840"/>
                  </a:lnTo>
                  <a:lnTo>
                    <a:pt x="1024963" y="2327057"/>
                  </a:lnTo>
                  <a:lnTo>
                    <a:pt x="978424" y="2320426"/>
                  </a:lnTo>
                  <a:lnTo>
                    <a:pt x="932492" y="2311984"/>
                  </a:lnTo>
                  <a:lnTo>
                    <a:pt x="887207" y="2301770"/>
                  </a:lnTo>
                  <a:lnTo>
                    <a:pt x="842605" y="2289820"/>
                  </a:lnTo>
                  <a:lnTo>
                    <a:pt x="798723" y="2276173"/>
                  </a:lnTo>
                  <a:lnTo>
                    <a:pt x="755601" y="2260865"/>
                  </a:lnTo>
                  <a:lnTo>
                    <a:pt x="713274" y="2243935"/>
                  </a:lnTo>
                  <a:lnTo>
                    <a:pt x="671781" y="2225419"/>
                  </a:lnTo>
                  <a:lnTo>
                    <a:pt x="631159" y="2205357"/>
                  </a:lnTo>
                  <a:lnTo>
                    <a:pt x="591446" y="2183784"/>
                  </a:lnTo>
                  <a:lnTo>
                    <a:pt x="552680" y="2160739"/>
                  </a:lnTo>
                  <a:lnTo>
                    <a:pt x="514897" y="2136259"/>
                  </a:lnTo>
                  <a:lnTo>
                    <a:pt x="478136" y="2110382"/>
                  </a:lnTo>
                  <a:lnTo>
                    <a:pt x="442434" y="2083145"/>
                  </a:lnTo>
                  <a:lnTo>
                    <a:pt x="407828" y="2054586"/>
                  </a:lnTo>
                  <a:lnTo>
                    <a:pt x="374357" y="2024743"/>
                  </a:lnTo>
                  <a:lnTo>
                    <a:pt x="342057" y="1993653"/>
                  </a:lnTo>
                  <a:lnTo>
                    <a:pt x="310967" y="1961354"/>
                  </a:lnTo>
                  <a:lnTo>
                    <a:pt x="281124" y="1927882"/>
                  </a:lnTo>
                  <a:lnTo>
                    <a:pt x="252565" y="1893277"/>
                  </a:lnTo>
                  <a:lnTo>
                    <a:pt x="225329" y="1857575"/>
                  </a:lnTo>
                  <a:lnTo>
                    <a:pt x="199452" y="1820813"/>
                  </a:lnTo>
                  <a:lnTo>
                    <a:pt x="174972" y="1783031"/>
                  </a:lnTo>
                  <a:lnTo>
                    <a:pt x="151927" y="1744264"/>
                  </a:lnTo>
                  <a:lnTo>
                    <a:pt x="130354" y="1704551"/>
                  </a:lnTo>
                  <a:lnTo>
                    <a:pt x="110291" y="1663929"/>
                  </a:lnTo>
                  <a:lnTo>
                    <a:pt x="91776" y="1622436"/>
                  </a:lnTo>
                  <a:lnTo>
                    <a:pt x="74845" y="1580110"/>
                  </a:lnTo>
                  <a:lnTo>
                    <a:pt x="59538" y="1536987"/>
                  </a:lnTo>
                  <a:lnTo>
                    <a:pt x="45890" y="1493106"/>
                  </a:lnTo>
                  <a:lnTo>
                    <a:pt x="33941" y="1448504"/>
                  </a:lnTo>
                  <a:lnTo>
                    <a:pt x="23726" y="1403218"/>
                  </a:lnTo>
                  <a:lnTo>
                    <a:pt x="15285" y="1357287"/>
                  </a:lnTo>
                  <a:lnTo>
                    <a:pt x="8654" y="1310747"/>
                  </a:lnTo>
                  <a:lnTo>
                    <a:pt x="3871" y="1263637"/>
                  </a:lnTo>
                  <a:lnTo>
                    <a:pt x="974" y="1215994"/>
                  </a:lnTo>
                  <a:lnTo>
                    <a:pt x="0" y="1167855"/>
                  </a:lnTo>
                  <a:lnTo>
                    <a:pt x="974" y="1119716"/>
                  </a:lnTo>
                  <a:lnTo>
                    <a:pt x="3871" y="1072073"/>
                  </a:lnTo>
                  <a:lnTo>
                    <a:pt x="8654" y="1024963"/>
                  </a:lnTo>
                  <a:lnTo>
                    <a:pt x="15285" y="978424"/>
                  </a:lnTo>
                  <a:lnTo>
                    <a:pt x="23726" y="932492"/>
                  </a:lnTo>
                  <a:lnTo>
                    <a:pt x="33941" y="887207"/>
                  </a:lnTo>
                  <a:lnTo>
                    <a:pt x="45890" y="842605"/>
                  </a:lnTo>
                  <a:lnTo>
                    <a:pt x="59538" y="798723"/>
                  </a:lnTo>
                  <a:lnTo>
                    <a:pt x="74845" y="755601"/>
                  </a:lnTo>
                  <a:lnTo>
                    <a:pt x="91776" y="713274"/>
                  </a:lnTo>
                  <a:lnTo>
                    <a:pt x="110291" y="671781"/>
                  </a:lnTo>
                  <a:lnTo>
                    <a:pt x="130354" y="631159"/>
                  </a:lnTo>
                  <a:lnTo>
                    <a:pt x="151927" y="591446"/>
                  </a:lnTo>
                  <a:lnTo>
                    <a:pt x="174972" y="552680"/>
                  </a:lnTo>
                  <a:lnTo>
                    <a:pt x="199452" y="514897"/>
                  </a:lnTo>
                  <a:lnTo>
                    <a:pt x="225329" y="478136"/>
                  </a:lnTo>
                  <a:lnTo>
                    <a:pt x="252565" y="442434"/>
                  </a:lnTo>
                  <a:lnTo>
                    <a:pt x="281124" y="407828"/>
                  </a:lnTo>
                  <a:lnTo>
                    <a:pt x="310967" y="374357"/>
                  </a:lnTo>
                  <a:lnTo>
                    <a:pt x="342057" y="342057"/>
                  </a:lnTo>
                  <a:lnTo>
                    <a:pt x="374357" y="310967"/>
                  </a:lnTo>
                  <a:lnTo>
                    <a:pt x="407828" y="281124"/>
                  </a:lnTo>
                  <a:lnTo>
                    <a:pt x="442434" y="252565"/>
                  </a:lnTo>
                  <a:lnTo>
                    <a:pt x="478136" y="225329"/>
                  </a:lnTo>
                  <a:lnTo>
                    <a:pt x="514897" y="199452"/>
                  </a:lnTo>
                  <a:lnTo>
                    <a:pt x="552680" y="174972"/>
                  </a:lnTo>
                  <a:lnTo>
                    <a:pt x="591446" y="151927"/>
                  </a:lnTo>
                  <a:lnTo>
                    <a:pt x="631159" y="130354"/>
                  </a:lnTo>
                  <a:lnTo>
                    <a:pt x="671781" y="110291"/>
                  </a:lnTo>
                  <a:lnTo>
                    <a:pt x="713274" y="91776"/>
                  </a:lnTo>
                  <a:lnTo>
                    <a:pt x="755601" y="74845"/>
                  </a:lnTo>
                  <a:lnTo>
                    <a:pt x="798723" y="59538"/>
                  </a:lnTo>
                  <a:lnTo>
                    <a:pt x="842605" y="45890"/>
                  </a:lnTo>
                  <a:lnTo>
                    <a:pt x="887207" y="33941"/>
                  </a:lnTo>
                  <a:lnTo>
                    <a:pt x="932492" y="23726"/>
                  </a:lnTo>
                  <a:lnTo>
                    <a:pt x="978424" y="15285"/>
                  </a:lnTo>
                  <a:lnTo>
                    <a:pt x="1024963" y="8654"/>
                  </a:lnTo>
                  <a:lnTo>
                    <a:pt x="1072073" y="3871"/>
                  </a:lnTo>
                  <a:lnTo>
                    <a:pt x="1119716" y="974"/>
                  </a:lnTo>
                  <a:lnTo>
                    <a:pt x="1167855" y="0"/>
                  </a:lnTo>
                  <a:lnTo>
                    <a:pt x="1167855" y="228777"/>
                  </a:lnTo>
                  <a:lnTo>
                    <a:pt x="661548" y="228777"/>
                  </a:lnTo>
                  <a:lnTo>
                    <a:pt x="643744" y="229571"/>
                  </a:lnTo>
                  <a:lnTo>
                    <a:pt x="589259" y="242107"/>
                  </a:lnTo>
                  <a:lnTo>
                    <a:pt x="554278" y="257934"/>
                  </a:lnTo>
                  <a:lnTo>
                    <a:pt x="520970" y="278560"/>
                  </a:lnTo>
                  <a:lnTo>
                    <a:pt x="490617" y="303339"/>
                  </a:lnTo>
                  <a:lnTo>
                    <a:pt x="464504" y="331628"/>
                  </a:lnTo>
                  <a:lnTo>
                    <a:pt x="454455" y="356761"/>
                  </a:lnTo>
                  <a:lnTo>
                    <a:pt x="456563" y="369727"/>
                  </a:lnTo>
                  <a:lnTo>
                    <a:pt x="491065" y="392050"/>
                  </a:lnTo>
                  <a:lnTo>
                    <a:pt x="824938" y="392050"/>
                  </a:lnTo>
                  <a:lnTo>
                    <a:pt x="826350" y="392535"/>
                  </a:lnTo>
                  <a:lnTo>
                    <a:pt x="832362" y="393192"/>
                  </a:lnTo>
                  <a:lnTo>
                    <a:pt x="1167855" y="393192"/>
                  </a:lnTo>
                  <a:lnTo>
                    <a:pt x="1167855" y="625876"/>
                  </a:lnTo>
                  <a:lnTo>
                    <a:pt x="625640" y="625876"/>
                  </a:lnTo>
                  <a:lnTo>
                    <a:pt x="586285" y="632047"/>
                  </a:lnTo>
                  <a:lnTo>
                    <a:pt x="550160" y="649625"/>
                  </a:lnTo>
                  <a:lnTo>
                    <a:pt x="518294" y="677208"/>
                  </a:lnTo>
                  <a:lnTo>
                    <a:pt x="491718" y="713394"/>
                  </a:lnTo>
                  <a:lnTo>
                    <a:pt x="471461" y="756779"/>
                  </a:lnTo>
                  <a:lnTo>
                    <a:pt x="458551" y="805963"/>
                  </a:lnTo>
                  <a:lnTo>
                    <a:pt x="454019" y="859541"/>
                  </a:lnTo>
                  <a:lnTo>
                    <a:pt x="458551" y="913137"/>
                  </a:lnTo>
                  <a:lnTo>
                    <a:pt x="471461" y="962333"/>
                  </a:lnTo>
                  <a:lnTo>
                    <a:pt x="491718" y="1005727"/>
                  </a:lnTo>
                  <a:lnTo>
                    <a:pt x="518294" y="1041918"/>
                  </a:lnTo>
                  <a:lnTo>
                    <a:pt x="550160" y="1069504"/>
                  </a:lnTo>
                  <a:lnTo>
                    <a:pt x="586285" y="1087083"/>
                  </a:lnTo>
                  <a:lnTo>
                    <a:pt x="625640" y="1093254"/>
                  </a:lnTo>
                  <a:lnTo>
                    <a:pt x="1167855" y="1093254"/>
                  </a:lnTo>
                  <a:lnTo>
                    <a:pt x="1167855" y="1223818"/>
                  </a:lnTo>
                  <a:lnTo>
                    <a:pt x="1165307" y="1223818"/>
                  </a:lnTo>
                  <a:lnTo>
                    <a:pt x="1123757" y="1227332"/>
                  </a:lnTo>
                  <a:lnTo>
                    <a:pt x="1083746" y="1237591"/>
                  </a:lnTo>
                  <a:lnTo>
                    <a:pt x="1045586" y="1254175"/>
                  </a:lnTo>
                  <a:lnTo>
                    <a:pt x="1009587" y="1276659"/>
                  </a:lnTo>
                  <a:lnTo>
                    <a:pt x="976060" y="1304622"/>
                  </a:lnTo>
                  <a:lnTo>
                    <a:pt x="945314" y="1337642"/>
                  </a:lnTo>
                  <a:lnTo>
                    <a:pt x="917660" y="1375295"/>
                  </a:lnTo>
                  <a:lnTo>
                    <a:pt x="893410" y="1417160"/>
                  </a:lnTo>
                  <a:lnTo>
                    <a:pt x="872872" y="1462813"/>
                  </a:lnTo>
                  <a:lnTo>
                    <a:pt x="856358" y="1511833"/>
                  </a:lnTo>
                  <a:lnTo>
                    <a:pt x="844178" y="1563798"/>
                  </a:lnTo>
                  <a:lnTo>
                    <a:pt x="836642" y="1618284"/>
                  </a:lnTo>
                  <a:lnTo>
                    <a:pt x="834061" y="1674870"/>
                  </a:lnTo>
                  <a:lnTo>
                    <a:pt x="836642" y="1731446"/>
                  </a:lnTo>
                  <a:lnTo>
                    <a:pt x="844178" y="1785926"/>
                  </a:lnTo>
                  <a:lnTo>
                    <a:pt x="856358" y="1837887"/>
                  </a:lnTo>
                  <a:lnTo>
                    <a:pt x="872872" y="1886905"/>
                  </a:lnTo>
                  <a:lnTo>
                    <a:pt x="893410" y="1932559"/>
                  </a:lnTo>
                  <a:lnTo>
                    <a:pt x="917660" y="1974426"/>
                  </a:lnTo>
                  <a:lnTo>
                    <a:pt x="945314" y="2012082"/>
                  </a:lnTo>
                  <a:lnTo>
                    <a:pt x="976060" y="2045104"/>
                  </a:lnTo>
                  <a:lnTo>
                    <a:pt x="1009587" y="2073071"/>
                  </a:lnTo>
                  <a:lnTo>
                    <a:pt x="1045586" y="2095559"/>
                  </a:lnTo>
                  <a:lnTo>
                    <a:pt x="1083746" y="2112145"/>
                  </a:lnTo>
                  <a:lnTo>
                    <a:pt x="1123757" y="2122407"/>
                  </a:lnTo>
                  <a:lnTo>
                    <a:pt x="1165307" y="2125922"/>
                  </a:lnTo>
                  <a:lnTo>
                    <a:pt x="1167855" y="2125922"/>
                  </a:lnTo>
                  <a:lnTo>
                    <a:pt x="1167855" y="2335711"/>
                  </a:lnTo>
                  <a:close/>
                </a:path>
                <a:path w="1168400" h="2336165">
                  <a:moveTo>
                    <a:pt x="1167855" y="393192"/>
                  </a:moveTo>
                  <a:lnTo>
                    <a:pt x="832362" y="393192"/>
                  </a:lnTo>
                  <a:lnTo>
                    <a:pt x="850682" y="387241"/>
                  </a:lnTo>
                  <a:lnTo>
                    <a:pt x="864012" y="372192"/>
                  </a:lnTo>
                  <a:lnTo>
                    <a:pt x="859069" y="331628"/>
                  </a:lnTo>
                  <a:lnTo>
                    <a:pt x="825708" y="298007"/>
                  </a:lnTo>
                  <a:lnTo>
                    <a:pt x="788761" y="269634"/>
                  </a:lnTo>
                  <a:lnTo>
                    <a:pt x="748742" y="247787"/>
                  </a:lnTo>
                  <a:lnTo>
                    <a:pt x="706167" y="233742"/>
                  </a:lnTo>
                  <a:lnTo>
                    <a:pt x="661548" y="228777"/>
                  </a:lnTo>
                  <a:lnTo>
                    <a:pt x="1167855" y="228777"/>
                  </a:lnTo>
                  <a:lnTo>
                    <a:pt x="1167855" y="393192"/>
                  </a:lnTo>
                  <a:close/>
                </a:path>
                <a:path w="1168400" h="2336165">
                  <a:moveTo>
                    <a:pt x="824938" y="392050"/>
                  </a:moveTo>
                  <a:lnTo>
                    <a:pt x="491065" y="392050"/>
                  </a:lnTo>
                  <a:lnTo>
                    <a:pt x="497736" y="391442"/>
                  </a:lnTo>
                  <a:lnTo>
                    <a:pt x="504053" y="389564"/>
                  </a:lnTo>
                  <a:lnTo>
                    <a:pt x="509751" y="386335"/>
                  </a:lnTo>
                  <a:lnTo>
                    <a:pt x="514564" y="381674"/>
                  </a:lnTo>
                  <a:lnTo>
                    <a:pt x="533891" y="360006"/>
                  </a:lnTo>
                  <a:lnTo>
                    <a:pt x="554979" y="341584"/>
                  </a:lnTo>
                  <a:lnTo>
                    <a:pt x="603604" y="312277"/>
                  </a:lnTo>
                  <a:lnTo>
                    <a:pt x="646921" y="299714"/>
                  </a:lnTo>
                  <a:lnTo>
                    <a:pt x="661029" y="298933"/>
                  </a:lnTo>
                  <a:lnTo>
                    <a:pt x="702717" y="305583"/>
                  </a:lnTo>
                  <a:lnTo>
                    <a:pt x="741741" y="323562"/>
                  </a:lnTo>
                  <a:lnTo>
                    <a:pt x="777404" y="349912"/>
                  </a:lnTo>
                  <a:lnTo>
                    <a:pt x="809005" y="381674"/>
                  </a:lnTo>
                  <a:lnTo>
                    <a:pt x="814539" y="386901"/>
                  </a:lnTo>
                  <a:lnTo>
                    <a:pt x="820365" y="390480"/>
                  </a:lnTo>
                  <a:lnTo>
                    <a:pt x="824938" y="392050"/>
                  </a:lnTo>
                  <a:close/>
                </a:path>
                <a:path w="1168400" h="2336165">
                  <a:moveTo>
                    <a:pt x="1167855" y="1093254"/>
                  </a:moveTo>
                  <a:lnTo>
                    <a:pt x="625640" y="1093254"/>
                  </a:lnTo>
                  <a:lnTo>
                    <a:pt x="664977" y="1087083"/>
                  </a:lnTo>
                  <a:lnTo>
                    <a:pt x="701089" y="1069504"/>
                  </a:lnTo>
                  <a:lnTo>
                    <a:pt x="732945" y="1041918"/>
                  </a:lnTo>
                  <a:lnTo>
                    <a:pt x="759515" y="1005727"/>
                  </a:lnTo>
                  <a:lnTo>
                    <a:pt x="779769" y="962333"/>
                  </a:lnTo>
                  <a:lnTo>
                    <a:pt x="792677" y="913137"/>
                  </a:lnTo>
                  <a:lnTo>
                    <a:pt x="797208" y="859541"/>
                  </a:lnTo>
                  <a:lnTo>
                    <a:pt x="792677" y="805963"/>
                  </a:lnTo>
                  <a:lnTo>
                    <a:pt x="779769" y="756779"/>
                  </a:lnTo>
                  <a:lnTo>
                    <a:pt x="759515" y="713394"/>
                  </a:lnTo>
                  <a:lnTo>
                    <a:pt x="732945" y="677208"/>
                  </a:lnTo>
                  <a:lnTo>
                    <a:pt x="701089" y="649625"/>
                  </a:lnTo>
                  <a:lnTo>
                    <a:pt x="664977" y="632047"/>
                  </a:lnTo>
                  <a:lnTo>
                    <a:pt x="625640" y="625876"/>
                  </a:lnTo>
                  <a:lnTo>
                    <a:pt x="1167855" y="625876"/>
                  </a:lnTo>
                  <a:lnTo>
                    <a:pt x="1167855" y="1093254"/>
                  </a:lnTo>
                  <a:close/>
                </a:path>
              </a:pathLst>
            </a:custGeom>
            <a:solidFill>
              <a:srgbClr val="EDCD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177912" y="565771"/>
              <a:ext cx="714375" cy="1897380"/>
            </a:xfrm>
            <a:custGeom>
              <a:avLst/>
              <a:gdLst/>
              <a:ahLst/>
              <a:cxnLst/>
              <a:rect l="l" t="t" r="r" b="b"/>
              <a:pathLst>
                <a:path w="714375" h="1897380">
                  <a:moveTo>
                    <a:pt x="343179" y="630758"/>
                  </a:moveTo>
                  <a:lnTo>
                    <a:pt x="338658" y="577189"/>
                  </a:lnTo>
                  <a:lnTo>
                    <a:pt x="325742" y="528002"/>
                  </a:lnTo>
                  <a:lnTo>
                    <a:pt x="305485" y="484619"/>
                  </a:lnTo>
                  <a:lnTo>
                    <a:pt x="278917" y="448424"/>
                  </a:lnTo>
                  <a:lnTo>
                    <a:pt x="247065" y="420852"/>
                  </a:lnTo>
                  <a:lnTo>
                    <a:pt x="210959" y="403263"/>
                  </a:lnTo>
                  <a:lnTo>
                    <a:pt x="171615" y="397090"/>
                  </a:lnTo>
                  <a:lnTo>
                    <a:pt x="132257" y="403263"/>
                  </a:lnTo>
                  <a:lnTo>
                    <a:pt x="96139" y="420852"/>
                  </a:lnTo>
                  <a:lnTo>
                    <a:pt x="64274" y="448424"/>
                  </a:lnTo>
                  <a:lnTo>
                    <a:pt x="37693" y="484619"/>
                  </a:lnTo>
                  <a:lnTo>
                    <a:pt x="17437" y="528002"/>
                  </a:lnTo>
                  <a:lnTo>
                    <a:pt x="4533" y="577189"/>
                  </a:lnTo>
                  <a:lnTo>
                    <a:pt x="0" y="630758"/>
                  </a:lnTo>
                  <a:lnTo>
                    <a:pt x="4533" y="684364"/>
                  </a:lnTo>
                  <a:lnTo>
                    <a:pt x="17437" y="733552"/>
                  </a:lnTo>
                  <a:lnTo>
                    <a:pt x="37693" y="776947"/>
                  </a:lnTo>
                  <a:lnTo>
                    <a:pt x="64274" y="813142"/>
                  </a:lnTo>
                  <a:lnTo>
                    <a:pt x="96139" y="840727"/>
                  </a:lnTo>
                  <a:lnTo>
                    <a:pt x="132257" y="858304"/>
                  </a:lnTo>
                  <a:lnTo>
                    <a:pt x="171615" y="864476"/>
                  </a:lnTo>
                  <a:lnTo>
                    <a:pt x="210959" y="858304"/>
                  </a:lnTo>
                  <a:lnTo>
                    <a:pt x="247065" y="840727"/>
                  </a:lnTo>
                  <a:lnTo>
                    <a:pt x="278917" y="813142"/>
                  </a:lnTo>
                  <a:lnTo>
                    <a:pt x="305485" y="776947"/>
                  </a:lnTo>
                  <a:lnTo>
                    <a:pt x="325742" y="733552"/>
                  </a:lnTo>
                  <a:lnTo>
                    <a:pt x="338658" y="684364"/>
                  </a:lnTo>
                  <a:lnTo>
                    <a:pt x="343179" y="630758"/>
                  </a:lnTo>
                  <a:close/>
                </a:path>
                <a:path w="714375" h="1897380">
                  <a:moveTo>
                    <a:pt x="414172" y="123469"/>
                  </a:moveTo>
                  <a:lnTo>
                    <a:pt x="371678" y="69227"/>
                  </a:lnTo>
                  <a:lnTo>
                    <a:pt x="334733" y="40855"/>
                  </a:lnTo>
                  <a:lnTo>
                    <a:pt x="294716" y="19011"/>
                  </a:lnTo>
                  <a:lnTo>
                    <a:pt x="252145" y="4965"/>
                  </a:lnTo>
                  <a:lnTo>
                    <a:pt x="207530" y="0"/>
                  </a:lnTo>
                  <a:lnTo>
                    <a:pt x="189725" y="787"/>
                  </a:lnTo>
                  <a:lnTo>
                    <a:pt x="135242" y="13322"/>
                  </a:lnTo>
                  <a:lnTo>
                    <a:pt x="100253" y="29159"/>
                  </a:lnTo>
                  <a:lnTo>
                    <a:pt x="66941" y="49784"/>
                  </a:lnTo>
                  <a:lnTo>
                    <a:pt x="36588" y="74561"/>
                  </a:lnTo>
                  <a:lnTo>
                    <a:pt x="10477" y="102844"/>
                  </a:lnTo>
                  <a:lnTo>
                    <a:pt x="431" y="127977"/>
                  </a:lnTo>
                  <a:lnTo>
                    <a:pt x="2540" y="140944"/>
                  </a:lnTo>
                  <a:lnTo>
                    <a:pt x="37045" y="163271"/>
                  </a:lnTo>
                  <a:lnTo>
                    <a:pt x="43713" y="162661"/>
                  </a:lnTo>
                  <a:lnTo>
                    <a:pt x="50025" y="160782"/>
                  </a:lnTo>
                  <a:lnTo>
                    <a:pt x="55727" y="157556"/>
                  </a:lnTo>
                  <a:lnTo>
                    <a:pt x="60540" y="152895"/>
                  </a:lnTo>
                  <a:lnTo>
                    <a:pt x="79870" y="131229"/>
                  </a:lnTo>
                  <a:lnTo>
                    <a:pt x="100952" y="112801"/>
                  </a:lnTo>
                  <a:lnTo>
                    <a:pt x="149580" y="83502"/>
                  </a:lnTo>
                  <a:lnTo>
                    <a:pt x="192900" y="70929"/>
                  </a:lnTo>
                  <a:lnTo>
                    <a:pt x="207010" y="70154"/>
                  </a:lnTo>
                  <a:lnTo>
                    <a:pt x="248691" y="76809"/>
                  </a:lnTo>
                  <a:lnTo>
                    <a:pt x="287718" y="94780"/>
                  </a:lnTo>
                  <a:lnTo>
                    <a:pt x="323380" y="121132"/>
                  </a:lnTo>
                  <a:lnTo>
                    <a:pt x="354977" y="152895"/>
                  </a:lnTo>
                  <a:lnTo>
                    <a:pt x="360514" y="158127"/>
                  </a:lnTo>
                  <a:lnTo>
                    <a:pt x="366344" y="161696"/>
                  </a:lnTo>
                  <a:lnTo>
                    <a:pt x="372325" y="163753"/>
                  </a:lnTo>
                  <a:lnTo>
                    <a:pt x="378333" y="164414"/>
                  </a:lnTo>
                  <a:lnTo>
                    <a:pt x="396659" y="158457"/>
                  </a:lnTo>
                  <a:lnTo>
                    <a:pt x="409994" y="143408"/>
                  </a:lnTo>
                  <a:lnTo>
                    <a:pt x="414172" y="123469"/>
                  </a:lnTo>
                  <a:close/>
                </a:path>
                <a:path w="714375" h="1897380">
                  <a:moveTo>
                    <a:pt x="713828" y="995045"/>
                  </a:moveTo>
                  <a:lnTo>
                    <a:pt x="711288" y="995045"/>
                  </a:lnTo>
                  <a:lnTo>
                    <a:pt x="669734" y="998550"/>
                  </a:lnTo>
                  <a:lnTo>
                    <a:pt x="629716" y="1008811"/>
                  </a:lnTo>
                  <a:lnTo>
                    <a:pt x="591566" y="1025398"/>
                  </a:lnTo>
                  <a:lnTo>
                    <a:pt x="555561" y="1047877"/>
                  </a:lnTo>
                  <a:lnTo>
                    <a:pt x="522033" y="1075842"/>
                  </a:lnTo>
                  <a:lnTo>
                    <a:pt x="491286" y="1108862"/>
                  </a:lnTo>
                  <a:lnTo>
                    <a:pt x="463638" y="1146517"/>
                  </a:lnTo>
                  <a:lnTo>
                    <a:pt x="439381" y="1188377"/>
                  </a:lnTo>
                  <a:lnTo>
                    <a:pt x="418846" y="1234033"/>
                  </a:lnTo>
                  <a:lnTo>
                    <a:pt x="402336" y="1283055"/>
                  </a:lnTo>
                  <a:lnTo>
                    <a:pt x="390156" y="1335024"/>
                  </a:lnTo>
                  <a:lnTo>
                    <a:pt x="382612" y="1389507"/>
                  </a:lnTo>
                  <a:lnTo>
                    <a:pt x="380034" y="1446085"/>
                  </a:lnTo>
                  <a:lnTo>
                    <a:pt x="382612" y="1502664"/>
                  </a:lnTo>
                  <a:lnTo>
                    <a:pt x="390156" y="1557147"/>
                  </a:lnTo>
                  <a:lnTo>
                    <a:pt x="402336" y="1609102"/>
                  </a:lnTo>
                  <a:lnTo>
                    <a:pt x="418846" y="1658124"/>
                  </a:lnTo>
                  <a:lnTo>
                    <a:pt x="439381" y="1703781"/>
                  </a:lnTo>
                  <a:lnTo>
                    <a:pt x="463638" y="1745653"/>
                  </a:lnTo>
                  <a:lnTo>
                    <a:pt x="491286" y="1783308"/>
                  </a:lnTo>
                  <a:lnTo>
                    <a:pt x="522033" y="1816328"/>
                  </a:lnTo>
                  <a:lnTo>
                    <a:pt x="555561" y="1844294"/>
                  </a:lnTo>
                  <a:lnTo>
                    <a:pt x="591566" y="1866785"/>
                  </a:lnTo>
                  <a:lnTo>
                    <a:pt x="629716" y="1883371"/>
                  </a:lnTo>
                  <a:lnTo>
                    <a:pt x="669734" y="1893633"/>
                  </a:lnTo>
                  <a:lnTo>
                    <a:pt x="711288" y="1897138"/>
                  </a:lnTo>
                  <a:lnTo>
                    <a:pt x="713828" y="1897138"/>
                  </a:lnTo>
                  <a:lnTo>
                    <a:pt x="713828" y="995045"/>
                  </a:lnTo>
                  <a:close/>
                </a:path>
              </a:pathLst>
            </a:custGeom>
            <a:solidFill>
              <a:srgbClr val="2B2A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spc="-1410" dirty="0"/>
              <a:t>NOT </a:t>
            </a:r>
            <a:r>
              <a:rPr spc="-875" dirty="0"/>
              <a:t>JUST </a:t>
            </a:r>
            <a:r>
              <a:rPr spc="-615" dirty="0"/>
              <a:t>A</a:t>
            </a:r>
            <a:r>
              <a:rPr spc="-155" dirty="0"/>
              <a:t> </a:t>
            </a:r>
            <a:r>
              <a:rPr spc="-1240" dirty="0"/>
              <a:t>WEBSITE.....</a:t>
            </a:r>
            <a:endParaRPr spc="-1240" dirty="0"/>
          </a:p>
        </p:txBody>
      </p:sp>
      <p:sp>
        <p:nvSpPr>
          <p:cNvPr id="12" name="object 12"/>
          <p:cNvSpPr/>
          <p:nvPr/>
        </p:nvSpPr>
        <p:spPr>
          <a:xfrm>
            <a:off x="16658935" y="8657950"/>
            <a:ext cx="1628774" cy="16287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121875"/>
            <a:ext cx="7143749" cy="1016317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9474" y="4561204"/>
            <a:ext cx="378523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spc="-1235" dirty="0"/>
              <a:t>SUMMARY</a:t>
            </a:r>
            <a:endParaRPr spc="-123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856789"/>
            <a:ext cx="16059149" cy="77622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1797" y="446410"/>
            <a:ext cx="210185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spc="-1895" dirty="0"/>
              <a:t>D</a:t>
            </a:r>
            <a:r>
              <a:rPr spc="-865" dirty="0"/>
              <a:t>E</a:t>
            </a:r>
            <a:r>
              <a:rPr spc="-1614" dirty="0"/>
              <a:t>M</a:t>
            </a:r>
            <a:r>
              <a:rPr spc="-2030" dirty="0"/>
              <a:t>O</a:t>
            </a:r>
            <a:endParaRPr spc="-203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229" y="1028699"/>
            <a:ext cx="17430749" cy="82295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873" y="877592"/>
            <a:ext cx="17144999" cy="837793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962" y="1254931"/>
            <a:ext cx="17306939" cy="83719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323218"/>
            <a:ext cx="16763999" cy="81809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22530" y="0"/>
            <a:ext cx="8165465" cy="10287000"/>
            <a:chOff x="10122530" y="0"/>
            <a:chExt cx="8165465" cy="10287000"/>
          </a:xfrm>
        </p:grpSpPr>
        <p:sp>
          <p:nvSpPr>
            <p:cNvPr id="3" name="object 3"/>
            <p:cNvSpPr/>
            <p:nvPr/>
          </p:nvSpPr>
          <p:spPr>
            <a:xfrm>
              <a:off x="10122530" y="0"/>
              <a:ext cx="8165467" cy="1028699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552225" y="8468715"/>
              <a:ext cx="1733549" cy="17335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670868" y="4600874"/>
            <a:ext cx="7358380" cy="324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4200" spc="-295" dirty="0">
                <a:solidFill>
                  <a:srgbClr val="2E2534"/>
                </a:solidFill>
                <a:cs typeface="+mn-lt"/>
              </a:rPr>
              <a:t>Medizinaid </a:t>
            </a:r>
            <a:r>
              <a:rPr sz="4200" spc="-190" dirty="0">
                <a:solidFill>
                  <a:srgbClr val="2E2534"/>
                </a:solidFill>
                <a:cs typeface="+mn-lt"/>
              </a:rPr>
              <a:t>is </a:t>
            </a:r>
            <a:r>
              <a:rPr sz="4200" spc="-345" dirty="0">
                <a:solidFill>
                  <a:srgbClr val="2E2534"/>
                </a:solidFill>
                <a:cs typeface="+mn-lt"/>
              </a:rPr>
              <a:t>A </a:t>
            </a:r>
            <a:r>
              <a:rPr sz="4200" spc="-225" dirty="0">
                <a:solidFill>
                  <a:srgbClr val="2E2534"/>
                </a:solidFill>
                <a:cs typeface="+mn-lt"/>
              </a:rPr>
              <a:t>quick </a:t>
            </a:r>
            <a:r>
              <a:rPr sz="4200" spc="-175" dirty="0">
                <a:solidFill>
                  <a:srgbClr val="2E2534"/>
                </a:solidFill>
                <a:cs typeface="+mn-lt"/>
              </a:rPr>
              <a:t>response  </a:t>
            </a:r>
            <a:r>
              <a:rPr sz="4200" spc="-50" dirty="0">
                <a:solidFill>
                  <a:srgbClr val="2E2534"/>
                </a:solidFill>
                <a:cs typeface="+mn-lt"/>
              </a:rPr>
              <a:t>assistance </a:t>
            </a:r>
            <a:r>
              <a:rPr sz="4200" spc="-285" dirty="0">
                <a:solidFill>
                  <a:srgbClr val="2E2534"/>
                </a:solidFill>
                <a:cs typeface="+mn-lt"/>
              </a:rPr>
              <a:t>in </a:t>
            </a:r>
            <a:r>
              <a:rPr sz="4200" spc="-165" dirty="0">
                <a:solidFill>
                  <a:srgbClr val="2E2534"/>
                </a:solidFill>
                <a:cs typeface="+mn-lt"/>
              </a:rPr>
              <a:t>an </a:t>
            </a:r>
            <a:r>
              <a:rPr lang="en-IN" sz="4200" spc="-165" dirty="0">
                <a:solidFill>
                  <a:srgbClr val="2E2534"/>
                </a:solidFill>
                <a:cs typeface="+mn-lt"/>
              </a:rPr>
              <a:t>emergency</a:t>
            </a:r>
            <a:r>
              <a:rPr sz="4200" spc="-630" dirty="0">
                <a:solidFill>
                  <a:srgbClr val="2E2534"/>
                </a:solidFill>
                <a:cs typeface="+mn-lt"/>
              </a:rPr>
              <a:t> </a:t>
            </a:r>
            <a:r>
              <a:rPr sz="4200" spc="-50" dirty="0">
                <a:solidFill>
                  <a:srgbClr val="2E2534"/>
                </a:solidFill>
                <a:cs typeface="+mn-lt"/>
              </a:rPr>
              <a:t>situation </a:t>
            </a:r>
            <a:r>
              <a:rPr sz="4200" spc="265" dirty="0">
                <a:solidFill>
                  <a:srgbClr val="2E2534"/>
                </a:solidFill>
                <a:cs typeface="+mn-lt"/>
              </a:rPr>
              <a:t>for </a:t>
            </a:r>
            <a:r>
              <a:rPr sz="4200" spc="-5" dirty="0">
                <a:solidFill>
                  <a:srgbClr val="2E2534"/>
                </a:solidFill>
                <a:cs typeface="+mn-lt"/>
              </a:rPr>
              <a:t>the </a:t>
            </a:r>
            <a:r>
              <a:rPr sz="4200" spc="-15" dirty="0">
                <a:solidFill>
                  <a:srgbClr val="2E2534"/>
                </a:solidFill>
                <a:cs typeface="+mn-lt"/>
              </a:rPr>
              <a:t>patients  </a:t>
            </a:r>
            <a:r>
              <a:rPr sz="4200" spc="-45" dirty="0">
                <a:solidFill>
                  <a:srgbClr val="2E2534"/>
                </a:solidFill>
                <a:cs typeface="+mn-lt"/>
              </a:rPr>
              <a:t>registered </a:t>
            </a:r>
            <a:r>
              <a:rPr sz="4200" spc="-145" dirty="0">
                <a:solidFill>
                  <a:srgbClr val="2E2534"/>
                </a:solidFill>
                <a:cs typeface="+mn-lt"/>
              </a:rPr>
              <a:t>with</a:t>
            </a:r>
            <a:r>
              <a:rPr sz="4200" spc="-235" dirty="0">
                <a:solidFill>
                  <a:srgbClr val="2E2534"/>
                </a:solidFill>
                <a:cs typeface="+mn-lt"/>
              </a:rPr>
              <a:t> </a:t>
            </a:r>
            <a:r>
              <a:rPr sz="4200" spc="-405" dirty="0">
                <a:solidFill>
                  <a:srgbClr val="2E2534"/>
                </a:solidFill>
                <a:cs typeface="+mn-lt"/>
              </a:rPr>
              <a:t>us.</a:t>
            </a:r>
            <a:endParaRPr sz="4200">
              <a:cs typeface="+mn-l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36088" y="2249673"/>
            <a:ext cx="5457825" cy="1804670"/>
          </a:xfrm>
          <a:prstGeom prst="rect">
            <a:avLst/>
          </a:prstGeom>
          <a:solidFill>
            <a:srgbClr val="407BFF"/>
          </a:solidFill>
        </p:spPr>
        <p:txBody>
          <a:bodyPr vert="horz" wrap="square" lIns="0" tIns="361950" rIns="0" bIns="0" rtlCol="0">
            <a:spAutoFit/>
          </a:bodyPr>
          <a:lstStyle/>
          <a:p>
            <a:pPr marR="485775" algn="ctr">
              <a:lnSpc>
                <a:spcPts val="11250"/>
              </a:lnSpc>
              <a:spcBef>
                <a:spcPts val="2850"/>
              </a:spcBef>
            </a:pPr>
            <a:r>
              <a:rPr sz="9400" spc="-1505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ABOUT</a:t>
            </a:r>
            <a:endParaRPr sz="9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853701"/>
            <a:ext cx="16402049" cy="79523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6928" y="1510039"/>
            <a:ext cx="15935339" cy="774380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383" y="1028699"/>
            <a:ext cx="17068799" cy="824706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317195"/>
            <a:ext cx="15840059" cy="76485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699"/>
            <a:ext cx="16230599" cy="77914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324855"/>
            <a:ext cx="16230599" cy="79287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646" y="1028699"/>
            <a:ext cx="16487759" cy="79914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07970" cy="2315210"/>
            <a:chOff x="0" y="0"/>
            <a:chExt cx="2807970" cy="231521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07970" cy="2315210"/>
            </a:xfrm>
            <a:custGeom>
              <a:avLst/>
              <a:gdLst/>
              <a:ahLst/>
              <a:cxnLst/>
              <a:rect l="l" t="t" r="r" b="b"/>
              <a:pathLst>
                <a:path w="2807970" h="2315210">
                  <a:moveTo>
                    <a:pt x="0" y="0"/>
                  </a:moveTo>
                  <a:lnTo>
                    <a:pt x="2807726" y="0"/>
                  </a:lnTo>
                  <a:lnTo>
                    <a:pt x="2734630" y="333854"/>
                  </a:lnTo>
                  <a:lnTo>
                    <a:pt x="2504685" y="998320"/>
                  </a:lnTo>
                  <a:lnTo>
                    <a:pt x="2184733" y="1340936"/>
                  </a:lnTo>
                  <a:lnTo>
                    <a:pt x="1647873" y="1594108"/>
                  </a:lnTo>
                  <a:lnTo>
                    <a:pt x="732812" y="1974871"/>
                  </a:lnTo>
                  <a:lnTo>
                    <a:pt x="487211" y="2082450"/>
                  </a:lnTo>
                  <a:lnTo>
                    <a:pt x="296341" y="2169804"/>
                  </a:lnTo>
                  <a:lnTo>
                    <a:pt x="157221" y="2236261"/>
                  </a:lnTo>
                  <a:lnTo>
                    <a:pt x="66666" y="2281082"/>
                  </a:lnTo>
                  <a:lnTo>
                    <a:pt x="0" y="2315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100580" cy="1539240"/>
            </a:xfrm>
            <a:custGeom>
              <a:avLst/>
              <a:gdLst/>
              <a:ahLst/>
              <a:cxnLst/>
              <a:rect l="l" t="t" r="r" b="b"/>
              <a:pathLst>
                <a:path w="2100580" h="1539240">
                  <a:moveTo>
                    <a:pt x="2016804" y="0"/>
                  </a:moveTo>
                  <a:lnTo>
                    <a:pt x="2100490" y="0"/>
                  </a:lnTo>
                  <a:lnTo>
                    <a:pt x="2085602" y="17706"/>
                  </a:lnTo>
                  <a:lnTo>
                    <a:pt x="2053070" y="55971"/>
                  </a:lnTo>
                  <a:lnTo>
                    <a:pt x="2019375" y="95151"/>
                  </a:lnTo>
                  <a:lnTo>
                    <a:pt x="1984553" y="135161"/>
                  </a:lnTo>
                  <a:lnTo>
                    <a:pt x="1948643" y="175915"/>
                  </a:lnTo>
                  <a:lnTo>
                    <a:pt x="1911682" y="217327"/>
                  </a:lnTo>
                  <a:lnTo>
                    <a:pt x="1873707" y="259312"/>
                  </a:lnTo>
                  <a:lnTo>
                    <a:pt x="1834755" y="301782"/>
                  </a:lnTo>
                  <a:lnTo>
                    <a:pt x="1794865" y="344654"/>
                  </a:lnTo>
                  <a:lnTo>
                    <a:pt x="1754073" y="387840"/>
                  </a:lnTo>
                  <a:lnTo>
                    <a:pt x="1712418" y="431254"/>
                  </a:lnTo>
                  <a:lnTo>
                    <a:pt x="1669936" y="474812"/>
                  </a:lnTo>
                  <a:lnTo>
                    <a:pt x="1626665" y="518427"/>
                  </a:lnTo>
                  <a:lnTo>
                    <a:pt x="1582642" y="562014"/>
                  </a:lnTo>
                  <a:lnTo>
                    <a:pt x="1537905" y="605486"/>
                  </a:lnTo>
                  <a:lnTo>
                    <a:pt x="1492491" y="648758"/>
                  </a:lnTo>
                  <a:lnTo>
                    <a:pt x="1446438" y="691744"/>
                  </a:lnTo>
                  <a:lnTo>
                    <a:pt x="1399784" y="734357"/>
                  </a:lnTo>
                  <a:lnTo>
                    <a:pt x="1352564" y="776513"/>
                  </a:lnTo>
                  <a:lnTo>
                    <a:pt x="1304818" y="818126"/>
                  </a:lnTo>
                  <a:lnTo>
                    <a:pt x="1256583" y="859108"/>
                  </a:lnTo>
                  <a:lnTo>
                    <a:pt x="1207895" y="899376"/>
                  </a:lnTo>
                  <a:lnTo>
                    <a:pt x="1158793" y="938843"/>
                  </a:lnTo>
                  <a:lnTo>
                    <a:pt x="1109314" y="977422"/>
                  </a:lnTo>
                  <a:lnTo>
                    <a:pt x="1059495" y="1015029"/>
                  </a:lnTo>
                  <a:lnTo>
                    <a:pt x="1009373" y="1051577"/>
                  </a:lnTo>
                  <a:lnTo>
                    <a:pt x="958987" y="1086981"/>
                  </a:lnTo>
                  <a:lnTo>
                    <a:pt x="908374" y="1121155"/>
                  </a:lnTo>
                  <a:lnTo>
                    <a:pt x="857571" y="1154012"/>
                  </a:lnTo>
                  <a:lnTo>
                    <a:pt x="806615" y="1185468"/>
                  </a:lnTo>
                  <a:lnTo>
                    <a:pt x="755544" y="1215436"/>
                  </a:lnTo>
                  <a:lnTo>
                    <a:pt x="704396" y="1243830"/>
                  </a:lnTo>
                  <a:lnTo>
                    <a:pt x="653207" y="1270564"/>
                  </a:lnTo>
                  <a:lnTo>
                    <a:pt x="602016" y="1295554"/>
                  </a:lnTo>
                  <a:lnTo>
                    <a:pt x="550860" y="1318712"/>
                  </a:lnTo>
                  <a:lnTo>
                    <a:pt x="499775" y="1339954"/>
                  </a:lnTo>
                  <a:lnTo>
                    <a:pt x="448801" y="1359192"/>
                  </a:lnTo>
                  <a:lnTo>
                    <a:pt x="339756" y="1398996"/>
                  </a:lnTo>
                  <a:lnTo>
                    <a:pt x="287029" y="1419055"/>
                  </a:lnTo>
                  <a:lnTo>
                    <a:pt x="235436" y="1439235"/>
                  </a:lnTo>
                  <a:lnTo>
                    <a:pt x="184928" y="1459548"/>
                  </a:lnTo>
                  <a:lnTo>
                    <a:pt x="135458" y="1480009"/>
                  </a:lnTo>
                  <a:lnTo>
                    <a:pt x="86977" y="1500630"/>
                  </a:lnTo>
                  <a:lnTo>
                    <a:pt x="39439" y="1521423"/>
                  </a:lnTo>
                  <a:lnTo>
                    <a:pt x="0" y="1539160"/>
                  </a:lnTo>
                  <a:lnTo>
                    <a:pt x="0" y="1467877"/>
                  </a:lnTo>
                  <a:lnTo>
                    <a:pt x="61911" y="1440637"/>
                  </a:lnTo>
                  <a:lnTo>
                    <a:pt x="110976" y="1419771"/>
                  </a:lnTo>
                  <a:lnTo>
                    <a:pt x="161047" y="1399060"/>
                  </a:lnTo>
                  <a:lnTo>
                    <a:pt x="212174" y="1378491"/>
                  </a:lnTo>
                  <a:lnTo>
                    <a:pt x="264404" y="1358051"/>
                  </a:lnTo>
                  <a:lnTo>
                    <a:pt x="317787" y="1337726"/>
                  </a:lnTo>
                  <a:lnTo>
                    <a:pt x="471719" y="1281194"/>
                  </a:lnTo>
                  <a:lnTo>
                    <a:pt x="515356" y="1263426"/>
                  </a:lnTo>
                  <a:lnTo>
                    <a:pt x="559077" y="1244136"/>
                  </a:lnTo>
                  <a:lnTo>
                    <a:pt x="602849" y="1223393"/>
                  </a:lnTo>
                  <a:lnTo>
                    <a:pt x="646640" y="1201265"/>
                  </a:lnTo>
                  <a:lnTo>
                    <a:pt x="690420" y="1177820"/>
                  </a:lnTo>
                  <a:lnTo>
                    <a:pt x="734154" y="1153127"/>
                  </a:lnTo>
                  <a:lnTo>
                    <a:pt x="777813" y="1127252"/>
                  </a:lnTo>
                  <a:lnTo>
                    <a:pt x="821363" y="1100265"/>
                  </a:lnTo>
                  <a:lnTo>
                    <a:pt x="864773" y="1072233"/>
                  </a:lnTo>
                  <a:lnTo>
                    <a:pt x="908010" y="1043225"/>
                  </a:lnTo>
                  <a:lnTo>
                    <a:pt x="951044" y="1013308"/>
                  </a:lnTo>
                  <a:lnTo>
                    <a:pt x="993840" y="982552"/>
                  </a:lnTo>
                  <a:lnTo>
                    <a:pt x="1036369" y="951023"/>
                  </a:lnTo>
                  <a:lnTo>
                    <a:pt x="1078597" y="918791"/>
                  </a:lnTo>
                  <a:lnTo>
                    <a:pt x="1120493" y="885922"/>
                  </a:lnTo>
                  <a:lnTo>
                    <a:pt x="1162025" y="852486"/>
                  </a:lnTo>
                  <a:lnTo>
                    <a:pt x="1203160" y="818551"/>
                  </a:lnTo>
                  <a:lnTo>
                    <a:pt x="1243867" y="784184"/>
                  </a:lnTo>
                  <a:lnTo>
                    <a:pt x="1284114" y="749453"/>
                  </a:lnTo>
                  <a:lnTo>
                    <a:pt x="1323869" y="714428"/>
                  </a:lnTo>
                  <a:lnTo>
                    <a:pt x="1363099" y="679175"/>
                  </a:lnTo>
                  <a:lnTo>
                    <a:pt x="1401774" y="643764"/>
                  </a:lnTo>
                  <a:lnTo>
                    <a:pt x="1439860" y="608261"/>
                  </a:lnTo>
                  <a:lnTo>
                    <a:pt x="1477326" y="572736"/>
                  </a:lnTo>
                  <a:lnTo>
                    <a:pt x="1514139" y="537257"/>
                  </a:lnTo>
                  <a:lnTo>
                    <a:pt x="1550269" y="501890"/>
                  </a:lnTo>
                  <a:lnTo>
                    <a:pt x="1585682" y="466706"/>
                  </a:lnTo>
                  <a:lnTo>
                    <a:pt x="1620347" y="431771"/>
                  </a:lnTo>
                  <a:lnTo>
                    <a:pt x="1654232" y="397155"/>
                  </a:lnTo>
                  <a:lnTo>
                    <a:pt x="1687305" y="362924"/>
                  </a:lnTo>
                  <a:lnTo>
                    <a:pt x="1719534" y="329147"/>
                  </a:lnTo>
                  <a:lnTo>
                    <a:pt x="1786241" y="258047"/>
                  </a:lnTo>
                  <a:lnTo>
                    <a:pt x="1821387" y="219997"/>
                  </a:lnTo>
                  <a:lnTo>
                    <a:pt x="1856320" y="181740"/>
                  </a:lnTo>
                  <a:lnTo>
                    <a:pt x="1891037" y="143278"/>
                  </a:lnTo>
                  <a:lnTo>
                    <a:pt x="1925534" y="104611"/>
                  </a:lnTo>
                  <a:lnTo>
                    <a:pt x="1959808" y="65738"/>
                  </a:lnTo>
                  <a:lnTo>
                    <a:pt x="1993854" y="26660"/>
                  </a:lnTo>
                  <a:lnTo>
                    <a:pt x="2016804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4497660" y="8531311"/>
            <a:ext cx="3790950" cy="1755775"/>
            <a:chOff x="14497660" y="8531311"/>
            <a:chExt cx="3790950" cy="1755775"/>
          </a:xfrm>
        </p:grpSpPr>
        <p:sp>
          <p:nvSpPr>
            <p:cNvPr id="6" name="object 6"/>
            <p:cNvSpPr/>
            <p:nvPr/>
          </p:nvSpPr>
          <p:spPr>
            <a:xfrm>
              <a:off x="14497660" y="8531311"/>
              <a:ext cx="3790950" cy="1755775"/>
            </a:xfrm>
            <a:custGeom>
              <a:avLst/>
              <a:gdLst/>
              <a:ahLst/>
              <a:cxnLst/>
              <a:rect l="l" t="t" r="r" b="b"/>
              <a:pathLst>
                <a:path w="3790950" h="1755775">
                  <a:moveTo>
                    <a:pt x="3790336" y="1755688"/>
                  </a:moveTo>
                  <a:lnTo>
                    <a:pt x="0" y="1755688"/>
                  </a:lnTo>
                  <a:lnTo>
                    <a:pt x="57992" y="1693659"/>
                  </a:lnTo>
                  <a:lnTo>
                    <a:pt x="551294" y="1461296"/>
                  </a:lnTo>
                  <a:lnTo>
                    <a:pt x="1259620" y="1168137"/>
                  </a:lnTo>
                  <a:lnTo>
                    <a:pt x="1555246" y="1040885"/>
                  </a:lnTo>
                  <a:lnTo>
                    <a:pt x="1746339" y="954685"/>
                  </a:lnTo>
                  <a:lnTo>
                    <a:pt x="1885562" y="889083"/>
                  </a:lnTo>
                  <a:lnTo>
                    <a:pt x="1976114" y="844817"/>
                  </a:lnTo>
                  <a:lnTo>
                    <a:pt x="2064659" y="800078"/>
                  </a:lnTo>
                  <a:lnTo>
                    <a:pt x="2151030" y="754824"/>
                  </a:lnTo>
                  <a:lnTo>
                    <a:pt x="2193349" y="731992"/>
                  </a:lnTo>
                  <a:lnTo>
                    <a:pt x="2235061" y="709015"/>
                  </a:lnTo>
                  <a:lnTo>
                    <a:pt x="2276146" y="685889"/>
                  </a:lnTo>
                  <a:lnTo>
                    <a:pt x="2316583" y="662608"/>
                  </a:lnTo>
                  <a:lnTo>
                    <a:pt x="2356352" y="639167"/>
                  </a:lnTo>
                  <a:lnTo>
                    <a:pt x="2395431" y="615562"/>
                  </a:lnTo>
                  <a:lnTo>
                    <a:pt x="2433799" y="591787"/>
                  </a:lnTo>
                  <a:lnTo>
                    <a:pt x="2471436" y="567836"/>
                  </a:lnTo>
                  <a:lnTo>
                    <a:pt x="2508320" y="543706"/>
                  </a:lnTo>
                  <a:lnTo>
                    <a:pt x="2544431" y="519389"/>
                  </a:lnTo>
                  <a:lnTo>
                    <a:pt x="2579748" y="494882"/>
                  </a:lnTo>
                  <a:lnTo>
                    <a:pt x="2614250" y="470179"/>
                  </a:lnTo>
                  <a:lnTo>
                    <a:pt x="2647916" y="445275"/>
                  </a:lnTo>
                  <a:lnTo>
                    <a:pt x="2680725" y="420164"/>
                  </a:lnTo>
                  <a:lnTo>
                    <a:pt x="2712656" y="394842"/>
                  </a:lnTo>
                  <a:lnTo>
                    <a:pt x="2743688" y="369304"/>
                  </a:lnTo>
                  <a:lnTo>
                    <a:pt x="2773801" y="343544"/>
                  </a:lnTo>
                  <a:lnTo>
                    <a:pt x="3386902" y="77108"/>
                  </a:lnTo>
                  <a:lnTo>
                    <a:pt x="3790336" y="0"/>
                  </a:lnTo>
                  <a:lnTo>
                    <a:pt x="3790336" y="1755688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968494" y="8868828"/>
              <a:ext cx="2319655" cy="1418590"/>
            </a:xfrm>
            <a:custGeom>
              <a:avLst/>
              <a:gdLst/>
              <a:ahLst/>
              <a:cxnLst/>
              <a:rect l="l" t="t" r="r" b="b"/>
              <a:pathLst>
                <a:path w="2319655" h="1418590">
                  <a:moveTo>
                    <a:pt x="143515" y="1418170"/>
                  </a:moveTo>
                  <a:lnTo>
                    <a:pt x="0" y="1418170"/>
                  </a:lnTo>
                  <a:lnTo>
                    <a:pt x="27355" y="1404502"/>
                  </a:lnTo>
                  <a:lnTo>
                    <a:pt x="79073" y="1380652"/>
                  </a:lnTo>
                  <a:lnTo>
                    <a:pt x="130720" y="1358911"/>
                  </a:lnTo>
                  <a:lnTo>
                    <a:pt x="182249" y="1339386"/>
                  </a:lnTo>
                  <a:lnTo>
                    <a:pt x="237916" y="1319337"/>
                  </a:lnTo>
                  <a:lnTo>
                    <a:pt x="292222" y="1299180"/>
                  </a:lnTo>
                  <a:lnTo>
                    <a:pt x="345225" y="1278900"/>
                  </a:lnTo>
                  <a:lnTo>
                    <a:pt x="396984" y="1258480"/>
                  </a:lnTo>
                  <a:lnTo>
                    <a:pt x="447557" y="1237906"/>
                  </a:lnTo>
                  <a:lnTo>
                    <a:pt x="497004" y="1217162"/>
                  </a:lnTo>
                  <a:lnTo>
                    <a:pt x="545382" y="1196232"/>
                  </a:lnTo>
                  <a:lnTo>
                    <a:pt x="592750" y="1175101"/>
                  </a:lnTo>
                  <a:lnTo>
                    <a:pt x="639167" y="1153752"/>
                  </a:lnTo>
                  <a:lnTo>
                    <a:pt x="684691" y="1132171"/>
                  </a:lnTo>
                  <a:lnTo>
                    <a:pt x="729381" y="1110342"/>
                  </a:lnTo>
                  <a:lnTo>
                    <a:pt x="773296" y="1088249"/>
                  </a:lnTo>
                  <a:lnTo>
                    <a:pt x="816493" y="1065876"/>
                  </a:lnTo>
                  <a:lnTo>
                    <a:pt x="859032" y="1043209"/>
                  </a:lnTo>
                  <a:lnTo>
                    <a:pt x="900971" y="1020231"/>
                  </a:lnTo>
                  <a:lnTo>
                    <a:pt x="942369" y="996926"/>
                  </a:lnTo>
                  <a:lnTo>
                    <a:pt x="983284" y="973280"/>
                  </a:lnTo>
                  <a:lnTo>
                    <a:pt x="1023775" y="949276"/>
                  </a:lnTo>
                  <a:lnTo>
                    <a:pt x="1063900" y="924899"/>
                  </a:lnTo>
                  <a:lnTo>
                    <a:pt x="1103718" y="900134"/>
                  </a:lnTo>
                  <a:lnTo>
                    <a:pt x="1143288" y="874964"/>
                  </a:lnTo>
                  <a:lnTo>
                    <a:pt x="1182668" y="849374"/>
                  </a:lnTo>
                  <a:lnTo>
                    <a:pt x="1221917" y="823349"/>
                  </a:lnTo>
                  <a:lnTo>
                    <a:pt x="1261092" y="796873"/>
                  </a:lnTo>
                  <a:lnTo>
                    <a:pt x="1300254" y="769930"/>
                  </a:lnTo>
                  <a:lnTo>
                    <a:pt x="1339460" y="742505"/>
                  </a:lnTo>
                  <a:lnTo>
                    <a:pt x="1378769" y="714582"/>
                  </a:lnTo>
                  <a:lnTo>
                    <a:pt x="1457930" y="657180"/>
                  </a:lnTo>
                  <a:lnTo>
                    <a:pt x="1538205" y="597599"/>
                  </a:lnTo>
                  <a:lnTo>
                    <a:pt x="1661733" y="503870"/>
                  </a:lnTo>
                  <a:lnTo>
                    <a:pt x="1925800" y="299176"/>
                  </a:lnTo>
                  <a:lnTo>
                    <a:pt x="1961846" y="270680"/>
                  </a:lnTo>
                  <a:lnTo>
                    <a:pt x="2192728" y="91134"/>
                  </a:lnTo>
                  <a:lnTo>
                    <a:pt x="2250876" y="47789"/>
                  </a:lnTo>
                  <a:lnTo>
                    <a:pt x="2309991" y="6294"/>
                  </a:lnTo>
                  <a:lnTo>
                    <a:pt x="2319503" y="0"/>
                  </a:lnTo>
                  <a:lnTo>
                    <a:pt x="2319503" y="70772"/>
                  </a:lnTo>
                  <a:lnTo>
                    <a:pt x="2283973" y="95746"/>
                  </a:lnTo>
                  <a:lnTo>
                    <a:pt x="2226804" y="138417"/>
                  </a:lnTo>
                  <a:lnTo>
                    <a:pt x="2108234" y="229629"/>
                  </a:lnTo>
                  <a:lnTo>
                    <a:pt x="1742459" y="515988"/>
                  </a:lnTo>
                  <a:lnTo>
                    <a:pt x="1619624" y="610213"/>
                  </a:lnTo>
                  <a:lnTo>
                    <a:pt x="1539994" y="670155"/>
                  </a:lnTo>
                  <a:lnTo>
                    <a:pt x="1461663" y="727936"/>
                  </a:lnTo>
                  <a:lnTo>
                    <a:pt x="1384192" y="783673"/>
                  </a:lnTo>
                  <a:lnTo>
                    <a:pt x="1345642" y="810813"/>
                  </a:lnTo>
                  <a:lnTo>
                    <a:pt x="1307143" y="837487"/>
                  </a:lnTo>
                  <a:lnTo>
                    <a:pt x="1268640" y="863709"/>
                  </a:lnTo>
                  <a:lnTo>
                    <a:pt x="1230079" y="889494"/>
                  </a:lnTo>
                  <a:lnTo>
                    <a:pt x="1191405" y="914857"/>
                  </a:lnTo>
                  <a:lnTo>
                    <a:pt x="1152563" y="939814"/>
                  </a:lnTo>
                  <a:lnTo>
                    <a:pt x="1113498" y="964378"/>
                  </a:lnTo>
                  <a:lnTo>
                    <a:pt x="1074156" y="988565"/>
                  </a:lnTo>
                  <a:lnTo>
                    <a:pt x="1034481" y="1012390"/>
                  </a:lnTo>
                  <a:lnTo>
                    <a:pt x="994420" y="1035866"/>
                  </a:lnTo>
                  <a:lnTo>
                    <a:pt x="953917" y="1059010"/>
                  </a:lnTo>
                  <a:lnTo>
                    <a:pt x="912918" y="1081836"/>
                  </a:lnTo>
                  <a:lnTo>
                    <a:pt x="871369" y="1104358"/>
                  </a:lnTo>
                  <a:lnTo>
                    <a:pt x="829213" y="1126592"/>
                  </a:lnTo>
                  <a:lnTo>
                    <a:pt x="786397" y="1148552"/>
                  </a:lnTo>
                  <a:lnTo>
                    <a:pt x="742866" y="1170254"/>
                  </a:lnTo>
                  <a:lnTo>
                    <a:pt x="698565" y="1191711"/>
                  </a:lnTo>
                  <a:lnTo>
                    <a:pt x="653440" y="1212939"/>
                  </a:lnTo>
                  <a:lnTo>
                    <a:pt x="607435" y="1233953"/>
                  </a:lnTo>
                  <a:lnTo>
                    <a:pt x="560497" y="1254767"/>
                  </a:lnTo>
                  <a:lnTo>
                    <a:pt x="512569" y="1275397"/>
                  </a:lnTo>
                  <a:lnTo>
                    <a:pt x="463599" y="1295856"/>
                  </a:lnTo>
                  <a:lnTo>
                    <a:pt x="413530" y="1316161"/>
                  </a:lnTo>
                  <a:lnTo>
                    <a:pt x="362309" y="1336325"/>
                  </a:lnTo>
                  <a:lnTo>
                    <a:pt x="309879" y="1356364"/>
                  </a:lnTo>
                  <a:lnTo>
                    <a:pt x="256188" y="1376292"/>
                  </a:lnTo>
                  <a:lnTo>
                    <a:pt x="201180" y="1396125"/>
                  </a:lnTo>
                  <a:lnTo>
                    <a:pt x="158606" y="1411982"/>
                  </a:lnTo>
                  <a:lnTo>
                    <a:pt x="143515" y="141817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742133" y="2371523"/>
            <a:ext cx="8191500" cy="771525"/>
          </a:xfrm>
          <a:prstGeom prst="rect">
            <a:avLst/>
          </a:prstGeom>
          <a:solidFill>
            <a:srgbClr val="407BFF"/>
          </a:solidFill>
        </p:spPr>
        <p:txBody>
          <a:bodyPr vert="horz" wrap="square" lIns="0" tIns="164465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1295"/>
              </a:spcBef>
            </a:pPr>
            <a:r>
              <a:rPr sz="25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25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5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TRANSPARENCY, </a:t>
            </a:r>
            <a:r>
              <a:rPr sz="25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25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500" b="1" spc="3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5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TRUST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508386" y="1016000"/>
            <a:ext cx="1036701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spc="-940" dirty="0">
                <a:solidFill>
                  <a:srgbClr val="2E2534"/>
                </a:solidFill>
              </a:rPr>
              <a:t>TEAM </a:t>
            </a:r>
            <a:r>
              <a:rPr spc="-1550" dirty="0">
                <a:solidFill>
                  <a:srgbClr val="2E2534"/>
                </a:solidFill>
              </a:rPr>
              <a:t>HOLOWITZ</a:t>
            </a:r>
            <a:r>
              <a:rPr spc="-950" dirty="0">
                <a:solidFill>
                  <a:srgbClr val="2E2534"/>
                </a:solidFill>
              </a:rPr>
              <a:t> </a:t>
            </a:r>
            <a:r>
              <a:rPr spc="-1685" dirty="0">
                <a:solidFill>
                  <a:srgbClr val="2E2534"/>
                </a:solidFill>
              </a:rPr>
              <a:t>WOLOWITZ</a:t>
            </a:r>
            <a:endParaRPr spc="-1685" dirty="0">
              <a:solidFill>
                <a:srgbClr val="2E2534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2463" y="3393678"/>
            <a:ext cx="4082415" cy="583692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785"/>
              </a:spcBef>
            </a:pPr>
            <a:r>
              <a:rPr sz="2750" spc="225" dirty="0">
                <a:solidFill>
                  <a:srgbClr val="407BFF"/>
                </a:solidFill>
                <a:latin typeface="Arial" panose="020B0604020202020204"/>
                <a:cs typeface="Arial" panose="020B0604020202020204"/>
              </a:rPr>
              <a:t>Team Members</a:t>
            </a:r>
            <a:r>
              <a:rPr sz="2750" spc="-5" dirty="0">
                <a:solidFill>
                  <a:srgbClr val="407B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spc="70" dirty="0">
                <a:solidFill>
                  <a:srgbClr val="407BFF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750">
              <a:latin typeface="Arial" panose="020B0604020202020204"/>
              <a:cs typeface="Arial" panose="020B0604020202020204"/>
            </a:endParaRPr>
          </a:p>
          <a:p>
            <a:pPr marL="337185" indent="-214630">
              <a:lnSpc>
                <a:spcPct val="100000"/>
              </a:lnSpc>
              <a:spcBef>
                <a:spcPts val="1620"/>
              </a:spcBef>
              <a:buAutoNum type="arabicPeriod"/>
              <a:tabLst>
                <a:tab pos="337820" algn="l"/>
              </a:tabLst>
            </a:pPr>
            <a:r>
              <a:rPr sz="2650" spc="19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Ananya</a:t>
            </a:r>
            <a:r>
              <a:rPr sz="2650" spc="10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8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Singh</a:t>
            </a:r>
            <a:endParaRPr sz="2650">
              <a:latin typeface="Arial" panose="020B0604020202020204"/>
              <a:cs typeface="Arial" panose="020B0604020202020204"/>
            </a:endParaRPr>
          </a:p>
          <a:p>
            <a:pPr marL="337185" indent="-31115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37820" algn="l"/>
              </a:tabLst>
            </a:pPr>
            <a:r>
              <a:rPr sz="2650" spc="114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Priyangshu</a:t>
            </a:r>
            <a:r>
              <a:rPr sz="2650" spc="11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2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Sen</a:t>
            </a:r>
            <a:endParaRPr sz="2650">
              <a:latin typeface="Arial" panose="020B0604020202020204"/>
              <a:cs typeface="Arial" panose="020B0604020202020204"/>
            </a:endParaRPr>
          </a:p>
          <a:p>
            <a:pPr marL="337185" indent="-31242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37820" algn="l"/>
              </a:tabLst>
            </a:pPr>
            <a:r>
              <a:rPr sz="2650" spc="114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Priyangshu</a:t>
            </a:r>
            <a:r>
              <a:rPr sz="2650" spc="10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6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Bose</a:t>
            </a:r>
            <a:endParaRPr sz="2650">
              <a:latin typeface="Arial" panose="020B0604020202020204"/>
              <a:cs typeface="Arial" panose="020B0604020202020204"/>
            </a:endParaRPr>
          </a:p>
          <a:p>
            <a:pPr marL="337185" indent="-32512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37820" algn="l"/>
              </a:tabLst>
            </a:pPr>
            <a:r>
              <a:rPr sz="2650" spc="18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Amit</a:t>
            </a:r>
            <a:r>
              <a:rPr sz="2650" spc="11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15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Kumar</a:t>
            </a:r>
            <a:endParaRPr sz="26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Arial" panose="020B0604020202020204"/>
              <a:cs typeface="Arial" panose="020B0604020202020204"/>
            </a:endParaRPr>
          </a:p>
          <a:p>
            <a:pPr marL="197485">
              <a:lnSpc>
                <a:spcPct val="100000"/>
              </a:lnSpc>
            </a:pPr>
            <a:r>
              <a:rPr sz="2750" spc="125" dirty="0">
                <a:solidFill>
                  <a:srgbClr val="407BFF"/>
                </a:solidFill>
                <a:latin typeface="Arial" panose="020B0604020202020204"/>
                <a:cs typeface="Arial" panose="020B0604020202020204"/>
              </a:rPr>
              <a:t>Email</a:t>
            </a:r>
            <a:r>
              <a:rPr sz="2750" spc="110" dirty="0">
                <a:solidFill>
                  <a:srgbClr val="407B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spc="180" dirty="0">
                <a:solidFill>
                  <a:srgbClr val="407BFF"/>
                </a:solidFill>
                <a:latin typeface="Arial" panose="020B0604020202020204"/>
                <a:cs typeface="Arial" panose="020B0604020202020204"/>
              </a:rPr>
              <a:t>Address</a:t>
            </a:r>
            <a:endParaRPr sz="2750">
              <a:latin typeface="Arial" panose="020B0604020202020204"/>
              <a:cs typeface="Arial" panose="020B0604020202020204"/>
            </a:endParaRPr>
          </a:p>
          <a:p>
            <a:pPr marL="266700">
              <a:lnSpc>
                <a:spcPct val="100000"/>
              </a:lnSpc>
              <a:spcBef>
                <a:spcPts val="1585"/>
              </a:spcBef>
            </a:pPr>
            <a:r>
              <a:rPr sz="2550" spc="175" dirty="0">
                <a:solidFill>
                  <a:srgbClr val="2E2534"/>
                </a:solidFill>
                <a:latin typeface="Arial" panose="020B0604020202020204"/>
                <a:cs typeface="Arial" panose="020B0604020202020204"/>
                <a:hlinkClick r:id="rId1"/>
              </a:rPr>
              <a:t>medizinaid@gmail.xom</a:t>
            </a:r>
            <a:endParaRPr sz="25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Arial" panose="020B0604020202020204"/>
              <a:cs typeface="Arial" panose="020B0604020202020204"/>
            </a:endParaRPr>
          </a:p>
          <a:p>
            <a:pPr marL="197485">
              <a:lnSpc>
                <a:spcPct val="100000"/>
              </a:lnSpc>
            </a:pPr>
            <a:r>
              <a:rPr sz="2750" spc="175" dirty="0">
                <a:solidFill>
                  <a:srgbClr val="407BFF"/>
                </a:solidFill>
                <a:latin typeface="Arial" panose="020B0604020202020204"/>
                <a:cs typeface="Arial" panose="020B0604020202020204"/>
              </a:rPr>
              <a:t>Website</a:t>
            </a:r>
            <a:endParaRPr sz="2750">
              <a:latin typeface="Arial" panose="020B0604020202020204"/>
              <a:cs typeface="Arial" panose="020B0604020202020204"/>
            </a:endParaRPr>
          </a:p>
          <a:p>
            <a:pPr marL="266700">
              <a:lnSpc>
                <a:spcPct val="100000"/>
              </a:lnSpc>
              <a:spcBef>
                <a:spcPts val="1585"/>
              </a:spcBef>
            </a:pPr>
            <a:r>
              <a:rPr sz="2550" spc="13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Just </a:t>
            </a:r>
            <a:r>
              <a:rPr sz="2550" spc="27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550" spc="7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550" spc="19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prototype</a:t>
            </a:r>
            <a:endParaRPr sz="2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763538"/>
            <a:ext cx="8291626" cy="8523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5835" y="3066775"/>
            <a:ext cx="4667250" cy="771525"/>
          </a:xfrm>
          <a:prstGeom prst="rect">
            <a:avLst/>
          </a:prstGeom>
          <a:solidFill>
            <a:srgbClr val="407BFF"/>
          </a:solidFill>
        </p:spPr>
        <p:txBody>
          <a:bodyPr vert="horz" wrap="square" lIns="0" tIns="16446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1295"/>
              </a:spcBef>
            </a:pPr>
            <a:r>
              <a:rPr sz="2500" b="1" spc="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Gathering</a:t>
            </a:r>
            <a:r>
              <a:rPr sz="250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500" b="1" spc="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information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8456" y="7109039"/>
            <a:ext cx="7327265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3000"/>
              </a:lnSpc>
              <a:spcBef>
                <a:spcPts val="100"/>
              </a:spcBef>
            </a:pPr>
            <a:r>
              <a:rPr sz="2600" spc="6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600" spc="21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information </a:t>
            </a:r>
            <a:r>
              <a:rPr sz="2600" spc="17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600" spc="19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600" spc="15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Doctors </a:t>
            </a:r>
            <a:r>
              <a:rPr sz="2600" spc="27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600" spc="-229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20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patients  </a:t>
            </a:r>
            <a:r>
              <a:rPr sz="2600" spc="6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600" spc="24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important</a:t>
            </a:r>
            <a:r>
              <a:rPr sz="2600" spc="14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21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because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587375" marR="477520" algn="ctr">
              <a:lnSpc>
                <a:spcPct val="123000"/>
              </a:lnSpc>
            </a:pPr>
            <a:r>
              <a:rPr sz="2600" spc="19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600" spc="18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cure </a:t>
            </a:r>
            <a:r>
              <a:rPr sz="2600" spc="15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600" spc="19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600" spc="20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patients </a:t>
            </a:r>
            <a:r>
              <a:rPr sz="2600" spc="26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2600" spc="-47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229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600" spc="22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done  </a:t>
            </a:r>
            <a:r>
              <a:rPr sz="2600" spc="229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depending </a:t>
            </a:r>
            <a:r>
              <a:rPr sz="2600" spc="20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2600" spc="14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2600" spc="-13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18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information.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69371" y="1016000"/>
            <a:ext cx="6598284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9000" spc="-1340" dirty="0">
                <a:solidFill>
                  <a:srgbClr val="2E2534"/>
                </a:solidFill>
                <a:latin typeface="Times New Roman" panose="02020603050405020304" charset="0"/>
                <a:cs typeface="Times New Roman" panose="02020603050405020304" charset="0"/>
              </a:rPr>
              <a:t>REGISTRATION</a:t>
            </a:r>
            <a:endParaRPr lang="en-IN" sz="9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804282"/>
            <a:ext cx="7617419" cy="848271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889374" y="4379579"/>
            <a:ext cx="2559050" cy="2400300"/>
            <a:chOff x="10889374" y="4379579"/>
            <a:chExt cx="2559050" cy="2400300"/>
          </a:xfrm>
        </p:grpSpPr>
        <p:sp>
          <p:nvSpPr>
            <p:cNvPr id="7" name="object 7"/>
            <p:cNvSpPr/>
            <p:nvPr/>
          </p:nvSpPr>
          <p:spPr>
            <a:xfrm>
              <a:off x="10889374" y="4379579"/>
              <a:ext cx="2558795" cy="2400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662382" y="5275976"/>
              <a:ext cx="972185" cy="1304290"/>
            </a:xfrm>
            <a:custGeom>
              <a:avLst/>
              <a:gdLst/>
              <a:ahLst/>
              <a:cxnLst/>
              <a:rect l="l" t="t" r="r" b="b"/>
              <a:pathLst>
                <a:path w="972184" h="1304290">
                  <a:moveTo>
                    <a:pt x="486070" y="1303890"/>
                  </a:moveTo>
                  <a:lnTo>
                    <a:pt x="455225" y="1303382"/>
                  </a:lnTo>
                  <a:lnTo>
                    <a:pt x="424624" y="1301904"/>
                  </a:lnTo>
                  <a:lnTo>
                    <a:pt x="394267" y="1299524"/>
                  </a:lnTo>
                  <a:lnTo>
                    <a:pt x="364154" y="1296312"/>
                  </a:lnTo>
                  <a:lnTo>
                    <a:pt x="364154" y="570458"/>
                  </a:lnTo>
                  <a:lnTo>
                    <a:pt x="84113" y="570458"/>
                  </a:lnTo>
                  <a:lnTo>
                    <a:pt x="43995" y="561246"/>
                  </a:lnTo>
                  <a:lnTo>
                    <a:pt x="15095" y="537365"/>
                  </a:lnTo>
                  <a:lnTo>
                    <a:pt x="0" y="504449"/>
                  </a:lnTo>
                  <a:lnTo>
                    <a:pt x="1296" y="468129"/>
                  </a:lnTo>
                  <a:lnTo>
                    <a:pt x="21570" y="434039"/>
                  </a:lnTo>
                  <a:lnTo>
                    <a:pt x="423527" y="25761"/>
                  </a:lnTo>
                  <a:lnTo>
                    <a:pt x="452581" y="6440"/>
                  </a:lnTo>
                  <a:lnTo>
                    <a:pt x="486070" y="0"/>
                  </a:lnTo>
                  <a:lnTo>
                    <a:pt x="519559" y="6440"/>
                  </a:lnTo>
                  <a:lnTo>
                    <a:pt x="548613" y="25761"/>
                  </a:lnTo>
                  <a:lnTo>
                    <a:pt x="950570" y="434039"/>
                  </a:lnTo>
                  <a:lnTo>
                    <a:pt x="970848" y="468129"/>
                  </a:lnTo>
                  <a:lnTo>
                    <a:pt x="972152" y="504449"/>
                  </a:lnTo>
                  <a:lnTo>
                    <a:pt x="957063" y="537365"/>
                  </a:lnTo>
                  <a:lnTo>
                    <a:pt x="928161" y="561246"/>
                  </a:lnTo>
                  <a:lnTo>
                    <a:pt x="888027" y="570458"/>
                  </a:lnTo>
                  <a:lnTo>
                    <a:pt x="607986" y="570458"/>
                  </a:lnTo>
                  <a:lnTo>
                    <a:pt x="607986" y="1296312"/>
                  </a:lnTo>
                  <a:lnTo>
                    <a:pt x="577873" y="1299524"/>
                  </a:lnTo>
                  <a:lnTo>
                    <a:pt x="547516" y="1301904"/>
                  </a:lnTo>
                  <a:lnTo>
                    <a:pt x="516915" y="1303382"/>
                  </a:lnTo>
                  <a:lnTo>
                    <a:pt x="486070" y="1303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91450" y="10238"/>
            <a:ext cx="1600199" cy="160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7999" cy="1028699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903979" cy="3252470"/>
            </a:xfrm>
            <a:custGeom>
              <a:avLst/>
              <a:gdLst/>
              <a:ahLst/>
              <a:cxnLst/>
              <a:rect l="l" t="t" r="r" b="b"/>
              <a:pathLst>
                <a:path w="3903979" h="3252470">
                  <a:moveTo>
                    <a:pt x="0" y="0"/>
                  </a:moveTo>
                  <a:lnTo>
                    <a:pt x="3903672" y="0"/>
                  </a:lnTo>
                  <a:lnTo>
                    <a:pt x="3758260" y="664135"/>
                  </a:lnTo>
                  <a:lnTo>
                    <a:pt x="3528316" y="1328601"/>
                  </a:lnTo>
                  <a:lnTo>
                    <a:pt x="3208364" y="1671218"/>
                  </a:lnTo>
                  <a:lnTo>
                    <a:pt x="2671504" y="1924389"/>
                  </a:lnTo>
                  <a:lnTo>
                    <a:pt x="1756443" y="2305153"/>
                  </a:lnTo>
                  <a:lnTo>
                    <a:pt x="1510841" y="2412731"/>
                  </a:lnTo>
                  <a:lnTo>
                    <a:pt x="1319972" y="2500085"/>
                  </a:lnTo>
                  <a:lnTo>
                    <a:pt x="1180852" y="2566542"/>
                  </a:lnTo>
                  <a:lnTo>
                    <a:pt x="1090296" y="2611363"/>
                  </a:lnTo>
                  <a:lnTo>
                    <a:pt x="1001662" y="2656637"/>
                  </a:lnTo>
                  <a:lnTo>
                    <a:pt x="915093" y="2702402"/>
                  </a:lnTo>
                  <a:lnTo>
                    <a:pt x="872628" y="2725479"/>
                  </a:lnTo>
                  <a:lnTo>
                    <a:pt x="830734" y="2748692"/>
                  </a:lnTo>
                  <a:lnTo>
                    <a:pt x="789428" y="2772045"/>
                  </a:lnTo>
                  <a:lnTo>
                    <a:pt x="748729" y="2795544"/>
                  </a:lnTo>
                  <a:lnTo>
                    <a:pt x="708655" y="2819191"/>
                  </a:lnTo>
                  <a:lnTo>
                    <a:pt x="669223" y="2842993"/>
                  </a:lnTo>
                  <a:lnTo>
                    <a:pt x="630453" y="2866953"/>
                  </a:lnTo>
                  <a:lnTo>
                    <a:pt x="592361" y="2891075"/>
                  </a:lnTo>
                  <a:lnTo>
                    <a:pt x="554966" y="2915365"/>
                  </a:lnTo>
                  <a:lnTo>
                    <a:pt x="518287" y="2939827"/>
                  </a:lnTo>
                  <a:lnTo>
                    <a:pt x="482340" y="2964464"/>
                  </a:lnTo>
                  <a:lnTo>
                    <a:pt x="447145" y="2989283"/>
                  </a:lnTo>
                  <a:lnTo>
                    <a:pt x="412718" y="3014286"/>
                  </a:lnTo>
                  <a:lnTo>
                    <a:pt x="379079" y="3039479"/>
                  </a:lnTo>
                  <a:lnTo>
                    <a:pt x="346246" y="3064867"/>
                  </a:lnTo>
                  <a:lnTo>
                    <a:pt x="314235" y="3090453"/>
                  </a:lnTo>
                  <a:lnTo>
                    <a:pt x="283066" y="3116241"/>
                  </a:lnTo>
                  <a:lnTo>
                    <a:pt x="252757" y="3142238"/>
                  </a:lnTo>
                  <a:lnTo>
                    <a:pt x="0" y="325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3388995" cy="2495550"/>
            </a:xfrm>
            <a:custGeom>
              <a:avLst/>
              <a:gdLst/>
              <a:ahLst/>
              <a:cxnLst/>
              <a:rect l="l" t="t" r="r" b="b"/>
              <a:pathLst>
                <a:path w="3388995" h="2495550">
                  <a:moveTo>
                    <a:pt x="3309970" y="0"/>
                  </a:moveTo>
                  <a:lnTo>
                    <a:pt x="3388741" y="0"/>
                  </a:lnTo>
                  <a:lnTo>
                    <a:pt x="3379581" y="12047"/>
                  </a:lnTo>
                  <a:lnTo>
                    <a:pt x="3343483" y="58965"/>
                  </a:lnTo>
                  <a:lnTo>
                    <a:pt x="3301232" y="112978"/>
                  </a:lnTo>
                  <a:lnTo>
                    <a:pt x="3253129" y="173400"/>
                  </a:lnTo>
                  <a:lnTo>
                    <a:pt x="3226976" y="205800"/>
                  </a:lnTo>
                  <a:lnTo>
                    <a:pt x="3199473" y="239544"/>
                  </a:lnTo>
                  <a:lnTo>
                    <a:pt x="3170656" y="274547"/>
                  </a:lnTo>
                  <a:lnTo>
                    <a:pt x="3140564" y="310724"/>
                  </a:lnTo>
                  <a:lnTo>
                    <a:pt x="3109233" y="347987"/>
                  </a:lnTo>
                  <a:lnTo>
                    <a:pt x="3076701" y="386252"/>
                  </a:lnTo>
                  <a:lnTo>
                    <a:pt x="3043006" y="425432"/>
                  </a:lnTo>
                  <a:lnTo>
                    <a:pt x="3008184" y="465443"/>
                  </a:lnTo>
                  <a:lnTo>
                    <a:pt x="2972274" y="506197"/>
                  </a:lnTo>
                  <a:lnTo>
                    <a:pt x="2935313" y="547609"/>
                  </a:lnTo>
                  <a:lnTo>
                    <a:pt x="2897337" y="589593"/>
                  </a:lnTo>
                  <a:lnTo>
                    <a:pt x="2858386" y="632064"/>
                  </a:lnTo>
                  <a:lnTo>
                    <a:pt x="2818496" y="674935"/>
                  </a:lnTo>
                  <a:lnTo>
                    <a:pt x="2777704" y="718121"/>
                  </a:lnTo>
                  <a:lnTo>
                    <a:pt x="2736049" y="761536"/>
                  </a:lnTo>
                  <a:lnTo>
                    <a:pt x="2693567" y="805094"/>
                  </a:lnTo>
                  <a:lnTo>
                    <a:pt x="2650295" y="848709"/>
                  </a:lnTo>
                  <a:lnTo>
                    <a:pt x="2606273" y="892295"/>
                  </a:lnTo>
                  <a:lnTo>
                    <a:pt x="2561536" y="935767"/>
                  </a:lnTo>
                  <a:lnTo>
                    <a:pt x="2516122" y="979039"/>
                  </a:lnTo>
                  <a:lnTo>
                    <a:pt x="2470069" y="1022025"/>
                  </a:lnTo>
                  <a:lnTo>
                    <a:pt x="2423414" y="1064638"/>
                  </a:lnTo>
                  <a:lnTo>
                    <a:pt x="2376195" y="1106794"/>
                  </a:lnTo>
                  <a:lnTo>
                    <a:pt x="2328449" y="1148407"/>
                  </a:lnTo>
                  <a:lnTo>
                    <a:pt x="2280214" y="1189390"/>
                  </a:lnTo>
                  <a:lnTo>
                    <a:pt x="2231526" y="1229657"/>
                  </a:lnTo>
                  <a:lnTo>
                    <a:pt x="2182424" y="1269124"/>
                  </a:lnTo>
                  <a:lnTo>
                    <a:pt x="2132945" y="1307703"/>
                  </a:lnTo>
                  <a:lnTo>
                    <a:pt x="2083126" y="1345310"/>
                  </a:lnTo>
                  <a:lnTo>
                    <a:pt x="2033004" y="1381859"/>
                  </a:lnTo>
                  <a:lnTo>
                    <a:pt x="1982618" y="1417262"/>
                  </a:lnTo>
                  <a:lnTo>
                    <a:pt x="1932005" y="1451436"/>
                  </a:lnTo>
                  <a:lnTo>
                    <a:pt x="1881201" y="1484293"/>
                  </a:lnTo>
                  <a:lnTo>
                    <a:pt x="1830246" y="1515749"/>
                  </a:lnTo>
                  <a:lnTo>
                    <a:pt x="1779175" y="1545717"/>
                  </a:lnTo>
                  <a:lnTo>
                    <a:pt x="1728027" y="1574111"/>
                  </a:lnTo>
                  <a:lnTo>
                    <a:pt x="1676838" y="1600846"/>
                  </a:lnTo>
                  <a:lnTo>
                    <a:pt x="1625647" y="1625835"/>
                  </a:lnTo>
                  <a:lnTo>
                    <a:pt x="1574490" y="1648993"/>
                  </a:lnTo>
                  <a:lnTo>
                    <a:pt x="1523406" y="1670235"/>
                  </a:lnTo>
                  <a:lnTo>
                    <a:pt x="1472432" y="1689474"/>
                  </a:lnTo>
                  <a:lnTo>
                    <a:pt x="1363387" y="1729278"/>
                  </a:lnTo>
                  <a:lnTo>
                    <a:pt x="1310660" y="1749336"/>
                  </a:lnTo>
                  <a:lnTo>
                    <a:pt x="1259067" y="1769516"/>
                  </a:lnTo>
                  <a:lnTo>
                    <a:pt x="1208559" y="1789830"/>
                  </a:lnTo>
                  <a:lnTo>
                    <a:pt x="1159089" y="1810290"/>
                  </a:lnTo>
                  <a:lnTo>
                    <a:pt x="1110608" y="1830911"/>
                  </a:lnTo>
                  <a:lnTo>
                    <a:pt x="1063070" y="1851704"/>
                  </a:lnTo>
                  <a:lnTo>
                    <a:pt x="1016425" y="1872682"/>
                  </a:lnTo>
                  <a:lnTo>
                    <a:pt x="970626" y="1893858"/>
                  </a:lnTo>
                  <a:lnTo>
                    <a:pt x="925625" y="1915245"/>
                  </a:lnTo>
                  <a:lnTo>
                    <a:pt x="881375" y="1936855"/>
                  </a:lnTo>
                  <a:lnTo>
                    <a:pt x="837827" y="1958701"/>
                  </a:lnTo>
                  <a:lnTo>
                    <a:pt x="794933" y="1980797"/>
                  </a:lnTo>
                  <a:lnTo>
                    <a:pt x="752646" y="2003155"/>
                  </a:lnTo>
                  <a:lnTo>
                    <a:pt x="710918" y="2025787"/>
                  </a:lnTo>
                  <a:lnTo>
                    <a:pt x="669700" y="2048706"/>
                  </a:lnTo>
                  <a:lnTo>
                    <a:pt x="628946" y="2071926"/>
                  </a:lnTo>
                  <a:lnTo>
                    <a:pt x="588606" y="2095459"/>
                  </a:lnTo>
                  <a:lnTo>
                    <a:pt x="548634" y="2119317"/>
                  </a:lnTo>
                  <a:lnTo>
                    <a:pt x="508981" y="2143514"/>
                  </a:lnTo>
                  <a:lnTo>
                    <a:pt x="469599" y="2168062"/>
                  </a:lnTo>
                  <a:lnTo>
                    <a:pt x="430441" y="2192974"/>
                  </a:lnTo>
                  <a:lnTo>
                    <a:pt x="391458" y="2218262"/>
                  </a:lnTo>
                  <a:lnTo>
                    <a:pt x="352603" y="2243941"/>
                  </a:lnTo>
                  <a:lnTo>
                    <a:pt x="313828" y="2270022"/>
                  </a:lnTo>
                  <a:lnTo>
                    <a:pt x="275085" y="2296517"/>
                  </a:lnTo>
                  <a:lnTo>
                    <a:pt x="236326" y="2323441"/>
                  </a:lnTo>
                  <a:lnTo>
                    <a:pt x="158568" y="2378623"/>
                  </a:lnTo>
                  <a:lnTo>
                    <a:pt x="80171" y="2435670"/>
                  </a:lnTo>
                  <a:lnTo>
                    <a:pt x="0" y="2495252"/>
                  </a:lnTo>
                  <a:lnTo>
                    <a:pt x="0" y="2414774"/>
                  </a:lnTo>
                  <a:lnTo>
                    <a:pt x="84860" y="2352171"/>
                  </a:lnTo>
                  <a:lnTo>
                    <a:pt x="163406" y="2295629"/>
                  </a:lnTo>
                  <a:lnTo>
                    <a:pt x="202504" y="2268048"/>
                  </a:lnTo>
                  <a:lnTo>
                    <a:pt x="241548" y="2240909"/>
                  </a:lnTo>
                  <a:lnTo>
                    <a:pt x="280588" y="2214200"/>
                  </a:lnTo>
                  <a:lnTo>
                    <a:pt x="319672" y="2187906"/>
                  </a:lnTo>
                  <a:lnTo>
                    <a:pt x="358847" y="2162016"/>
                  </a:lnTo>
                  <a:lnTo>
                    <a:pt x="398162" y="2136516"/>
                  </a:lnTo>
                  <a:lnTo>
                    <a:pt x="437665" y="2111393"/>
                  </a:lnTo>
                  <a:lnTo>
                    <a:pt x="477404" y="2086635"/>
                  </a:lnTo>
                  <a:lnTo>
                    <a:pt x="517428" y="2062227"/>
                  </a:lnTo>
                  <a:lnTo>
                    <a:pt x="557785" y="2038157"/>
                  </a:lnTo>
                  <a:lnTo>
                    <a:pt x="598522" y="2014412"/>
                  </a:lnTo>
                  <a:lnTo>
                    <a:pt x="639688" y="1990978"/>
                  </a:lnTo>
                  <a:lnTo>
                    <a:pt x="681331" y="1967844"/>
                  </a:lnTo>
                  <a:lnTo>
                    <a:pt x="723500" y="1944995"/>
                  </a:lnTo>
                  <a:lnTo>
                    <a:pt x="766242" y="1922418"/>
                  </a:lnTo>
                  <a:lnTo>
                    <a:pt x="809606" y="1900101"/>
                  </a:lnTo>
                  <a:lnTo>
                    <a:pt x="853639" y="1878031"/>
                  </a:lnTo>
                  <a:lnTo>
                    <a:pt x="898391" y="1856194"/>
                  </a:lnTo>
                  <a:lnTo>
                    <a:pt x="943909" y="1834577"/>
                  </a:lnTo>
                  <a:lnTo>
                    <a:pt x="990241" y="1813168"/>
                  </a:lnTo>
                  <a:lnTo>
                    <a:pt x="1037436" y="1791952"/>
                  </a:lnTo>
                  <a:lnTo>
                    <a:pt x="1085542" y="1770918"/>
                  </a:lnTo>
                  <a:lnTo>
                    <a:pt x="1134606" y="1750052"/>
                  </a:lnTo>
                  <a:lnTo>
                    <a:pt x="1184678" y="1729341"/>
                  </a:lnTo>
                  <a:lnTo>
                    <a:pt x="1235805" y="1708772"/>
                  </a:lnTo>
                  <a:lnTo>
                    <a:pt x="1288035" y="1688332"/>
                  </a:lnTo>
                  <a:lnTo>
                    <a:pt x="1341417" y="1668007"/>
                  </a:lnTo>
                  <a:lnTo>
                    <a:pt x="1495350" y="1611475"/>
                  </a:lnTo>
                  <a:lnTo>
                    <a:pt x="1538987" y="1593707"/>
                  </a:lnTo>
                  <a:lnTo>
                    <a:pt x="1582708" y="1574417"/>
                  </a:lnTo>
                  <a:lnTo>
                    <a:pt x="1626480" y="1553675"/>
                  </a:lnTo>
                  <a:lnTo>
                    <a:pt x="1670271" y="1531547"/>
                  </a:lnTo>
                  <a:lnTo>
                    <a:pt x="1714050" y="1508102"/>
                  </a:lnTo>
                  <a:lnTo>
                    <a:pt x="1757785" y="1483408"/>
                  </a:lnTo>
                  <a:lnTo>
                    <a:pt x="1801444" y="1457533"/>
                  </a:lnTo>
                  <a:lnTo>
                    <a:pt x="1844994" y="1430546"/>
                  </a:lnTo>
                  <a:lnTo>
                    <a:pt x="1888404" y="1402514"/>
                  </a:lnTo>
                  <a:lnTo>
                    <a:pt x="1931641" y="1373506"/>
                  </a:lnTo>
                  <a:lnTo>
                    <a:pt x="1974674" y="1343590"/>
                  </a:lnTo>
                  <a:lnTo>
                    <a:pt x="2017471" y="1312833"/>
                  </a:lnTo>
                  <a:lnTo>
                    <a:pt x="2060000" y="1281304"/>
                  </a:lnTo>
                  <a:lnTo>
                    <a:pt x="2102228" y="1249072"/>
                  </a:lnTo>
                  <a:lnTo>
                    <a:pt x="2144124" y="1216203"/>
                  </a:lnTo>
                  <a:lnTo>
                    <a:pt x="2185656" y="1182767"/>
                  </a:lnTo>
                  <a:lnTo>
                    <a:pt x="2226791" y="1148832"/>
                  </a:lnTo>
                  <a:lnTo>
                    <a:pt x="2267498" y="1114465"/>
                  </a:lnTo>
                  <a:lnTo>
                    <a:pt x="2307745" y="1079734"/>
                  </a:lnTo>
                  <a:lnTo>
                    <a:pt x="2347500" y="1044709"/>
                  </a:lnTo>
                  <a:lnTo>
                    <a:pt x="2386730" y="1009456"/>
                  </a:lnTo>
                  <a:lnTo>
                    <a:pt x="2425405" y="974045"/>
                  </a:lnTo>
                  <a:lnTo>
                    <a:pt x="2463491" y="938542"/>
                  </a:lnTo>
                  <a:lnTo>
                    <a:pt x="2500956" y="903017"/>
                  </a:lnTo>
                  <a:lnTo>
                    <a:pt x="2537770" y="867538"/>
                  </a:lnTo>
                  <a:lnTo>
                    <a:pt x="2573900" y="832172"/>
                  </a:lnTo>
                  <a:lnTo>
                    <a:pt x="2609313" y="796987"/>
                  </a:lnTo>
                  <a:lnTo>
                    <a:pt x="2643978" y="762052"/>
                  </a:lnTo>
                  <a:lnTo>
                    <a:pt x="2677863" y="727436"/>
                  </a:lnTo>
                  <a:lnTo>
                    <a:pt x="2710936" y="693205"/>
                  </a:lnTo>
                  <a:lnTo>
                    <a:pt x="2743165" y="659428"/>
                  </a:lnTo>
                  <a:lnTo>
                    <a:pt x="2809872" y="588329"/>
                  </a:lnTo>
                  <a:lnTo>
                    <a:pt x="2845018" y="550278"/>
                  </a:lnTo>
                  <a:lnTo>
                    <a:pt x="2879951" y="512021"/>
                  </a:lnTo>
                  <a:lnTo>
                    <a:pt x="2914668" y="473560"/>
                  </a:lnTo>
                  <a:lnTo>
                    <a:pt x="2949165" y="434892"/>
                  </a:lnTo>
                  <a:lnTo>
                    <a:pt x="2983439" y="396019"/>
                  </a:lnTo>
                  <a:lnTo>
                    <a:pt x="3017485" y="356941"/>
                  </a:lnTo>
                  <a:lnTo>
                    <a:pt x="3051301" y="317657"/>
                  </a:lnTo>
                  <a:lnTo>
                    <a:pt x="3084882" y="278168"/>
                  </a:lnTo>
                  <a:lnTo>
                    <a:pt x="3118226" y="238473"/>
                  </a:lnTo>
                  <a:lnTo>
                    <a:pt x="3151328" y="198573"/>
                  </a:lnTo>
                  <a:lnTo>
                    <a:pt x="3184185" y="158467"/>
                  </a:lnTo>
                  <a:lnTo>
                    <a:pt x="3216793" y="118156"/>
                  </a:lnTo>
                  <a:lnTo>
                    <a:pt x="3249149" y="77639"/>
                  </a:lnTo>
                  <a:lnTo>
                    <a:pt x="3281249" y="36917"/>
                  </a:lnTo>
                  <a:lnTo>
                    <a:pt x="3309970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954833" y="8240834"/>
              <a:ext cx="4333240" cy="2046605"/>
            </a:xfrm>
            <a:custGeom>
              <a:avLst/>
              <a:gdLst/>
              <a:ahLst/>
              <a:cxnLst/>
              <a:rect l="l" t="t" r="r" b="b"/>
              <a:pathLst>
                <a:path w="4333240" h="2046604">
                  <a:moveTo>
                    <a:pt x="4333166" y="2046156"/>
                  </a:moveTo>
                  <a:lnTo>
                    <a:pt x="0" y="2046156"/>
                  </a:lnTo>
                  <a:lnTo>
                    <a:pt x="270539" y="1756786"/>
                  </a:lnTo>
                  <a:lnTo>
                    <a:pt x="763841" y="1524423"/>
                  </a:lnTo>
                  <a:lnTo>
                    <a:pt x="1472167" y="1231264"/>
                  </a:lnTo>
                  <a:lnTo>
                    <a:pt x="1767793" y="1104012"/>
                  </a:lnTo>
                  <a:lnTo>
                    <a:pt x="1958886" y="1017812"/>
                  </a:lnTo>
                  <a:lnTo>
                    <a:pt x="2098110" y="952210"/>
                  </a:lnTo>
                  <a:lnTo>
                    <a:pt x="2188661" y="907944"/>
                  </a:lnTo>
                  <a:lnTo>
                    <a:pt x="2277206" y="863205"/>
                  </a:lnTo>
                  <a:lnTo>
                    <a:pt x="2363577" y="817951"/>
                  </a:lnTo>
                  <a:lnTo>
                    <a:pt x="2405896" y="795119"/>
                  </a:lnTo>
                  <a:lnTo>
                    <a:pt x="2447608" y="772142"/>
                  </a:lnTo>
                  <a:lnTo>
                    <a:pt x="2488693" y="749016"/>
                  </a:lnTo>
                  <a:lnTo>
                    <a:pt x="2529131" y="725735"/>
                  </a:lnTo>
                  <a:lnTo>
                    <a:pt x="2568899" y="702295"/>
                  </a:lnTo>
                  <a:lnTo>
                    <a:pt x="2607978" y="678689"/>
                  </a:lnTo>
                  <a:lnTo>
                    <a:pt x="2646346" y="654914"/>
                  </a:lnTo>
                  <a:lnTo>
                    <a:pt x="2683983" y="630964"/>
                  </a:lnTo>
                  <a:lnTo>
                    <a:pt x="2720868" y="606833"/>
                  </a:lnTo>
                  <a:lnTo>
                    <a:pt x="2756979" y="582516"/>
                  </a:lnTo>
                  <a:lnTo>
                    <a:pt x="2792295" y="558009"/>
                  </a:lnTo>
                  <a:lnTo>
                    <a:pt x="2826797" y="533306"/>
                  </a:lnTo>
                  <a:lnTo>
                    <a:pt x="2860463" y="508402"/>
                  </a:lnTo>
                  <a:lnTo>
                    <a:pt x="2893272" y="483291"/>
                  </a:lnTo>
                  <a:lnTo>
                    <a:pt x="2925203" y="457970"/>
                  </a:lnTo>
                  <a:lnTo>
                    <a:pt x="2956235" y="432431"/>
                  </a:lnTo>
                  <a:lnTo>
                    <a:pt x="2986348" y="406671"/>
                  </a:lnTo>
                  <a:lnTo>
                    <a:pt x="3599449" y="140235"/>
                  </a:lnTo>
                  <a:lnTo>
                    <a:pt x="4333166" y="0"/>
                  </a:lnTo>
                  <a:lnTo>
                    <a:pt x="4333166" y="2046156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272760" y="8449690"/>
              <a:ext cx="3015615" cy="1837689"/>
            </a:xfrm>
            <a:custGeom>
              <a:avLst/>
              <a:gdLst/>
              <a:ahLst/>
              <a:cxnLst/>
              <a:rect l="l" t="t" r="r" b="b"/>
              <a:pathLst>
                <a:path w="3015615" h="1837690">
                  <a:moveTo>
                    <a:pt x="102437" y="1837300"/>
                  </a:moveTo>
                  <a:lnTo>
                    <a:pt x="0" y="1837300"/>
                  </a:lnTo>
                  <a:lnTo>
                    <a:pt x="32609" y="1813506"/>
                  </a:lnTo>
                  <a:lnTo>
                    <a:pt x="83549" y="1777823"/>
                  </a:lnTo>
                  <a:lnTo>
                    <a:pt x="134738" y="1743517"/>
                  </a:lnTo>
                  <a:lnTo>
                    <a:pt x="186129" y="1710691"/>
                  </a:lnTo>
                  <a:lnTo>
                    <a:pt x="237678" y="1679450"/>
                  </a:lnTo>
                  <a:lnTo>
                    <a:pt x="289337" y="1649900"/>
                  </a:lnTo>
                  <a:lnTo>
                    <a:pt x="341062" y="1622145"/>
                  </a:lnTo>
                  <a:lnTo>
                    <a:pt x="392807" y="1596290"/>
                  </a:lnTo>
                  <a:lnTo>
                    <a:pt x="444526" y="1572440"/>
                  </a:lnTo>
                  <a:lnTo>
                    <a:pt x="496172" y="1550700"/>
                  </a:lnTo>
                  <a:lnTo>
                    <a:pt x="547701" y="1531174"/>
                  </a:lnTo>
                  <a:lnTo>
                    <a:pt x="603368" y="1511125"/>
                  </a:lnTo>
                  <a:lnTo>
                    <a:pt x="657674" y="1490968"/>
                  </a:lnTo>
                  <a:lnTo>
                    <a:pt x="710677" y="1470688"/>
                  </a:lnTo>
                  <a:lnTo>
                    <a:pt x="762436" y="1450269"/>
                  </a:lnTo>
                  <a:lnTo>
                    <a:pt x="813009" y="1429695"/>
                  </a:lnTo>
                  <a:lnTo>
                    <a:pt x="862456" y="1408951"/>
                  </a:lnTo>
                  <a:lnTo>
                    <a:pt x="910834" y="1388021"/>
                  </a:lnTo>
                  <a:lnTo>
                    <a:pt x="958202" y="1366889"/>
                  </a:lnTo>
                  <a:lnTo>
                    <a:pt x="1004619" y="1345541"/>
                  </a:lnTo>
                  <a:lnTo>
                    <a:pt x="1050143" y="1323960"/>
                  </a:lnTo>
                  <a:lnTo>
                    <a:pt x="1094833" y="1302130"/>
                  </a:lnTo>
                  <a:lnTo>
                    <a:pt x="1138748" y="1280037"/>
                  </a:lnTo>
                  <a:lnTo>
                    <a:pt x="1181945" y="1257665"/>
                  </a:lnTo>
                  <a:lnTo>
                    <a:pt x="1224484" y="1234997"/>
                  </a:lnTo>
                  <a:lnTo>
                    <a:pt x="1266423" y="1212019"/>
                  </a:lnTo>
                  <a:lnTo>
                    <a:pt x="1307821" y="1188715"/>
                  </a:lnTo>
                  <a:lnTo>
                    <a:pt x="1348736" y="1165068"/>
                  </a:lnTo>
                  <a:lnTo>
                    <a:pt x="1389227" y="1141064"/>
                  </a:lnTo>
                  <a:lnTo>
                    <a:pt x="1429352" y="1116688"/>
                  </a:lnTo>
                  <a:lnTo>
                    <a:pt x="1469171" y="1091922"/>
                  </a:lnTo>
                  <a:lnTo>
                    <a:pt x="1508740" y="1066752"/>
                  </a:lnTo>
                  <a:lnTo>
                    <a:pt x="1548120" y="1041163"/>
                  </a:lnTo>
                  <a:lnTo>
                    <a:pt x="1587369" y="1015138"/>
                  </a:lnTo>
                  <a:lnTo>
                    <a:pt x="1626545" y="988661"/>
                  </a:lnTo>
                  <a:lnTo>
                    <a:pt x="1665706" y="961719"/>
                  </a:lnTo>
                  <a:lnTo>
                    <a:pt x="1704912" y="934293"/>
                  </a:lnTo>
                  <a:lnTo>
                    <a:pt x="1744221" y="906370"/>
                  </a:lnTo>
                  <a:lnTo>
                    <a:pt x="1823382" y="848968"/>
                  </a:lnTo>
                  <a:lnTo>
                    <a:pt x="1903657" y="789388"/>
                  </a:lnTo>
                  <a:lnTo>
                    <a:pt x="2027185" y="695658"/>
                  </a:lnTo>
                  <a:lnTo>
                    <a:pt x="2291252" y="490965"/>
                  </a:lnTo>
                  <a:lnTo>
                    <a:pt x="2327298" y="462469"/>
                  </a:lnTo>
                  <a:lnTo>
                    <a:pt x="2558180" y="282923"/>
                  </a:lnTo>
                  <a:lnTo>
                    <a:pt x="2616328" y="239577"/>
                  </a:lnTo>
                  <a:lnTo>
                    <a:pt x="2675444" y="198083"/>
                  </a:lnTo>
                  <a:lnTo>
                    <a:pt x="2735405" y="158399"/>
                  </a:lnTo>
                  <a:lnTo>
                    <a:pt x="2796092" y="120487"/>
                  </a:lnTo>
                  <a:lnTo>
                    <a:pt x="2857384" y="84307"/>
                  </a:lnTo>
                  <a:lnTo>
                    <a:pt x="2919159" y="49820"/>
                  </a:lnTo>
                  <a:lnTo>
                    <a:pt x="2981298" y="16986"/>
                  </a:lnTo>
                  <a:lnTo>
                    <a:pt x="3015238" y="0"/>
                  </a:lnTo>
                  <a:lnTo>
                    <a:pt x="3015238" y="64813"/>
                  </a:lnTo>
                  <a:lnTo>
                    <a:pt x="3008222" y="68332"/>
                  </a:lnTo>
                  <a:lnTo>
                    <a:pt x="2947135" y="100676"/>
                  </a:lnTo>
                  <a:lnTo>
                    <a:pt x="2886406" y="134644"/>
                  </a:lnTo>
                  <a:lnTo>
                    <a:pt x="2826152" y="170276"/>
                  </a:lnTo>
                  <a:lnTo>
                    <a:pt x="2766491" y="207609"/>
                  </a:lnTo>
                  <a:lnTo>
                    <a:pt x="2707543" y="246682"/>
                  </a:lnTo>
                  <a:lnTo>
                    <a:pt x="2649425" y="287535"/>
                  </a:lnTo>
                  <a:lnTo>
                    <a:pt x="2592256" y="330205"/>
                  </a:lnTo>
                  <a:lnTo>
                    <a:pt x="2473686" y="421417"/>
                  </a:lnTo>
                  <a:lnTo>
                    <a:pt x="2107911" y="707776"/>
                  </a:lnTo>
                  <a:lnTo>
                    <a:pt x="1985076" y="802001"/>
                  </a:lnTo>
                  <a:lnTo>
                    <a:pt x="1905446" y="861943"/>
                  </a:lnTo>
                  <a:lnTo>
                    <a:pt x="1827115" y="919724"/>
                  </a:lnTo>
                  <a:lnTo>
                    <a:pt x="1749644" y="975462"/>
                  </a:lnTo>
                  <a:lnTo>
                    <a:pt x="1711094" y="1002601"/>
                  </a:lnTo>
                  <a:lnTo>
                    <a:pt x="1672595" y="1029275"/>
                  </a:lnTo>
                  <a:lnTo>
                    <a:pt x="1634093" y="1055497"/>
                  </a:lnTo>
                  <a:lnTo>
                    <a:pt x="1595532" y="1081282"/>
                  </a:lnTo>
                  <a:lnTo>
                    <a:pt x="1556857" y="1106646"/>
                  </a:lnTo>
                  <a:lnTo>
                    <a:pt x="1518015" y="1131602"/>
                  </a:lnTo>
                  <a:lnTo>
                    <a:pt x="1478950" y="1156167"/>
                  </a:lnTo>
                  <a:lnTo>
                    <a:pt x="1439608" y="1180354"/>
                  </a:lnTo>
                  <a:lnTo>
                    <a:pt x="1399933" y="1204178"/>
                  </a:lnTo>
                  <a:lnTo>
                    <a:pt x="1359872" y="1227655"/>
                  </a:lnTo>
                  <a:lnTo>
                    <a:pt x="1319369" y="1250798"/>
                  </a:lnTo>
                  <a:lnTo>
                    <a:pt x="1278371" y="1273624"/>
                  </a:lnTo>
                  <a:lnTo>
                    <a:pt x="1236821" y="1296146"/>
                  </a:lnTo>
                  <a:lnTo>
                    <a:pt x="1194665" y="1318380"/>
                  </a:lnTo>
                  <a:lnTo>
                    <a:pt x="1151849" y="1340340"/>
                  </a:lnTo>
                  <a:lnTo>
                    <a:pt x="1108318" y="1362042"/>
                  </a:lnTo>
                  <a:lnTo>
                    <a:pt x="1064017" y="1383499"/>
                  </a:lnTo>
                  <a:lnTo>
                    <a:pt x="1018892" y="1404727"/>
                  </a:lnTo>
                  <a:lnTo>
                    <a:pt x="972887" y="1425741"/>
                  </a:lnTo>
                  <a:lnTo>
                    <a:pt x="925949" y="1446556"/>
                  </a:lnTo>
                  <a:lnTo>
                    <a:pt x="878022" y="1467185"/>
                  </a:lnTo>
                  <a:lnTo>
                    <a:pt x="829051" y="1487645"/>
                  </a:lnTo>
                  <a:lnTo>
                    <a:pt x="778982" y="1507949"/>
                  </a:lnTo>
                  <a:lnTo>
                    <a:pt x="727761" y="1528114"/>
                  </a:lnTo>
                  <a:lnTo>
                    <a:pt x="675332" y="1548152"/>
                  </a:lnTo>
                  <a:lnTo>
                    <a:pt x="621640" y="1568081"/>
                  </a:lnTo>
                  <a:lnTo>
                    <a:pt x="566632" y="1587913"/>
                  </a:lnTo>
                  <a:lnTo>
                    <a:pt x="524058" y="1603771"/>
                  </a:lnTo>
                  <a:lnTo>
                    <a:pt x="481365" y="1621277"/>
                  </a:lnTo>
                  <a:lnTo>
                    <a:pt x="438590" y="1640356"/>
                  </a:lnTo>
                  <a:lnTo>
                    <a:pt x="395768" y="1660934"/>
                  </a:lnTo>
                  <a:lnTo>
                    <a:pt x="352934" y="1682933"/>
                  </a:lnTo>
                  <a:lnTo>
                    <a:pt x="310123" y="1706280"/>
                  </a:lnTo>
                  <a:lnTo>
                    <a:pt x="267371" y="1730898"/>
                  </a:lnTo>
                  <a:lnTo>
                    <a:pt x="224714" y="1756712"/>
                  </a:lnTo>
                  <a:lnTo>
                    <a:pt x="182187" y="1783646"/>
                  </a:lnTo>
                  <a:lnTo>
                    <a:pt x="139826" y="1811626"/>
                  </a:lnTo>
                  <a:lnTo>
                    <a:pt x="102437" y="183730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730198" y="4847002"/>
            <a:ext cx="6330315" cy="46196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10210" marR="516890" algn="ctr">
              <a:lnSpc>
                <a:spcPts val="5070"/>
              </a:lnSpc>
              <a:spcBef>
                <a:spcPts val="690"/>
              </a:spcBef>
            </a:pPr>
            <a:r>
              <a:rPr sz="4650" spc="-835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INFORMATION</a:t>
            </a:r>
            <a:r>
              <a:rPr sz="4650" spc="-265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sz="4650" spc="-894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SUCH</a:t>
            </a:r>
            <a:r>
              <a:rPr sz="4650" spc="-260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sz="4650" spc="-670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AS </a:t>
            </a:r>
            <a:r>
              <a:rPr sz="4650" spc="-490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sz="4650" spc="-715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NAME, </a:t>
            </a:r>
            <a:r>
              <a:rPr sz="4650" spc="-675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EMAIL,  </a:t>
            </a:r>
            <a:r>
              <a:rPr sz="4650" spc="-890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PASSWORD,</a:t>
            </a:r>
            <a:endParaRPr sz="4650">
              <a:latin typeface="Comic Sans MS" panose="030F0702030302020204" charset="0"/>
              <a:cs typeface="Comic Sans MS" panose="030F0702030302020204" charset="0"/>
            </a:endParaRPr>
          </a:p>
          <a:p>
            <a:pPr marL="12700" marR="119380" algn="ctr">
              <a:lnSpc>
                <a:spcPts val="5070"/>
              </a:lnSpc>
              <a:spcBef>
                <a:spcPts val="10"/>
              </a:spcBef>
            </a:pPr>
            <a:r>
              <a:rPr sz="4650" spc="-735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VERIFICATION</a:t>
            </a:r>
            <a:r>
              <a:rPr sz="4650" spc="-270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sz="4650" spc="-819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OF</a:t>
            </a:r>
            <a:r>
              <a:rPr sz="4650" spc="-270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sz="4650" spc="-890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DOCTOR, </a:t>
            </a:r>
            <a:r>
              <a:rPr sz="4650" spc="-675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sz="4650" spc="-835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AND</a:t>
            </a:r>
            <a:r>
              <a:rPr sz="4650" spc="-250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sz="4650" spc="-770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ALSO</a:t>
            </a:r>
            <a:endParaRPr sz="4650">
              <a:latin typeface="Comic Sans MS" panose="030F0702030302020204" charset="0"/>
              <a:cs typeface="Comic Sans MS" panose="030F0702030302020204" charset="0"/>
            </a:endParaRPr>
          </a:p>
          <a:p>
            <a:pPr marL="62230" algn="ctr">
              <a:lnSpc>
                <a:spcPts val="4990"/>
              </a:lnSpc>
            </a:pPr>
            <a:r>
              <a:rPr sz="4650" spc="-735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VERIFICATION </a:t>
            </a:r>
            <a:r>
              <a:rPr sz="4650" spc="-819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OF</a:t>
            </a:r>
            <a:r>
              <a:rPr sz="4650" spc="-680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sz="4650" spc="-570" dirty="0">
                <a:solidFill>
                  <a:srgbClr val="2E2534"/>
                </a:solidFill>
                <a:latin typeface="Comic Sans MS" panose="030F0702030302020204" charset="0"/>
                <a:cs typeface="Comic Sans MS" panose="030F0702030302020204" charset="0"/>
              </a:rPr>
              <a:t>PATIENT</a:t>
            </a:r>
            <a:endParaRPr sz="465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598706" y="0"/>
            <a:ext cx="1685924" cy="1685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"/>
            <a:ext cx="18288000" cy="10287000"/>
            <a:chOff x="0" y="2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2"/>
              <a:ext cx="18287999" cy="102869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520221" y="2"/>
              <a:ext cx="1767779" cy="1771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2140" y="618923"/>
            <a:ext cx="11477625" cy="1476375"/>
          </a:xfrm>
          <a:custGeom>
            <a:avLst/>
            <a:gdLst/>
            <a:ahLst/>
            <a:cxnLst/>
            <a:rect l="l" t="t" r="r" b="b"/>
            <a:pathLst>
              <a:path w="11477625" h="1476375">
                <a:moveTo>
                  <a:pt x="11477625" y="1476375"/>
                </a:moveTo>
                <a:lnTo>
                  <a:pt x="0" y="1476375"/>
                </a:lnTo>
                <a:lnTo>
                  <a:pt x="0" y="0"/>
                </a:lnTo>
                <a:lnTo>
                  <a:pt x="11477625" y="0"/>
                </a:lnTo>
                <a:lnTo>
                  <a:pt x="11477625" y="1476375"/>
                </a:lnTo>
                <a:close/>
              </a:path>
            </a:pathLst>
          </a:custGeom>
          <a:solidFill>
            <a:srgbClr val="407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8588" y="806615"/>
            <a:ext cx="9952990" cy="110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100" spc="-990" dirty="0">
                <a:solidFill>
                  <a:srgbClr val="FFFFFF"/>
                </a:solidFill>
              </a:rPr>
              <a:t>VERIFICATION </a:t>
            </a:r>
            <a:r>
              <a:rPr sz="7100" spc="-1180" dirty="0">
                <a:solidFill>
                  <a:srgbClr val="FFFFFF"/>
                </a:solidFill>
              </a:rPr>
              <a:t>OF</a:t>
            </a:r>
            <a:r>
              <a:rPr sz="7100" spc="-770" dirty="0">
                <a:solidFill>
                  <a:srgbClr val="FFFFFF"/>
                </a:solidFill>
              </a:rPr>
              <a:t> </a:t>
            </a:r>
            <a:r>
              <a:rPr sz="7100" spc="-745" dirty="0">
                <a:solidFill>
                  <a:srgbClr val="FFFFFF"/>
                </a:solidFill>
              </a:rPr>
              <a:t>PATIENT</a:t>
            </a:r>
            <a:endParaRPr sz="71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16598706" y="1028699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4"/>
                  </a:moveTo>
                  <a:lnTo>
                    <a:pt x="289862" y="658110"/>
                  </a:lnTo>
                  <a:lnTo>
                    <a:pt x="250041" y="650696"/>
                  </a:lnTo>
                  <a:lnTo>
                    <a:pt x="211427" y="638463"/>
                  </a:lnTo>
                  <a:lnTo>
                    <a:pt x="174596" y="621593"/>
                  </a:lnTo>
                  <a:lnTo>
                    <a:pt x="140107" y="600341"/>
                  </a:lnTo>
                  <a:lnTo>
                    <a:pt x="108483" y="575031"/>
                  </a:lnTo>
                  <a:lnTo>
                    <a:pt x="80194" y="546040"/>
                  </a:lnTo>
                  <a:lnTo>
                    <a:pt x="55665" y="513801"/>
                  </a:lnTo>
                  <a:lnTo>
                    <a:pt x="35266" y="478800"/>
                  </a:lnTo>
                  <a:lnTo>
                    <a:pt x="19307" y="441570"/>
                  </a:lnTo>
                  <a:lnTo>
                    <a:pt x="8025" y="402668"/>
                  </a:lnTo>
                  <a:lnTo>
                    <a:pt x="1590" y="362671"/>
                  </a:lnTo>
                  <a:lnTo>
                    <a:pt x="0" y="330297"/>
                  </a:lnTo>
                  <a:lnTo>
                    <a:pt x="99" y="322188"/>
                  </a:lnTo>
                  <a:lnTo>
                    <a:pt x="3574" y="281832"/>
                  </a:lnTo>
                  <a:lnTo>
                    <a:pt x="11963" y="242205"/>
                  </a:lnTo>
                  <a:lnTo>
                    <a:pt x="25142" y="203897"/>
                  </a:lnTo>
                  <a:lnTo>
                    <a:pt x="42911" y="167492"/>
                  </a:lnTo>
                  <a:lnTo>
                    <a:pt x="64999" y="133539"/>
                  </a:lnTo>
                  <a:lnTo>
                    <a:pt x="91078" y="102545"/>
                  </a:lnTo>
                  <a:lnTo>
                    <a:pt x="120758" y="74974"/>
                  </a:lnTo>
                  <a:lnTo>
                    <a:pt x="153590" y="51243"/>
                  </a:lnTo>
                  <a:lnTo>
                    <a:pt x="189077" y="31711"/>
                  </a:lnTo>
                  <a:lnTo>
                    <a:pt x="226687" y="16671"/>
                  </a:lnTo>
                  <a:lnTo>
                    <a:pt x="265858" y="6346"/>
                  </a:lnTo>
                  <a:lnTo>
                    <a:pt x="306001" y="894"/>
                  </a:lnTo>
                  <a:lnTo>
                    <a:pt x="330297" y="0"/>
                  </a:lnTo>
                  <a:lnTo>
                    <a:pt x="338405" y="99"/>
                  </a:lnTo>
                  <a:lnTo>
                    <a:pt x="378762" y="3574"/>
                  </a:lnTo>
                  <a:lnTo>
                    <a:pt x="418389" y="11963"/>
                  </a:lnTo>
                  <a:lnTo>
                    <a:pt x="456696" y="25142"/>
                  </a:lnTo>
                  <a:lnTo>
                    <a:pt x="493102" y="42911"/>
                  </a:lnTo>
                  <a:lnTo>
                    <a:pt x="527055" y="64999"/>
                  </a:lnTo>
                  <a:lnTo>
                    <a:pt x="558049" y="91078"/>
                  </a:lnTo>
                  <a:lnTo>
                    <a:pt x="585621" y="120758"/>
                  </a:lnTo>
                  <a:lnTo>
                    <a:pt x="609351" y="153590"/>
                  </a:lnTo>
                  <a:lnTo>
                    <a:pt x="628882" y="189077"/>
                  </a:lnTo>
                  <a:lnTo>
                    <a:pt x="643922" y="226687"/>
                  </a:lnTo>
                  <a:lnTo>
                    <a:pt x="654247" y="265858"/>
                  </a:lnTo>
                  <a:lnTo>
                    <a:pt x="659699" y="306001"/>
                  </a:lnTo>
                  <a:lnTo>
                    <a:pt x="660594" y="330297"/>
                  </a:lnTo>
                  <a:lnTo>
                    <a:pt x="660495" y="338405"/>
                  </a:lnTo>
                  <a:lnTo>
                    <a:pt x="657020" y="378762"/>
                  </a:lnTo>
                  <a:lnTo>
                    <a:pt x="648630" y="418389"/>
                  </a:lnTo>
                  <a:lnTo>
                    <a:pt x="635452" y="456696"/>
                  </a:lnTo>
                  <a:lnTo>
                    <a:pt x="617683" y="493102"/>
                  </a:lnTo>
                  <a:lnTo>
                    <a:pt x="595594" y="527055"/>
                  </a:lnTo>
                  <a:lnTo>
                    <a:pt x="569515" y="558049"/>
                  </a:lnTo>
                  <a:lnTo>
                    <a:pt x="539835" y="585621"/>
                  </a:lnTo>
                  <a:lnTo>
                    <a:pt x="507003" y="609351"/>
                  </a:lnTo>
                  <a:lnTo>
                    <a:pt x="471517" y="628882"/>
                  </a:lnTo>
                  <a:lnTo>
                    <a:pt x="433907" y="643922"/>
                  </a:lnTo>
                  <a:lnTo>
                    <a:pt x="394735" y="654247"/>
                  </a:lnTo>
                  <a:lnTo>
                    <a:pt x="354592" y="659699"/>
                  </a:lnTo>
                  <a:lnTo>
                    <a:pt x="330297" y="660594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757415" y="1236963"/>
              <a:ext cx="345222" cy="24085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69667" y="2081817"/>
              <a:ext cx="5178786" cy="82051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3107690" cy="2768600"/>
            </a:xfrm>
            <a:custGeom>
              <a:avLst/>
              <a:gdLst/>
              <a:ahLst/>
              <a:cxnLst/>
              <a:rect l="l" t="t" r="r" b="b"/>
              <a:pathLst>
                <a:path w="3107690" h="2768600">
                  <a:moveTo>
                    <a:pt x="0" y="0"/>
                  </a:moveTo>
                  <a:lnTo>
                    <a:pt x="3107382" y="0"/>
                  </a:lnTo>
                  <a:lnTo>
                    <a:pt x="2961971" y="664135"/>
                  </a:lnTo>
                  <a:lnTo>
                    <a:pt x="2732026" y="1328601"/>
                  </a:lnTo>
                  <a:lnTo>
                    <a:pt x="2412074" y="1671218"/>
                  </a:lnTo>
                  <a:lnTo>
                    <a:pt x="1875215" y="1924389"/>
                  </a:lnTo>
                  <a:lnTo>
                    <a:pt x="960153" y="2305153"/>
                  </a:lnTo>
                  <a:lnTo>
                    <a:pt x="714552" y="2412731"/>
                  </a:lnTo>
                  <a:lnTo>
                    <a:pt x="523683" y="2500085"/>
                  </a:lnTo>
                  <a:lnTo>
                    <a:pt x="384563" y="2566542"/>
                  </a:lnTo>
                  <a:lnTo>
                    <a:pt x="294007" y="2611363"/>
                  </a:lnTo>
                  <a:lnTo>
                    <a:pt x="205372" y="2656637"/>
                  </a:lnTo>
                  <a:lnTo>
                    <a:pt x="118803" y="2702402"/>
                  </a:lnTo>
                  <a:lnTo>
                    <a:pt x="76338" y="2725479"/>
                  </a:lnTo>
                  <a:lnTo>
                    <a:pt x="34444" y="2748692"/>
                  </a:lnTo>
                  <a:lnTo>
                    <a:pt x="0" y="2768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592705" cy="1980564"/>
            </a:xfrm>
            <a:custGeom>
              <a:avLst/>
              <a:gdLst/>
              <a:ahLst/>
              <a:cxnLst/>
              <a:rect l="l" t="t" r="r" b="b"/>
              <a:pathLst>
                <a:path w="2592705" h="1980564">
                  <a:moveTo>
                    <a:pt x="2513680" y="0"/>
                  </a:moveTo>
                  <a:lnTo>
                    <a:pt x="2592451" y="0"/>
                  </a:lnTo>
                  <a:lnTo>
                    <a:pt x="2583291" y="12047"/>
                  </a:lnTo>
                  <a:lnTo>
                    <a:pt x="2547193" y="58965"/>
                  </a:lnTo>
                  <a:lnTo>
                    <a:pt x="2504942" y="112978"/>
                  </a:lnTo>
                  <a:lnTo>
                    <a:pt x="2456839" y="173400"/>
                  </a:lnTo>
                  <a:lnTo>
                    <a:pt x="2430687" y="205800"/>
                  </a:lnTo>
                  <a:lnTo>
                    <a:pt x="2403183" y="239544"/>
                  </a:lnTo>
                  <a:lnTo>
                    <a:pt x="2374367" y="274547"/>
                  </a:lnTo>
                  <a:lnTo>
                    <a:pt x="2344274" y="310724"/>
                  </a:lnTo>
                  <a:lnTo>
                    <a:pt x="2312943" y="347987"/>
                  </a:lnTo>
                  <a:lnTo>
                    <a:pt x="2280411" y="386252"/>
                  </a:lnTo>
                  <a:lnTo>
                    <a:pt x="2246716" y="425432"/>
                  </a:lnTo>
                  <a:lnTo>
                    <a:pt x="2211894" y="465443"/>
                  </a:lnTo>
                  <a:lnTo>
                    <a:pt x="2175984" y="506197"/>
                  </a:lnTo>
                  <a:lnTo>
                    <a:pt x="2139023" y="547609"/>
                  </a:lnTo>
                  <a:lnTo>
                    <a:pt x="2101048" y="589593"/>
                  </a:lnTo>
                  <a:lnTo>
                    <a:pt x="2062096" y="632064"/>
                  </a:lnTo>
                  <a:lnTo>
                    <a:pt x="2022206" y="674935"/>
                  </a:lnTo>
                  <a:lnTo>
                    <a:pt x="1981415" y="718121"/>
                  </a:lnTo>
                  <a:lnTo>
                    <a:pt x="1939759" y="761536"/>
                  </a:lnTo>
                  <a:lnTo>
                    <a:pt x="1897277" y="805094"/>
                  </a:lnTo>
                  <a:lnTo>
                    <a:pt x="1854006" y="848709"/>
                  </a:lnTo>
                  <a:lnTo>
                    <a:pt x="1809983" y="892295"/>
                  </a:lnTo>
                  <a:lnTo>
                    <a:pt x="1765246" y="935767"/>
                  </a:lnTo>
                  <a:lnTo>
                    <a:pt x="1719832" y="979039"/>
                  </a:lnTo>
                  <a:lnTo>
                    <a:pt x="1673779" y="1022025"/>
                  </a:lnTo>
                  <a:lnTo>
                    <a:pt x="1627125" y="1064638"/>
                  </a:lnTo>
                  <a:lnTo>
                    <a:pt x="1579906" y="1106794"/>
                  </a:lnTo>
                  <a:lnTo>
                    <a:pt x="1532159" y="1148407"/>
                  </a:lnTo>
                  <a:lnTo>
                    <a:pt x="1483924" y="1189390"/>
                  </a:lnTo>
                  <a:lnTo>
                    <a:pt x="1435236" y="1229657"/>
                  </a:lnTo>
                  <a:lnTo>
                    <a:pt x="1386134" y="1269124"/>
                  </a:lnTo>
                  <a:lnTo>
                    <a:pt x="1336655" y="1307703"/>
                  </a:lnTo>
                  <a:lnTo>
                    <a:pt x="1286836" y="1345310"/>
                  </a:lnTo>
                  <a:lnTo>
                    <a:pt x="1236715" y="1381859"/>
                  </a:lnTo>
                  <a:lnTo>
                    <a:pt x="1186329" y="1417262"/>
                  </a:lnTo>
                  <a:lnTo>
                    <a:pt x="1135715" y="1451436"/>
                  </a:lnTo>
                  <a:lnTo>
                    <a:pt x="1084912" y="1484293"/>
                  </a:lnTo>
                  <a:lnTo>
                    <a:pt x="1033956" y="1515749"/>
                  </a:lnTo>
                  <a:lnTo>
                    <a:pt x="982885" y="1545717"/>
                  </a:lnTo>
                  <a:lnTo>
                    <a:pt x="931737" y="1574111"/>
                  </a:lnTo>
                  <a:lnTo>
                    <a:pt x="880548" y="1600846"/>
                  </a:lnTo>
                  <a:lnTo>
                    <a:pt x="829357" y="1625835"/>
                  </a:lnTo>
                  <a:lnTo>
                    <a:pt x="778201" y="1648993"/>
                  </a:lnTo>
                  <a:lnTo>
                    <a:pt x="727117" y="1670235"/>
                  </a:lnTo>
                  <a:lnTo>
                    <a:pt x="676142" y="1689474"/>
                  </a:lnTo>
                  <a:lnTo>
                    <a:pt x="567097" y="1729278"/>
                  </a:lnTo>
                  <a:lnTo>
                    <a:pt x="514370" y="1749336"/>
                  </a:lnTo>
                  <a:lnTo>
                    <a:pt x="462777" y="1769516"/>
                  </a:lnTo>
                  <a:lnTo>
                    <a:pt x="412269" y="1789830"/>
                  </a:lnTo>
                  <a:lnTo>
                    <a:pt x="362799" y="1810290"/>
                  </a:lnTo>
                  <a:lnTo>
                    <a:pt x="314319" y="1830911"/>
                  </a:lnTo>
                  <a:lnTo>
                    <a:pt x="266780" y="1851704"/>
                  </a:lnTo>
                  <a:lnTo>
                    <a:pt x="220135" y="1872682"/>
                  </a:lnTo>
                  <a:lnTo>
                    <a:pt x="174336" y="1893858"/>
                  </a:lnTo>
                  <a:lnTo>
                    <a:pt x="129336" y="1915245"/>
                  </a:lnTo>
                  <a:lnTo>
                    <a:pt x="85085" y="1936855"/>
                  </a:lnTo>
                  <a:lnTo>
                    <a:pt x="41537" y="1958701"/>
                  </a:lnTo>
                  <a:lnTo>
                    <a:pt x="0" y="1980099"/>
                  </a:lnTo>
                  <a:lnTo>
                    <a:pt x="0" y="1906955"/>
                  </a:lnTo>
                  <a:lnTo>
                    <a:pt x="57350" y="1878031"/>
                  </a:lnTo>
                  <a:lnTo>
                    <a:pt x="102101" y="1856194"/>
                  </a:lnTo>
                  <a:lnTo>
                    <a:pt x="147619" y="1834577"/>
                  </a:lnTo>
                  <a:lnTo>
                    <a:pt x="193952" y="1813168"/>
                  </a:lnTo>
                  <a:lnTo>
                    <a:pt x="241147" y="1791952"/>
                  </a:lnTo>
                  <a:lnTo>
                    <a:pt x="289252" y="1770918"/>
                  </a:lnTo>
                  <a:lnTo>
                    <a:pt x="338317" y="1750052"/>
                  </a:lnTo>
                  <a:lnTo>
                    <a:pt x="388388" y="1729341"/>
                  </a:lnTo>
                  <a:lnTo>
                    <a:pt x="439515" y="1708772"/>
                  </a:lnTo>
                  <a:lnTo>
                    <a:pt x="491746" y="1688332"/>
                  </a:lnTo>
                  <a:lnTo>
                    <a:pt x="545128" y="1668007"/>
                  </a:lnTo>
                  <a:lnTo>
                    <a:pt x="699061" y="1611475"/>
                  </a:lnTo>
                  <a:lnTo>
                    <a:pt x="742697" y="1593707"/>
                  </a:lnTo>
                  <a:lnTo>
                    <a:pt x="786418" y="1574417"/>
                  </a:lnTo>
                  <a:lnTo>
                    <a:pt x="830190" y="1553675"/>
                  </a:lnTo>
                  <a:lnTo>
                    <a:pt x="873982" y="1531547"/>
                  </a:lnTo>
                  <a:lnTo>
                    <a:pt x="917761" y="1508102"/>
                  </a:lnTo>
                  <a:lnTo>
                    <a:pt x="961496" y="1483408"/>
                  </a:lnTo>
                  <a:lnTo>
                    <a:pt x="1005154" y="1457533"/>
                  </a:lnTo>
                  <a:lnTo>
                    <a:pt x="1048704" y="1430546"/>
                  </a:lnTo>
                  <a:lnTo>
                    <a:pt x="1092114" y="1402514"/>
                  </a:lnTo>
                  <a:lnTo>
                    <a:pt x="1135352" y="1373506"/>
                  </a:lnTo>
                  <a:lnTo>
                    <a:pt x="1178385" y="1343590"/>
                  </a:lnTo>
                  <a:lnTo>
                    <a:pt x="1221182" y="1312833"/>
                  </a:lnTo>
                  <a:lnTo>
                    <a:pt x="1263710" y="1281304"/>
                  </a:lnTo>
                  <a:lnTo>
                    <a:pt x="1305938" y="1249072"/>
                  </a:lnTo>
                  <a:lnTo>
                    <a:pt x="1347834" y="1216203"/>
                  </a:lnTo>
                  <a:lnTo>
                    <a:pt x="1389366" y="1182767"/>
                  </a:lnTo>
                  <a:lnTo>
                    <a:pt x="1430501" y="1148832"/>
                  </a:lnTo>
                  <a:lnTo>
                    <a:pt x="1471208" y="1114465"/>
                  </a:lnTo>
                  <a:lnTo>
                    <a:pt x="1511455" y="1079734"/>
                  </a:lnTo>
                  <a:lnTo>
                    <a:pt x="1551210" y="1044709"/>
                  </a:lnTo>
                  <a:lnTo>
                    <a:pt x="1590441" y="1009456"/>
                  </a:lnTo>
                  <a:lnTo>
                    <a:pt x="1629115" y="974045"/>
                  </a:lnTo>
                  <a:lnTo>
                    <a:pt x="1667201" y="938542"/>
                  </a:lnTo>
                  <a:lnTo>
                    <a:pt x="1704667" y="903017"/>
                  </a:lnTo>
                  <a:lnTo>
                    <a:pt x="1741480" y="867538"/>
                  </a:lnTo>
                  <a:lnTo>
                    <a:pt x="1777610" y="832172"/>
                  </a:lnTo>
                  <a:lnTo>
                    <a:pt x="1813023" y="796987"/>
                  </a:lnTo>
                  <a:lnTo>
                    <a:pt x="1847688" y="762052"/>
                  </a:lnTo>
                  <a:lnTo>
                    <a:pt x="1881573" y="727436"/>
                  </a:lnTo>
                  <a:lnTo>
                    <a:pt x="1914646" y="693205"/>
                  </a:lnTo>
                  <a:lnTo>
                    <a:pt x="1946875" y="659428"/>
                  </a:lnTo>
                  <a:lnTo>
                    <a:pt x="2013583" y="588329"/>
                  </a:lnTo>
                  <a:lnTo>
                    <a:pt x="2048728" y="550278"/>
                  </a:lnTo>
                  <a:lnTo>
                    <a:pt x="2083661" y="512021"/>
                  </a:lnTo>
                  <a:lnTo>
                    <a:pt x="2118378" y="473560"/>
                  </a:lnTo>
                  <a:lnTo>
                    <a:pt x="2152875" y="434892"/>
                  </a:lnTo>
                  <a:lnTo>
                    <a:pt x="2187149" y="396019"/>
                  </a:lnTo>
                  <a:lnTo>
                    <a:pt x="2221195" y="356941"/>
                  </a:lnTo>
                  <a:lnTo>
                    <a:pt x="2255011" y="317657"/>
                  </a:lnTo>
                  <a:lnTo>
                    <a:pt x="2288593" y="278168"/>
                  </a:lnTo>
                  <a:lnTo>
                    <a:pt x="2321936" y="238473"/>
                  </a:lnTo>
                  <a:lnTo>
                    <a:pt x="2355038" y="198573"/>
                  </a:lnTo>
                  <a:lnTo>
                    <a:pt x="2387895" y="158467"/>
                  </a:lnTo>
                  <a:lnTo>
                    <a:pt x="2420503" y="118156"/>
                  </a:lnTo>
                  <a:lnTo>
                    <a:pt x="2452859" y="77639"/>
                  </a:lnTo>
                  <a:lnTo>
                    <a:pt x="2484959" y="36917"/>
                  </a:lnTo>
                  <a:lnTo>
                    <a:pt x="2513680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409870" y="8327805"/>
              <a:ext cx="3878579" cy="1959610"/>
            </a:xfrm>
            <a:custGeom>
              <a:avLst/>
              <a:gdLst/>
              <a:ahLst/>
              <a:cxnLst/>
              <a:rect l="l" t="t" r="r" b="b"/>
              <a:pathLst>
                <a:path w="3878580" h="1959609">
                  <a:moveTo>
                    <a:pt x="3878128" y="1959182"/>
                  </a:moveTo>
                  <a:lnTo>
                    <a:pt x="0" y="1959182"/>
                  </a:lnTo>
                  <a:lnTo>
                    <a:pt x="270536" y="1669815"/>
                  </a:lnTo>
                  <a:lnTo>
                    <a:pt x="763838" y="1437452"/>
                  </a:lnTo>
                  <a:lnTo>
                    <a:pt x="1472164" y="1144293"/>
                  </a:lnTo>
                  <a:lnTo>
                    <a:pt x="1767791" y="1017041"/>
                  </a:lnTo>
                  <a:lnTo>
                    <a:pt x="1958883" y="930841"/>
                  </a:lnTo>
                  <a:lnTo>
                    <a:pt x="2098107" y="865239"/>
                  </a:lnTo>
                  <a:lnTo>
                    <a:pt x="2188658" y="820973"/>
                  </a:lnTo>
                  <a:lnTo>
                    <a:pt x="2277203" y="776234"/>
                  </a:lnTo>
                  <a:lnTo>
                    <a:pt x="2363575" y="730980"/>
                  </a:lnTo>
                  <a:lnTo>
                    <a:pt x="2405893" y="708148"/>
                  </a:lnTo>
                  <a:lnTo>
                    <a:pt x="2447605" y="685171"/>
                  </a:lnTo>
                  <a:lnTo>
                    <a:pt x="2488690" y="662044"/>
                  </a:lnTo>
                  <a:lnTo>
                    <a:pt x="2529128" y="638764"/>
                  </a:lnTo>
                  <a:lnTo>
                    <a:pt x="2568896" y="615323"/>
                  </a:lnTo>
                  <a:lnTo>
                    <a:pt x="2607975" y="591718"/>
                  </a:lnTo>
                  <a:lnTo>
                    <a:pt x="2646343" y="567943"/>
                  </a:lnTo>
                  <a:lnTo>
                    <a:pt x="2683980" y="543992"/>
                  </a:lnTo>
                  <a:lnTo>
                    <a:pt x="2720865" y="519861"/>
                  </a:lnTo>
                  <a:lnTo>
                    <a:pt x="2756976" y="495545"/>
                  </a:lnTo>
                  <a:lnTo>
                    <a:pt x="2792293" y="471038"/>
                  </a:lnTo>
                  <a:lnTo>
                    <a:pt x="2826794" y="446335"/>
                  </a:lnTo>
                  <a:lnTo>
                    <a:pt x="2860460" y="421431"/>
                  </a:lnTo>
                  <a:lnTo>
                    <a:pt x="2893269" y="396320"/>
                  </a:lnTo>
                  <a:lnTo>
                    <a:pt x="2925200" y="370998"/>
                  </a:lnTo>
                  <a:lnTo>
                    <a:pt x="2956233" y="345460"/>
                  </a:lnTo>
                  <a:lnTo>
                    <a:pt x="2986345" y="319700"/>
                  </a:lnTo>
                  <a:lnTo>
                    <a:pt x="3599446" y="53264"/>
                  </a:lnTo>
                  <a:lnTo>
                    <a:pt x="3878128" y="0"/>
                  </a:lnTo>
                  <a:lnTo>
                    <a:pt x="3878128" y="1959182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727801" y="8731106"/>
              <a:ext cx="2560320" cy="1556385"/>
            </a:xfrm>
            <a:custGeom>
              <a:avLst/>
              <a:gdLst/>
              <a:ahLst/>
              <a:cxnLst/>
              <a:rect l="l" t="t" r="r" b="b"/>
              <a:pathLst>
                <a:path w="2560319" h="1556384">
                  <a:moveTo>
                    <a:pt x="102437" y="1555881"/>
                  </a:moveTo>
                  <a:lnTo>
                    <a:pt x="0" y="1555881"/>
                  </a:lnTo>
                  <a:lnTo>
                    <a:pt x="32605" y="1532090"/>
                  </a:lnTo>
                  <a:lnTo>
                    <a:pt x="83545" y="1496407"/>
                  </a:lnTo>
                  <a:lnTo>
                    <a:pt x="134734" y="1462101"/>
                  </a:lnTo>
                  <a:lnTo>
                    <a:pt x="186125" y="1429275"/>
                  </a:lnTo>
                  <a:lnTo>
                    <a:pt x="237673" y="1398034"/>
                  </a:lnTo>
                  <a:lnTo>
                    <a:pt x="289333" y="1368484"/>
                  </a:lnTo>
                  <a:lnTo>
                    <a:pt x="341058" y="1340729"/>
                  </a:lnTo>
                  <a:lnTo>
                    <a:pt x="392803" y="1314874"/>
                  </a:lnTo>
                  <a:lnTo>
                    <a:pt x="444521" y="1291024"/>
                  </a:lnTo>
                  <a:lnTo>
                    <a:pt x="496168" y="1269284"/>
                  </a:lnTo>
                  <a:lnTo>
                    <a:pt x="547697" y="1249758"/>
                  </a:lnTo>
                  <a:lnTo>
                    <a:pt x="603364" y="1229709"/>
                  </a:lnTo>
                  <a:lnTo>
                    <a:pt x="657670" y="1209552"/>
                  </a:lnTo>
                  <a:lnTo>
                    <a:pt x="710673" y="1189272"/>
                  </a:lnTo>
                  <a:lnTo>
                    <a:pt x="762432" y="1168853"/>
                  </a:lnTo>
                  <a:lnTo>
                    <a:pt x="813005" y="1148279"/>
                  </a:lnTo>
                  <a:lnTo>
                    <a:pt x="862452" y="1127534"/>
                  </a:lnTo>
                  <a:lnTo>
                    <a:pt x="910830" y="1106605"/>
                  </a:lnTo>
                  <a:lnTo>
                    <a:pt x="958198" y="1085473"/>
                  </a:lnTo>
                  <a:lnTo>
                    <a:pt x="1004615" y="1064125"/>
                  </a:lnTo>
                  <a:lnTo>
                    <a:pt x="1050139" y="1042544"/>
                  </a:lnTo>
                  <a:lnTo>
                    <a:pt x="1094829" y="1020714"/>
                  </a:lnTo>
                  <a:lnTo>
                    <a:pt x="1138744" y="998621"/>
                  </a:lnTo>
                  <a:lnTo>
                    <a:pt x="1181941" y="976249"/>
                  </a:lnTo>
                  <a:lnTo>
                    <a:pt x="1224480" y="953581"/>
                  </a:lnTo>
                  <a:lnTo>
                    <a:pt x="1266419" y="930603"/>
                  </a:lnTo>
                  <a:lnTo>
                    <a:pt x="1307817" y="907298"/>
                  </a:lnTo>
                  <a:lnTo>
                    <a:pt x="1348732" y="883652"/>
                  </a:lnTo>
                  <a:lnTo>
                    <a:pt x="1389223" y="859648"/>
                  </a:lnTo>
                  <a:lnTo>
                    <a:pt x="1429348" y="835272"/>
                  </a:lnTo>
                  <a:lnTo>
                    <a:pt x="1469166" y="810506"/>
                  </a:lnTo>
                  <a:lnTo>
                    <a:pt x="1508736" y="785336"/>
                  </a:lnTo>
                  <a:lnTo>
                    <a:pt x="1548116" y="759747"/>
                  </a:lnTo>
                  <a:lnTo>
                    <a:pt x="1587365" y="733722"/>
                  </a:lnTo>
                  <a:lnTo>
                    <a:pt x="1626540" y="707245"/>
                  </a:lnTo>
                  <a:lnTo>
                    <a:pt x="1665702" y="680303"/>
                  </a:lnTo>
                  <a:lnTo>
                    <a:pt x="1704908" y="652877"/>
                  </a:lnTo>
                  <a:lnTo>
                    <a:pt x="1744217" y="624954"/>
                  </a:lnTo>
                  <a:lnTo>
                    <a:pt x="1823378" y="567552"/>
                  </a:lnTo>
                  <a:lnTo>
                    <a:pt x="1903653" y="507971"/>
                  </a:lnTo>
                  <a:lnTo>
                    <a:pt x="2027181" y="414242"/>
                  </a:lnTo>
                  <a:lnTo>
                    <a:pt x="2291248" y="209549"/>
                  </a:lnTo>
                  <a:lnTo>
                    <a:pt x="2327294" y="181052"/>
                  </a:lnTo>
                  <a:lnTo>
                    <a:pt x="2558176" y="1507"/>
                  </a:lnTo>
                  <a:lnTo>
                    <a:pt x="2560198" y="0"/>
                  </a:lnTo>
                  <a:lnTo>
                    <a:pt x="2560198" y="73240"/>
                  </a:lnTo>
                  <a:lnTo>
                    <a:pt x="2435549" y="169787"/>
                  </a:lnTo>
                  <a:lnTo>
                    <a:pt x="2107907" y="426360"/>
                  </a:lnTo>
                  <a:lnTo>
                    <a:pt x="1985072" y="520585"/>
                  </a:lnTo>
                  <a:lnTo>
                    <a:pt x="1905442" y="580527"/>
                  </a:lnTo>
                  <a:lnTo>
                    <a:pt x="1827111" y="638308"/>
                  </a:lnTo>
                  <a:lnTo>
                    <a:pt x="1749640" y="694046"/>
                  </a:lnTo>
                  <a:lnTo>
                    <a:pt x="1711090" y="721185"/>
                  </a:lnTo>
                  <a:lnTo>
                    <a:pt x="1672591" y="747859"/>
                  </a:lnTo>
                  <a:lnTo>
                    <a:pt x="1634088" y="774081"/>
                  </a:lnTo>
                  <a:lnTo>
                    <a:pt x="1595527" y="799866"/>
                  </a:lnTo>
                  <a:lnTo>
                    <a:pt x="1556853" y="825230"/>
                  </a:lnTo>
                  <a:lnTo>
                    <a:pt x="1518011" y="850186"/>
                  </a:lnTo>
                  <a:lnTo>
                    <a:pt x="1478946" y="874751"/>
                  </a:lnTo>
                  <a:lnTo>
                    <a:pt x="1439604" y="898938"/>
                  </a:lnTo>
                  <a:lnTo>
                    <a:pt x="1399929" y="922762"/>
                  </a:lnTo>
                  <a:lnTo>
                    <a:pt x="1359868" y="946239"/>
                  </a:lnTo>
                  <a:lnTo>
                    <a:pt x="1319365" y="969382"/>
                  </a:lnTo>
                  <a:lnTo>
                    <a:pt x="1278366" y="992208"/>
                  </a:lnTo>
                  <a:lnTo>
                    <a:pt x="1236817" y="1014730"/>
                  </a:lnTo>
                  <a:lnTo>
                    <a:pt x="1194661" y="1036964"/>
                  </a:lnTo>
                  <a:lnTo>
                    <a:pt x="1151845" y="1058924"/>
                  </a:lnTo>
                  <a:lnTo>
                    <a:pt x="1108314" y="1080626"/>
                  </a:lnTo>
                  <a:lnTo>
                    <a:pt x="1064013" y="1102083"/>
                  </a:lnTo>
                  <a:lnTo>
                    <a:pt x="1018888" y="1123311"/>
                  </a:lnTo>
                  <a:lnTo>
                    <a:pt x="972883" y="1144325"/>
                  </a:lnTo>
                  <a:lnTo>
                    <a:pt x="925945" y="1165140"/>
                  </a:lnTo>
                  <a:lnTo>
                    <a:pt x="878017" y="1185769"/>
                  </a:lnTo>
                  <a:lnTo>
                    <a:pt x="829047" y="1206229"/>
                  </a:lnTo>
                  <a:lnTo>
                    <a:pt x="778978" y="1226533"/>
                  </a:lnTo>
                  <a:lnTo>
                    <a:pt x="727757" y="1246698"/>
                  </a:lnTo>
                  <a:lnTo>
                    <a:pt x="675327" y="1266736"/>
                  </a:lnTo>
                  <a:lnTo>
                    <a:pt x="621636" y="1286665"/>
                  </a:lnTo>
                  <a:lnTo>
                    <a:pt x="566628" y="1306497"/>
                  </a:lnTo>
                  <a:lnTo>
                    <a:pt x="524054" y="1322355"/>
                  </a:lnTo>
                  <a:lnTo>
                    <a:pt x="481361" y="1339861"/>
                  </a:lnTo>
                  <a:lnTo>
                    <a:pt x="438586" y="1358940"/>
                  </a:lnTo>
                  <a:lnTo>
                    <a:pt x="395764" y="1379518"/>
                  </a:lnTo>
                  <a:lnTo>
                    <a:pt x="352929" y="1401517"/>
                  </a:lnTo>
                  <a:lnTo>
                    <a:pt x="310119" y="1424864"/>
                  </a:lnTo>
                  <a:lnTo>
                    <a:pt x="267367" y="1449482"/>
                  </a:lnTo>
                  <a:lnTo>
                    <a:pt x="224710" y="1475296"/>
                  </a:lnTo>
                  <a:lnTo>
                    <a:pt x="182183" y="1502230"/>
                  </a:lnTo>
                  <a:lnTo>
                    <a:pt x="139822" y="1530210"/>
                  </a:lnTo>
                  <a:lnTo>
                    <a:pt x="102437" y="1555881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11180" y="2292333"/>
              <a:ext cx="3409949" cy="37242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976925" y="6083463"/>
            <a:ext cx="6971030" cy="3274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25000"/>
              </a:lnSpc>
              <a:spcBef>
                <a:spcPts val="90"/>
              </a:spcBef>
            </a:pPr>
            <a:r>
              <a:rPr sz="3400" spc="3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400" spc="16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verification </a:t>
            </a:r>
            <a:r>
              <a:rPr sz="3400" spc="12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of patient, the  </a:t>
            </a:r>
            <a:r>
              <a:rPr sz="3400" spc="8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website</a:t>
            </a:r>
            <a:r>
              <a:rPr sz="3400" spc="-12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spc="27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3400" spc="-12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spc="9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store</a:t>
            </a:r>
            <a:r>
              <a:rPr sz="3400" spc="-12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spc="12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spc="-12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spc="19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information  </a:t>
            </a:r>
            <a:r>
              <a:rPr sz="3400" spc="12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400" spc="204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3400" spc="3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aadhar </a:t>
            </a:r>
            <a:r>
              <a:rPr sz="3400" spc="7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card </a:t>
            </a:r>
            <a:r>
              <a:rPr sz="3400" spc="5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400" spc="16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voter </a:t>
            </a:r>
            <a:r>
              <a:rPr sz="3400" spc="19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ID  </a:t>
            </a:r>
            <a:r>
              <a:rPr sz="3400" spc="7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card </a:t>
            </a:r>
            <a:r>
              <a:rPr sz="3400" spc="-6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i.e., </a:t>
            </a:r>
            <a:r>
              <a:rPr sz="3400" spc="5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Aadhar </a:t>
            </a:r>
            <a:r>
              <a:rPr sz="3400" spc="15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number</a:t>
            </a:r>
            <a:r>
              <a:rPr sz="3400" spc="-675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spc="5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400" spc="114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Voter  </a:t>
            </a:r>
            <a:r>
              <a:rPr sz="3400" spc="7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card</a:t>
            </a:r>
            <a:r>
              <a:rPr sz="3400" spc="-12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spc="110" dirty="0">
                <a:solidFill>
                  <a:srgbClr val="2E2534"/>
                </a:solidFill>
                <a:latin typeface="Arial" panose="020B0604020202020204"/>
                <a:cs typeface="Arial" panose="020B0604020202020204"/>
              </a:rPr>
              <a:t>number.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685924" cy="1685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7030" y="1699802"/>
            <a:ext cx="7467600" cy="5162550"/>
          </a:xfrm>
          <a:custGeom>
            <a:avLst/>
            <a:gdLst/>
            <a:ahLst/>
            <a:cxnLst/>
            <a:rect l="l" t="t" r="r" b="b"/>
            <a:pathLst>
              <a:path w="7467600" h="5162550">
                <a:moveTo>
                  <a:pt x="7467600" y="5162550"/>
                </a:moveTo>
                <a:lnTo>
                  <a:pt x="0" y="5162550"/>
                </a:lnTo>
                <a:lnTo>
                  <a:pt x="0" y="0"/>
                </a:lnTo>
                <a:lnTo>
                  <a:pt x="7467600" y="0"/>
                </a:lnTo>
                <a:lnTo>
                  <a:pt x="7467600" y="5162550"/>
                </a:lnTo>
                <a:close/>
              </a:path>
            </a:pathLst>
          </a:custGeom>
          <a:solidFill>
            <a:srgbClr val="407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86517" y="1872809"/>
            <a:ext cx="6626225" cy="36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7000"/>
              </a:lnSpc>
              <a:spcBef>
                <a:spcPts val="100"/>
              </a:spcBef>
            </a:pPr>
            <a:r>
              <a:rPr sz="32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Medizinaid </a:t>
            </a:r>
            <a:r>
              <a:rPr sz="32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efficient </a:t>
            </a:r>
            <a:r>
              <a:rPr sz="32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3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  </a:t>
            </a:r>
            <a:r>
              <a:rPr sz="32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emergency </a:t>
            </a:r>
            <a:r>
              <a:rPr sz="3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situation. </a:t>
            </a:r>
            <a:r>
              <a:rPr sz="3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There </a:t>
            </a:r>
            <a:r>
              <a:rPr sz="32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3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  </a:t>
            </a:r>
            <a:r>
              <a:rPr sz="3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two </a:t>
            </a:r>
            <a:r>
              <a:rPr sz="3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situations, </a:t>
            </a:r>
            <a:r>
              <a:rPr sz="32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32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32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first  </a:t>
            </a:r>
            <a:r>
              <a:rPr sz="32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emergency </a:t>
            </a:r>
            <a:r>
              <a:rPr sz="3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case </a:t>
            </a:r>
            <a:r>
              <a:rPr sz="32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which </a:t>
            </a: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  </a:t>
            </a:r>
            <a:r>
              <a:rPr sz="3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treated </a:t>
            </a:r>
            <a:r>
              <a:rPr sz="32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spot </a:t>
            </a:r>
            <a:r>
              <a:rPr sz="3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another  </a:t>
            </a:r>
            <a:r>
              <a:rPr sz="32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32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which </a:t>
            </a:r>
            <a:r>
              <a:rPr sz="32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3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3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treated </a:t>
            </a:r>
            <a:r>
              <a:rPr sz="3200" spc="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hospital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8177493"/>
            <a:ext cx="3295650" cy="2110105"/>
            <a:chOff x="0" y="8177493"/>
            <a:chExt cx="3295650" cy="2110105"/>
          </a:xfrm>
        </p:grpSpPr>
        <p:sp>
          <p:nvSpPr>
            <p:cNvPr id="5" name="object 5"/>
            <p:cNvSpPr/>
            <p:nvPr/>
          </p:nvSpPr>
          <p:spPr>
            <a:xfrm>
              <a:off x="0" y="8177493"/>
              <a:ext cx="3295650" cy="2110105"/>
            </a:xfrm>
            <a:custGeom>
              <a:avLst/>
              <a:gdLst/>
              <a:ahLst/>
              <a:cxnLst/>
              <a:rect l="l" t="t" r="r" b="b"/>
              <a:pathLst>
                <a:path w="3295650" h="2110104">
                  <a:moveTo>
                    <a:pt x="0" y="2109505"/>
                  </a:moveTo>
                  <a:lnTo>
                    <a:pt x="0" y="0"/>
                  </a:lnTo>
                  <a:lnTo>
                    <a:pt x="83733" y="14860"/>
                  </a:lnTo>
                  <a:lnTo>
                    <a:pt x="500778" y="273128"/>
                  </a:lnTo>
                  <a:lnTo>
                    <a:pt x="1131772" y="706186"/>
                  </a:lnTo>
                  <a:lnTo>
                    <a:pt x="1354183" y="853267"/>
                  </a:lnTo>
                  <a:lnTo>
                    <a:pt x="1486121" y="937391"/>
                  </a:lnTo>
                  <a:lnTo>
                    <a:pt x="1573306" y="991337"/>
                  </a:lnTo>
                  <a:lnTo>
                    <a:pt x="1659791" y="1043338"/>
                  </a:lnTo>
                  <a:lnTo>
                    <a:pt x="1745507" y="1093194"/>
                  </a:lnTo>
                  <a:lnTo>
                    <a:pt x="1788054" y="1117255"/>
                  </a:lnTo>
                  <a:lnTo>
                    <a:pt x="1830383" y="1140705"/>
                  </a:lnTo>
                  <a:lnTo>
                    <a:pt x="1872485" y="1163518"/>
                  </a:lnTo>
                  <a:lnTo>
                    <a:pt x="1914352" y="1185669"/>
                  </a:lnTo>
                  <a:lnTo>
                    <a:pt x="1955974" y="1207133"/>
                  </a:lnTo>
                  <a:lnTo>
                    <a:pt x="1997342" y="1227885"/>
                  </a:lnTo>
                  <a:lnTo>
                    <a:pt x="2038449" y="1247901"/>
                  </a:lnTo>
                  <a:lnTo>
                    <a:pt x="2079285" y="1267153"/>
                  </a:lnTo>
                  <a:lnTo>
                    <a:pt x="2119842" y="1285619"/>
                  </a:lnTo>
                  <a:lnTo>
                    <a:pt x="2160111" y="1303272"/>
                  </a:lnTo>
                  <a:lnTo>
                    <a:pt x="2200083" y="1320088"/>
                  </a:lnTo>
                  <a:lnTo>
                    <a:pt x="2239750" y="1336041"/>
                  </a:lnTo>
                  <a:lnTo>
                    <a:pt x="2279103" y="1351107"/>
                  </a:lnTo>
                  <a:lnTo>
                    <a:pt x="2318133" y="1365259"/>
                  </a:lnTo>
                  <a:lnTo>
                    <a:pt x="2356832" y="1378474"/>
                  </a:lnTo>
                  <a:lnTo>
                    <a:pt x="2395191" y="1390725"/>
                  </a:lnTo>
                  <a:lnTo>
                    <a:pt x="2433201" y="1401989"/>
                  </a:lnTo>
                  <a:lnTo>
                    <a:pt x="2934655" y="1733935"/>
                  </a:lnTo>
                  <a:lnTo>
                    <a:pt x="3295144" y="2109505"/>
                  </a:lnTo>
                  <a:lnTo>
                    <a:pt x="0" y="21095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004887"/>
              <a:ext cx="2789555" cy="1282700"/>
            </a:xfrm>
            <a:custGeom>
              <a:avLst/>
              <a:gdLst/>
              <a:ahLst/>
              <a:cxnLst/>
              <a:rect l="l" t="t" r="r" b="b"/>
              <a:pathLst>
                <a:path w="2789555" h="1282700">
                  <a:moveTo>
                    <a:pt x="0" y="56001"/>
                  </a:moveTo>
                  <a:lnTo>
                    <a:pt x="0" y="0"/>
                  </a:lnTo>
                  <a:lnTo>
                    <a:pt x="50678" y="13553"/>
                  </a:lnTo>
                  <a:lnTo>
                    <a:pt x="112220" y="30961"/>
                  </a:lnTo>
                  <a:lnTo>
                    <a:pt x="173452" y="49297"/>
                  </a:lnTo>
                  <a:lnTo>
                    <a:pt x="234235" y="68584"/>
                  </a:lnTo>
                  <a:lnTo>
                    <a:pt x="294430" y="88845"/>
                  </a:lnTo>
                  <a:lnTo>
                    <a:pt x="353898" y="110103"/>
                  </a:lnTo>
                  <a:lnTo>
                    <a:pt x="412500" y="132380"/>
                  </a:lnTo>
                  <a:lnTo>
                    <a:pt x="470095" y="155701"/>
                  </a:lnTo>
                  <a:lnTo>
                    <a:pt x="526545" y="180089"/>
                  </a:lnTo>
                  <a:lnTo>
                    <a:pt x="581711" y="205566"/>
                  </a:lnTo>
                  <a:lnTo>
                    <a:pt x="635453" y="232155"/>
                  </a:lnTo>
                  <a:lnTo>
                    <a:pt x="687631" y="259880"/>
                  </a:lnTo>
                  <a:lnTo>
                    <a:pt x="738107" y="288763"/>
                  </a:lnTo>
                  <a:lnTo>
                    <a:pt x="786742" y="318829"/>
                  </a:lnTo>
                  <a:lnTo>
                    <a:pt x="833395" y="350099"/>
                  </a:lnTo>
                  <a:lnTo>
                    <a:pt x="877928" y="382597"/>
                  </a:lnTo>
                  <a:lnTo>
                    <a:pt x="925007" y="418274"/>
                  </a:lnTo>
                  <a:lnTo>
                    <a:pt x="971368" y="452622"/>
                  </a:lnTo>
                  <a:lnTo>
                    <a:pt x="1017068" y="485693"/>
                  </a:lnTo>
                  <a:lnTo>
                    <a:pt x="1062161" y="517536"/>
                  </a:lnTo>
                  <a:lnTo>
                    <a:pt x="1106704" y="548201"/>
                  </a:lnTo>
                  <a:lnTo>
                    <a:pt x="1150751" y="577738"/>
                  </a:lnTo>
                  <a:lnTo>
                    <a:pt x="1194358" y="606198"/>
                  </a:lnTo>
                  <a:lnTo>
                    <a:pt x="1237580" y="633631"/>
                  </a:lnTo>
                  <a:lnTo>
                    <a:pt x="1280474" y="660087"/>
                  </a:lnTo>
                  <a:lnTo>
                    <a:pt x="1323095" y="685615"/>
                  </a:lnTo>
                  <a:lnTo>
                    <a:pt x="1365498" y="710267"/>
                  </a:lnTo>
                  <a:lnTo>
                    <a:pt x="1407738" y="734091"/>
                  </a:lnTo>
                  <a:lnTo>
                    <a:pt x="1449872" y="757139"/>
                  </a:lnTo>
                  <a:lnTo>
                    <a:pt x="1491954" y="779460"/>
                  </a:lnTo>
                  <a:lnTo>
                    <a:pt x="1534041" y="801105"/>
                  </a:lnTo>
                  <a:lnTo>
                    <a:pt x="1576187" y="822123"/>
                  </a:lnTo>
                  <a:lnTo>
                    <a:pt x="1618449" y="842565"/>
                  </a:lnTo>
                  <a:lnTo>
                    <a:pt x="1660882" y="862481"/>
                  </a:lnTo>
                  <a:lnTo>
                    <a:pt x="1703540" y="881921"/>
                  </a:lnTo>
                  <a:lnTo>
                    <a:pt x="1746481" y="900935"/>
                  </a:lnTo>
                  <a:lnTo>
                    <a:pt x="1789759" y="919574"/>
                  </a:lnTo>
                  <a:lnTo>
                    <a:pt x="1833430" y="937886"/>
                  </a:lnTo>
                  <a:lnTo>
                    <a:pt x="1877549" y="955923"/>
                  </a:lnTo>
                  <a:lnTo>
                    <a:pt x="1922172" y="973735"/>
                  </a:lnTo>
                  <a:lnTo>
                    <a:pt x="1967355" y="991371"/>
                  </a:lnTo>
                  <a:lnTo>
                    <a:pt x="2013152" y="1008883"/>
                  </a:lnTo>
                  <a:lnTo>
                    <a:pt x="2106814" y="1043730"/>
                  </a:lnTo>
                  <a:lnTo>
                    <a:pt x="2203601" y="1078678"/>
                  </a:lnTo>
                  <a:lnTo>
                    <a:pt x="2517161" y="1188135"/>
                  </a:lnTo>
                  <a:lnTo>
                    <a:pt x="2562907" y="1203605"/>
                  </a:lnTo>
                  <a:lnTo>
                    <a:pt x="2789267" y="1282111"/>
                  </a:lnTo>
                  <a:lnTo>
                    <a:pt x="2631248" y="1282111"/>
                  </a:lnTo>
                  <a:lnTo>
                    <a:pt x="2239594" y="1147631"/>
                  </a:lnTo>
                  <a:lnTo>
                    <a:pt x="2095705" y="1096312"/>
                  </a:lnTo>
                  <a:lnTo>
                    <a:pt x="2003610" y="1062290"/>
                  </a:lnTo>
                  <a:lnTo>
                    <a:pt x="1958556" y="1045197"/>
                  </a:lnTo>
                  <a:lnTo>
                    <a:pt x="1914096" y="1027988"/>
                  </a:lnTo>
                  <a:lnTo>
                    <a:pt x="1870179" y="1010618"/>
                  </a:lnTo>
                  <a:lnTo>
                    <a:pt x="1826752" y="993038"/>
                  </a:lnTo>
                  <a:lnTo>
                    <a:pt x="1783763" y="975204"/>
                  </a:lnTo>
                  <a:lnTo>
                    <a:pt x="1741161" y="957068"/>
                  </a:lnTo>
                  <a:lnTo>
                    <a:pt x="1698895" y="938585"/>
                  </a:lnTo>
                  <a:lnTo>
                    <a:pt x="1656913" y="919709"/>
                  </a:lnTo>
                  <a:lnTo>
                    <a:pt x="1615162" y="900392"/>
                  </a:lnTo>
                  <a:lnTo>
                    <a:pt x="1573592" y="880589"/>
                  </a:lnTo>
                  <a:lnTo>
                    <a:pt x="1532150" y="860253"/>
                  </a:lnTo>
                  <a:lnTo>
                    <a:pt x="1490786" y="839339"/>
                  </a:lnTo>
                  <a:lnTo>
                    <a:pt x="1449446" y="817799"/>
                  </a:lnTo>
                  <a:lnTo>
                    <a:pt x="1408080" y="795588"/>
                  </a:lnTo>
                  <a:lnTo>
                    <a:pt x="1366636" y="772660"/>
                  </a:lnTo>
                  <a:lnTo>
                    <a:pt x="1325061" y="748967"/>
                  </a:lnTo>
                  <a:lnTo>
                    <a:pt x="1283306" y="724464"/>
                  </a:lnTo>
                  <a:lnTo>
                    <a:pt x="1241316" y="699105"/>
                  </a:lnTo>
                  <a:lnTo>
                    <a:pt x="1199042" y="672842"/>
                  </a:lnTo>
                  <a:lnTo>
                    <a:pt x="1156432" y="645631"/>
                  </a:lnTo>
                  <a:lnTo>
                    <a:pt x="1113433" y="617424"/>
                  </a:lnTo>
                  <a:lnTo>
                    <a:pt x="1069994" y="588175"/>
                  </a:lnTo>
                  <a:lnTo>
                    <a:pt x="1026063" y="557838"/>
                  </a:lnTo>
                  <a:lnTo>
                    <a:pt x="981589" y="526368"/>
                  </a:lnTo>
                  <a:lnTo>
                    <a:pt x="936519" y="493716"/>
                  </a:lnTo>
                  <a:lnTo>
                    <a:pt x="890803" y="459838"/>
                  </a:lnTo>
                  <a:lnTo>
                    <a:pt x="844388" y="424687"/>
                  </a:lnTo>
                  <a:lnTo>
                    <a:pt x="807966" y="397775"/>
                  </a:lnTo>
                  <a:lnTo>
                    <a:pt x="769958" y="371742"/>
                  </a:lnTo>
                  <a:lnTo>
                    <a:pt x="730465" y="346576"/>
                  </a:lnTo>
                  <a:lnTo>
                    <a:pt x="689587" y="322261"/>
                  </a:lnTo>
                  <a:lnTo>
                    <a:pt x="647425" y="298785"/>
                  </a:lnTo>
                  <a:lnTo>
                    <a:pt x="604081" y="276133"/>
                  </a:lnTo>
                  <a:lnTo>
                    <a:pt x="559654" y="254292"/>
                  </a:lnTo>
                  <a:lnTo>
                    <a:pt x="514246" y="233247"/>
                  </a:lnTo>
                  <a:lnTo>
                    <a:pt x="467958" y="212985"/>
                  </a:lnTo>
                  <a:lnTo>
                    <a:pt x="420890" y="193491"/>
                  </a:lnTo>
                  <a:lnTo>
                    <a:pt x="373144" y="174753"/>
                  </a:lnTo>
                  <a:lnTo>
                    <a:pt x="324819" y="156756"/>
                  </a:lnTo>
                  <a:lnTo>
                    <a:pt x="276018" y="139486"/>
                  </a:lnTo>
                  <a:lnTo>
                    <a:pt x="226839" y="122929"/>
                  </a:lnTo>
                  <a:lnTo>
                    <a:pt x="177386" y="107072"/>
                  </a:lnTo>
                  <a:lnTo>
                    <a:pt x="127758" y="91901"/>
                  </a:lnTo>
                  <a:lnTo>
                    <a:pt x="78055" y="77402"/>
                  </a:lnTo>
                  <a:lnTo>
                    <a:pt x="28380" y="63560"/>
                  </a:lnTo>
                  <a:lnTo>
                    <a:pt x="0" y="56001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0414228" y="0"/>
            <a:ext cx="7874000" cy="7668259"/>
            <a:chOff x="10414228" y="0"/>
            <a:chExt cx="7874000" cy="7668259"/>
          </a:xfrm>
        </p:grpSpPr>
        <p:sp>
          <p:nvSpPr>
            <p:cNvPr id="8" name="object 8"/>
            <p:cNvSpPr/>
            <p:nvPr/>
          </p:nvSpPr>
          <p:spPr>
            <a:xfrm>
              <a:off x="14517644" y="0"/>
              <a:ext cx="3770629" cy="2914015"/>
            </a:xfrm>
            <a:custGeom>
              <a:avLst/>
              <a:gdLst/>
              <a:ahLst/>
              <a:cxnLst/>
              <a:rect l="l" t="t" r="r" b="b"/>
              <a:pathLst>
                <a:path w="3770630" h="2914015">
                  <a:moveTo>
                    <a:pt x="3770354" y="0"/>
                  </a:moveTo>
                  <a:lnTo>
                    <a:pt x="0" y="0"/>
                  </a:lnTo>
                  <a:lnTo>
                    <a:pt x="65393" y="298349"/>
                  </a:lnTo>
                  <a:lnTo>
                    <a:pt x="308199" y="999224"/>
                  </a:lnTo>
                  <a:lnTo>
                    <a:pt x="646047" y="1360614"/>
                  </a:lnTo>
                  <a:lnTo>
                    <a:pt x="1212934" y="1627658"/>
                  </a:lnTo>
                  <a:lnTo>
                    <a:pt x="2028934" y="1965421"/>
                  </a:lnTo>
                  <a:lnTo>
                    <a:pt x="2376408" y="2115131"/>
                  </a:lnTo>
                  <a:lnTo>
                    <a:pt x="2569151" y="2202004"/>
                  </a:lnTo>
                  <a:lnTo>
                    <a:pt x="2710139" y="2267988"/>
                  </a:lnTo>
                  <a:lnTo>
                    <a:pt x="2847582" y="2334803"/>
                  </a:lnTo>
                  <a:lnTo>
                    <a:pt x="2937025" y="2379861"/>
                  </a:lnTo>
                  <a:lnTo>
                    <a:pt x="3024568" y="2425369"/>
                  </a:lnTo>
                  <a:lnTo>
                    <a:pt x="3110081" y="2471359"/>
                  </a:lnTo>
                  <a:lnTo>
                    <a:pt x="3152036" y="2494544"/>
                  </a:lnTo>
                  <a:lnTo>
                    <a:pt x="3193435" y="2517862"/>
                  </a:lnTo>
                  <a:lnTo>
                    <a:pt x="3234262" y="2541316"/>
                  </a:lnTo>
                  <a:lnTo>
                    <a:pt x="3274500" y="2564911"/>
                  </a:lnTo>
                  <a:lnTo>
                    <a:pt x="3314134" y="2588651"/>
                  </a:lnTo>
                  <a:lnTo>
                    <a:pt x="3353146" y="2612538"/>
                  </a:lnTo>
                  <a:lnTo>
                    <a:pt x="3391522" y="2636579"/>
                  </a:lnTo>
                  <a:lnTo>
                    <a:pt x="3429244" y="2660776"/>
                  </a:lnTo>
                  <a:lnTo>
                    <a:pt x="3466297" y="2685133"/>
                  </a:lnTo>
                  <a:lnTo>
                    <a:pt x="3502664" y="2709655"/>
                  </a:lnTo>
                  <a:lnTo>
                    <a:pt x="3538329" y="2734346"/>
                  </a:lnTo>
                  <a:lnTo>
                    <a:pt x="3573276" y="2759209"/>
                  </a:lnTo>
                  <a:lnTo>
                    <a:pt x="3607489" y="2784249"/>
                  </a:lnTo>
                  <a:lnTo>
                    <a:pt x="3640951" y="2809470"/>
                  </a:lnTo>
                  <a:lnTo>
                    <a:pt x="3673646" y="2834875"/>
                  </a:lnTo>
                  <a:lnTo>
                    <a:pt x="3705558" y="2860469"/>
                  </a:lnTo>
                  <a:lnTo>
                    <a:pt x="3736671" y="2886255"/>
                  </a:lnTo>
                  <a:lnTo>
                    <a:pt x="3766969" y="2912238"/>
                  </a:lnTo>
                  <a:lnTo>
                    <a:pt x="3770354" y="2913710"/>
                  </a:lnTo>
                  <a:lnTo>
                    <a:pt x="37703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298244" y="0"/>
              <a:ext cx="2990215" cy="2038985"/>
            </a:xfrm>
            <a:custGeom>
              <a:avLst/>
              <a:gdLst/>
              <a:ahLst/>
              <a:cxnLst/>
              <a:rect l="l" t="t" r="r" b="b"/>
              <a:pathLst>
                <a:path w="2990215" h="2038985">
                  <a:moveTo>
                    <a:pt x="89386" y="0"/>
                  </a:moveTo>
                  <a:lnTo>
                    <a:pt x="0" y="0"/>
                  </a:lnTo>
                  <a:lnTo>
                    <a:pt x="35074" y="40812"/>
                  </a:lnTo>
                  <a:lnTo>
                    <a:pt x="69760" y="80702"/>
                  </a:lnTo>
                  <a:lnTo>
                    <a:pt x="105486" y="121313"/>
                  </a:lnTo>
                  <a:lnTo>
                    <a:pt x="142218" y="162568"/>
                  </a:lnTo>
                  <a:lnTo>
                    <a:pt x="179924" y="204389"/>
                  </a:lnTo>
                  <a:lnTo>
                    <a:pt x="218568" y="246700"/>
                  </a:lnTo>
                  <a:lnTo>
                    <a:pt x="258119" y="289423"/>
                  </a:lnTo>
                  <a:lnTo>
                    <a:pt x="298541" y="332481"/>
                  </a:lnTo>
                  <a:lnTo>
                    <a:pt x="339801" y="375797"/>
                  </a:lnTo>
                  <a:lnTo>
                    <a:pt x="381866" y="419293"/>
                  </a:lnTo>
                  <a:lnTo>
                    <a:pt x="424701" y="462893"/>
                  </a:lnTo>
                  <a:lnTo>
                    <a:pt x="468274" y="506519"/>
                  </a:lnTo>
                  <a:lnTo>
                    <a:pt x="512549" y="550094"/>
                  </a:lnTo>
                  <a:lnTo>
                    <a:pt x="557494" y="593540"/>
                  </a:lnTo>
                  <a:lnTo>
                    <a:pt x="603075" y="636782"/>
                  </a:lnTo>
                  <a:lnTo>
                    <a:pt x="649258" y="679741"/>
                  </a:lnTo>
                  <a:lnTo>
                    <a:pt x="696010" y="722340"/>
                  </a:lnTo>
                  <a:lnTo>
                    <a:pt x="743296" y="764502"/>
                  </a:lnTo>
                  <a:lnTo>
                    <a:pt x="791083" y="806149"/>
                  </a:lnTo>
                  <a:lnTo>
                    <a:pt x="839337" y="847206"/>
                  </a:lnTo>
                  <a:lnTo>
                    <a:pt x="888025" y="887593"/>
                  </a:lnTo>
                  <a:lnTo>
                    <a:pt x="937113" y="927235"/>
                  </a:lnTo>
                  <a:lnTo>
                    <a:pt x="986566" y="966054"/>
                  </a:lnTo>
                  <a:lnTo>
                    <a:pt x="1036352" y="1003973"/>
                  </a:lnTo>
                  <a:lnTo>
                    <a:pt x="1086437" y="1040914"/>
                  </a:lnTo>
                  <a:lnTo>
                    <a:pt x="1136787" y="1076801"/>
                  </a:lnTo>
                  <a:lnTo>
                    <a:pt x="1187367" y="1111556"/>
                  </a:lnTo>
                  <a:lnTo>
                    <a:pt x="1238146" y="1145102"/>
                  </a:lnTo>
                  <a:lnTo>
                    <a:pt x="1289088" y="1177361"/>
                  </a:lnTo>
                  <a:lnTo>
                    <a:pt x="1340160" y="1208258"/>
                  </a:lnTo>
                  <a:lnTo>
                    <a:pt x="1391328" y="1237713"/>
                  </a:lnTo>
                  <a:lnTo>
                    <a:pt x="1442559" y="1265651"/>
                  </a:lnTo>
                  <a:lnTo>
                    <a:pt x="1493819" y="1291994"/>
                  </a:lnTo>
                  <a:lnTo>
                    <a:pt x="1545074" y="1316664"/>
                  </a:lnTo>
                  <a:lnTo>
                    <a:pt x="1596291" y="1339585"/>
                  </a:lnTo>
                  <a:lnTo>
                    <a:pt x="1647435" y="1360680"/>
                  </a:lnTo>
                  <a:lnTo>
                    <a:pt x="1698474" y="1379871"/>
                  </a:lnTo>
                  <a:lnTo>
                    <a:pt x="1754191" y="1399900"/>
                  </a:lnTo>
                  <a:lnTo>
                    <a:pt x="1862100" y="1440246"/>
                  </a:lnTo>
                  <a:lnTo>
                    <a:pt x="1914382" y="1460587"/>
                  </a:lnTo>
                  <a:lnTo>
                    <a:pt x="1965606" y="1481055"/>
                  </a:lnTo>
                  <a:lnTo>
                    <a:pt x="2015818" y="1501662"/>
                  </a:lnTo>
                  <a:lnTo>
                    <a:pt x="2065062" y="1522419"/>
                  </a:lnTo>
                  <a:lnTo>
                    <a:pt x="2113382" y="1543340"/>
                  </a:lnTo>
                  <a:lnTo>
                    <a:pt x="2160822" y="1564435"/>
                  </a:lnTo>
                  <a:lnTo>
                    <a:pt x="2207427" y="1585716"/>
                  </a:lnTo>
                  <a:lnTo>
                    <a:pt x="2253241" y="1607195"/>
                  </a:lnTo>
                  <a:lnTo>
                    <a:pt x="2298307" y="1628884"/>
                  </a:lnTo>
                  <a:lnTo>
                    <a:pt x="2342671" y="1650794"/>
                  </a:lnTo>
                  <a:lnTo>
                    <a:pt x="2386376" y="1672938"/>
                  </a:lnTo>
                  <a:lnTo>
                    <a:pt x="2429468" y="1695328"/>
                  </a:lnTo>
                  <a:lnTo>
                    <a:pt x="2471989" y="1717974"/>
                  </a:lnTo>
                  <a:lnTo>
                    <a:pt x="2513985" y="1740889"/>
                  </a:lnTo>
                  <a:lnTo>
                    <a:pt x="2555499" y="1764084"/>
                  </a:lnTo>
                  <a:lnTo>
                    <a:pt x="2596576" y="1787572"/>
                  </a:lnTo>
                  <a:lnTo>
                    <a:pt x="2637260" y="1811364"/>
                  </a:lnTo>
                  <a:lnTo>
                    <a:pt x="2677595" y="1835472"/>
                  </a:lnTo>
                  <a:lnTo>
                    <a:pt x="2717626" y="1859907"/>
                  </a:lnTo>
                  <a:lnTo>
                    <a:pt x="2757397" y="1884683"/>
                  </a:lnTo>
                  <a:lnTo>
                    <a:pt x="2796952" y="1909809"/>
                  </a:lnTo>
                  <a:lnTo>
                    <a:pt x="2836336" y="1935298"/>
                  </a:lnTo>
                  <a:lnTo>
                    <a:pt x="2875592" y="1961163"/>
                  </a:lnTo>
                  <a:lnTo>
                    <a:pt x="2914764" y="1987414"/>
                  </a:lnTo>
                  <a:lnTo>
                    <a:pt x="2953898" y="2014064"/>
                  </a:lnTo>
                  <a:lnTo>
                    <a:pt x="2989753" y="2038853"/>
                  </a:lnTo>
                  <a:lnTo>
                    <a:pt x="2989753" y="1955756"/>
                  </a:lnTo>
                  <a:lnTo>
                    <a:pt x="2927133" y="1913243"/>
                  </a:lnTo>
                  <a:lnTo>
                    <a:pt x="2888440" y="1887556"/>
                  </a:lnTo>
                  <a:lnTo>
                    <a:pt x="2849633" y="1862233"/>
                  </a:lnTo>
                  <a:lnTo>
                    <a:pt x="2810671" y="1837265"/>
                  </a:lnTo>
                  <a:lnTo>
                    <a:pt x="2771510" y="1812638"/>
                  </a:lnTo>
                  <a:lnTo>
                    <a:pt x="2732110" y="1788342"/>
                  </a:lnTo>
                  <a:lnTo>
                    <a:pt x="2692428" y="1764366"/>
                  </a:lnTo>
                  <a:lnTo>
                    <a:pt x="2652424" y="1740698"/>
                  </a:lnTo>
                  <a:lnTo>
                    <a:pt x="2612055" y="1717327"/>
                  </a:lnTo>
                  <a:lnTo>
                    <a:pt x="2571279" y="1694242"/>
                  </a:lnTo>
                  <a:lnTo>
                    <a:pt x="2530055" y="1671431"/>
                  </a:lnTo>
                  <a:lnTo>
                    <a:pt x="2488341" y="1648883"/>
                  </a:lnTo>
                  <a:lnTo>
                    <a:pt x="2446096" y="1626587"/>
                  </a:lnTo>
                  <a:lnTo>
                    <a:pt x="2403277" y="1604531"/>
                  </a:lnTo>
                  <a:lnTo>
                    <a:pt x="2359843" y="1582704"/>
                  </a:lnTo>
                  <a:lnTo>
                    <a:pt x="2315752" y="1561096"/>
                  </a:lnTo>
                  <a:lnTo>
                    <a:pt x="2270962" y="1539693"/>
                  </a:lnTo>
                  <a:lnTo>
                    <a:pt x="2225433" y="1518486"/>
                  </a:lnTo>
                  <a:lnTo>
                    <a:pt x="2179120" y="1497463"/>
                  </a:lnTo>
                  <a:lnTo>
                    <a:pt x="2131984" y="1476612"/>
                  </a:lnTo>
                  <a:lnTo>
                    <a:pt x="2083983" y="1455923"/>
                  </a:lnTo>
                  <a:lnTo>
                    <a:pt x="2035074" y="1435383"/>
                  </a:lnTo>
                  <a:lnTo>
                    <a:pt x="1985216" y="1414983"/>
                  </a:lnTo>
                  <a:lnTo>
                    <a:pt x="1934367" y="1394709"/>
                  </a:lnTo>
                  <a:lnTo>
                    <a:pt x="1829530" y="1354499"/>
                  </a:lnTo>
                  <a:lnTo>
                    <a:pt x="1676903" y="1298619"/>
                  </a:lnTo>
                  <a:lnTo>
                    <a:pt x="1633467" y="1281081"/>
                  </a:lnTo>
                  <a:lnTo>
                    <a:pt x="1589949" y="1262109"/>
                  </a:lnTo>
                  <a:lnTo>
                    <a:pt x="1546377" y="1241763"/>
                  </a:lnTo>
                  <a:lnTo>
                    <a:pt x="1502780" y="1220104"/>
                  </a:lnTo>
                  <a:lnTo>
                    <a:pt x="1459187" y="1197191"/>
                  </a:lnTo>
                  <a:lnTo>
                    <a:pt x="1415624" y="1173086"/>
                  </a:lnTo>
                  <a:lnTo>
                    <a:pt x="1372121" y="1147847"/>
                  </a:lnTo>
                  <a:lnTo>
                    <a:pt x="1328707" y="1121537"/>
                  </a:lnTo>
                  <a:lnTo>
                    <a:pt x="1285408" y="1094214"/>
                  </a:lnTo>
                  <a:lnTo>
                    <a:pt x="1242254" y="1065939"/>
                  </a:lnTo>
                  <a:lnTo>
                    <a:pt x="1199273" y="1036772"/>
                  </a:lnTo>
                  <a:lnTo>
                    <a:pt x="1156494" y="1006773"/>
                  </a:lnTo>
                  <a:lnTo>
                    <a:pt x="1113944" y="976004"/>
                  </a:lnTo>
                  <a:lnTo>
                    <a:pt x="1071651" y="944523"/>
                  </a:lnTo>
                  <a:lnTo>
                    <a:pt x="1029645" y="912391"/>
                  </a:lnTo>
                  <a:lnTo>
                    <a:pt x="987954" y="879668"/>
                  </a:lnTo>
                  <a:lnTo>
                    <a:pt x="946605" y="846415"/>
                  </a:lnTo>
                  <a:lnTo>
                    <a:pt x="905627" y="812691"/>
                  </a:lnTo>
                  <a:lnTo>
                    <a:pt x="865049" y="778558"/>
                  </a:lnTo>
                  <a:lnTo>
                    <a:pt x="824898" y="744075"/>
                  </a:lnTo>
                  <a:lnTo>
                    <a:pt x="785204" y="709302"/>
                  </a:lnTo>
                  <a:lnTo>
                    <a:pt x="745994" y="674300"/>
                  </a:lnTo>
                  <a:lnTo>
                    <a:pt x="707296" y="639129"/>
                  </a:lnTo>
                  <a:lnTo>
                    <a:pt x="669140" y="603848"/>
                  </a:lnTo>
                  <a:lnTo>
                    <a:pt x="631553" y="568520"/>
                  </a:lnTo>
                  <a:lnTo>
                    <a:pt x="594563" y="533202"/>
                  </a:lnTo>
                  <a:lnTo>
                    <a:pt x="558200" y="497957"/>
                  </a:lnTo>
                  <a:lnTo>
                    <a:pt x="522490" y="462844"/>
                  </a:lnTo>
                  <a:lnTo>
                    <a:pt x="487463" y="427922"/>
                  </a:lnTo>
                  <a:lnTo>
                    <a:pt x="453148" y="393254"/>
                  </a:lnTo>
                  <a:lnTo>
                    <a:pt x="419571" y="358897"/>
                  </a:lnTo>
                  <a:lnTo>
                    <a:pt x="386762" y="324914"/>
                  </a:lnTo>
                  <a:lnTo>
                    <a:pt x="354748" y="291364"/>
                  </a:lnTo>
                  <a:lnTo>
                    <a:pt x="288088" y="220390"/>
                  </a:lnTo>
                  <a:lnTo>
                    <a:pt x="252816" y="182276"/>
                  </a:lnTo>
                  <a:lnTo>
                    <a:pt x="217747" y="143967"/>
                  </a:lnTo>
                  <a:lnTo>
                    <a:pt x="182883" y="105462"/>
                  </a:lnTo>
                  <a:lnTo>
                    <a:pt x="148228" y="66762"/>
                  </a:lnTo>
                  <a:lnTo>
                    <a:pt x="113785" y="27866"/>
                  </a:lnTo>
                  <a:lnTo>
                    <a:pt x="89386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414229" y="1319859"/>
              <a:ext cx="6359525" cy="6348095"/>
            </a:xfrm>
            <a:custGeom>
              <a:avLst/>
              <a:gdLst/>
              <a:ahLst/>
              <a:cxnLst/>
              <a:rect l="l" t="t" r="r" b="b"/>
              <a:pathLst>
                <a:path w="6359525" h="6348095">
                  <a:moveTo>
                    <a:pt x="4359249" y="915581"/>
                  </a:moveTo>
                  <a:lnTo>
                    <a:pt x="4271035" y="915581"/>
                  </a:lnTo>
                  <a:lnTo>
                    <a:pt x="4271035" y="337756"/>
                  </a:lnTo>
                  <a:lnTo>
                    <a:pt x="4267936" y="291985"/>
                  </a:lnTo>
                  <a:lnTo>
                    <a:pt x="4258945" y="248056"/>
                  </a:lnTo>
                  <a:lnTo>
                    <a:pt x="4244441" y="206400"/>
                  </a:lnTo>
                  <a:lnTo>
                    <a:pt x="4224845" y="167411"/>
                  </a:lnTo>
                  <a:lnTo>
                    <a:pt x="4200563" y="131483"/>
                  </a:lnTo>
                  <a:lnTo>
                    <a:pt x="4171988" y="99034"/>
                  </a:lnTo>
                  <a:lnTo>
                    <a:pt x="4139539" y="70459"/>
                  </a:lnTo>
                  <a:lnTo>
                    <a:pt x="4114622" y="53619"/>
                  </a:lnTo>
                  <a:lnTo>
                    <a:pt x="4114622" y="337756"/>
                  </a:lnTo>
                  <a:lnTo>
                    <a:pt x="4114622" y="915581"/>
                  </a:lnTo>
                  <a:lnTo>
                    <a:pt x="2244331" y="915581"/>
                  </a:lnTo>
                  <a:lnTo>
                    <a:pt x="2244331" y="337756"/>
                  </a:lnTo>
                  <a:lnTo>
                    <a:pt x="2250821" y="289610"/>
                  </a:lnTo>
                  <a:lnTo>
                    <a:pt x="2269134" y="246303"/>
                  </a:lnTo>
                  <a:lnTo>
                    <a:pt x="2297519" y="209588"/>
                  </a:lnTo>
                  <a:lnTo>
                    <a:pt x="2334234" y="181203"/>
                  </a:lnTo>
                  <a:lnTo>
                    <a:pt x="2377529" y="162902"/>
                  </a:lnTo>
                  <a:lnTo>
                    <a:pt x="2425662" y="156413"/>
                  </a:lnTo>
                  <a:lnTo>
                    <a:pt x="3933279" y="156413"/>
                  </a:lnTo>
                  <a:lnTo>
                    <a:pt x="3981424" y="162902"/>
                  </a:lnTo>
                  <a:lnTo>
                    <a:pt x="4024731" y="181203"/>
                  </a:lnTo>
                  <a:lnTo>
                    <a:pt x="4061447" y="209588"/>
                  </a:lnTo>
                  <a:lnTo>
                    <a:pt x="4089819" y="246303"/>
                  </a:lnTo>
                  <a:lnTo>
                    <a:pt x="4108132" y="289610"/>
                  </a:lnTo>
                  <a:lnTo>
                    <a:pt x="4114622" y="337756"/>
                  </a:lnTo>
                  <a:lnTo>
                    <a:pt x="4114622" y="53619"/>
                  </a:lnTo>
                  <a:lnTo>
                    <a:pt x="4064622" y="26581"/>
                  </a:lnTo>
                  <a:lnTo>
                    <a:pt x="4022966" y="12090"/>
                  </a:lnTo>
                  <a:lnTo>
                    <a:pt x="3979049" y="3086"/>
                  </a:lnTo>
                  <a:lnTo>
                    <a:pt x="3933279" y="0"/>
                  </a:lnTo>
                  <a:lnTo>
                    <a:pt x="2425662" y="0"/>
                  </a:lnTo>
                  <a:lnTo>
                    <a:pt x="2379903" y="3086"/>
                  </a:lnTo>
                  <a:lnTo>
                    <a:pt x="2335987" y="12090"/>
                  </a:lnTo>
                  <a:lnTo>
                    <a:pt x="2294331" y="26581"/>
                  </a:lnTo>
                  <a:lnTo>
                    <a:pt x="2255342" y="46177"/>
                  </a:lnTo>
                  <a:lnTo>
                    <a:pt x="2219414" y="70459"/>
                  </a:lnTo>
                  <a:lnTo>
                    <a:pt x="2186952" y="99034"/>
                  </a:lnTo>
                  <a:lnTo>
                    <a:pt x="2158390" y="131483"/>
                  </a:lnTo>
                  <a:lnTo>
                    <a:pt x="2134095" y="167411"/>
                  </a:lnTo>
                  <a:lnTo>
                    <a:pt x="2114499" y="206400"/>
                  </a:lnTo>
                  <a:lnTo>
                    <a:pt x="2100008" y="248056"/>
                  </a:lnTo>
                  <a:lnTo>
                    <a:pt x="2091004" y="291985"/>
                  </a:lnTo>
                  <a:lnTo>
                    <a:pt x="2087918" y="337756"/>
                  </a:lnTo>
                  <a:lnTo>
                    <a:pt x="2087918" y="915581"/>
                  </a:lnTo>
                  <a:lnTo>
                    <a:pt x="1999703" y="915581"/>
                  </a:lnTo>
                  <a:lnTo>
                    <a:pt x="2001507" y="943444"/>
                  </a:lnTo>
                  <a:lnTo>
                    <a:pt x="2001647" y="993787"/>
                  </a:lnTo>
                  <a:lnTo>
                    <a:pt x="2087918" y="993787"/>
                  </a:lnTo>
                  <a:lnTo>
                    <a:pt x="2244331" y="993787"/>
                  </a:lnTo>
                  <a:lnTo>
                    <a:pt x="4114622" y="993787"/>
                  </a:lnTo>
                  <a:lnTo>
                    <a:pt x="4271035" y="993787"/>
                  </a:lnTo>
                  <a:lnTo>
                    <a:pt x="4357306" y="993787"/>
                  </a:lnTo>
                  <a:lnTo>
                    <a:pt x="4357814" y="934085"/>
                  </a:lnTo>
                  <a:lnTo>
                    <a:pt x="4359249" y="915581"/>
                  </a:lnTo>
                  <a:close/>
                </a:path>
                <a:path w="6359525" h="6348095">
                  <a:moveTo>
                    <a:pt x="6358953" y="1788058"/>
                  </a:moveTo>
                  <a:lnTo>
                    <a:pt x="6357607" y="1739353"/>
                  </a:lnTo>
                  <a:lnTo>
                    <a:pt x="6353619" y="1691335"/>
                  </a:lnTo>
                  <a:lnTo>
                    <a:pt x="6347066" y="1644078"/>
                  </a:lnTo>
                  <a:lnTo>
                    <a:pt x="6338011" y="1597672"/>
                  </a:lnTo>
                  <a:lnTo>
                    <a:pt x="6326530" y="1552155"/>
                  </a:lnTo>
                  <a:lnTo>
                    <a:pt x="6312700" y="1507617"/>
                  </a:lnTo>
                  <a:lnTo>
                    <a:pt x="6296571" y="1464132"/>
                  </a:lnTo>
                  <a:lnTo>
                    <a:pt x="6278232" y="1421765"/>
                  </a:lnTo>
                  <a:lnTo>
                    <a:pt x="6257760" y="1380591"/>
                  </a:lnTo>
                  <a:lnTo>
                    <a:pt x="6235204" y="1340675"/>
                  </a:lnTo>
                  <a:lnTo>
                    <a:pt x="6210643" y="1302092"/>
                  </a:lnTo>
                  <a:lnTo>
                    <a:pt x="6184163" y="1264907"/>
                  </a:lnTo>
                  <a:lnTo>
                    <a:pt x="6155817" y="1229207"/>
                  </a:lnTo>
                  <a:lnTo>
                    <a:pt x="6125692" y="1195044"/>
                  </a:lnTo>
                  <a:lnTo>
                    <a:pt x="6093841" y="1162494"/>
                  </a:lnTo>
                  <a:lnTo>
                    <a:pt x="6060351" y="1131633"/>
                  </a:lnTo>
                  <a:lnTo>
                    <a:pt x="6025286" y="1102525"/>
                  </a:lnTo>
                  <a:lnTo>
                    <a:pt x="5988710" y="1075258"/>
                  </a:lnTo>
                  <a:lnTo>
                    <a:pt x="5950712" y="1049870"/>
                  </a:lnTo>
                  <a:lnTo>
                    <a:pt x="5911342" y="1026477"/>
                  </a:lnTo>
                  <a:lnTo>
                    <a:pt x="5870689" y="1005103"/>
                  </a:lnTo>
                  <a:lnTo>
                    <a:pt x="5828817" y="985862"/>
                  </a:lnTo>
                  <a:lnTo>
                    <a:pt x="5785790" y="968794"/>
                  </a:lnTo>
                  <a:lnTo>
                    <a:pt x="5741695" y="953973"/>
                  </a:lnTo>
                  <a:lnTo>
                    <a:pt x="5696585" y="941489"/>
                  </a:lnTo>
                  <a:lnTo>
                    <a:pt x="5650547" y="931392"/>
                  </a:lnTo>
                  <a:lnTo>
                    <a:pt x="5603646" y="923772"/>
                  </a:lnTo>
                  <a:lnTo>
                    <a:pt x="5555945" y="918692"/>
                  </a:lnTo>
                  <a:lnTo>
                    <a:pt x="5507533" y="916216"/>
                  </a:lnTo>
                  <a:lnTo>
                    <a:pt x="5509209" y="943559"/>
                  </a:lnTo>
                  <a:lnTo>
                    <a:pt x="5509349" y="993914"/>
                  </a:lnTo>
                  <a:lnTo>
                    <a:pt x="5509222" y="994410"/>
                  </a:lnTo>
                  <a:lnTo>
                    <a:pt x="5556428" y="997140"/>
                  </a:lnTo>
                  <a:lnTo>
                    <a:pt x="5602871" y="1002576"/>
                  </a:lnTo>
                  <a:lnTo>
                    <a:pt x="5648452" y="1010627"/>
                  </a:lnTo>
                  <a:lnTo>
                    <a:pt x="5693092" y="1021245"/>
                  </a:lnTo>
                  <a:lnTo>
                    <a:pt x="5736729" y="1034326"/>
                  </a:lnTo>
                  <a:lnTo>
                    <a:pt x="5779274" y="1049794"/>
                  </a:lnTo>
                  <a:lnTo>
                    <a:pt x="5820638" y="1067587"/>
                  </a:lnTo>
                  <a:lnTo>
                    <a:pt x="5860758" y="1087602"/>
                  </a:lnTo>
                  <a:lnTo>
                    <a:pt x="5899543" y="1109789"/>
                  </a:lnTo>
                  <a:lnTo>
                    <a:pt x="5936932" y="1134046"/>
                  </a:lnTo>
                  <a:lnTo>
                    <a:pt x="5972835" y="1160297"/>
                  </a:lnTo>
                  <a:lnTo>
                    <a:pt x="6007163" y="1188478"/>
                  </a:lnTo>
                  <a:lnTo>
                    <a:pt x="6039853" y="1218488"/>
                  </a:lnTo>
                  <a:lnTo>
                    <a:pt x="6070816" y="1250276"/>
                  </a:lnTo>
                  <a:lnTo>
                    <a:pt x="6099975" y="1283741"/>
                  </a:lnTo>
                  <a:lnTo>
                    <a:pt x="6127267" y="1318806"/>
                  </a:lnTo>
                  <a:lnTo>
                    <a:pt x="6152591" y="1355407"/>
                  </a:lnTo>
                  <a:lnTo>
                    <a:pt x="6175870" y="1393456"/>
                  </a:lnTo>
                  <a:lnTo>
                    <a:pt x="6197041" y="1432864"/>
                  </a:lnTo>
                  <a:lnTo>
                    <a:pt x="6216015" y="1473568"/>
                  </a:lnTo>
                  <a:lnTo>
                    <a:pt x="6232715" y="1515491"/>
                  </a:lnTo>
                  <a:lnTo>
                    <a:pt x="6247066" y="1558544"/>
                  </a:lnTo>
                  <a:lnTo>
                    <a:pt x="6258979" y="1602651"/>
                  </a:lnTo>
                  <a:lnTo>
                    <a:pt x="6268390" y="1647736"/>
                  </a:lnTo>
                  <a:lnTo>
                    <a:pt x="6275197" y="1693722"/>
                  </a:lnTo>
                  <a:lnTo>
                    <a:pt x="6279350" y="1740522"/>
                  </a:lnTo>
                  <a:lnTo>
                    <a:pt x="6280747" y="1788058"/>
                  </a:lnTo>
                  <a:lnTo>
                    <a:pt x="6280747" y="2129967"/>
                  </a:lnTo>
                  <a:lnTo>
                    <a:pt x="6202540" y="2129967"/>
                  </a:lnTo>
                  <a:lnTo>
                    <a:pt x="6202540" y="2051761"/>
                  </a:lnTo>
                  <a:lnTo>
                    <a:pt x="3732898" y="2051761"/>
                  </a:lnTo>
                  <a:lnTo>
                    <a:pt x="3732898" y="2129967"/>
                  </a:lnTo>
                  <a:lnTo>
                    <a:pt x="3732898" y="2208174"/>
                  </a:lnTo>
                  <a:lnTo>
                    <a:pt x="6202540" y="2208174"/>
                  </a:lnTo>
                  <a:lnTo>
                    <a:pt x="6202540" y="5475503"/>
                  </a:lnTo>
                  <a:lnTo>
                    <a:pt x="6200889" y="5524462"/>
                  </a:lnTo>
                  <a:lnTo>
                    <a:pt x="6196000" y="5572531"/>
                  </a:lnTo>
                  <a:lnTo>
                    <a:pt x="6187973" y="5619623"/>
                  </a:lnTo>
                  <a:lnTo>
                    <a:pt x="6176924" y="5665635"/>
                  </a:lnTo>
                  <a:lnTo>
                    <a:pt x="6162954" y="5710440"/>
                  </a:lnTo>
                  <a:lnTo>
                    <a:pt x="6146190" y="5753951"/>
                  </a:lnTo>
                  <a:lnTo>
                    <a:pt x="6126708" y="5796038"/>
                  </a:lnTo>
                  <a:lnTo>
                    <a:pt x="6104636" y="5836615"/>
                  </a:lnTo>
                  <a:lnTo>
                    <a:pt x="6080087" y="5875566"/>
                  </a:lnTo>
                  <a:lnTo>
                    <a:pt x="6053150" y="5912777"/>
                  </a:lnTo>
                  <a:lnTo>
                    <a:pt x="6023953" y="5948159"/>
                  </a:lnTo>
                  <a:lnTo>
                    <a:pt x="5992584" y="5981573"/>
                  </a:lnTo>
                  <a:lnTo>
                    <a:pt x="5959157" y="6012942"/>
                  </a:lnTo>
                  <a:lnTo>
                    <a:pt x="5923775" y="6042152"/>
                  </a:lnTo>
                  <a:lnTo>
                    <a:pt x="5886564" y="6069088"/>
                  </a:lnTo>
                  <a:lnTo>
                    <a:pt x="5847613" y="6093638"/>
                  </a:lnTo>
                  <a:lnTo>
                    <a:pt x="5807037" y="6115710"/>
                  </a:lnTo>
                  <a:lnTo>
                    <a:pt x="5764949" y="6135179"/>
                  </a:lnTo>
                  <a:lnTo>
                    <a:pt x="5721439" y="6151956"/>
                  </a:lnTo>
                  <a:lnTo>
                    <a:pt x="5676633" y="6165926"/>
                  </a:lnTo>
                  <a:lnTo>
                    <a:pt x="5630634" y="6176975"/>
                  </a:lnTo>
                  <a:lnTo>
                    <a:pt x="5583529" y="6185001"/>
                  </a:lnTo>
                  <a:lnTo>
                    <a:pt x="5535460" y="6189891"/>
                  </a:lnTo>
                  <a:lnTo>
                    <a:pt x="5486514" y="6191542"/>
                  </a:lnTo>
                  <a:lnTo>
                    <a:pt x="872464" y="6191542"/>
                  </a:lnTo>
                  <a:lnTo>
                    <a:pt x="823518" y="6189891"/>
                  </a:lnTo>
                  <a:lnTo>
                    <a:pt x="775449" y="6185001"/>
                  </a:lnTo>
                  <a:lnTo>
                    <a:pt x="728345" y="6176975"/>
                  </a:lnTo>
                  <a:lnTo>
                    <a:pt x="682345" y="6165926"/>
                  </a:lnTo>
                  <a:lnTo>
                    <a:pt x="637527" y="6151956"/>
                  </a:lnTo>
                  <a:lnTo>
                    <a:pt x="594029" y="6135179"/>
                  </a:lnTo>
                  <a:lnTo>
                    <a:pt x="551929" y="6115710"/>
                  </a:lnTo>
                  <a:lnTo>
                    <a:pt x="511352" y="6093638"/>
                  </a:lnTo>
                  <a:lnTo>
                    <a:pt x="472401" y="6069088"/>
                  </a:lnTo>
                  <a:lnTo>
                    <a:pt x="435190" y="6042152"/>
                  </a:lnTo>
                  <a:lnTo>
                    <a:pt x="399808" y="6012942"/>
                  </a:lnTo>
                  <a:lnTo>
                    <a:pt x="366382" y="5981573"/>
                  </a:lnTo>
                  <a:lnTo>
                    <a:pt x="335013" y="5948159"/>
                  </a:lnTo>
                  <a:lnTo>
                    <a:pt x="305803" y="5912777"/>
                  </a:lnTo>
                  <a:lnTo>
                    <a:pt x="278866" y="5875566"/>
                  </a:lnTo>
                  <a:lnTo>
                    <a:pt x="254317" y="5836615"/>
                  </a:lnTo>
                  <a:lnTo>
                    <a:pt x="232244" y="5796038"/>
                  </a:lnTo>
                  <a:lnTo>
                    <a:pt x="212763" y="5753951"/>
                  </a:lnTo>
                  <a:lnTo>
                    <a:pt x="195999" y="5710440"/>
                  </a:lnTo>
                  <a:lnTo>
                    <a:pt x="182029" y="5665635"/>
                  </a:lnTo>
                  <a:lnTo>
                    <a:pt x="170980" y="5619623"/>
                  </a:lnTo>
                  <a:lnTo>
                    <a:pt x="162953" y="5572531"/>
                  </a:lnTo>
                  <a:lnTo>
                    <a:pt x="158051" y="5524462"/>
                  </a:lnTo>
                  <a:lnTo>
                    <a:pt x="156400" y="5475503"/>
                  </a:lnTo>
                  <a:lnTo>
                    <a:pt x="156400" y="2208174"/>
                  </a:lnTo>
                  <a:lnTo>
                    <a:pt x="2626055" y="2208174"/>
                  </a:lnTo>
                  <a:lnTo>
                    <a:pt x="2626055" y="2129967"/>
                  </a:lnTo>
                  <a:lnTo>
                    <a:pt x="2626055" y="2051761"/>
                  </a:lnTo>
                  <a:lnTo>
                    <a:pt x="156400" y="2051761"/>
                  </a:lnTo>
                  <a:lnTo>
                    <a:pt x="156400" y="2129967"/>
                  </a:lnTo>
                  <a:lnTo>
                    <a:pt x="78193" y="2129967"/>
                  </a:lnTo>
                  <a:lnTo>
                    <a:pt x="78193" y="1788058"/>
                  </a:lnTo>
                  <a:lnTo>
                    <a:pt x="79603" y="1740522"/>
                  </a:lnTo>
                  <a:lnTo>
                    <a:pt x="83743" y="1693722"/>
                  </a:lnTo>
                  <a:lnTo>
                    <a:pt x="90563" y="1647736"/>
                  </a:lnTo>
                  <a:lnTo>
                    <a:pt x="99961" y="1602651"/>
                  </a:lnTo>
                  <a:lnTo>
                    <a:pt x="111887" y="1558544"/>
                  </a:lnTo>
                  <a:lnTo>
                    <a:pt x="126225" y="1515491"/>
                  </a:lnTo>
                  <a:lnTo>
                    <a:pt x="142938" y="1473568"/>
                  </a:lnTo>
                  <a:lnTo>
                    <a:pt x="161912" y="1432864"/>
                  </a:lnTo>
                  <a:lnTo>
                    <a:pt x="183083" y="1393456"/>
                  </a:lnTo>
                  <a:lnTo>
                    <a:pt x="206362" y="1355407"/>
                  </a:lnTo>
                  <a:lnTo>
                    <a:pt x="231698" y="1318806"/>
                  </a:lnTo>
                  <a:lnTo>
                    <a:pt x="258978" y="1283741"/>
                  </a:lnTo>
                  <a:lnTo>
                    <a:pt x="288137" y="1250276"/>
                  </a:lnTo>
                  <a:lnTo>
                    <a:pt x="319112" y="1218488"/>
                  </a:lnTo>
                  <a:lnTo>
                    <a:pt x="351802" y="1188478"/>
                  </a:lnTo>
                  <a:lnTo>
                    <a:pt x="386130" y="1160297"/>
                  </a:lnTo>
                  <a:lnTo>
                    <a:pt x="422033" y="1134046"/>
                  </a:lnTo>
                  <a:lnTo>
                    <a:pt x="459409" y="1109789"/>
                  </a:lnTo>
                  <a:lnTo>
                    <a:pt x="498208" y="1087602"/>
                  </a:lnTo>
                  <a:lnTo>
                    <a:pt x="538327" y="1067587"/>
                  </a:lnTo>
                  <a:lnTo>
                    <a:pt x="579691" y="1049794"/>
                  </a:lnTo>
                  <a:lnTo>
                    <a:pt x="622223" y="1034326"/>
                  </a:lnTo>
                  <a:lnTo>
                    <a:pt x="665861" y="1021245"/>
                  </a:lnTo>
                  <a:lnTo>
                    <a:pt x="710501" y="1010627"/>
                  </a:lnTo>
                  <a:lnTo>
                    <a:pt x="756081" y="1002576"/>
                  </a:lnTo>
                  <a:lnTo>
                    <a:pt x="802513" y="997140"/>
                  </a:lnTo>
                  <a:lnTo>
                    <a:pt x="849604" y="993914"/>
                  </a:lnTo>
                  <a:lnTo>
                    <a:pt x="850125" y="934351"/>
                  </a:lnTo>
                  <a:lnTo>
                    <a:pt x="851573" y="916216"/>
                  </a:lnTo>
                  <a:lnTo>
                    <a:pt x="803135" y="918692"/>
                  </a:lnTo>
                  <a:lnTo>
                    <a:pt x="755434" y="923772"/>
                  </a:lnTo>
                  <a:lnTo>
                    <a:pt x="708520" y="931392"/>
                  </a:lnTo>
                  <a:lnTo>
                    <a:pt x="662457" y="941489"/>
                  </a:lnTo>
                  <a:lnTo>
                    <a:pt x="617347" y="953973"/>
                  </a:lnTo>
                  <a:lnTo>
                    <a:pt x="573239" y="968781"/>
                  </a:lnTo>
                  <a:lnTo>
                    <a:pt x="530199" y="985837"/>
                  </a:lnTo>
                  <a:lnTo>
                    <a:pt x="488327" y="1005090"/>
                  </a:lnTo>
                  <a:lnTo>
                    <a:pt x="447662" y="1026452"/>
                  </a:lnTo>
                  <a:lnTo>
                    <a:pt x="408292" y="1049845"/>
                  </a:lnTo>
                  <a:lnTo>
                    <a:pt x="370281" y="1075220"/>
                  </a:lnTo>
                  <a:lnTo>
                    <a:pt x="333692" y="1102487"/>
                  </a:lnTo>
                  <a:lnTo>
                    <a:pt x="298627" y="1131582"/>
                  </a:lnTo>
                  <a:lnTo>
                    <a:pt x="265125" y="1162443"/>
                  </a:lnTo>
                  <a:lnTo>
                    <a:pt x="233273" y="1194993"/>
                  </a:lnTo>
                  <a:lnTo>
                    <a:pt x="203136" y="1229144"/>
                  </a:lnTo>
                  <a:lnTo>
                    <a:pt x="174790" y="1264856"/>
                  </a:lnTo>
                  <a:lnTo>
                    <a:pt x="148310" y="1302042"/>
                  </a:lnTo>
                  <a:lnTo>
                    <a:pt x="123748" y="1340624"/>
                  </a:lnTo>
                  <a:lnTo>
                    <a:pt x="101193" y="1380540"/>
                  </a:lnTo>
                  <a:lnTo>
                    <a:pt x="80721" y="1421714"/>
                  </a:lnTo>
                  <a:lnTo>
                    <a:pt x="62382" y="1464081"/>
                  </a:lnTo>
                  <a:lnTo>
                    <a:pt x="46253" y="1507578"/>
                  </a:lnTo>
                  <a:lnTo>
                    <a:pt x="32410" y="1552105"/>
                  </a:lnTo>
                  <a:lnTo>
                    <a:pt x="20929" y="1597621"/>
                  </a:lnTo>
                  <a:lnTo>
                    <a:pt x="11874" y="1644053"/>
                  </a:lnTo>
                  <a:lnTo>
                    <a:pt x="5321" y="1691309"/>
                  </a:lnTo>
                  <a:lnTo>
                    <a:pt x="1333" y="1739341"/>
                  </a:lnTo>
                  <a:lnTo>
                    <a:pt x="0" y="1788058"/>
                  </a:lnTo>
                  <a:lnTo>
                    <a:pt x="0" y="2129967"/>
                  </a:lnTo>
                  <a:lnTo>
                    <a:pt x="0" y="5475503"/>
                  </a:lnTo>
                  <a:lnTo>
                    <a:pt x="1282" y="5523306"/>
                  </a:lnTo>
                  <a:lnTo>
                    <a:pt x="5118" y="5570436"/>
                  </a:lnTo>
                  <a:lnTo>
                    <a:pt x="11430" y="5616841"/>
                  </a:lnTo>
                  <a:lnTo>
                    <a:pt x="20154" y="5662434"/>
                  </a:lnTo>
                  <a:lnTo>
                    <a:pt x="31216" y="5707177"/>
                  </a:lnTo>
                  <a:lnTo>
                    <a:pt x="44551" y="5750979"/>
                  </a:lnTo>
                  <a:lnTo>
                    <a:pt x="60083" y="5793778"/>
                  </a:lnTo>
                  <a:lnTo>
                    <a:pt x="77774" y="5835510"/>
                  </a:lnTo>
                  <a:lnTo>
                    <a:pt x="97523" y="5876112"/>
                  </a:lnTo>
                  <a:lnTo>
                    <a:pt x="119278" y="5915507"/>
                  </a:lnTo>
                  <a:lnTo>
                    <a:pt x="142989" y="5953645"/>
                  </a:lnTo>
                  <a:lnTo>
                    <a:pt x="168554" y="5990437"/>
                  </a:lnTo>
                  <a:lnTo>
                    <a:pt x="195935" y="6025832"/>
                  </a:lnTo>
                  <a:lnTo>
                    <a:pt x="225044" y="6059754"/>
                  </a:lnTo>
                  <a:lnTo>
                    <a:pt x="255828" y="6092139"/>
                  </a:lnTo>
                  <a:lnTo>
                    <a:pt x="288213" y="6122911"/>
                  </a:lnTo>
                  <a:lnTo>
                    <a:pt x="322135" y="6152032"/>
                  </a:lnTo>
                  <a:lnTo>
                    <a:pt x="357530" y="6179401"/>
                  </a:lnTo>
                  <a:lnTo>
                    <a:pt x="394322" y="6204978"/>
                  </a:lnTo>
                  <a:lnTo>
                    <a:pt x="432460" y="6228664"/>
                  </a:lnTo>
                  <a:lnTo>
                    <a:pt x="471855" y="6250432"/>
                  </a:lnTo>
                  <a:lnTo>
                    <a:pt x="512457" y="6270180"/>
                  </a:lnTo>
                  <a:lnTo>
                    <a:pt x="554189" y="6287859"/>
                  </a:lnTo>
                  <a:lnTo>
                    <a:pt x="597001" y="6303403"/>
                  </a:lnTo>
                  <a:lnTo>
                    <a:pt x="640803" y="6316739"/>
                  </a:lnTo>
                  <a:lnTo>
                    <a:pt x="685533" y="6327800"/>
                  </a:lnTo>
                  <a:lnTo>
                    <a:pt x="731139" y="6336512"/>
                  </a:lnTo>
                  <a:lnTo>
                    <a:pt x="777544" y="6342824"/>
                  </a:lnTo>
                  <a:lnTo>
                    <a:pt x="824674" y="6346660"/>
                  </a:lnTo>
                  <a:lnTo>
                    <a:pt x="872464" y="6347955"/>
                  </a:lnTo>
                  <a:lnTo>
                    <a:pt x="5486514" y="6347955"/>
                  </a:lnTo>
                  <a:lnTo>
                    <a:pt x="5534304" y="6346660"/>
                  </a:lnTo>
                  <a:lnTo>
                    <a:pt x="5581434" y="6342824"/>
                  </a:lnTo>
                  <a:lnTo>
                    <a:pt x="5627840" y="6336512"/>
                  </a:lnTo>
                  <a:lnTo>
                    <a:pt x="5673445" y="6327800"/>
                  </a:lnTo>
                  <a:lnTo>
                    <a:pt x="5718175" y="6316739"/>
                  </a:lnTo>
                  <a:lnTo>
                    <a:pt x="5761977" y="6303403"/>
                  </a:lnTo>
                  <a:lnTo>
                    <a:pt x="5804776" y="6287859"/>
                  </a:lnTo>
                  <a:lnTo>
                    <a:pt x="5846508" y="6270180"/>
                  </a:lnTo>
                  <a:lnTo>
                    <a:pt x="5887110" y="6250432"/>
                  </a:lnTo>
                  <a:lnTo>
                    <a:pt x="5926518" y="6228664"/>
                  </a:lnTo>
                  <a:lnTo>
                    <a:pt x="5964644" y="6204978"/>
                  </a:lnTo>
                  <a:lnTo>
                    <a:pt x="6001436" y="6179401"/>
                  </a:lnTo>
                  <a:lnTo>
                    <a:pt x="6036830" y="6152032"/>
                  </a:lnTo>
                  <a:lnTo>
                    <a:pt x="6070752" y="6122911"/>
                  </a:lnTo>
                  <a:lnTo>
                    <a:pt x="6103137" y="6092139"/>
                  </a:lnTo>
                  <a:lnTo>
                    <a:pt x="6133922" y="6059754"/>
                  </a:lnTo>
                  <a:lnTo>
                    <a:pt x="6163030" y="6025832"/>
                  </a:lnTo>
                  <a:lnTo>
                    <a:pt x="6190399" y="5990437"/>
                  </a:lnTo>
                  <a:lnTo>
                    <a:pt x="6215977" y="5953645"/>
                  </a:lnTo>
                  <a:lnTo>
                    <a:pt x="6239675" y="5915507"/>
                  </a:lnTo>
                  <a:lnTo>
                    <a:pt x="6261430" y="5876112"/>
                  </a:lnTo>
                  <a:lnTo>
                    <a:pt x="6281178" y="5835510"/>
                  </a:lnTo>
                  <a:lnTo>
                    <a:pt x="6298857" y="5793778"/>
                  </a:lnTo>
                  <a:lnTo>
                    <a:pt x="6314402" y="5750979"/>
                  </a:lnTo>
                  <a:lnTo>
                    <a:pt x="6327737" y="5707177"/>
                  </a:lnTo>
                  <a:lnTo>
                    <a:pt x="6338798" y="5662434"/>
                  </a:lnTo>
                  <a:lnTo>
                    <a:pt x="6347511" y="5616841"/>
                  </a:lnTo>
                  <a:lnTo>
                    <a:pt x="6353823" y="5570436"/>
                  </a:lnTo>
                  <a:lnTo>
                    <a:pt x="6357658" y="5523306"/>
                  </a:lnTo>
                  <a:lnTo>
                    <a:pt x="6358953" y="5475503"/>
                  </a:lnTo>
                  <a:lnTo>
                    <a:pt x="6358953" y="2129967"/>
                  </a:lnTo>
                  <a:lnTo>
                    <a:pt x="6358953" y="1788058"/>
                  </a:lnTo>
                  <a:close/>
                </a:path>
              </a:pathLst>
            </a:custGeom>
            <a:solidFill>
              <a:srgbClr val="2E31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339143" y="2313642"/>
              <a:ext cx="163008" cy="7820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685265" y="2313642"/>
              <a:ext cx="163008" cy="782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492423" y="2313647"/>
              <a:ext cx="6202680" cy="4478655"/>
            </a:xfrm>
            <a:custGeom>
              <a:avLst/>
              <a:gdLst/>
              <a:ahLst/>
              <a:cxnLst/>
              <a:rect l="l" t="t" r="r" b="b"/>
              <a:pathLst>
                <a:path w="6202680" h="4478655">
                  <a:moveTo>
                    <a:pt x="848144" y="78206"/>
                  </a:moveTo>
                  <a:lnTo>
                    <a:pt x="818324" y="71691"/>
                  </a:lnTo>
                  <a:lnTo>
                    <a:pt x="794042" y="54991"/>
                  </a:lnTo>
                  <a:lnTo>
                    <a:pt x="777646" y="30518"/>
                  </a:lnTo>
                  <a:lnTo>
                    <a:pt x="771537" y="622"/>
                  </a:lnTo>
                  <a:lnTo>
                    <a:pt x="724319" y="3352"/>
                  </a:lnTo>
                  <a:lnTo>
                    <a:pt x="677887" y="8788"/>
                  </a:lnTo>
                  <a:lnTo>
                    <a:pt x="632307" y="16840"/>
                  </a:lnTo>
                  <a:lnTo>
                    <a:pt x="587667" y="27457"/>
                  </a:lnTo>
                  <a:lnTo>
                    <a:pt x="544029" y="40538"/>
                  </a:lnTo>
                  <a:lnTo>
                    <a:pt x="501497" y="56007"/>
                  </a:lnTo>
                  <a:lnTo>
                    <a:pt x="460133" y="73799"/>
                  </a:lnTo>
                  <a:lnTo>
                    <a:pt x="420014" y="93814"/>
                  </a:lnTo>
                  <a:lnTo>
                    <a:pt x="381215" y="116001"/>
                  </a:lnTo>
                  <a:lnTo>
                    <a:pt x="343839" y="140258"/>
                  </a:lnTo>
                  <a:lnTo>
                    <a:pt x="307936" y="166509"/>
                  </a:lnTo>
                  <a:lnTo>
                    <a:pt x="273608" y="194691"/>
                  </a:lnTo>
                  <a:lnTo>
                    <a:pt x="240919" y="224701"/>
                  </a:lnTo>
                  <a:lnTo>
                    <a:pt x="209943" y="256489"/>
                  </a:lnTo>
                  <a:lnTo>
                    <a:pt x="180784" y="289953"/>
                  </a:lnTo>
                  <a:lnTo>
                    <a:pt x="153504" y="325018"/>
                  </a:lnTo>
                  <a:lnTo>
                    <a:pt x="128168" y="361619"/>
                  </a:lnTo>
                  <a:lnTo>
                    <a:pt x="104889" y="399669"/>
                  </a:lnTo>
                  <a:lnTo>
                    <a:pt x="83718" y="439077"/>
                  </a:lnTo>
                  <a:lnTo>
                    <a:pt x="64744" y="479780"/>
                  </a:lnTo>
                  <a:lnTo>
                    <a:pt x="48031" y="521703"/>
                  </a:lnTo>
                  <a:lnTo>
                    <a:pt x="33693" y="564756"/>
                  </a:lnTo>
                  <a:lnTo>
                    <a:pt x="21767" y="608863"/>
                  </a:lnTo>
                  <a:lnTo>
                    <a:pt x="12369" y="653948"/>
                  </a:lnTo>
                  <a:lnTo>
                    <a:pt x="5549" y="699935"/>
                  </a:lnTo>
                  <a:lnTo>
                    <a:pt x="1409" y="746734"/>
                  </a:lnTo>
                  <a:lnTo>
                    <a:pt x="0" y="794270"/>
                  </a:lnTo>
                  <a:lnTo>
                    <a:pt x="0" y="1136180"/>
                  </a:lnTo>
                  <a:lnTo>
                    <a:pt x="78206" y="1136180"/>
                  </a:lnTo>
                  <a:lnTo>
                    <a:pt x="78206" y="794270"/>
                  </a:lnTo>
                  <a:lnTo>
                    <a:pt x="79857" y="745324"/>
                  </a:lnTo>
                  <a:lnTo>
                    <a:pt x="84759" y="697242"/>
                  </a:lnTo>
                  <a:lnTo>
                    <a:pt x="92786" y="650151"/>
                  </a:lnTo>
                  <a:lnTo>
                    <a:pt x="103835" y="604151"/>
                  </a:lnTo>
                  <a:lnTo>
                    <a:pt x="117805" y="559333"/>
                  </a:lnTo>
                  <a:lnTo>
                    <a:pt x="134569" y="515823"/>
                  </a:lnTo>
                  <a:lnTo>
                    <a:pt x="154051" y="473735"/>
                  </a:lnTo>
                  <a:lnTo>
                    <a:pt x="176123" y="433158"/>
                  </a:lnTo>
                  <a:lnTo>
                    <a:pt x="200672" y="394208"/>
                  </a:lnTo>
                  <a:lnTo>
                    <a:pt x="227609" y="356984"/>
                  </a:lnTo>
                  <a:lnTo>
                    <a:pt x="256819" y="321614"/>
                  </a:lnTo>
                  <a:lnTo>
                    <a:pt x="288188" y="288188"/>
                  </a:lnTo>
                  <a:lnTo>
                    <a:pt x="321614" y="256819"/>
                  </a:lnTo>
                  <a:lnTo>
                    <a:pt x="356997" y="227609"/>
                  </a:lnTo>
                  <a:lnTo>
                    <a:pt x="394208" y="200672"/>
                  </a:lnTo>
                  <a:lnTo>
                    <a:pt x="433158" y="176123"/>
                  </a:lnTo>
                  <a:lnTo>
                    <a:pt x="473735" y="154051"/>
                  </a:lnTo>
                  <a:lnTo>
                    <a:pt x="515835" y="134569"/>
                  </a:lnTo>
                  <a:lnTo>
                    <a:pt x="559333" y="117792"/>
                  </a:lnTo>
                  <a:lnTo>
                    <a:pt x="604151" y="103835"/>
                  </a:lnTo>
                  <a:lnTo>
                    <a:pt x="650151" y="92786"/>
                  </a:lnTo>
                  <a:lnTo>
                    <a:pt x="697255" y="84759"/>
                  </a:lnTo>
                  <a:lnTo>
                    <a:pt x="745324" y="79857"/>
                  </a:lnTo>
                  <a:lnTo>
                    <a:pt x="794270" y="78206"/>
                  </a:lnTo>
                  <a:lnTo>
                    <a:pt x="848144" y="78206"/>
                  </a:lnTo>
                  <a:close/>
                </a:path>
                <a:path w="6202680" h="4478655">
                  <a:moveTo>
                    <a:pt x="1554073" y="3816731"/>
                  </a:moveTo>
                  <a:lnTo>
                    <a:pt x="1551254" y="3818458"/>
                  </a:lnTo>
                  <a:lnTo>
                    <a:pt x="1548320" y="3819677"/>
                  </a:lnTo>
                  <a:lnTo>
                    <a:pt x="1551381" y="3818458"/>
                  </a:lnTo>
                  <a:lnTo>
                    <a:pt x="1554073" y="3816731"/>
                  </a:lnTo>
                  <a:close/>
                </a:path>
                <a:path w="6202680" h="4478655">
                  <a:moveTo>
                    <a:pt x="2108568" y="3718852"/>
                  </a:moveTo>
                  <a:lnTo>
                    <a:pt x="1849399" y="3066224"/>
                  </a:lnTo>
                  <a:lnTo>
                    <a:pt x="1820722" y="3030372"/>
                  </a:lnTo>
                  <a:lnTo>
                    <a:pt x="1776831" y="3016859"/>
                  </a:lnTo>
                  <a:lnTo>
                    <a:pt x="1753577" y="3020390"/>
                  </a:lnTo>
                  <a:lnTo>
                    <a:pt x="1732864" y="3030372"/>
                  </a:lnTo>
                  <a:lnTo>
                    <a:pt x="1715973" y="3045942"/>
                  </a:lnTo>
                  <a:lnTo>
                    <a:pt x="1704136" y="3066224"/>
                  </a:lnTo>
                  <a:lnTo>
                    <a:pt x="1464487" y="3669614"/>
                  </a:lnTo>
                  <a:lnTo>
                    <a:pt x="1517662" y="3669614"/>
                  </a:lnTo>
                  <a:lnTo>
                    <a:pt x="1548079" y="3675748"/>
                  </a:lnTo>
                  <a:lnTo>
                    <a:pt x="1572945" y="3692499"/>
                  </a:lnTo>
                  <a:lnTo>
                    <a:pt x="1589709" y="3717353"/>
                  </a:lnTo>
                  <a:lnTo>
                    <a:pt x="1595869" y="3747820"/>
                  </a:lnTo>
                  <a:lnTo>
                    <a:pt x="1595462" y="3755517"/>
                  </a:lnTo>
                  <a:lnTo>
                    <a:pt x="1594294" y="3762997"/>
                  </a:lnTo>
                  <a:lnTo>
                    <a:pt x="1590357" y="3776662"/>
                  </a:lnTo>
                  <a:lnTo>
                    <a:pt x="1776831" y="3306940"/>
                  </a:lnTo>
                  <a:lnTo>
                    <a:pt x="1963305" y="3776662"/>
                  </a:lnTo>
                  <a:lnTo>
                    <a:pt x="1957743" y="3746068"/>
                  </a:lnTo>
                  <a:lnTo>
                    <a:pt x="1964131" y="3716769"/>
                  </a:lnTo>
                  <a:lnTo>
                    <a:pt x="1981047" y="3692029"/>
                  </a:lnTo>
                  <a:lnTo>
                    <a:pt x="2007031" y="3675126"/>
                  </a:lnTo>
                  <a:lnTo>
                    <a:pt x="2037626" y="3669563"/>
                  </a:lnTo>
                  <a:lnTo>
                    <a:pt x="2066912" y="3675951"/>
                  </a:lnTo>
                  <a:lnTo>
                    <a:pt x="2091651" y="3692868"/>
                  </a:lnTo>
                  <a:lnTo>
                    <a:pt x="2108568" y="3718852"/>
                  </a:lnTo>
                  <a:close/>
                </a:path>
                <a:path w="6202680" h="4478655">
                  <a:moveTo>
                    <a:pt x="2626944" y="3776662"/>
                  </a:moveTo>
                  <a:lnTo>
                    <a:pt x="2614803" y="3797312"/>
                  </a:lnTo>
                  <a:lnTo>
                    <a:pt x="2597670" y="3812844"/>
                  </a:lnTo>
                  <a:lnTo>
                    <a:pt x="2576995" y="3822623"/>
                  </a:lnTo>
                  <a:lnTo>
                    <a:pt x="2554211" y="3826027"/>
                  </a:lnTo>
                  <a:lnTo>
                    <a:pt x="2546959" y="3825684"/>
                  </a:lnTo>
                  <a:lnTo>
                    <a:pt x="2499334" y="3803472"/>
                  </a:lnTo>
                  <a:lnTo>
                    <a:pt x="2476004" y="3749446"/>
                  </a:lnTo>
                  <a:lnTo>
                    <a:pt x="2481516" y="3718852"/>
                  </a:lnTo>
                  <a:lnTo>
                    <a:pt x="2295042" y="4188460"/>
                  </a:lnTo>
                  <a:lnTo>
                    <a:pt x="2151126" y="3826027"/>
                  </a:lnTo>
                  <a:lnTo>
                    <a:pt x="2108568" y="3718852"/>
                  </a:lnTo>
                  <a:lnTo>
                    <a:pt x="2114131" y="3749446"/>
                  </a:lnTo>
                  <a:lnTo>
                    <a:pt x="2107742" y="3778745"/>
                  </a:lnTo>
                  <a:lnTo>
                    <a:pt x="2064842" y="3820401"/>
                  </a:lnTo>
                  <a:lnTo>
                    <a:pt x="2036000" y="3826027"/>
                  </a:lnTo>
                  <a:lnTo>
                    <a:pt x="2013191" y="3822623"/>
                  </a:lnTo>
                  <a:lnTo>
                    <a:pt x="1992490" y="3812844"/>
                  </a:lnTo>
                  <a:lnTo>
                    <a:pt x="1975370" y="3797312"/>
                  </a:lnTo>
                  <a:lnTo>
                    <a:pt x="1963305" y="3776662"/>
                  </a:lnTo>
                  <a:lnTo>
                    <a:pt x="2222474" y="4429290"/>
                  </a:lnTo>
                  <a:lnTo>
                    <a:pt x="2234260" y="4449584"/>
                  </a:lnTo>
                  <a:lnTo>
                    <a:pt x="2251151" y="4465155"/>
                  </a:lnTo>
                  <a:lnTo>
                    <a:pt x="2271852" y="4475137"/>
                  </a:lnTo>
                  <a:lnTo>
                    <a:pt x="2295042" y="4478655"/>
                  </a:lnTo>
                  <a:lnTo>
                    <a:pt x="2318308" y="4475137"/>
                  </a:lnTo>
                  <a:lnTo>
                    <a:pt x="2355913" y="4449584"/>
                  </a:lnTo>
                  <a:lnTo>
                    <a:pt x="2463393" y="4188460"/>
                  </a:lnTo>
                  <a:lnTo>
                    <a:pt x="2607335" y="3826027"/>
                  </a:lnTo>
                  <a:lnTo>
                    <a:pt x="2626944" y="3776662"/>
                  </a:lnTo>
                  <a:close/>
                </a:path>
                <a:path w="6202680" h="4478655">
                  <a:moveTo>
                    <a:pt x="4192841" y="0"/>
                  </a:moveTo>
                  <a:lnTo>
                    <a:pt x="4036428" y="0"/>
                  </a:lnTo>
                  <a:lnTo>
                    <a:pt x="2166137" y="0"/>
                  </a:lnTo>
                  <a:lnTo>
                    <a:pt x="2009724" y="0"/>
                  </a:lnTo>
                  <a:lnTo>
                    <a:pt x="2009724" y="78206"/>
                  </a:lnTo>
                  <a:lnTo>
                    <a:pt x="2166137" y="78206"/>
                  </a:lnTo>
                  <a:lnTo>
                    <a:pt x="4036428" y="78206"/>
                  </a:lnTo>
                  <a:lnTo>
                    <a:pt x="4192841" y="78206"/>
                  </a:lnTo>
                  <a:lnTo>
                    <a:pt x="4192841" y="0"/>
                  </a:lnTo>
                  <a:close/>
                </a:path>
                <a:path w="6202680" h="4478655">
                  <a:moveTo>
                    <a:pt x="6202553" y="794270"/>
                  </a:moveTo>
                  <a:lnTo>
                    <a:pt x="6201156" y="746734"/>
                  </a:lnTo>
                  <a:lnTo>
                    <a:pt x="6197003" y="699935"/>
                  </a:lnTo>
                  <a:lnTo>
                    <a:pt x="6190196" y="653948"/>
                  </a:lnTo>
                  <a:lnTo>
                    <a:pt x="6180785" y="608863"/>
                  </a:lnTo>
                  <a:lnTo>
                    <a:pt x="6168872" y="564756"/>
                  </a:lnTo>
                  <a:lnTo>
                    <a:pt x="6154521" y="521703"/>
                  </a:lnTo>
                  <a:lnTo>
                    <a:pt x="6137821" y="479780"/>
                  </a:lnTo>
                  <a:lnTo>
                    <a:pt x="6118847" y="439077"/>
                  </a:lnTo>
                  <a:lnTo>
                    <a:pt x="6097676" y="399669"/>
                  </a:lnTo>
                  <a:lnTo>
                    <a:pt x="6074397" y="361619"/>
                  </a:lnTo>
                  <a:lnTo>
                    <a:pt x="6049073" y="325018"/>
                  </a:lnTo>
                  <a:lnTo>
                    <a:pt x="6021781" y="289953"/>
                  </a:lnTo>
                  <a:lnTo>
                    <a:pt x="5992622" y="256489"/>
                  </a:lnTo>
                  <a:lnTo>
                    <a:pt x="5961659" y="224701"/>
                  </a:lnTo>
                  <a:lnTo>
                    <a:pt x="5928969" y="194691"/>
                  </a:lnTo>
                  <a:lnTo>
                    <a:pt x="5894641" y="166509"/>
                  </a:lnTo>
                  <a:lnTo>
                    <a:pt x="5858738" y="140258"/>
                  </a:lnTo>
                  <a:lnTo>
                    <a:pt x="5821350" y="116001"/>
                  </a:lnTo>
                  <a:lnTo>
                    <a:pt x="5782564" y="93814"/>
                  </a:lnTo>
                  <a:lnTo>
                    <a:pt x="5742444" y="73799"/>
                  </a:lnTo>
                  <a:lnTo>
                    <a:pt x="5701081" y="56007"/>
                  </a:lnTo>
                  <a:lnTo>
                    <a:pt x="5658536" y="40538"/>
                  </a:lnTo>
                  <a:lnTo>
                    <a:pt x="5614898" y="27457"/>
                  </a:lnTo>
                  <a:lnTo>
                    <a:pt x="5570258" y="16840"/>
                  </a:lnTo>
                  <a:lnTo>
                    <a:pt x="5524678" y="8788"/>
                  </a:lnTo>
                  <a:lnTo>
                    <a:pt x="5478234" y="3352"/>
                  </a:lnTo>
                  <a:lnTo>
                    <a:pt x="5431028" y="622"/>
                  </a:lnTo>
                  <a:lnTo>
                    <a:pt x="5424957" y="30518"/>
                  </a:lnTo>
                  <a:lnTo>
                    <a:pt x="5408574" y="54991"/>
                  </a:lnTo>
                  <a:lnTo>
                    <a:pt x="5384254" y="71691"/>
                  </a:lnTo>
                  <a:lnTo>
                    <a:pt x="5354421" y="78206"/>
                  </a:lnTo>
                  <a:lnTo>
                    <a:pt x="5408320" y="78206"/>
                  </a:lnTo>
                  <a:lnTo>
                    <a:pt x="5457266" y="79857"/>
                  </a:lnTo>
                  <a:lnTo>
                    <a:pt x="5505335" y="84759"/>
                  </a:lnTo>
                  <a:lnTo>
                    <a:pt x="5552440" y="92786"/>
                  </a:lnTo>
                  <a:lnTo>
                    <a:pt x="5598439" y="103835"/>
                  </a:lnTo>
                  <a:lnTo>
                    <a:pt x="5643245" y="117792"/>
                  </a:lnTo>
                  <a:lnTo>
                    <a:pt x="5686755" y="134569"/>
                  </a:lnTo>
                  <a:lnTo>
                    <a:pt x="5728843" y="154051"/>
                  </a:lnTo>
                  <a:lnTo>
                    <a:pt x="5769419" y="176123"/>
                  </a:lnTo>
                  <a:lnTo>
                    <a:pt x="5808370" y="200672"/>
                  </a:lnTo>
                  <a:lnTo>
                    <a:pt x="5845581" y="227609"/>
                  </a:lnTo>
                  <a:lnTo>
                    <a:pt x="5880963" y="256819"/>
                  </a:lnTo>
                  <a:lnTo>
                    <a:pt x="5914390" y="288188"/>
                  </a:lnTo>
                  <a:lnTo>
                    <a:pt x="5945759" y="321614"/>
                  </a:lnTo>
                  <a:lnTo>
                    <a:pt x="5974956" y="356984"/>
                  </a:lnTo>
                  <a:lnTo>
                    <a:pt x="6001893" y="394208"/>
                  </a:lnTo>
                  <a:lnTo>
                    <a:pt x="6026442" y="433158"/>
                  </a:lnTo>
                  <a:lnTo>
                    <a:pt x="6048514" y="473735"/>
                  </a:lnTo>
                  <a:lnTo>
                    <a:pt x="6067996" y="515823"/>
                  </a:lnTo>
                  <a:lnTo>
                    <a:pt x="6084760" y="559333"/>
                  </a:lnTo>
                  <a:lnTo>
                    <a:pt x="6098730" y="604151"/>
                  </a:lnTo>
                  <a:lnTo>
                    <a:pt x="6109779" y="650151"/>
                  </a:lnTo>
                  <a:lnTo>
                    <a:pt x="6117806" y="697242"/>
                  </a:lnTo>
                  <a:lnTo>
                    <a:pt x="6122695" y="745324"/>
                  </a:lnTo>
                  <a:lnTo>
                    <a:pt x="6124346" y="794270"/>
                  </a:lnTo>
                  <a:lnTo>
                    <a:pt x="6124346" y="1136180"/>
                  </a:lnTo>
                  <a:lnTo>
                    <a:pt x="6202553" y="1136180"/>
                  </a:lnTo>
                  <a:lnTo>
                    <a:pt x="6202553" y="794270"/>
                  </a:lnTo>
                  <a:close/>
                </a:path>
              </a:pathLst>
            </a:custGeom>
            <a:solidFill>
              <a:srgbClr val="2E31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450171" y="5983205"/>
              <a:ext cx="156389" cy="1564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974066" y="5330506"/>
              <a:ext cx="644525" cy="809625"/>
            </a:xfrm>
            <a:custGeom>
              <a:avLst/>
              <a:gdLst/>
              <a:ahLst/>
              <a:cxnLst/>
              <a:rect l="l" t="t" r="r" b="b"/>
              <a:pathLst>
                <a:path w="644525" h="809625">
                  <a:moveTo>
                    <a:pt x="525932" y="774230"/>
                  </a:moveTo>
                  <a:lnTo>
                    <a:pt x="524802" y="772629"/>
                  </a:lnTo>
                  <a:lnTo>
                    <a:pt x="524217" y="770902"/>
                  </a:lnTo>
                  <a:lnTo>
                    <a:pt x="524802" y="772756"/>
                  </a:lnTo>
                  <a:lnTo>
                    <a:pt x="525932" y="774230"/>
                  </a:lnTo>
                  <a:close/>
                </a:path>
                <a:path w="644525" h="809625">
                  <a:moveTo>
                    <a:pt x="574675" y="807326"/>
                  </a:moveTo>
                  <a:lnTo>
                    <a:pt x="572350" y="806856"/>
                  </a:lnTo>
                  <a:lnTo>
                    <a:pt x="570039" y="805853"/>
                  </a:lnTo>
                  <a:lnTo>
                    <a:pt x="572223" y="806856"/>
                  </a:lnTo>
                  <a:lnTo>
                    <a:pt x="574675" y="807326"/>
                  </a:lnTo>
                  <a:close/>
                </a:path>
                <a:path w="644525" h="809625">
                  <a:moveTo>
                    <a:pt x="587019" y="809040"/>
                  </a:moveTo>
                  <a:lnTo>
                    <a:pt x="583704" y="808418"/>
                  </a:lnTo>
                  <a:lnTo>
                    <a:pt x="586905" y="809040"/>
                  </a:lnTo>
                  <a:close/>
                </a:path>
                <a:path w="644525" h="809625">
                  <a:moveTo>
                    <a:pt x="644080" y="652754"/>
                  </a:moveTo>
                  <a:lnTo>
                    <a:pt x="404469" y="49364"/>
                  </a:lnTo>
                  <a:lnTo>
                    <a:pt x="375666" y="13512"/>
                  </a:lnTo>
                  <a:lnTo>
                    <a:pt x="331762" y="0"/>
                  </a:lnTo>
                  <a:lnTo>
                    <a:pt x="308559" y="3530"/>
                  </a:lnTo>
                  <a:lnTo>
                    <a:pt x="287832" y="13512"/>
                  </a:lnTo>
                  <a:lnTo>
                    <a:pt x="270903" y="29083"/>
                  </a:lnTo>
                  <a:lnTo>
                    <a:pt x="259041" y="49364"/>
                  </a:lnTo>
                  <a:lnTo>
                    <a:pt x="0" y="701992"/>
                  </a:lnTo>
                  <a:lnTo>
                    <a:pt x="16967" y="676021"/>
                  </a:lnTo>
                  <a:lnTo>
                    <a:pt x="41681" y="659142"/>
                  </a:lnTo>
                  <a:lnTo>
                    <a:pt x="70904" y="652754"/>
                  </a:lnTo>
                  <a:lnTo>
                    <a:pt x="101409" y="658266"/>
                  </a:lnTo>
                  <a:lnTo>
                    <a:pt x="127457" y="675170"/>
                  </a:lnTo>
                  <a:lnTo>
                    <a:pt x="144373" y="699897"/>
                  </a:lnTo>
                  <a:lnTo>
                    <a:pt x="150787" y="729157"/>
                  </a:lnTo>
                  <a:lnTo>
                    <a:pt x="145300" y="759675"/>
                  </a:lnTo>
                  <a:lnTo>
                    <a:pt x="331762" y="290080"/>
                  </a:lnTo>
                  <a:lnTo>
                    <a:pt x="518579" y="760399"/>
                  </a:lnTo>
                  <a:lnTo>
                    <a:pt x="516128" y="753389"/>
                  </a:lnTo>
                  <a:lnTo>
                    <a:pt x="514286" y="746137"/>
                  </a:lnTo>
                  <a:lnTo>
                    <a:pt x="513130" y="738657"/>
                  </a:lnTo>
                  <a:lnTo>
                    <a:pt x="512737" y="730961"/>
                  </a:lnTo>
                  <a:lnTo>
                    <a:pt x="518883" y="700493"/>
                  </a:lnTo>
                  <a:lnTo>
                    <a:pt x="535660" y="675640"/>
                  </a:lnTo>
                  <a:lnTo>
                    <a:pt x="560514" y="658888"/>
                  </a:lnTo>
                  <a:lnTo>
                    <a:pt x="590931" y="652754"/>
                  </a:lnTo>
                  <a:lnTo>
                    <a:pt x="644080" y="652754"/>
                  </a:lnTo>
                  <a:close/>
                </a:path>
              </a:pathLst>
            </a:custGeom>
            <a:solidFill>
              <a:srgbClr val="2E31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968437" y="5983258"/>
              <a:ext cx="156417" cy="15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426000" y="5983261"/>
              <a:ext cx="656590" cy="156845"/>
            </a:xfrm>
            <a:custGeom>
              <a:avLst/>
              <a:gdLst/>
              <a:ahLst/>
              <a:cxnLst/>
              <a:rect l="l" t="t" r="r" b="b"/>
              <a:pathLst>
                <a:path w="656590" h="156845">
                  <a:moveTo>
                    <a:pt x="584682" y="156286"/>
                  </a:moveTo>
                  <a:lnTo>
                    <a:pt x="529196" y="133858"/>
                  </a:lnTo>
                  <a:lnTo>
                    <a:pt x="505866" y="79832"/>
                  </a:lnTo>
                  <a:lnTo>
                    <a:pt x="511352" y="49237"/>
                  </a:lnTo>
                  <a:lnTo>
                    <a:pt x="530910" y="0"/>
                  </a:lnTo>
                  <a:lnTo>
                    <a:pt x="78193" y="0"/>
                  </a:lnTo>
                  <a:lnTo>
                    <a:pt x="47726" y="6134"/>
                  </a:lnTo>
                  <a:lnTo>
                    <a:pt x="22872" y="22885"/>
                  </a:lnTo>
                  <a:lnTo>
                    <a:pt x="6134" y="47739"/>
                  </a:lnTo>
                  <a:lnTo>
                    <a:pt x="0" y="78206"/>
                  </a:lnTo>
                  <a:lnTo>
                    <a:pt x="6134" y="108623"/>
                  </a:lnTo>
                  <a:lnTo>
                    <a:pt x="22872" y="133489"/>
                  </a:lnTo>
                  <a:lnTo>
                    <a:pt x="47726" y="150253"/>
                  </a:lnTo>
                  <a:lnTo>
                    <a:pt x="78193" y="156413"/>
                  </a:lnTo>
                  <a:lnTo>
                    <a:pt x="584682" y="156286"/>
                  </a:lnTo>
                  <a:close/>
                </a:path>
                <a:path w="656590" h="156845">
                  <a:moveTo>
                    <a:pt x="656412" y="107645"/>
                  </a:moveTo>
                  <a:lnTo>
                    <a:pt x="655066" y="110705"/>
                  </a:lnTo>
                  <a:lnTo>
                    <a:pt x="653465" y="113652"/>
                  </a:lnTo>
                  <a:lnTo>
                    <a:pt x="655066" y="110832"/>
                  </a:lnTo>
                  <a:lnTo>
                    <a:pt x="656412" y="107645"/>
                  </a:lnTo>
                  <a:close/>
                </a:path>
              </a:pathLst>
            </a:custGeom>
            <a:solidFill>
              <a:srgbClr val="2E31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931876" y="5983258"/>
              <a:ext cx="156419" cy="1562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486803" y="4677854"/>
              <a:ext cx="2275205" cy="1462405"/>
            </a:xfrm>
            <a:custGeom>
              <a:avLst/>
              <a:gdLst/>
              <a:ahLst/>
              <a:cxnLst/>
              <a:rect l="l" t="t" r="r" b="b"/>
              <a:pathLst>
                <a:path w="2275205" h="1462404">
                  <a:moveTo>
                    <a:pt x="985710" y="759701"/>
                  </a:moveTo>
                  <a:lnTo>
                    <a:pt x="973569" y="780402"/>
                  </a:lnTo>
                  <a:lnTo>
                    <a:pt x="956424" y="795921"/>
                  </a:lnTo>
                  <a:lnTo>
                    <a:pt x="935748" y="805675"/>
                  </a:lnTo>
                  <a:lnTo>
                    <a:pt x="913015" y="809066"/>
                  </a:lnTo>
                  <a:lnTo>
                    <a:pt x="905764" y="808736"/>
                  </a:lnTo>
                  <a:lnTo>
                    <a:pt x="858126" y="786638"/>
                  </a:lnTo>
                  <a:lnTo>
                    <a:pt x="834809" y="732612"/>
                  </a:lnTo>
                  <a:lnTo>
                    <a:pt x="840308" y="702017"/>
                  </a:lnTo>
                  <a:lnTo>
                    <a:pt x="600824" y="1305407"/>
                  </a:lnTo>
                  <a:lnTo>
                    <a:pt x="131343" y="1305407"/>
                  </a:lnTo>
                  <a:lnTo>
                    <a:pt x="78193" y="1305407"/>
                  </a:lnTo>
                  <a:lnTo>
                    <a:pt x="47777" y="1311541"/>
                  </a:lnTo>
                  <a:lnTo>
                    <a:pt x="22923" y="1328293"/>
                  </a:lnTo>
                  <a:lnTo>
                    <a:pt x="6146" y="1353146"/>
                  </a:lnTo>
                  <a:lnTo>
                    <a:pt x="0" y="1383614"/>
                  </a:lnTo>
                  <a:lnTo>
                    <a:pt x="393" y="1391310"/>
                  </a:lnTo>
                  <a:lnTo>
                    <a:pt x="14630" y="1429194"/>
                  </a:lnTo>
                  <a:lnTo>
                    <a:pt x="36880" y="1449959"/>
                  </a:lnTo>
                  <a:lnTo>
                    <a:pt x="34315" y="1448244"/>
                  </a:lnTo>
                  <a:lnTo>
                    <a:pt x="36753" y="1449959"/>
                  </a:lnTo>
                  <a:lnTo>
                    <a:pt x="39560" y="1451305"/>
                  </a:lnTo>
                  <a:lnTo>
                    <a:pt x="49822" y="1456436"/>
                  </a:lnTo>
                  <a:lnTo>
                    <a:pt x="63906" y="1460474"/>
                  </a:lnTo>
                  <a:lnTo>
                    <a:pt x="77444" y="1461693"/>
                  </a:lnTo>
                  <a:lnTo>
                    <a:pt x="80619" y="1461592"/>
                  </a:lnTo>
                  <a:lnTo>
                    <a:pt x="78193" y="1461820"/>
                  </a:lnTo>
                  <a:lnTo>
                    <a:pt x="653719" y="1461820"/>
                  </a:lnTo>
                  <a:lnTo>
                    <a:pt x="653973" y="1461820"/>
                  </a:lnTo>
                  <a:lnTo>
                    <a:pt x="654088" y="1461693"/>
                  </a:lnTo>
                  <a:lnTo>
                    <a:pt x="661035" y="1461693"/>
                  </a:lnTo>
                  <a:lnTo>
                    <a:pt x="661162" y="1461693"/>
                  </a:lnTo>
                  <a:lnTo>
                    <a:pt x="667766" y="1460474"/>
                  </a:lnTo>
                  <a:lnTo>
                    <a:pt x="674243" y="1458747"/>
                  </a:lnTo>
                  <a:lnTo>
                    <a:pt x="675830" y="1458290"/>
                  </a:lnTo>
                  <a:lnTo>
                    <a:pt x="677430" y="1457782"/>
                  </a:lnTo>
                  <a:lnTo>
                    <a:pt x="678903" y="1457286"/>
                  </a:lnTo>
                  <a:lnTo>
                    <a:pt x="685253" y="1455216"/>
                  </a:lnTo>
                  <a:lnTo>
                    <a:pt x="689394" y="1453261"/>
                  </a:lnTo>
                  <a:lnTo>
                    <a:pt x="691349" y="1452397"/>
                  </a:lnTo>
                  <a:lnTo>
                    <a:pt x="696734" y="1448866"/>
                  </a:lnTo>
                  <a:lnTo>
                    <a:pt x="697230" y="1448612"/>
                  </a:lnTo>
                  <a:lnTo>
                    <a:pt x="697357" y="1448498"/>
                  </a:lnTo>
                  <a:lnTo>
                    <a:pt x="702957" y="1444828"/>
                  </a:lnTo>
                  <a:lnTo>
                    <a:pt x="707986" y="1439951"/>
                  </a:lnTo>
                  <a:lnTo>
                    <a:pt x="713587" y="1433576"/>
                  </a:lnTo>
                  <a:lnTo>
                    <a:pt x="714565" y="1432356"/>
                  </a:lnTo>
                  <a:lnTo>
                    <a:pt x="715683" y="1431010"/>
                  </a:lnTo>
                  <a:lnTo>
                    <a:pt x="719810" y="1425536"/>
                  </a:lnTo>
                  <a:lnTo>
                    <a:pt x="723595" y="1419529"/>
                  </a:lnTo>
                  <a:lnTo>
                    <a:pt x="726287" y="1412798"/>
                  </a:lnTo>
                  <a:lnTo>
                    <a:pt x="726338" y="1412659"/>
                  </a:lnTo>
                  <a:lnTo>
                    <a:pt x="726541" y="1412455"/>
                  </a:lnTo>
                  <a:lnTo>
                    <a:pt x="966114" y="809066"/>
                  </a:lnTo>
                  <a:lnTo>
                    <a:pt x="985710" y="759701"/>
                  </a:lnTo>
                  <a:close/>
                </a:path>
                <a:path w="2275205" h="1462404">
                  <a:moveTo>
                    <a:pt x="1504073" y="702017"/>
                  </a:moveTo>
                  <a:lnTo>
                    <a:pt x="1244904" y="49364"/>
                  </a:lnTo>
                  <a:lnTo>
                    <a:pt x="1216152" y="13550"/>
                  </a:lnTo>
                  <a:lnTo>
                    <a:pt x="1172184" y="0"/>
                  </a:lnTo>
                  <a:lnTo>
                    <a:pt x="1148981" y="3517"/>
                  </a:lnTo>
                  <a:lnTo>
                    <a:pt x="1128280" y="13500"/>
                  </a:lnTo>
                  <a:lnTo>
                    <a:pt x="1111338" y="29070"/>
                  </a:lnTo>
                  <a:lnTo>
                    <a:pt x="1099477" y="49364"/>
                  </a:lnTo>
                  <a:lnTo>
                    <a:pt x="840308" y="702017"/>
                  </a:lnTo>
                  <a:lnTo>
                    <a:pt x="857300" y="676021"/>
                  </a:lnTo>
                  <a:lnTo>
                    <a:pt x="882065" y="659104"/>
                  </a:lnTo>
                  <a:lnTo>
                    <a:pt x="911339" y="652665"/>
                  </a:lnTo>
                  <a:lnTo>
                    <a:pt x="941857" y="658126"/>
                  </a:lnTo>
                  <a:lnTo>
                    <a:pt x="967892" y="675119"/>
                  </a:lnTo>
                  <a:lnTo>
                    <a:pt x="984808" y="699884"/>
                  </a:lnTo>
                  <a:lnTo>
                    <a:pt x="991209" y="729170"/>
                  </a:lnTo>
                  <a:lnTo>
                    <a:pt x="985710" y="759701"/>
                  </a:lnTo>
                  <a:lnTo>
                    <a:pt x="1172184" y="290106"/>
                  </a:lnTo>
                  <a:lnTo>
                    <a:pt x="1358646" y="759701"/>
                  </a:lnTo>
                  <a:lnTo>
                    <a:pt x="1353159" y="729119"/>
                  </a:lnTo>
                  <a:lnTo>
                    <a:pt x="1359598" y="699833"/>
                  </a:lnTo>
                  <a:lnTo>
                    <a:pt x="1376527" y="675106"/>
                  </a:lnTo>
                  <a:lnTo>
                    <a:pt x="1402537" y="658126"/>
                  </a:lnTo>
                  <a:lnTo>
                    <a:pt x="1433055" y="652640"/>
                  </a:lnTo>
                  <a:lnTo>
                    <a:pt x="1462328" y="659053"/>
                  </a:lnTo>
                  <a:lnTo>
                    <a:pt x="1487093" y="675970"/>
                  </a:lnTo>
                  <a:lnTo>
                    <a:pt x="1504073" y="702017"/>
                  </a:lnTo>
                  <a:close/>
                </a:path>
                <a:path w="2275205" h="1462404">
                  <a:moveTo>
                    <a:pt x="1624545" y="1425536"/>
                  </a:moveTo>
                  <a:lnTo>
                    <a:pt x="1620888" y="1419529"/>
                  </a:lnTo>
                  <a:lnTo>
                    <a:pt x="1618068" y="1412798"/>
                  </a:lnTo>
                  <a:lnTo>
                    <a:pt x="1620761" y="1419402"/>
                  </a:lnTo>
                  <a:lnTo>
                    <a:pt x="1624545" y="1425536"/>
                  </a:lnTo>
                  <a:close/>
                </a:path>
                <a:path w="2275205" h="1462404">
                  <a:moveTo>
                    <a:pt x="1647037" y="1448498"/>
                  </a:moveTo>
                  <a:lnTo>
                    <a:pt x="1641284" y="1444713"/>
                  </a:lnTo>
                  <a:lnTo>
                    <a:pt x="1636395" y="1439951"/>
                  </a:lnTo>
                  <a:lnTo>
                    <a:pt x="1641398" y="1444828"/>
                  </a:lnTo>
                  <a:lnTo>
                    <a:pt x="1647037" y="1448498"/>
                  </a:lnTo>
                  <a:close/>
                </a:path>
                <a:path w="2275205" h="1462404">
                  <a:moveTo>
                    <a:pt x="1655826" y="1453642"/>
                  </a:moveTo>
                  <a:lnTo>
                    <a:pt x="1653133" y="1452397"/>
                  </a:lnTo>
                  <a:lnTo>
                    <a:pt x="1647659" y="1448866"/>
                  </a:lnTo>
                  <a:lnTo>
                    <a:pt x="1653006" y="1452397"/>
                  </a:lnTo>
                  <a:lnTo>
                    <a:pt x="1655826" y="1453642"/>
                  </a:lnTo>
                  <a:close/>
                </a:path>
                <a:path w="2275205" h="1462404">
                  <a:moveTo>
                    <a:pt x="1665490" y="1457286"/>
                  </a:moveTo>
                  <a:lnTo>
                    <a:pt x="1659140" y="1455089"/>
                  </a:lnTo>
                  <a:lnTo>
                    <a:pt x="1655826" y="1453642"/>
                  </a:lnTo>
                  <a:lnTo>
                    <a:pt x="1659267" y="1455216"/>
                  </a:lnTo>
                  <a:lnTo>
                    <a:pt x="1665490" y="1457286"/>
                  </a:lnTo>
                  <a:close/>
                </a:path>
                <a:path w="2275205" h="1462404">
                  <a:moveTo>
                    <a:pt x="1683321" y="1461693"/>
                  </a:moveTo>
                  <a:lnTo>
                    <a:pt x="1676590" y="1460474"/>
                  </a:lnTo>
                  <a:lnTo>
                    <a:pt x="1683194" y="1461693"/>
                  </a:lnTo>
                  <a:lnTo>
                    <a:pt x="1683321" y="1461693"/>
                  </a:lnTo>
                  <a:close/>
                </a:path>
                <a:path w="2275205" h="1462404">
                  <a:moveTo>
                    <a:pt x="2274633" y="1383614"/>
                  </a:moveTo>
                  <a:lnTo>
                    <a:pt x="2268499" y="1353146"/>
                  </a:lnTo>
                  <a:lnTo>
                    <a:pt x="2251748" y="1328293"/>
                  </a:lnTo>
                  <a:lnTo>
                    <a:pt x="2226894" y="1311541"/>
                  </a:lnTo>
                  <a:lnTo>
                    <a:pt x="2196439" y="1305407"/>
                  </a:lnTo>
                  <a:lnTo>
                    <a:pt x="1743697" y="1305407"/>
                  </a:lnTo>
                  <a:lnTo>
                    <a:pt x="1763242" y="1354645"/>
                  </a:lnTo>
                  <a:lnTo>
                    <a:pt x="1768754" y="1385239"/>
                  </a:lnTo>
                  <a:lnTo>
                    <a:pt x="1745437" y="1439265"/>
                  </a:lnTo>
                  <a:lnTo>
                    <a:pt x="1712290" y="1458645"/>
                  </a:lnTo>
                  <a:lnTo>
                    <a:pt x="1690763" y="1461820"/>
                  </a:lnTo>
                  <a:lnTo>
                    <a:pt x="2196439" y="1461820"/>
                  </a:lnTo>
                  <a:lnTo>
                    <a:pt x="2226894" y="1455661"/>
                  </a:lnTo>
                  <a:lnTo>
                    <a:pt x="2251748" y="1438897"/>
                  </a:lnTo>
                  <a:lnTo>
                    <a:pt x="2268499" y="1414030"/>
                  </a:lnTo>
                  <a:lnTo>
                    <a:pt x="2274633" y="1383614"/>
                  </a:lnTo>
                  <a:close/>
                </a:path>
              </a:pathLst>
            </a:custGeom>
            <a:solidFill>
              <a:srgbClr val="2E31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321617" y="5330511"/>
              <a:ext cx="156405" cy="1564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845551" y="5379871"/>
              <a:ext cx="410209" cy="760095"/>
            </a:xfrm>
            <a:custGeom>
              <a:avLst/>
              <a:gdLst/>
              <a:ahLst/>
              <a:cxnLst/>
              <a:rect l="l" t="t" r="r" b="b"/>
              <a:pathLst>
                <a:path w="410209" h="760095">
                  <a:moveTo>
                    <a:pt x="309486" y="756158"/>
                  </a:moveTo>
                  <a:lnTo>
                    <a:pt x="308343" y="755764"/>
                  </a:lnTo>
                  <a:lnTo>
                    <a:pt x="306743" y="755269"/>
                  </a:lnTo>
                  <a:lnTo>
                    <a:pt x="308216" y="755764"/>
                  </a:lnTo>
                  <a:lnTo>
                    <a:pt x="309486" y="756158"/>
                  </a:lnTo>
                  <a:close/>
                </a:path>
                <a:path w="410209" h="760095">
                  <a:moveTo>
                    <a:pt x="410006" y="683221"/>
                  </a:moveTo>
                  <a:lnTo>
                    <a:pt x="404495" y="652627"/>
                  </a:lnTo>
                  <a:lnTo>
                    <a:pt x="384949" y="603389"/>
                  </a:lnTo>
                  <a:lnTo>
                    <a:pt x="187845" y="107048"/>
                  </a:lnTo>
                  <a:lnTo>
                    <a:pt x="145326" y="0"/>
                  </a:lnTo>
                  <a:lnTo>
                    <a:pt x="150837" y="30594"/>
                  </a:lnTo>
                  <a:lnTo>
                    <a:pt x="144424" y="59880"/>
                  </a:lnTo>
                  <a:lnTo>
                    <a:pt x="127508" y="84620"/>
                  </a:lnTo>
                  <a:lnTo>
                    <a:pt x="101447" y="101536"/>
                  </a:lnTo>
                  <a:lnTo>
                    <a:pt x="70916" y="107048"/>
                  </a:lnTo>
                  <a:lnTo>
                    <a:pt x="41656" y="100660"/>
                  </a:lnTo>
                  <a:lnTo>
                    <a:pt x="16891" y="83769"/>
                  </a:lnTo>
                  <a:lnTo>
                    <a:pt x="0" y="57924"/>
                  </a:lnTo>
                  <a:lnTo>
                    <a:pt x="259067" y="710438"/>
                  </a:lnTo>
                  <a:lnTo>
                    <a:pt x="259270" y="710641"/>
                  </a:lnTo>
                  <a:lnTo>
                    <a:pt x="256882" y="703872"/>
                  </a:lnTo>
                  <a:lnTo>
                    <a:pt x="262140" y="717511"/>
                  </a:lnTo>
                  <a:lnTo>
                    <a:pt x="294386" y="750392"/>
                  </a:lnTo>
                  <a:lnTo>
                    <a:pt x="324573" y="759675"/>
                  </a:lnTo>
                  <a:lnTo>
                    <a:pt x="339191" y="759396"/>
                  </a:lnTo>
                  <a:lnTo>
                    <a:pt x="386689" y="737247"/>
                  </a:lnTo>
                  <a:lnTo>
                    <a:pt x="403606" y="712520"/>
                  </a:lnTo>
                  <a:lnTo>
                    <a:pt x="410006" y="683221"/>
                  </a:lnTo>
                  <a:close/>
                </a:path>
              </a:pathLst>
            </a:custGeom>
            <a:solidFill>
              <a:srgbClr val="2E31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839972" y="5330493"/>
              <a:ext cx="156417" cy="1564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040284" y="3049396"/>
              <a:ext cx="1107440" cy="1622425"/>
            </a:xfrm>
            <a:custGeom>
              <a:avLst/>
              <a:gdLst/>
              <a:ahLst/>
              <a:cxnLst/>
              <a:rect l="l" t="t" r="r" b="b"/>
              <a:pathLst>
                <a:path w="1107440" h="1622425">
                  <a:moveTo>
                    <a:pt x="1106843" y="199885"/>
                  </a:moveTo>
                  <a:lnTo>
                    <a:pt x="1101547" y="154114"/>
                  </a:lnTo>
                  <a:lnTo>
                    <a:pt x="1086485" y="112064"/>
                  </a:lnTo>
                  <a:lnTo>
                    <a:pt x="1062863" y="74942"/>
                  </a:lnTo>
                  <a:lnTo>
                    <a:pt x="1031887" y="43967"/>
                  </a:lnTo>
                  <a:lnTo>
                    <a:pt x="994765" y="20345"/>
                  </a:lnTo>
                  <a:lnTo>
                    <a:pt x="952703" y="5283"/>
                  </a:lnTo>
                  <a:lnTo>
                    <a:pt x="950429" y="5029"/>
                  </a:lnTo>
                  <a:lnTo>
                    <a:pt x="950429" y="199885"/>
                  </a:lnTo>
                  <a:lnTo>
                    <a:pt x="950429" y="322224"/>
                  </a:lnTo>
                  <a:lnTo>
                    <a:pt x="950429" y="400431"/>
                  </a:lnTo>
                  <a:lnTo>
                    <a:pt x="950429" y="478637"/>
                  </a:lnTo>
                  <a:lnTo>
                    <a:pt x="950429" y="765048"/>
                  </a:lnTo>
                  <a:lnTo>
                    <a:pt x="947242" y="781367"/>
                  </a:lnTo>
                  <a:lnTo>
                    <a:pt x="938530" y="794829"/>
                  </a:lnTo>
                  <a:lnTo>
                    <a:pt x="925525" y="804227"/>
                  </a:lnTo>
                  <a:lnTo>
                    <a:pt x="909485" y="808316"/>
                  </a:lnTo>
                  <a:lnTo>
                    <a:pt x="912114" y="820077"/>
                  </a:lnTo>
                  <a:lnTo>
                    <a:pt x="914082" y="832104"/>
                  </a:lnTo>
                  <a:lnTo>
                    <a:pt x="915314" y="844346"/>
                  </a:lnTo>
                  <a:lnTo>
                    <a:pt x="915733" y="885888"/>
                  </a:lnTo>
                  <a:lnTo>
                    <a:pt x="906919" y="886739"/>
                  </a:lnTo>
                  <a:lnTo>
                    <a:pt x="837539" y="886739"/>
                  </a:lnTo>
                  <a:lnTo>
                    <a:pt x="759333" y="886739"/>
                  </a:lnTo>
                  <a:lnTo>
                    <a:pt x="759333" y="964946"/>
                  </a:lnTo>
                  <a:lnTo>
                    <a:pt x="759333" y="1421968"/>
                  </a:lnTo>
                  <a:lnTo>
                    <a:pt x="755916" y="1438859"/>
                  </a:lnTo>
                  <a:lnTo>
                    <a:pt x="746607" y="1452676"/>
                  </a:lnTo>
                  <a:lnTo>
                    <a:pt x="732777" y="1462024"/>
                  </a:lnTo>
                  <a:lnTo>
                    <a:pt x="715822" y="1465453"/>
                  </a:lnTo>
                  <a:lnTo>
                    <a:pt x="390893" y="1465453"/>
                  </a:lnTo>
                  <a:lnTo>
                    <a:pt x="374027" y="1462024"/>
                  </a:lnTo>
                  <a:lnTo>
                    <a:pt x="360248" y="1452676"/>
                  </a:lnTo>
                  <a:lnTo>
                    <a:pt x="350951" y="1438859"/>
                  </a:lnTo>
                  <a:lnTo>
                    <a:pt x="347535" y="1421968"/>
                  </a:lnTo>
                  <a:lnTo>
                    <a:pt x="347535" y="964946"/>
                  </a:lnTo>
                  <a:lnTo>
                    <a:pt x="759333" y="964946"/>
                  </a:lnTo>
                  <a:lnTo>
                    <a:pt x="759333" y="886739"/>
                  </a:lnTo>
                  <a:lnTo>
                    <a:pt x="759333" y="856805"/>
                  </a:lnTo>
                  <a:lnTo>
                    <a:pt x="755916" y="839914"/>
                  </a:lnTo>
                  <a:lnTo>
                    <a:pt x="746607" y="826084"/>
                  </a:lnTo>
                  <a:lnTo>
                    <a:pt x="732777" y="816749"/>
                  </a:lnTo>
                  <a:lnTo>
                    <a:pt x="715822" y="813320"/>
                  </a:lnTo>
                  <a:lnTo>
                    <a:pt x="390893" y="813320"/>
                  </a:lnTo>
                  <a:lnTo>
                    <a:pt x="374027" y="816749"/>
                  </a:lnTo>
                  <a:lnTo>
                    <a:pt x="360248" y="826084"/>
                  </a:lnTo>
                  <a:lnTo>
                    <a:pt x="350951" y="839914"/>
                  </a:lnTo>
                  <a:lnTo>
                    <a:pt x="347535" y="856805"/>
                  </a:lnTo>
                  <a:lnTo>
                    <a:pt x="347535" y="886739"/>
                  </a:lnTo>
                  <a:lnTo>
                    <a:pt x="269328" y="886739"/>
                  </a:lnTo>
                  <a:lnTo>
                    <a:pt x="196850" y="886739"/>
                  </a:lnTo>
                  <a:lnTo>
                    <a:pt x="191135" y="885888"/>
                  </a:lnTo>
                  <a:lnTo>
                    <a:pt x="191554" y="844346"/>
                  </a:lnTo>
                  <a:lnTo>
                    <a:pt x="192773" y="832104"/>
                  </a:lnTo>
                  <a:lnTo>
                    <a:pt x="194729" y="820077"/>
                  </a:lnTo>
                  <a:lnTo>
                    <a:pt x="197358" y="808316"/>
                  </a:lnTo>
                  <a:lnTo>
                    <a:pt x="181305" y="804227"/>
                  </a:lnTo>
                  <a:lnTo>
                    <a:pt x="168300" y="794829"/>
                  </a:lnTo>
                  <a:lnTo>
                    <a:pt x="159588" y="781367"/>
                  </a:lnTo>
                  <a:lnTo>
                    <a:pt x="156413" y="765048"/>
                  </a:lnTo>
                  <a:lnTo>
                    <a:pt x="156413" y="478637"/>
                  </a:lnTo>
                  <a:lnTo>
                    <a:pt x="156413" y="400431"/>
                  </a:lnTo>
                  <a:lnTo>
                    <a:pt x="156413" y="322224"/>
                  </a:lnTo>
                  <a:lnTo>
                    <a:pt x="156413" y="199885"/>
                  </a:lnTo>
                  <a:lnTo>
                    <a:pt x="159816" y="182994"/>
                  </a:lnTo>
                  <a:lnTo>
                    <a:pt x="169125" y="169176"/>
                  </a:lnTo>
                  <a:lnTo>
                    <a:pt x="182956" y="159829"/>
                  </a:lnTo>
                  <a:lnTo>
                    <a:pt x="199923" y="156400"/>
                  </a:lnTo>
                  <a:lnTo>
                    <a:pt x="906919" y="156400"/>
                  </a:lnTo>
                  <a:lnTo>
                    <a:pt x="923823" y="159829"/>
                  </a:lnTo>
                  <a:lnTo>
                    <a:pt x="937653" y="169176"/>
                  </a:lnTo>
                  <a:lnTo>
                    <a:pt x="947000" y="182994"/>
                  </a:lnTo>
                  <a:lnTo>
                    <a:pt x="950429" y="199885"/>
                  </a:lnTo>
                  <a:lnTo>
                    <a:pt x="950429" y="5029"/>
                  </a:lnTo>
                  <a:lnTo>
                    <a:pt x="906919" y="0"/>
                  </a:lnTo>
                  <a:lnTo>
                    <a:pt x="199923" y="0"/>
                  </a:lnTo>
                  <a:lnTo>
                    <a:pt x="154101" y="5283"/>
                  </a:lnTo>
                  <a:lnTo>
                    <a:pt x="112039" y="20345"/>
                  </a:lnTo>
                  <a:lnTo>
                    <a:pt x="74917" y="43967"/>
                  </a:lnTo>
                  <a:lnTo>
                    <a:pt x="43942" y="74942"/>
                  </a:lnTo>
                  <a:lnTo>
                    <a:pt x="20332" y="112064"/>
                  </a:lnTo>
                  <a:lnTo>
                    <a:pt x="5283" y="154114"/>
                  </a:lnTo>
                  <a:lnTo>
                    <a:pt x="0" y="199885"/>
                  </a:lnTo>
                  <a:lnTo>
                    <a:pt x="0" y="322224"/>
                  </a:lnTo>
                  <a:lnTo>
                    <a:pt x="0" y="400431"/>
                  </a:lnTo>
                  <a:lnTo>
                    <a:pt x="0" y="478637"/>
                  </a:lnTo>
                  <a:lnTo>
                    <a:pt x="0" y="765048"/>
                  </a:lnTo>
                  <a:lnTo>
                    <a:pt x="5016" y="809637"/>
                  </a:lnTo>
                  <a:lnTo>
                    <a:pt x="19316" y="850696"/>
                  </a:lnTo>
                  <a:lnTo>
                    <a:pt x="41783" y="887120"/>
                  </a:lnTo>
                  <a:lnTo>
                    <a:pt x="71323" y="917803"/>
                  </a:lnTo>
                  <a:lnTo>
                    <a:pt x="106794" y="941666"/>
                  </a:lnTo>
                  <a:lnTo>
                    <a:pt x="147104" y="957592"/>
                  </a:lnTo>
                  <a:lnTo>
                    <a:pt x="191135" y="964476"/>
                  </a:lnTo>
                  <a:lnTo>
                    <a:pt x="199923" y="964946"/>
                  </a:lnTo>
                  <a:lnTo>
                    <a:pt x="196850" y="964946"/>
                  </a:lnTo>
                  <a:lnTo>
                    <a:pt x="191135" y="964476"/>
                  </a:lnTo>
                  <a:lnTo>
                    <a:pt x="191135" y="1421968"/>
                  </a:lnTo>
                  <a:lnTo>
                    <a:pt x="196418" y="1467739"/>
                  </a:lnTo>
                  <a:lnTo>
                    <a:pt x="211480" y="1509788"/>
                  </a:lnTo>
                  <a:lnTo>
                    <a:pt x="235089" y="1546910"/>
                  </a:lnTo>
                  <a:lnTo>
                    <a:pt x="266052" y="1577886"/>
                  </a:lnTo>
                  <a:lnTo>
                    <a:pt x="303149" y="1601508"/>
                  </a:lnTo>
                  <a:lnTo>
                    <a:pt x="345173" y="1616570"/>
                  </a:lnTo>
                  <a:lnTo>
                    <a:pt x="390893" y="1621853"/>
                  </a:lnTo>
                  <a:lnTo>
                    <a:pt x="715822" y="1621853"/>
                  </a:lnTo>
                  <a:lnTo>
                    <a:pt x="761593" y="1616570"/>
                  </a:lnTo>
                  <a:lnTo>
                    <a:pt x="803643" y="1601508"/>
                  </a:lnTo>
                  <a:lnTo>
                    <a:pt x="840765" y="1577886"/>
                  </a:lnTo>
                  <a:lnTo>
                    <a:pt x="871753" y="1546910"/>
                  </a:lnTo>
                  <a:lnTo>
                    <a:pt x="895375" y="1509788"/>
                  </a:lnTo>
                  <a:lnTo>
                    <a:pt x="910450" y="1467739"/>
                  </a:lnTo>
                  <a:lnTo>
                    <a:pt x="915733" y="1421968"/>
                  </a:lnTo>
                  <a:lnTo>
                    <a:pt x="915733" y="964476"/>
                  </a:lnTo>
                  <a:lnTo>
                    <a:pt x="959751" y="957592"/>
                  </a:lnTo>
                  <a:lnTo>
                    <a:pt x="1000048" y="941666"/>
                  </a:lnTo>
                  <a:lnTo>
                    <a:pt x="1035519" y="917803"/>
                  </a:lnTo>
                  <a:lnTo>
                    <a:pt x="1065047" y="887120"/>
                  </a:lnTo>
                  <a:lnTo>
                    <a:pt x="1087526" y="850696"/>
                  </a:lnTo>
                  <a:lnTo>
                    <a:pt x="1101826" y="809637"/>
                  </a:lnTo>
                  <a:lnTo>
                    <a:pt x="1106843" y="765048"/>
                  </a:lnTo>
                  <a:lnTo>
                    <a:pt x="1106843" y="478637"/>
                  </a:lnTo>
                  <a:lnTo>
                    <a:pt x="1106843" y="400431"/>
                  </a:lnTo>
                  <a:lnTo>
                    <a:pt x="1106843" y="322224"/>
                  </a:lnTo>
                  <a:lnTo>
                    <a:pt x="1106843" y="199885"/>
                  </a:lnTo>
                  <a:close/>
                </a:path>
              </a:pathLst>
            </a:custGeom>
            <a:solidFill>
              <a:srgbClr val="2E31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231420" y="3857703"/>
              <a:ext cx="88214" cy="784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867782" y="3857703"/>
              <a:ext cx="88245" cy="784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309613" y="1899792"/>
              <a:ext cx="2612390" cy="2036445"/>
            </a:xfrm>
            <a:custGeom>
              <a:avLst/>
              <a:gdLst/>
              <a:ahLst/>
              <a:cxnLst/>
              <a:rect l="l" t="t" r="r" b="b"/>
              <a:pathLst>
                <a:path w="2612390" h="2036445">
                  <a:moveTo>
                    <a:pt x="568210" y="2006409"/>
                  </a:moveTo>
                  <a:lnTo>
                    <a:pt x="567524" y="1993734"/>
                  </a:lnTo>
                  <a:lnTo>
                    <a:pt x="565569" y="1981415"/>
                  </a:lnTo>
                  <a:lnTo>
                    <a:pt x="562406" y="1969516"/>
                  </a:lnTo>
                  <a:lnTo>
                    <a:pt x="558165" y="1958136"/>
                  </a:lnTo>
                  <a:lnTo>
                    <a:pt x="10020" y="1958136"/>
                  </a:lnTo>
                  <a:lnTo>
                    <a:pt x="5778" y="1969516"/>
                  </a:lnTo>
                  <a:lnTo>
                    <a:pt x="2628" y="1981415"/>
                  </a:lnTo>
                  <a:lnTo>
                    <a:pt x="673" y="1993734"/>
                  </a:lnTo>
                  <a:lnTo>
                    <a:pt x="0" y="2006409"/>
                  </a:lnTo>
                  <a:lnTo>
                    <a:pt x="0" y="2036343"/>
                  </a:lnTo>
                  <a:lnTo>
                    <a:pt x="78206" y="2036343"/>
                  </a:lnTo>
                  <a:lnTo>
                    <a:pt x="78206" y="2006409"/>
                  </a:lnTo>
                  <a:lnTo>
                    <a:pt x="81622" y="1989518"/>
                  </a:lnTo>
                  <a:lnTo>
                    <a:pt x="90919" y="1975688"/>
                  </a:lnTo>
                  <a:lnTo>
                    <a:pt x="104698" y="1966353"/>
                  </a:lnTo>
                  <a:lnTo>
                    <a:pt x="121564" y="1962924"/>
                  </a:lnTo>
                  <a:lnTo>
                    <a:pt x="446493" y="1962924"/>
                  </a:lnTo>
                  <a:lnTo>
                    <a:pt x="463448" y="1966353"/>
                  </a:lnTo>
                  <a:lnTo>
                    <a:pt x="477278" y="1975688"/>
                  </a:lnTo>
                  <a:lnTo>
                    <a:pt x="486587" y="1989518"/>
                  </a:lnTo>
                  <a:lnTo>
                    <a:pt x="490004" y="2006409"/>
                  </a:lnTo>
                  <a:lnTo>
                    <a:pt x="490004" y="2036343"/>
                  </a:lnTo>
                  <a:lnTo>
                    <a:pt x="568210" y="2036343"/>
                  </a:lnTo>
                  <a:lnTo>
                    <a:pt x="568210" y="2006409"/>
                  </a:lnTo>
                  <a:close/>
                </a:path>
                <a:path w="2612390" h="2036445">
                  <a:moveTo>
                    <a:pt x="2536723" y="492061"/>
                  </a:moveTo>
                  <a:lnTo>
                    <a:pt x="1539151" y="492061"/>
                  </a:lnTo>
                  <a:lnTo>
                    <a:pt x="1539621" y="492188"/>
                  </a:lnTo>
                  <a:lnTo>
                    <a:pt x="2536253" y="492188"/>
                  </a:lnTo>
                  <a:lnTo>
                    <a:pt x="2536723" y="492061"/>
                  </a:lnTo>
                  <a:close/>
                </a:path>
                <a:path w="2612390" h="2036445">
                  <a:moveTo>
                    <a:pt x="2612148" y="336283"/>
                  </a:moveTo>
                  <a:lnTo>
                    <a:pt x="2604630" y="290055"/>
                  </a:lnTo>
                  <a:lnTo>
                    <a:pt x="2591625" y="245897"/>
                  </a:lnTo>
                  <a:lnTo>
                    <a:pt x="2573490" y="204177"/>
                  </a:lnTo>
                  <a:lnTo>
                    <a:pt x="2550604" y="165290"/>
                  </a:lnTo>
                  <a:lnTo>
                    <a:pt x="2523337" y="129578"/>
                  </a:lnTo>
                  <a:lnTo>
                    <a:pt x="2492070" y="97421"/>
                  </a:lnTo>
                  <a:lnTo>
                    <a:pt x="2457158" y="69202"/>
                  </a:lnTo>
                  <a:lnTo>
                    <a:pt x="2418969" y="45275"/>
                  </a:lnTo>
                  <a:lnTo>
                    <a:pt x="2377897" y="26022"/>
                  </a:lnTo>
                  <a:lnTo>
                    <a:pt x="2334298" y="11811"/>
                  </a:lnTo>
                  <a:lnTo>
                    <a:pt x="2288552" y="3022"/>
                  </a:lnTo>
                  <a:lnTo>
                    <a:pt x="2241016" y="0"/>
                  </a:lnTo>
                  <a:lnTo>
                    <a:pt x="1834857" y="0"/>
                  </a:lnTo>
                  <a:lnTo>
                    <a:pt x="1787359" y="3009"/>
                  </a:lnTo>
                  <a:lnTo>
                    <a:pt x="1741639" y="11798"/>
                  </a:lnTo>
                  <a:lnTo>
                    <a:pt x="1698066" y="25984"/>
                  </a:lnTo>
                  <a:lnTo>
                    <a:pt x="1657019" y="45212"/>
                  </a:lnTo>
                  <a:lnTo>
                    <a:pt x="1618869" y="69088"/>
                  </a:lnTo>
                  <a:lnTo>
                    <a:pt x="1583969" y="97269"/>
                  </a:lnTo>
                  <a:lnTo>
                    <a:pt x="1552714" y="129362"/>
                  </a:lnTo>
                  <a:lnTo>
                    <a:pt x="1525460" y="165011"/>
                  </a:lnTo>
                  <a:lnTo>
                    <a:pt x="1502575" y="203822"/>
                  </a:lnTo>
                  <a:lnTo>
                    <a:pt x="1484426" y="245452"/>
                  </a:lnTo>
                  <a:lnTo>
                    <a:pt x="1471409" y="289521"/>
                  </a:lnTo>
                  <a:lnTo>
                    <a:pt x="1463865" y="335648"/>
                  </a:lnTo>
                  <a:lnTo>
                    <a:pt x="1542821" y="335648"/>
                  </a:lnTo>
                  <a:lnTo>
                    <a:pt x="1552714" y="288594"/>
                  </a:lnTo>
                  <a:lnTo>
                    <a:pt x="1569770" y="244627"/>
                  </a:lnTo>
                  <a:lnTo>
                    <a:pt x="1593329" y="204393"/>
                  </a:lnTo>
                  <a:lnTo>
                    <a:pt x="1622742" y="168567"/>
                  </a:lnTo>
                  <a:lnTo>
                    <a:pt x="1657362" y="137782"/>
                  </a:lnTo>
                  <a:lnTo>
                    <a:pt x="1696529" y="112699"/>
                  </a:lnTo>
                  <a:lnTo>
                    <a:pt x="1739595" y="93967"/>
                  </a:lnTo>
                  <a:lnTo>
                    <a:pt x="1785924" y="82257"/>
                  </a:lnTo>
                  <a:lnTo>
                    <a:pt x="1834857" y="78206"/>
                  </a:lnTo>
                  <a:lnTo>
                    <a:pt x="2241016" y="78206"/>
                  </a:lnTo>
                  <a:lnTo>
                    <a:pt x="2289949" y="82257"/>
                  </a:lnTo>
                  <a:lnTo>
                    <a:pt x="2336279" y="93967"/>
                  </a:lnTo>
                  <a:lnTo>
                    <a:pt x="2379357" y="112699"/>
                  </a:lnTo>
                  <a:lnTo>
                    <a:pt x="2418524" y="137782"/>
                  </a:lnTo>
                  <a:lnTo>
                    <a:pt x="2453144" y="168567"/>
                  </a:lnTo>
                  <a:lnTo>
                    <a:pt x="2482545" y="204393"/>
                  </a:lnTo>
                  <a:lnTo>
                    <a:pt x="2506103" y="244627"/>
                  </a:lnTo>
                  <a:lnTo>
                    <a:pt x="2523159" y="288594"/>
                  </a:lnTo>
                  <a:lnTo>
                    <a:pt x="2533065" y="335648"/>
                  </a:lnTo>
                  <a:lnTo>
                    <a:pt x="2598064" y="335648"/>
                  </a:lnTo>
                  <a:lnTo>
                    <a:pt x="2612148" y="336283"/>
                  </a:lnTo>
                  <a:close/>
                </a:path>
              </a:pathLst>
            </a:custGeom>
            <a:solidFill>
              <a:srgbClr val="2E31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842685" y="2235438"/>
              <a:ext cx="80894" cy="785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4771539" y="2235438"/>
              <a:ext cx="80894" cy="782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265802" y="1899792"/>
              <a:ext cx="4657725" cy="492759"/>
            </a:xfrm>
            <a:custGeom>
              <a:avLst/>
              <a:gdLst/>
              <a:ahLst/>
              <a:cxnLst/>
              <a:rect l="l" t="t" r="r" b="b"/>
              <a:pathLst>
                <a:path w="4657725" h="492760">
                  <a:moveTo>
                    <a:pt x="1072870" y="492061"/>
                  </a:moveTo>
                  <a:lnTo>
                    <a:pt x="75260" y="492061"/>
                  </a:lnTo>
                  <a:lnTo>
                    <a:pt x="75768" y="492188"/>
                  </a:lnTo>
                  <a:lnTo>
                    <a:pt x="1072362" y="492188"/>
                  </a:lnTo>
                  <a:lnTo>
                    <a:pt x="1072870" y="492061"/>
                  </a:lnTo>
                  <a:close/>
                </a:path>
                <a:path w="4657725" h="492760">
                  <a:moveTo>
                    <a:pt x="1148130" y="335648"/>
                  </a:moveTo>
                  <a:lnTo>
                    <a:pt x="1140587" y="289521"/>
                  </a:lnTo>
                  <a:lnTo>
                    <a:pt x="1127556" y="245452"/>
                  </a:lnTo>
                  <a:lnTo>
                    <a:pt x="1109421" y="203822"/>
                  </a:lnTo>
                  <a:lnTo>
                    <a:pt x="1086535" y="165011"/>
                  </a:lnTo>
                  <a:lnTo>
                    <a:pt x="1059268" y="129362"/>
                  </a:lnTo>
                  <a:lnTo>
                    <a:pt x="1028001" y="97269"/>
                  </a:lnTo>
                  <a:lnTo>
                    <a:pt x="993101" y="69088"/>
                  </a:lnTo>
                  <a:lnTo>
                    <a:pt x="954938" y="45212"/>
                  </a:lnTo>
                  <a:lnTo>
                    <a:pt x="913879" y="25984"/>
                  </a:lnTo>
                  <a:lnTo>
                    <a:pt x="870292" y="11798"/>
                  </a:lnTo>
                  <a:lnTo>
                    <a:pt x="824560" y="3009"/>
                  </a:lnTo>
                  <a:lnTo>
                    <a:pt x="777036" y="0"/>
                  </a:lnTo>
                  <a:lnTo>
                    <a:pt x="370967" y="0"/>
                  </a:lnTo>
                  <a:lnTo>
                    <a:pt x="323443" y="3022"/>
                  </a:lnTo>
                  <a:lnTo>
                    <a:pt x="277685" y="11811"/>
                  </a:lnTo>
                  <a:lnTo>
                    <a:pt x="234099" y="26022"/>
                  </a:lnTo>
                  <a:lnTo>
                    <a:pt x="193027" y="45275"/>
                  </a:lnTo>
                  <a:lnTo>
                    <a:pt x="154863" y="69202"/>
                  </a:lnTo>
                  <a:lnTo>
                    <a:pt x="119951" y="97421"/>
                  </a:lnTo>
                  <a:lnTo>
                    <a:pt x="88696" y="129578"/>
                  </a:lnTo>
                  <a:lnTo>
                    <a:pt x="61442" y="165290"/>
                  </a:lnTo>
                  <a:lnTo>
                    <a:pt x="38582" y="204177"/>
                  </a:lnTo>
                  <a:lnTo>
                    <a:pt x="20472" y="245897"/>
                  </a:lnTo>
                  <a:lnTo>
                    <a:pt x="7493" y="290055"/>
                  </a:lnTo>
                  <a:lnTo>
                    <a:pt x="0" y="336283"/>
                  </a:lnTo>
                  <a:lnTo>
                    <a:pt x="20891" y="335648"/>
                  </a:lnTo>
                  <a:lnTo>
                    <a:pt x="78917" y="335648"/>
                  </a:lnTo>
                  <a:lnTo>
                    <a:pt x="88823" y="288594"/>
                  </a:lnTo>
                  <a:lnTo>
                    <a:pt x="105867" y="244627"/>
                  </a:lnTo>
                  <a:lnTo>
                    <a:pt x="129413" y="204393"/>
                  </a:lnTo>
                  <a:lnTo>
                    <a:pt x="158813" y="168567"/>
                  </a:lnTo>
                  <a:lnTo>
                    <a:pt x="193421" y="137782"/>
                  </a:lnTo>
                  <a:lnTo>
                    <a:pt x="232575" y="112699"/>
                  </a:lnTo>
                  <a:lnTo>
                    <a:pt x="275653" y="93967"/>
                  </a:lnTo>
                  <a:lnTo>
                    <a:pt x="322008" y="82257"/>
                  </a:lnTo>
                  <a:lnTo>
                    <a:pt x="370967" y="78206"/>
                  </a:lnTo>
                  <a:lnTo>
                    <a:pt x="777036" y="78206"/>
                  </a:lnTo>
                  <a:lnTo>
                    <a:pt x="825995" y="82257"/>
                  </a:lnTo>
                  <a:lnTo>
                    <a:pt x="872350" y="93967"/>
                  </a:lnTo>
                  <a:lnTo>
                    <a:pt x="915441" y="112699"/>
                  </a:lnTo>
                  <a:lnTo>
                    <a:pt x="954620" y="137782"/>
                  </a:lnTo>
                  <a:lnTo>
                    <a:pt x="989241" y="168567"/>
                  </a:lnTo>
                  <a:lnTo>
                    <a:pt x="1018654" y="204393"/>
                  </a:lnTo>
                  <a:lnTo>
                    <a:pt x="1042212" y="244627"/>
                  </a:lnTo>
                  <a:lnTo>
                    <a:pt x="1059268" y="288594"/>
                  </a:lnTo>
                  <a:lnTo>
                    <a:pt x="1069174" y="335648"/>
                  </a:lnTo>
                  <a:lnTo>
                    <a:pt x="1148130" y="335648"/>
                  </a:lnTo>
                  <a:close/>
                </a:path>
                <a:path w="4657725" h="492760">
                  <a:moveTo>
                    <a:pt x="4657649" y="414477"/>
                  </a:moveTo>
                  <a:lnTo>
                    <a:pt x="4634941" y="413854"/>
                  </a:lnTo>
                  <a:lnTo>
                    <a:pt x="4579569" y="413867"/>
                  </a:lnTo>
                  <a:lnTo>
                    <a:pt x="4579569" y="373291"/>
                  </a:lnTo>
                  <a:lnTo>
                    <a:pt x="4579467" y="363131"/>
                  </a:lnTo>
                  <a:lnTo>
                    <a:pt x="4579086" y="363131"/>
                  </a:lnTo>
                  <a:lnTo>
                    <a:pt x="4579086" y="354241"/>
                  </a:lnTo>
                  <a:lnTo>
                    <a:pt x="4578426" y="354241"/>
                  </a:lnTo>
                  <a:lnTo>
                    <a:pt x="4578426" y="345351"/>
                  </a:lnTo>
                  <a:lnTo>
                    <a:pt x="4577423" y="345351"/>
                  </a:lnTo>
                  <a:lnTo>
                    <a:pt x="4577423" y="335191"/>
                  </a:lnTo>
                  <a:lnTo>
                    <a:pt x="4576775" y="335191"/>
                  </a:lnTo>
                  <a:lnTo>
                    <a:pt x="4566971" y="288594"/>
                  </a:lnTo>
                  <a:lnTo>
                    <a:pt x="4549914" y="244627"/>
                  </a:lnTo>
                  <a:lnTo>
                    <a:pt x="4526356" y="204393"/>
                  </a:lnTo>
                  <a:lnTo>
                    <a:pt x="4498060" y="169926"/>
                  </a:lnTo>
                  <a:lnTo>
                    <a:pt x="4498060" y="335191"/>
                  </a:lnTo>
                  <a:lnTo>
                    <a:pt x="3665550" y="335191"/>
                  </a:lnTo>
                  <a:lnTo>
                    <a:pt x="3679977" y="287070"/>
                  </a:lnTo>
                  <a:lnTo>
                    <a:pt x="3704894" y="243992"/>
                  </a:lnTo>
                  <a:lnTo>
                    <a:pt x="3738702" y="207911"/>
                  </a:lnTo>
                  <a:lnTo>
                    <a:pt x="3779913" y="180289"/>
                  </a:lnTo>
                  <a:lnTo>
                    <a:pt x="3827068" y="162623"/>
                  </a:lnTo>
                  <a:lnTo>
                    <a:pt x="3878669" y="156413"/>
                  </a:lnTo>
                  <a:lnTo>
                    <a:pt x="4284827" y="156413"/>
                  </a:lnTo>
                  <a:lnTo>
                    <a:pt x="4336440" y="162623"/>
                  </a:lnTo>
                  <a:lnTo>
                    <a:pt x="4383621" y="180289"/>
                  </a:lnTo>
                  <a:lnTo>
                    <a:pt x="4424870" y="207911"/>
                  </a:lnTo>
                  <a:lnTo>
                    <a:pt x="4458703" y="243992"/>
                  </a:lnTo>
                  <a:lnTo>
                    <a:pt x="4483646" y="287070"/>
                  </a:lnTo>
                  <a:lnTo>
                    <a:pt x="4498060" y="335191"/>
                  </a:lnTo>
                  <a:lnTo>
                    <a:pt x="4498060" y="169926"/>
                  </a:lnTo>
                  <a:lnTo>
                    <a:pt x="4462335" y="137782"/>
                  </a:lnTo>
                  <a:lnTo>
                    <a:pt x="4423168" y="112699"/>
                  </a:lnTo>
                  <a:lnTo>
                    <a:pt x="4380090" y="93967"/>
                  </a:lnTo>
                  <a:lnTo>
                    <a:pt x="4333760" y="82257"/>
                  </a:lnTo>
                  <a:lnTo>
                    <a:pt x="4284827" y="78206"/>
                  </a:lnTo>
                  <a:lnTo>
                    <a:pt x="3878669" y="78206"/>
                  </a:lnTo>
                  <a:lnTo>
                    <a:pt x="3829735" y="82257"/>
                  </a:lnTo>
                  <a:lnTo>
                    <a:pt x="3783406" y="93967"/>
                  </a:lnTo>
                  <a:lnTo>
                    <a:pt x="3740340" y="112699"/>
                  </a:lnTo>
                  <a:lnTo>
                    <a:pt x="3701173" y="137782"/>
                  </a:lnTo>
                  <a:lnTo>
                    <a:pt x="3666553" y="168567"/>
                  </a:lnTo>
                  <a:lnTo>
                    <a:pt x="3637140" y="204393"/>
                  </a:lnTo>
                  <a:lnTo>
                    <a:pt x="3613581" y="244627"/>
                  </a:lnTo>
                  <a:lnTo>
                    <a:pt x="3596525" y="288594"/>
                  </a:lnTo>
                  <a:lnTo>
                    <a:pt x="3586721" y="335191"/>
                  </a:lnTo>
                  <a:lnTo>
                    <a:pt x="3586073" y="335191"/>
                  </a:lnTo>
                  <a:lnTo>
                    <a:pt x="3586073" y="345351"/>
                  </a:lnTo>
                  <a:lnTo>
                    <a:pt x="3585083" y="345351"/>
                  </a:lnTo>
                  <a:lnTo>
                    <a:pt x="3585083" y="354241"/>
                  </a:lnTo>
                  <a:lnTo>
                    <a:pt x="3584410" y="354241"/>
                  </a:lnTo>
                  <a:lnTo>
                    <a:pt x="3584410" y="363131"/>
                  </a:lnTo>
                  <a:lnTo>
                    <a:pt x="3584029" y="363131"/>
                  </a:lnTo>
                  <a:lnTo>
                    <a:pt x="3584029" y="373291"/>
                  </a:lnTo>
                  <a:lnTo>
                    <a:pt x="3583940" y="413931"/>
                  </a:lnTo>
                  <a:lnTo>
                    <a:pt x="3957409" y="413931"/>
                  </a:lnTo>
                  <a:lnTo>
                    <a:pt x="3583940" y="413981"/>
                  </a:lnTo>
                  <a:lnTo>
                    <a:pt x="3505733" y="413981"/>
                  </a:lnTo>
                  <a:lnTo>
                    <a:pt x="3511740" y="444106"/>
                  </a:lnTo>
                  <a:lnTo>
                    <a:pt x="3528161" y="468744"/>
                  </a:lnTo>
                  <a:lnTo>
                    <a:pt x="3552545" y="485521"/>
                  </a:lnTo>
                  <a:lnTo>
                    <a:pt x="3582466" y="492061"/>
                  </a:lnTo>
                  <a:lnTo>
                    <a:pt x="4581042" y="492061"/>
                  </a:lnTo>
                  <a:lnTo>
                    <a:pt x="4610874" y="485546"/>
                  </a:lnTo>
                  <a:lnTo>
                    <a:pt x="4635195" y="468845"/>
                  </a:lnTo>
                  <a:lnTo>
                    <a:pt x="4651578" y="444373"/>
                  </a:lnTo>
                  <a:lnTo>
                    <a:pt x="4657649" y="414477"/>
                  </a:lnTo>
                  <a:close/>
                </a:path>
              </a:pathLst>
            </a:custGeom>
            <a:solidFill>
              <a:srgbClr val="2E31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263837" y="2235438"/>
              <a:ext cx="80894" cy="7882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263960" y="1977999"/>
              <a:ext cx="1152525" cy="414020"/>
            </a:xfrm>
            <a:custGeom>
              <a:avLst/>
              <a:gdLst/>
              <a:ahLst/>
              <a:cxnLst/>
              <a:rect l="l" t="t" r="r" b="b"/>
              <a:pathLst>
                <a:path w="1152525" h="414019">
                  <a:moveTo>
                    <a:pt x="1151915" y="335648"/>
                  </a:moveTo>
                  <a:lnTo>
                    <a:pt x="1151394" y="275945"/>
                  </a:lnTo>
                  <a:lnTo>
                    <a:pt x="1149972" y="257441"/>
                  </a:lnTo>
                  <a:lnTo>
                    <a:pt x="1073467" y="257441"/>
                  </a:lnTo>
                  <a:lnTo>
                    <a:pt x="1073467" y="284924"/>
                  </a:lnTo>
                  <a:lnTo>
                    <a:pt x="1073226" y="284924"/>
                  </a:lnTo>
                  <a:lnTo>
                    <a:pt x="1073226" y="282143"/>
                  </a:lnTo>
                  <a:lnTo>
                    <a:pt x="1073467" y="284924"/>
                  </a:lnTo>
                  <a:lnTo>
                    <a:pt x="1073467" y="257441"/>
                  </a:lnTo>
                  <a:lnTo>
                    <a:pt x="1072667" y="257441"/>
                  </a:lnTo>
                  <a:lnTo>
                    <a:pt x="1072667" y="276034"/>
                  </a:lnTo>
                  <a:lnTo>
                    <a:pt x="1072565" y="274764"/>
                  </a:lnTo>
                  <a:lnTo>
                    <a:pt x="1072667" y="276034"/>
                  </a:lnTo>
                  <a:lnTo>
                    <a:pt x="1072667" y="257441"/>
                  </a:lnTo>
                  <a:lnTo>
                    <a:pt x="1071880" y="257441"/>
                  </a:lnTo>
                  <a:lnTo>
                    <a:pt x="1071880" y="267144"/>
                  </a:lnTo>
                  <a:lnTo>
                    <a:pt x="1071562" y="267144"/>
                  </a:lnTo>
                  <a:lnTo>
                    <a:pt x="1071562" y="263550"/>
                  </a:lnTo>
                  <a:lnTo>
                    <a:pt x="1071880" y="267144"/>
                  </a:lnTo>
                  <a:lnTo>
                    <a:pt x="1071880" y="257441"/>
                  </a:lnTo>
                  <a:lnTo>
                    <a:pt x="1071562" y="257441"/>
                  </a:lnTo>
                  <a:lnTo>
                    <a:pt x="1071562" y="256984"/>
                  </a:lnTo>
                  <a:lnTo>
                    <a:pt x="1070914" y="256984"/>
                  </a:lnTo>
                  <a:lnTo>
                    <a:pt x="1061110" y="210388"/>
                  </a:lnTo>
                  <a:lnTo>
                    <a:pt x="1044054" y="166420"/>
                  </a:lnTo>
                  <a:lnTo>
                    <a:pt x="1020495" y="126187"/>
                  </a:lnTo>
                  <a:lnTo>
                    <a:pt x="992200" y="91732"/>
                  </a:lnTo>
                  <a:lnTo>
                    <a:pt x="992200" y="256984"/>
                  </a:lnTo>
                  <a:lnTo>
                    <a:pt x="159727" y="256984"/>
                  </a:lnTo>
                  <a:lnTo>
                    <a:pt x="174091" y="208864"/>
                  </a:lnTo>
                  <a:lnTo>
                    <a:pt x="198983" y="165785"/>
                  </a:lnTo>
                  <a:lnTo>
                    <a:pt x="232791" y="129705"/>
                  </a:lnTo>
                  <a:lnTo>
                    <a:pt x="274027" y="102082"/>
                  </a:lnTo>
                  <a:lnTo>
                    <a:pt x="321195" y="84416"/>
                  </a:lnTo>
                  <a:lnTo>
                    <a:pt x="372808" y="78206"/>
                  </a:lnTo>
                  <a:lnTo>
                    <a:pt x="778878" y="78206"/>
                  </a:lnTo>
                  <a:lnTo>
                    <a:pt x="830541" y="84416"/>
                  </a:lnTo>
                  <a:lnTo>
                    <a:pt x="877747" y="102082"/>
                  </a:lnTo>
                  <a:lnTo>
                    <a:pt x="919010" y="129705"/>
                  </a:lnTo>
                  <a:lnTo>
                    <a:pt x="952855" y="165785"/>
                  </a:lnTo>
                  <a:lnTo>
                    <a:pt x="977785" y="208864"/>
                  </a:lnTo>
                  <a:lnTo>
                    <a:pt x="992200" y="256984"/>
                  </a:lnTo>
                  <a:lnTo>
                    <a:pt x="992200" y="91732"/>
                  </a:lnTo>
                  <a:lnTo>
                    <a:pt x="956462" y="59575"/>
                  </a:lnTo>
                  <a:lnTo>
                    <a:pt x="917282" y="34493"/>
                  </a:lnTo>
                  <a:lnTo>
                    <a:pt x="874191" y="15760"/>
                  </a:lnTo>
                  <a:lnTo>
                    <a:pt x="827836" y="4051"/>
                  </a:lnTo>
                  <a:lnTo>
                    <a:pt x="778878" y="0"/>
                  </a:lnTo>
                  <a:lnTo>
                    <a:pt x="372808" y="0"/>
                  </a:lnTo>
                  <a:lnTo>
                    <a:pt x="323850" y="4051"/>
                  </a:lnTo>
                  <a:lnTo>
                    <a:pt x="277495" y="15760"/>
                  </a:lnTo>
                  <a:lnTo>
                    <a:pt x="234416" y="34493"/>
                  </a:lnTo>
                  <a:lnTo>
                    <a:pt x="195262" y="59575"/>
                  </a:lnTo>
                  <a:lnTo>
                    <a:pt x="160655" y="90360"/>
                  </a:lnTo>
                  <a:lnTo>
                    <a:pt x="131254" y="126187"/>
                  </a:lnTo>
                  <a:lnTo>
                    <a:pt x="107708" y="166420"/>
                  </a:lnTo>
                  <a:lnTo>
                    <a:pt x="90665" y="210388"/>
                  </a:lnTo>
                  <a:lnTo>
                    <a:pt x="80848" y="256984"/>
                  </a:lnTo>
                  <a:lnTo>
                    <a:pt x="80213" y="256984"/>
                  </a:lnTo>
                  <a:lnTo>
                    <a:pt x="80213" y="267144"/>
                  </a:lnTo>
                  <a:lnTo>
                    <a:pt x="79222" y="267144"/>
                  </a:lnTo>
                  <a:lnTo>
                    <a:pt x="79222" y="276034"/>
                  </a:lnTo>
                  <a:lnTo>
                    <a:pt x="78549" y="276034"/>
                  </a:lnTo>
                  <a:lnTo>
                    <a:pt x="78549" y="284924"/>
                  </a:lnTo>
                  <a:lnTo>
                    <a:pt x="78168" y="284924"/>
                  </a:lnTo>
                  <a:lnTo>
                    <a:pt x="78168" y="295084"/>
                  </a:lnTo>
                  <a:lnTo>
                    <a:pt x="78079" y="335648"/>
                  </a:lnTo>
                  <a:lnTo>
                    <a:pt x="15036" y="335648"/>
                  </a:lnTo>
                  <a:lnTo>
                    <a:pt x="0" y="336270"/>
                  </a:lnTo>
                  <a:lnTo>
                    <a:pt x="6108" y="366166"/>
                  </a:lnTo>
                  <a:lnTo>
                    <a:pt x="22504" y="390639"/>
                  </a:lnTo>
                  <a:lnTo>
                    <a:pt x="46786" y="407339"/>
                  </a:lnTo>
                  <a:lnTo>
                    <a:pt x="76606" y="413854"/>
                  </a:lnTo>
                  <a:lnTo>
                    <a:pt x="1075182" y="413854"/>
                  </a:lnTo>
                  <a:lnTo>
                    <a:pt x="1105115" y="407314"/>
                  </a:lnTo>
                  <a:lnTo>
                    <a:pt x="1129499" y="390537"/>
                  </a:lnTo>
                  <a:lnTo>
                    <a:pt x="1145908" y="365899"/>
                  </a:lnTo>
                  <a:lnTo>
                    <a:pt x="1151915" y="335648"/>
                  </a:lnTo>
                  <a:close/>
                </a:path>
              </a:pathLst>
            </a:custGeom>
            <a:solidFill>
              <a:srgbClr val="2E31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/>
          <p:nvPr/>
        </p:nvSpPr>
        <p:spPr>
          <a:xfrm>
            <a:off x="16477518" y="8476518"/>
            <a:ext cx="1809749" cy="18097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95592" y="0"/>
            <a:ext cx="4092575" cy="3053715"/>
            <a:chOff x="14195592" y="0"/>
            <a:chExt cx="4092575" cy="3053715"/>
          </a:xfrm>
        </p:grpSpPr>
        <p:sp>
          <p:nvSpPr>
            <p:cNvPr id="3" name="object 3"/>
            <p:cNvSpPr/>
            <p:nvPr/>
          </p:nvSpPr>
          <p:spPr>
            <a:xfrm>
              <a:off x="14195592" y="0"/>
              <a:ext cx="4092575" cy="3053715"/>
            </a:xfrm>
            <a:custGeom>
              <a:avLst/>
              <a:gdLst/>
              <a:ahLst/>
              <a:cxnLst/>
              <a:rect l="l" t="t" r="r" b="b"/>
              <a:pathLst>
                <a:path w="4092575" h="3053715">
                  <a:moveTo>
                    <a:pt x="4092405" y="0"/>
                  </a:moveTo>
                  <a:lnTo>
                    <a:pt x="0" y="0"/>
                  </a:lnTo>
                  <a:lnTo>
                    <a:pt x="65393" y="298349"/>
                  </a:lnTo>
                  <a:lnTo>
                    <a:pt x="308199" y="999224"/>
                  </a:lnTo>
                  <a:lnTo>
                    <a:pt x="646047" y="1360614"/>
                  </a:lnTo>
                  <a:lnTo>
                    <a:pt x="1212934" y="1627658"/>
                  </a:lnTo>
                  <a:lnTo>
                    <a:pt x="2028934" y="1965421"/>
                  </a:lnTo>
                  <a:lnTo>
                    <a:pt x="2376408" y="2115131"/>
                  </a:lnTo>
                  <a:lnTo>
                    <a:pt x="2569151" y="2202004"/>
                  </a:lnTo>
                  <a:lnTo>
                    <a:pt x="2710139" y="2267988"/>
                  </a:lnTo>
                  <a:lnTo>
                    <a:pt x="2847582" y="2334803"/>
                  </a:lnTo>
                  <a:lnTo>
                    <a:pt x="2937025" y="2379861"/>
                  </a:lnTo>
                  <a:lnTo>
                    <a:pt x="3024568" y="2425369"/>
                  </a:lnTo>
                  <a:lnTo>
                    <a:pt x="3110081" y="2471359"/>
                  </a:lnTo>
                  <a:lnTo>
                    <a:pt x="3152036" y="2494544"/>
                  </a:lnTo>
                  <a:lnTo>
                    <a:pt x="3193435" y="2517862"/>
                  </a:lnTo>
                  <a:lnTo>
                    <a:pt x="3234262" y="2541316"/>
                  </a:lnTo>
                  <a:lnTo>
                    <a:pt x="3274500" y="2564911"/>
                  </a:lnTo>
                  <a:lnTo>
                    <a:pt x="3314134" y="2588651"/>
                  </a:lnTo>
                  <a:lnTo>
                    <a:pt x="3353146" y="2612538"/>
                  </a:lnTo>
                  <a:lnTo>
                    <a:pt x="3391522" y="2636579"/>
                  </a:lnTo>
                  <a:lnTo>
                    <a:pt x="3429244" y="2660776"/>
                  </a:lnTo>
                  <a:lnTo>
                    <a:pt x="3466297" y="2685133"/>
                  </a:lnTo>
                  <a:lnTo>
                    <a:pt x="3502664" y="2709655"/>
                  </a:lnTo>
                  <a:lnTo>
                    <a:pt x="3538329" y="2734346"/>
                  </a:lnTo>
                  <a:lnTo>
                    <a:pt x="3573276" y="2759209"/>
                  </a:lnTo>
                  <a:lnTo>
                    <a:pt x="3607489" y="2784249"/>
                  </a:lnTo>
                  <a:lnTo>
                    <a:pt x="3640951" y="2809470"/>
                  </a:lnTo>
                  <a:lnTo>
                    <a:pt x="3673646" y="2834875"/>
                  </a:lnTo>
                  <a:lnTo>
                    <a:pt x="3705558" y="2860469"/>
                  </a:lnTo>
                  <a:lnTo>
                    <a:pt x="3736671" y="2886255"/>
                  </a:lnTo>
                  <a:lnTo>
                    <a:pt x="3766969" y="2912238"/>
                  </a:lnTo>
                  <a:lnTo>
                    <a:pt x="4092405" y="3053674"/>
                  </a:lnTo>
                  <a:lnTo>
                    <a:pt x="4092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976192" y="0"/>
              <a:ext cx="3312160" cy="2273935"/>
            </a:xfrm>
            <a:custGeom>
              <a:avLst/>
              <a:gdLst/>
              <a:ahLst/>
              <a:cxnLst/>
              <a:rect l="l" t="t" r="r" b="b"/>
              <a:pathLst>
                <a:path w="3312159" h="2273935">
                  <a:moveTo>
                    <a:pt x="89386" y="0"/>
                  </a:moveTo>
                  <a:lnTo>
                    <a:pt x="0" y="0"/>
                  </a:lnTo>
                  <a:lnTo>
                    <a:pt x="35074" y="40812"/>
                  </a:lnTo>
                  <a:lnTo>
                    <a:pt x="69760" y="80702"/>
                  </a:lnTo>
                  <a:lnTo>
                    <a:pt x="105486" y="121313"/>
                  </a:lnTo>
                  <a:lnTo>
                    <a:pt x="142218" y="162568"/>
                  </a:lnTo>
                  <a:lnTo>
                    <a:pt x="179924" y="204389"/>
                  </a:lnTo>
                  <a:lnTo>
                    <a:pt x="218568" y="246700"/>
                  </a:lnTo>
                  <a:lnTo>
                    <a:pt x="258119" y="289423"/>
                  </a:lnTo>
                  <a:lnTo>
                    <a:pt x="298541" y="332481"/>
                  </a:lnTo>
                  <a:lnTo>
                    <a:pt x="339801" y="375797"/>
                  </a:lnTo>
                  <a:lnTo>
                    <a:pt x="381866" y="419293"/>
                  </a:lnTo>
                  <a:lnTo>
                    <a:pt x="424701" y="462893"/>
                  </a:lnTo>
                  <a:lnTo>
                    <a:pt x="468274" y="506519"/>
                  </a:lnTo>
                  <a:lnTo>
                    <a:pt x="512549" y="550094"/>
                  </a:lnTo>
                  <a:lnTo>
                    <a:pt x="557494" y="593540"/>
                  </a:lnTo>
                  <a:lnTo>
                    <a:pt x="603075" y="636782"/>
                  </a:lnTo>
                  <a:lnTo>
                    <a:pt x="649258" y="679741"/>
                  </a:lnTo>
                  <a:lnTo>
                    <a:pt x="696010" y="722340"/>
                  </a:lnTo>
                  <a:lnTo>
                    <a:pt x="743296" y="764502"/>
                  </a:lnTo>
                  <a:lnTo>
                    <a:pt x="791083" y="806149"/>
                  </a:lnTo>
                  <a:lnTo>
                    <a:pt x="839337" y="847206"/>
                  </a:lnTo>
                  <a:lnTo>
                    <a:pt x="888025" y="887593"/>
                  </a:lnTo>
                  <a:lnTo>
                    <a:pt x="937113" y="927235"/>
                  </a:lnTo>
                  <a:lnTo>
                    <a:pt x="986566" y="966054"/>
                  </a:lnTo>
                  <a:lnTo>
                    <a:pt x="1036352" y="1003973"/>
                  </a:lnTo>
                  <a:lnTo>
                    <a:pt x="1086437" y="1040914"/>
                  </a:lnTo>
                  <a:lnTo>
                    <a:pt x="1136787" y="1076801"/>
                  </a:lnTo>
                  <a:lnTo>
                    <a:pt x="1187367" y="1111556"/>
                  </a:lnTo>
                  <a:lnTo>
                    <a:pt x="1238146" y="1145102"/>
                  </a:lnTo>
                  <a:lnTo>
                    <a:pt x="1289088" y="1177361"/>
                  </a:lnTo>
                  <a:lnTo>
                    <a:pt x="1340160" y="1208258"/>
                  </a:lnTo>
                  <a:lnTo>
                    <a:pt x="1391328" y="1237713"/>
                  </a:lnTo>
                  <a:lnTo>
                    <a:pt x="1442559" y="1265651"/>
                  </a:lnTo>
                  <a:lnTo>
                    <a:pt x="1493819" y="1291994"/>
                  </a:lnTo>
                  <a:lnTo>
                    <a:pt x="1545074" y="1316664"/>
                  </a:lnTo>
                  <a:lnTo>
                    <a:pt x="1596291" y="1339585"/>
                  </a:lnTo>
                  <a:lnTo>
                    <a:pt x="1647435" y="1360680"/>
                  </a:lnTo>
                  <a:lnTo>
                    <a:pt x="1698474" y="1379871"/>
                  </a:lnTo>
                  <a:lnTo>
                    <a:pt x="1754191" y="1399900"/>
                  </a:lnTo>
                  <a:lnTo>
                    <a:pt x="1862100" y="1440246"/>
                  </a:lnTo>
                  <a:lnTo>
                    <a:pt x="1914382" y="1460587"/>
                  </a:lnTo>
                  <a:lnTo>
                    <a:pt x="1965606" y="1481055"/>
                  </a:lnTo>
                  <a:lnTo>
                    <a:pt x="2015818" y="1501662"/>
                  </a:lnTo>
                  <a:lnTo>
                    <a:pt x="2065062" y="1522419"/>
                  </a:lnTo>
                  <a:lnTo>
                    <a:pt x="2113382" y="1543340"/>
                  </a:lnTo>
                  <a:lnTo>
                    <a:pt x="2160822" y="1564435"/>
                  </a:lnTo>
                  <a:lnTo>
                    <a:pt x="2207427" y="1585716"/>
                  </a:lnTo>
                  <a:lnTo>
                    <a:pt x="2253241" y="1607195"/>
                  </a:lnTo>
                  <a:lnTo>
                    <a:pt x="2298307" y="1628884"/>
                  </a:lnTo>
                  <a:lnTo>
                    <a:pt x="2342671" y="1650794"/>
                  </a:lnTo>
                  <a:lnTo>
                    <a:pt x="2386376" y="1672938"/>
                  </a:lnTo>
                  <a:lnTo>
                    <a:pt x="2429468" y="1695328"/>
                  </a:lnTo>
                  <a:lnTo>
                    <a:pt x="2471989" y="1717974"/>
                  </a:lnTo>
                  <a:lnTo>
                    <a:pt x="2513985" y="1740889"/>
                  </a:lnTo>
                  <a:lnTo>
                    <a:pt x="2555499" y="1764084"/>
                  </a:lnTo>
                  <a:lnTo>
                    <a:pt x="2596576" y="1787572"/>
                  </a:lnTo>
                  <a:lnTo>
                    <a:pt x="2637260" y="1811364"/>
                  </a:lnTo>
                  <a:lnTo>
                    <a:pt x="2677595" y="1835472"/>
                  </a:lnTo>
                  <a:lnTo>
                    <a:pt x="2717626" y="1859907"/>
                  </a:lnTo>
                  <a:lnTo>
                    <a:pt x="2757397" y="1884683"/>
                  </a:lnTo>
                  <a:lnTo>
                    <a:pt x="2796952" y="1909809"/>
                  </a:lnTo>
                  <a:lnTo>
                    <a:pt x="2836336" y="1935298"/>
                  </a:lnTo>
                  <a:lnTo>
                    <a:pt x="2875592" y="1961163"/>
                  </a:lnTo>
                  <a:lnTo>
                    <a:pt x="2914764" y="1987414"/>
                  </a:lnTo>
                  <a:lnTo>
                    <a:pt x="2953898" y="2014064"/>
                  </a:lnTo>
                  <a:lnTo>
                    <a:pt x="3032226" y="2068605"/>
                  </a:lnTo>
                  <a:lnTo>
                    <a:pt x="3110930" y="2124882"/>
                  </a:lnTo>
                  <a:lnTo>
                    <a:pt x="3190363" y="2182989"/>
                  </a:lnTo>
                  <a:lnTo>
                    <a:pt x="3311805" y="2273900"/>
                  </a:lnTo>
                  <a:lnTo>
                    <a:pt x="3311805" y="2188789"/>
                  </a:lnTo>
                  <a:lnTo>
                    <a:pt x="3198288" y="2104215"/>
                  </a:lnTo>
                  <a:lnTo>
                    <a:pt x="3120343" y="2047545"/>
                  </a:lnTo>
                  <a:lnTo>
                    <a:pt x="3042943" y="1992605"/>
                  </a:lnTo>
                  <a:lnTo>
                    <a:pt x="3004342" y="1965756"/>
                  </a:lnTo>
                  <a:lnTo>
                    <a:pt x="2965753" y="1939306"/>
                  </a:lnTo>
                  <a:lnTo>
                    <a:pt x="2927133" y="1913243"/>
                  </a:lnTo>
                  <a:lnTo>
                    <a:pt x="2888440" y="1887556"/>
                  </a:lnTo>
                  <a:lnTo>
                    <a:pt x="2849633" y="1862233"/>
                  </a:lnTo>
                  <a:lnTo>
                    <a:pt x="2810671" y="1837265"/>
                  </a:lnTo>
                  <a:lnTo>
                    <a:pt x="2771510" y="1812638"/>
                  </a:lnTo>
                  <a:lnTo>
                    <a:pt x="2732110" y="1788342"/>
                  </a:lnTo>
                  <a:lnTo>
                    <a:pt x="2692428" y="1764366"/>
                  </a:lnTo>
                  <a:lnTo>
                    <a:pt x="2652424" y="1740698"/>
                  </a:lnTo>
                  <a:lnTo>
                    <a:pt x="2612055" y="1717327"/>
                  </a:lnTo>
                  <a:lnTo>
                    <a:pt x="2571279" y="1694242"/>
                  </a:lnTo>
                  <a:lnTo>
                    <a:pt x="2530055" y="1671431"/>
                  </a:lnTo>
                  <a:lnTo>
                    <a:pt x="2488341" y="1648883"/>
                  </a:lnTo>
                  <a:lnTo>
                    <a:pt x="2446096" y="1626587"/>
                  </a:lnTo>
                  <a:lnTo>
                    <a:pt x="2403277" y="1604531"/>
                  </a:lnTo>
                  <a:lnTo>
                    <a:pt x="2359843" y="1582704"/>
                  </a:lnTo>
                  <a:lnTo>
                    <a:pt x="2315752" y="1561096"/>
                  </a:lnTo>
                  <a:lnTo>
                    <a:pt x="2270962" y="1539693"/>
                  </a:lnTo>
                  <a:lnTo>
                    <a:pt x="2225433" y="1518486"/>
                  </a:lnTo>
                  <a:lnTo>
                    <a:pt x="2179120" y="1497463"/>
                  </a:lnTo>
                  <a:lnTo>
                    <a:pt x="2131984" y="1476612"/>
                  </a:lnTo>
                  <a:lnTo>
                    <a:pt x="2083983" y="1455923"/>
                  </a:lnTo>
                  <a:lnTo>
                    <a:pt x="2035074" y="1435383"/>
                  </a:lnTo>
                  <a:lnTo>
                    <a:pt x="1985216" y="1414983"/>
                  </a:lnTo>
                  <a:lnTo>
                    <a:pt x="1934367" y="1394709"/>
                  </a:lnTo>
                  <a:lnTo>
                    <a:pt x="1829530" y="1354499"/>
                  </a:lnTo>
                  <a:lnTo>
                    <a:pt x="1676903" y="1298619"/>
                  </a:lnTo>
                  <a:lnTo>
                    <a:pt x="1633467" y="1281081"/>
                  </a:lnTo>
                  <a:lnTo>
                    <a:pt x="1589949" y="1262109"/>
                  </a:lnTo>
                  <a:lnTo>
                    <a:pt x="1546377" y="1241763"/>
                  </a:lnTo>
                  <a:lnTo>
                    <a:pt x="1502780" y="1220104"/>
                  </a:lnTo>
                  <a:lnTo>
                    <a:pt x="1459187" y="1197191"/>
                  </a:lnTo>
                  <a:lnTo>
                    <a:pt x="1415624" y="1173086"/>
                  </a:lnTo>
                  <a:lnTo>
                    <a:pt x="1372121" y="1147847"/>
                  </a:lnTo>
                  <a:lnTo>
                    <a:pt x="1328707" y="1121537"/>
                  </a:lnTo>
                  <a:lnTo>
                    <a:pt x="1285408" y="1094214"/>
                  </a:lnTo>
                  <a:lnTo>
                    <a:pt x="1242254" y="1065939"/>
                  </a:lnTo>
                  <a:lnTo>
                    <a:pt x="1199273" y="1036772"/>
                  </a:lnTo>
                  <a:lnTo>
                    <a:pt x="1156494" y="1006773"/>
                  </a:lnTo>
                  <a:lnTo>
                    <a:pt x="1113944" y="976004"/>
                  </a:lnTo>
                  <a:lnTo>
                    <a:pt x="1071651" y="944523"/>
                  </a:lnTo>
                  <a:lnTo>
                    <a:pt x="1029645" y="912391"/>
                  </a:lnTo>
                  <a:lnTo>
                    <a:pt x="987954" y="879668"/>
                  </a:lnTo>
                  <a:lnTo>
                    <a:pt x="946605" y="846415"/>
                  </a:lnTo>
                  <a:lnTo>
                    <a:pt x="905627" y="812691"/>
                  </a:lnTo>
                  <a:lnTo>
                    <a:pt x="865049" y="778558"/>
                  </a:lnTo>
                  <a:lnTo>
                    <a:pt x="824898" y="744075"/>
                  </a:lnTo>
                  <a:lnTo>
                    <a:pt x="785204" y="709302"/>
                  </a:lnTo>
                  <a:lnTo>
                    <a:pt x="745994" y="674300"/>
                  </a:lnTo>
                  <a:lnTo>
                    <a:pt x="707296" y="639129"/>
                  </a:lnTo>
                  <a:lnTo>
                    <a:pt x="669140" y="603848"/>
                  </a:lnTo>
                  <a:lnTo>
                    <a:pt x="631553" y="568520"/>
                  </a:lnTo>
                  <a:lnTo>
                    <a:pt x="594563" y="533202"/>
                  </a:lnTo>
                  <a:lnTo>
                    <a:pt x="558200" y="497957"/>
                  </a:lnTo>
                  <a:lnTo>
                    <a:pt x="522490" y="462844"/>
                  </a:lnTo>
                  <a:lnTo>
                    <a:pt x="487463" y="427922"/>
                  </a:lnTo>
                  <a:lnTo>
                    <a:pt x="453148" y="393254"/>
                  </a:lnTo>
                  <a:lnTo>
                    <a:pt x="419571" y="358897"/>
                  </a:lnTo>
                  <a:lnTo>
                    <a:pt x="386762" y="324914"/>
                  </a:lnTo>
                  <a:lnTo>
                    <a:pt x="354748" y="291364"/>
                  </a:lnTo>
                  <a:lnTo>
                    <a:pt x="288088" y="220390"/>
                  </a:lnTo>
                  <a:lnTo>
                    <a:pt x="252816" y="182276"/>
                  </a:lnTo>
                  <a:lnTo>
                    <a:pt x="217747" y="143967"/>
                  </a:lnTo>
                  <a:lnTo>
                    <a:pt x="182883" y="105462"/>
                  </a:lnTo>
                  <a:lnTo>
                    <a:pt x="148228" y="66762"/>
                  </a:lnTo>
                  <a:lnTo>
                    <a:pt x="113785" y="27866"/>
                  </a:lnTo>
                  <a:lnTo>
                    <a:pt x="89386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2028017" y="3216828"/>
            <a:ext cx="3000374" cy="29622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330531" y="3216828"/>
            <a:ext cx="3990959" cy="2962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1432" y="6332564"/>
            <a:ext cx="6478905" cy="2346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95"/>
              </a:spcBef>
            </a:pPr>
            <a:r>
              <a:rPr sz="2850" spc="-40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850" spc="-5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case </a:t>
            </a:r>
            <a:r>
              <a:rPr sz="2850" spc="9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85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50" spc="-23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285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50" spc="-4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spot </a:t>
            </a:r>
            <a:r>
              <a:rPr sz="2850" spc="-21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emergency,  </a:t>
            </a:r>
            <a:r>
              <a:rPr sz="285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50" spc="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patient </a:t>
            </a:r>
            <a:r>
              <a:rPr sz="2850" spc="-4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850" spc="-18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immediately </a:t>
            </a:r>
            <a:r>
              <a:rPr sz="2850" spc="-20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send </a:t>
            </a:r>
            <a:r>
              <a:rPr sz="285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2850" spc="22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alert </a:t>
            </a:r>
            <a:r>
              <a:rPr sz="2850" spc="7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85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50" spc="1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nearest </a:t>
            </a:r>
            <a:r>
              <a:rPr sz="2850" spc="2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doctor  </a:t>
            </a:r>
            <a:r>
              <a:rPr sz="2850" spc="5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available </a:t>
            </a:r>
            <a:r>
              <a:rPr sz="2850" spc="-16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850" spc="2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doctor </a:t>
            </a:r>
            <a:r>
              <a:rPr sz="2850" spc="114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2850" spc="-114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provide  </a:t>
            </a:r>
            <a:r>
              <a:rPr sz="285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50" spc="-7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required</a:t>
            </a:r>
            <a:r>
              <a:rPr sz="2850" spc="-18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spc="-9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cure.</a:t>
            </a:r>
            <a:endParaRPr sz="2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68974" y="6332564"/>
            <a:ext cx="6463030" cy="2346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95"/>
              </a:spcBef>
            </a:pPr>
            <a:r>
              <a:rPr sz="2850" spc="-19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850" spc="-5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case </a:t>
            </a:r>
            <a:r>
              <a:rPr sz="2850" spc="9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85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50" spc="-19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emergency </a:t>
            </a:r>
            <a:r>
              <a:rPr sz="2850" spc="-19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850" spc="-18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which </a:t>
            </a:r>
            <a:r>
              <a:rPr sz="285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2850" spc="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patient </a:t>
            </a:r>
            <a:r>
              <a:rPr sz="2850" spc="-24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must </a:t>
            </a:r>
            <a:r>
              <a:rPr sz="2850" spc="-21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850" spc="-4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taken </a:t>
            </a:r>
            <a:r>
              <a:rPr sz="2850" spc="7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850" spc="-3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hospital,  </a:t>
            </a:r>
            <a:r>
              <a:rPr sz="285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50" spc="-13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website </a:t>
            </a:r>
            <a:r>
              <a:rPr sz="2850" spc="114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2850" spc="-114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provide </a:t>
            </a:r>
            <a:r>
              <a:rPr sz="285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50" spc="2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location  </a:t>
            </a:r>
            <a:r>
              <a:rPr sz="2850" spc="9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850" spc="1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nearest hospital </a:t>
            </a:r>
            <a:r>
              <a:rPr sz="2850" spc="-16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850" spc="114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2850" spc="5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also  </a:t>
            </a:r>
            <a:r>
              <a:rPr sz="2850" spc="-2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help </a:t>
            </a:r>
            <a:r>
              <a:rPr sz="2850" spc="-19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850" spc="-15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having </a:t>
            </a:r>
            <a:r>
              <a:rPr sz="2850" spc="-14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appointment</a:t>
            </a:r>
            <a:r>
              <a:rPr sz="2850" spc="-5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spc="-130" dirty="0">
                <a:solidFill>
                  <a:srgbClr val="407BFF"/>
                </a:solidFill>
                <a:latin typeface="Verdana" panose="020B0604030504040204"/>
                <a:cs typeface="Verdana" panose="020B0604030504040204"/>
              </a:rPr>
              <a:t>online.</a:t>
            </a:r>
            <a:endParaRPr sz="28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725291" y="514638"/>
            <a:ext cx="2029460" cy="2029460"/>
            <a:chOff x="11725291" y="514638"/>
            <a:chExt cx="2029460" cy="2029460"/>
          </a:xfrm>
        </p:grpSpPr>
        <p:sp>
          <p:nvSpPr>
            <p:cNvPr id="10" name="object 10"/>
            <p:cNvSpPr/>
            <p:nvPr/>
          </p:nvSpPr>
          <p:spPr>
            <a:xfrm>
              <a:off x="11752004" y="541358"/>
              <a:ext cx="1975485" cy="1975485"/>
            </a:xfrm>
            <a:custGeom>
              <a:avLst/>
              <a:gdLst/>
              <a:ahLst/>
              <a:cxnLst/>
              <a:rect l="l" t="t" r="r" b="b"/>
              <a:pathLst>
                <a:path w="1975484" h="1975485">
                  <a:moveTo>
                    <a:pt x="464519" y="1975482"/>
                  </a:moveTo>
                  <a:lnTo>
                    <a:pt x="417804" y="1973873"/>
                  </a:lnTo>
                  <a:lnTo>
                    <a:pt x="372298" y="1965062"/>
                  </a:lnTo>
                  <a:lnTo>
                    <a:pt x="328887" y="1949011"/>
                  </a:lnTo>
                  <a:lnTo>
                    <a:pt x="288461" y="1925681"/>
                  </a:lnTo>
                  <a:lnTo>
                    <a:pt x="251908" y="1895034"/>
                  </a:lnTo>
                  <a:lnTo>
                    <a:pt x="80450" y="1723571"/>
                  </a:lnTo>
                  <a:lnTo>
                    <a:pt x="49802" y="1687020"/>
                  </a:lnTo>
                  <a:lnTo>
                    <a:pt x="26471" y="1646594"/>
                  </a:lnTo>
                  <a:lnTo>
                    <a:pt x="10420" y="1603184"/>
                  </a:lnTo>
                  <a:lnTo>
                    <a:pt x="1609" y="1557678"/>
                  </a:lnTo>
                  <a:lnTo>
                    <a:pt x="0" y="1510963"/>
                  </a:lnTo>
                  <a:lnTo>
                    <a:pt x="5554" y="1463929"/>
                  </a:lnTo>
                  <a:lnTo>
                    <a:pt x="18233" y="1417464"/>
                  </a:lnTo>
                  <a:lnTo>
                    <a:pt x="37999" y="1372457"/>
                  </a:lnTo>
                  <a:lnTo>
                    <a:pt x="64813" y="1329796"/>
                  </a:lnTo>
                  <a:lnTo>
                    <a:pt x="98636" y="1290369"/>
                  </a:lnTo>
                  <a:lnTo>
                    <a:pt x="1290339" y="98606"/>
                  </a:lnTo>
                  <a:lnTo>
                    <a:pt x="1329796" y="64813"/>
                  </a:lnTo>
                  <a:lnTo>
                    <a:pt x="1372457" y="37999"/>
                  </a:lnTo>
                  <a:lnTo>
                    <a:pt x="1417464" y="18233"/>
                  </a:lnTo>
                  <a:lnTo>
                    <a:pt x="1463929" y="5554"/>
                  </a:lnTo>
                  <a:lnTo>
                    <a:pt x="1510963" y="0"/>
                  </a:lnTo>
                  <a:lnTo>
                    <a:pt x="1557678" y="1609"/>
                  </a:lnTo>
                  <a:lnTo>
                    <a:pt x="1603184" y="10420"/>
                  </a:lnTo>
                  <a:lnTo>
                    <a:pt x="1646594" y="26471"/>
                  </a:lnTo>
                  <a:lnTo>
                    <a:pt x="1687020" y="49802"/>
                  </a:lnTo>
                  <a:lnTo>
                    <a:pt x="1723571" y="80450"/>
                  </a:lnTo>
                  <a:lnTo>
                    <a:pt x="1895034" y="251908"/>
                  </a:lnTo>
                  <a:lnTo>
                    <a:pt x="1925681" y="288468"/>
                  </a:lnTo>
                  <a:lnTo>
                    <a:pt x="1949011" y="328899"/>
                  </a:lnTo>
                  <a:lnTo>
                    <a:pt x="1965062" y="372311"/>
                  </a:lnTo>
                  <a:lnTo>
                    <a:pt x="1973873" y="417818"/>
                  </a:lnTo>
                  <a:lnTo>
                    <a:pt x="1975482" y="464530"/>
                  </a:lnTo>
                  <a:lnTo>
                    <a:pt x="1969928" y="511561"/>
                  </a:lnTo>
                  <a:lnTo>
                    <a:pt x="1957249" y="558022"/>
                  </a:lnTo>
                  <a:lnTo>
                    <a:pt x="1937483" y="603026"/>
                  </a:lnTo>
                  <a:lnTo>
                    <a:pt x="1910669" y="645684"/>
                  </a:lnTo>
                  <a:lnTo>
                    <a:pt x="1876846" y="685109"/>
                  </a:lnTo>
                  <a:lnTo>
                    <a:pt x="685140" y="1876876"/>
                  </a:lnTo>
                  <a:lnTo>
                    <a:pt x="645683" y="1910669"/>
                  </a:lnTo>
                  <a:lnTo>
                    <a:pt x="603023" y="1937483"/>
                  </a:lnTo>
                  <a:lnTo>
                    <a:pt x="558016" y="1957249"/>
                  </a:lnTo>
                  <a:lnTo>
                    <a:pt x="511552" y="1969928"/>
                  </a:lnTo>
                  <a:lnTo>
                    <a:pt x="464519" y="19754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752004" y="541351"/>
              <a:ext cx="1975485" cy="1975485"/>
            </a:xfrm>
            <a:custGeom>
              <a:avLst/>
              <a:gdLst/>
              <a:ahLst/>
              <a:cxnLst/>
              <a:rect l="l" t="t" r="r" b="b"/>
              <a:pathLst>
                <a:path w="1975484" h="1975485">
                  <a:moveTo>
                    <a:pt x="1876846" y="685112"/>
                  </a:moveTo>
                  <a:lnTo>
                    <a:pt x="1910669" y="645687"/>
                  </a:lnTo>
                  <a:lnTo>
                    <a:pt x="1937483" y="603028"/>
                  </a:lnTo>
                  <a:lnTo>
                    <a:pt x="1957249" y="558024"/>
                  </a:lnTo>
                  <a:lnTo>
                    <a:pt x="1969928" y="511563"/>
                  </a:lnTo>
                  <a:lnTo>
                    <a:pt x="1975483" y="464532"/>
                  </a:lnTo>
                  <a:lnTo>
                    <a:pt x="1973873" y="417820"/>
                  </a:lnTo>
                  <a:lnTo>
                    <a:pt x="1965062" y="372314"/>
                  </a:lnTo>
                  <a:lnTo>
                    <a:pt x="1949011" y="328901"/>
                  </a:lnTo>
                  <a:lnTo>
                    <a:pt x="1925681" y="288471"/>
                  </a:lnTo>
                  <a:lnTo>
                    <a:pt x="1895034" y="251910"/>
                  </a:lnTo>
                  <a:lnTo>
                    <a:pt x="1723571" y="80455"/>
                  </a:lnTo>
                  <a:lnTo>
                    <a:pt x="1687020" y="49806"/>
                  </a:lnTo>
                  <a:lnTo>
                    <a:pt x="1646594" y="26474"/>
                  </a:lnTo>
                  <a:lnTo>
                    <a:pt x="1603184" y="10421"/>
                  </a:lnTo>
                  <a:lnTo>
                    <a:pt x="1557678" y="1609"/>
                  </a:lnTo>
                  <a:lnTo>
                    <a:pt x="1510963" y="0"/>
                  </a:lnTo>
                  <a:lnTo>
                    <a:pt x="1463929" y="5553"/>
                  </a:lnTo>
                  <a:lnTo>
                    <a:pt x="1417464" y="18232"/>
                  </a:lnTo>
                  <a:lnTo>
                    <a:pt x="1372457" y="37998"/>
                  </a:lnTo>
                  <a:lnTo>
                    <a:pt x="1329796" y="64812"/>
                  </a:lnTo>
                  <a:lnTo>
                    <a:pt x="1290369" y="98635"/>
                  </a:lnTo>
                  <a:lnTo>
                    <a:pt x="98606" y="1290341"/>
                  </a:lnTo>
                  <a:lnTo>
                    <a:pt x="64813" y="1329798"/>
                  </a:lnTo>
                  <a:lnTo>
                    <a:pt x="37999" y="1372459"/>
                  </a:lnTo>
                  <a:lnTo>
                    <a:pt x="18233" y="1417466"/>
                  </a:lnTo>
                  <a:lnTo>
                    <a:pt x="5554" y="1463931"/>
                  </a:lnTo>
                  <a:lnTo>
                    <a:pt x="0" y="1510965"/>
                  </a:lnTo>
                  <a:lnTo>
                    <a:pt x="1609" y="1557680"/>
                  </a:lnTo>
                  <a:lnTo>
                    <a:pt x="10420" y="1603187"/>
                  </a:lnTo>
                  <a:lnTo>
                    <a:pt x="26471" y="1646597"/>
                  </a:lnTo>
                  <a:lnTo>
                    <a:pt x="49802" y="1687022"/>
                  </a:lnTo>
                  <a:lnTo>
                    <a:pt x="80450" y="1723573"/>
                  </a:lnTo>
                  <a:lnTo>
                    <a:pt x="251908" y="1895034"/>
                  </a:lnTo>
                  <a:lnTo>
                    <a:pt x="288461" y="1925681"/>
                  </a:lnTo>
                  <a:lnTo>
                    <a:pt x="328887" y="1949011"/>
                  </a:lnTo>
                  <a:lnTo>
                    <a:pt x="372298" y="1965063"/>
                  </a:lnTo>
                  <a:lnTo>
                    <a:pt x="417804" y="1973874"/>
                  </a:lnTo>
                  <a:lnTo>
                    <a:pt x="464519" y="1975483"/>
                  </a:lnTo>
                  <a:lnTo>
                    <a:pt x="511552" y="1969929"/>
                  </a:lnTo>
                  <a:lnTo>
                    <a:pt x="558016" y="1957250"/>
                  </a:lnTo>
                  <a:lnTo>
                    <a:pt x="603023" y="1937484"/>
                  </a:lnTo>
                  <a:lnTo>
                    <a:pt x="645683" y="1910670"/>
                  </a:lnTo>
                  <a:lnTo>
                    <a:pt x="685109" y="1876846"/>
                  </a:lnTo>
                  <a:lnTo>
                    <a:pt x="1876876" y="685142"/>
                  </a:lnTo>
                  <a:close/>
                </a:path>
                <a:path w="1975484" h="1975485">
                  <a:moveTo>
                    <a:pt x="1685584" y="163129"/>
                  </a:moveTo>
                  <a:lnTo>
                    <a:pt x="1651572" y="135608"/>
                  </a:lnTo>
                  <a:lnTo>
                    <a:pt x="1613243" y="116014"/>
                  </a:lnTo>
                  <a:lnTo>
                    <a:pt x="1571648" y="104260"/>
                  </a:lnTo>
                  <a:lnTo>
                    <a:pt x="1527836" y="100260"/>
                  </a:lnTo>
                  <a:lnTo>
                    <a:pt x="1482858" y="103925"/>
                  </a:lnTo>
                  <a:lnTo>
                    <a:pt x="1437764" y="115170"/>
                  </a:lnTo>
                  <a:lnTo>
                    <a:pt x="1393603" y="133907"/>
                  </a:lnTo>
                  <a:lnTo>
                    <a:pt x="1351426" y="160048"/>
                  </a:lnTo>
                  <a:lnTo>
                    <a:pt x="1312282" y="193507"/>
                  </a:lnTo>
                  <a:lnTo>
                    <a:pt x="1311687" y="194102"/>
                  </a:lnTo>
                  <a:lnTo>
                    <a:pt x="1215984" y="289774"/>
                  </a:lnTo>
                </a:path>
                <a:path w="1975484" h="1975485">
                  <a:moveTo>
                    <a:pt x="184887" y="1685587"/>
                  </a:moveTo>
                  <a:lnTo>
                    <a:pt x="157368" y="1651568"/>
                  </a:lnTo>
                  <a:lnTo>
                    <a:pt x="137777" y="1613234"/>
                  </a:lnTo>
                  <a:lnTo>
                    <a:pt x="126027" y="1571635"/>
                  </a:lnTo>
                  <a:lnTo>
                    <a:pt x="122031" y="1527822"/>
                  </a:lnTo>
                  <a:lnTo>
                    <a:pt x="125699" y="1482844"/>
                  </a:lnTo>
                  <a:lnTo>
                    <a:pt x="136946" y="1437751"/>
                  </a:lnTo>
                  <a:lnTo>
                    <a:pt x="155682" y="1393593"/>
                  </a:lnTo>
                  <a:lnTo>
                    <a:pt x="181820" y="1351421"/>
                  </a:lnTo>
                  <a:lnTo>
                    <a:pt x="215272" y="1312284"/>
                  </a:lnTo>
                  <a:lnTo>
                    <a:pt x="215867" y="1311658"/>
                  </a:lnTo>
                  <a:lnTo>
                    <a:pt x="311570" y="1215986"/>
                  </a:lnTo>
                </a:path>
              </a:pathLst>
            </a:custGeom>
            <a:ln w="53427">
              <a:solidFill>
                <a:srgbClr val="0D242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752004" y="541358"/>
              <a:ext cx="1976120" cy="1975485"/>
            </a:xfrm>
            <a:custGeom>
              <a:avLst/>
              <a:gdLst/>
              <a:ahLst/>
              <a:cxnLst/>
              <a:rect l="l" t="t" r="r" b="b"/>
              <a:pathLst>
                <a:path w="1976119" h="1975485">
                  <a:moveTo>
                    <a:pt x="1510963" y="1975482"/>
                  </a:moveTo>
                  <a:lnTo>
                    <a:pt x="1463929" y="1969928"/>
                  </a:lnTo>
                  <a:lnTo>
                    <a:pt x="1417464" y="1957249"/>
                  </a:lnTo>
                  <a:lnTo>
                    <a:pt x="1372457" y="1937483"/>
                  </a:lnTo>
                  <a:lnTo>
                    <a:pt x="1329796" y="1910669"/>
                  </a:lnTo>
                  <a:lnTo>
                    <a:pt x="1290339" y="1876876"/>
                  </a:lnTo>
                  <a:lnTo>
                    <a:pt x="98636" y="685109"/>
                  </a:lnTo>
                  <a:lnTo>
                    <a:pt x="64813" y="645684"/>
                  </a:lnTo>
                  <a:lnTo>
                    <a:pt x="37999" y="603026"/>
                  </a:lnTo>
                  <a:lnTo>
                    <a:pt x="18233" y="558022"/>
                  </a:lnTo>
                  <a:lnTo>
                    <a:pt x="5554" y="511561"/>
                  </a:lnTo>
                  <a:lnTo>
                    <a:pt x="0" y="464530"/>
                  </a:lnTo>
                  <a:lnTo>
                    <a:pt x="1609" y="417818"/>
                  </a:lnTo>
                  <a:lnTo>
                    <a:pt x="10420" y="372311"/>
                  </a:lnTo>
                  <a:lnTo>
                    <a:pt x="26471" y="328899"/>
                  </a:lnTo>
                  <a:lnTo>
                    <a:pt x="49802" y="288468"/>
                  </a:lnTo>
                  <a:lnTo>
                    <a:pt x="80450" y="251908"/>
                  </a:lnTo>
                  <a:lnTo>
                    <a:pt x="251938" y="80450"/>
                  </a:lnTo>
                  <a:lnTo>
                    <a:pt x="288491" y="49802"/>
                  </a:lnTo>
                  <a:lnTo>
                    <a:pt x="328915" y="26471"/>
                  </a:lnTo>
                  <a:lnTo>
                    <a:pt x="372323" y="10420"/>
                  </a:lnTo>
                  <a:lnTo>
                    <a:pt x="417826" y="1609"/>
                  </a:lnTo>
                  <a:lnTo>
                    <a:pt x="464538" y="0"/>
                  </a:lnTo>
                  <a:lnTo>
                    <a:pt x="511569" y="5554"/>
                  </a:lnTo>
                  <a:lnTo>
                    <a:pt x="558033" y="18233"/>
                  </a:lnTo>
                  <a:lnTo>
                    <a:pt x="603042" y="37999"/>
                  </a:lnTo>
                  <a:lnTo>
                    <a:pt x="645707" y="64813"/>
                  </a:lnTo>
                  <a:lnTo>
                    <a:pt x="685140" y="98606"/>
                  </a:lnTo>
                  <a:lnTo>
                    <a:pt x="1876876" y="1290369"/>
                  </a:lnTo>
                  <a:lnTo>
                    <a:pt x="1910692" y="1329796"/>
                  </a:lnTo>
                  <a:lnTo>
                    <a:pt x="1937502" y="1372457"/>
                  </a:lnTo>
                  <a:lnTo>
                    <a:pt x="1957265" y="1417464"/>
                  </a:lnTo>
                  <a:lnTo>
                    <a:pt x="1969944" y="1463929"/>
                  </a:lnTo>
                  <a:lnTo>
                    <a:pt x="1975498" y="1510963"/>
                  </a:lnTo>
                  <a:lnTo>
                    <a:pt x="1973888" y="1557678"/>
                  </a:lnTo>
                  <a:lnTo>
                    <a:pt x="1965076" y="1603184"/>
                  </a:lnTo>
                  <a:lnTo>
                    <a:pt x="1949023" y="1646594"/>
                  </a:lnTo>
                  <a:lnTo>
                    <a:pt x="1925688" y="1687020"/>
                  </a:lnTo>
                  <a:lnTo>
                    <a:pt x="1895034" y="1723571"/>
                  </a:lnTo>
                  <a:lnTo>
                    <a:pt x="1723571" y="1895034"/>
                  </a:lnTo>
                  <a:lnTo>
                    <a:pt x="1687020" y="1925681"/>
                  </a:lnTo>
                  <a:lnTo>
                    <a:pt x="1646594" y="1949011"/>
                  </a:lnTo>
                  <a:lnTo>
                    <a:pt x="1603184" y="1965062"/>
                  </a:lnTo>
                  <a:lnTo>
                    <a:pt x="1557678" y="1973873"/>
                  </a:lnTo>
                  <a:lnTo>
                    <a:pt x="1510963" y="19754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752004" y="541351"/>
              <a:ext cx="1976120" cy="1975485"/>
            </a:xfrm>
            <a:custGeom>
              <a:avLst/>
              <a:gdLst/>
              <a:ahLst/>
              <a:cxnLst/>
              <a:rect l="l" t="t" r="r" b="b"/>
              <a:pathLst>
                <a:path w="1976119" h="1975485">
                  <a:moveTo>
                    <a:pt x="98636" y="685112"/>
                  </a:moveTo>
                  <a:lnTo>
                    <a:pt x="64813" y="645687"/>
                  </a:lnTo>
                  <a:lnTo>
                    <a:pt x="37999" y="603028"/>
                  </a:lnTo>
                  <a:lnTo>
                    <a:pt x="18233" y="558024"/>
                  </a:lnTo>
                  <a:lnTo>
                    <a:pt x="5554" y="511563"/>
                  </a:lnTo>
                  <a:lnTo>
                    <a:pt x="0" y="464532"/>
                  </a:lnTo>
                  <a:lnTo>
                    <a:pt x="1609" y="417820"/>
                  </a:lnTo>
                  <a:lnTo>
                    <a:pt x="10420" y="372314"/>
                  </a:lnTo>
                  <a:lnTo>
                    <a:pt x="26471" y="328901"/>
                  </a:lnTo>
                  <a:lnTo>
                    <a:pt x="49802" y="288471"/>
                  </a:lnTo>
                  <a:lnTo>
                    <a:pt x="80450" y="251910"/>
                  </a:lnTo>
                  <a:lnTo>
                    <a:pt x="251938" y="80455"/>
                  </a:lnTo>
                  <a:lnTo>
                    <a:pt x="288491" y="49806"/>
                  </a:lnTo>
                  <a:lnTo>
                    <a:pt x="328915" y="26474"/>
                  </a:lnTo>
                  <a:lnTo>
                    <a:pt x="372323" y="10421"/>
                  </a:lnTo>
                  <a:lnTo>
                    <a:pt x="417826" y="1609"/>
                  </a:lnTo>
                  <a:lnTo>
                    <a:pt x="464538" y="0"/>
                  </a:lnTo>
                  <a:lnTo>
                    <a:pt x="511569" y="5553"/>
                  </a:lnTo>
                  <a:lnTo>
                    <a:pt x="558033" y="18232"/>
                  </a:lnTo>
                  <a:lnTo>
                    <a:pt x="603042" y="37998"/>
                  </a:lnTo>
                  <a:lnTo>
                    <a:pt x="645707" y="64812"/>
                  </a:lnTo>
                  <a:lnTo>
                    <a:pt x="685140" y="98635"/>
                  </a:lnTo>
                  <a:lnTo>
                    <a:pt x="1876876" y="1290341"/>
                  </a:lnTo>
                  <a:lnTo>
                    <a:pt x="1910692" y="1329798"/>
                  </a:lnTo>
                  <a:lnTo>
                    <a:pt x="1937502" y="1372459"/>
                  </a:lnTo>
                  <a:lnTo>
                    <a:pt x="1957265" y="1417466"/>
                  </a:lnTo>
                  <a:lnTo>
                    <a:pt x="1969944" y="1463931"/>
                  </a:lnTo>
                  <a:lnTo>
                    <a:pt x="1975498" y="1510965"/>
                  </a:lnTo>
                  <a:lnTo>
                    <a:pt x="1973888" y="1557680"/>
                  </a:lnTo>
                  <a:lnTo>
                    <a:pt x="1965077" y="1603187"/>
                  </a:lnTo>
                  <a:lnTo>
                    <a:pt x="1949023" y="1646597"/>
                  </a:lnTo>
                  <a:lnTo>
                    <a:pt x="1925688" y="1687022"/>
                  </a:lnTo>
                  <a:lnTo>
                    <a:pt x="1895034" y="1723573"/>
                  </a:lnTo>
                  <a:lnTo>
                    <a:pt x="1723571" y="1895034"/>
                  </a:lnTo>
                  <a:lnTo>
                    <a:pt x="1687020" y="1925681"/>
                  </a:lnTo>
                  <a:lnTo>
                    <a:pt x="1646594" y="1949011"/>
                  </a:lnTo>
                  <a:lnTo>
                    <a:pt x="1603184" y="1965063"/>
                  </a:lnTo>
                  <a:lnTo>
                    <a:pt x="1557678" y="1973874"/>
                  </a:lnTo>
                  <a:lnTo>
                    <a:pt x="1510963" y="1975483"/>
                  </a:lnTo>
                  <a:lnTo>
                    <a:pt x="1463929" y="1969929"/>
                  </a:lnTo>
                  <a:lnTo>
                    <a:pt x="1417464" y="1957250"/>
                  </a:lnTo>
                  <a:lnTo>
                    <a:pt x="1372457" y="1937484"/>
                  </a:lnTo>
                  <a:lnTo>
                    <a:pt x="1329796" y="1910670"/>
                  </a:lnTo>
                  <a:lnTo>
                    <a:pt x="1290369" y="1876846"/>
                  </a:lnTo>
                  <a:lnTo>
                    <a:pt x="98606" y="685142"/>
                  </a:lnTo>
                  <a:close/>
                </a:path>
                <a:path w="1976119" h="1975485">
                  <a:moveTo>
                    <a:pt x="280201" y="176189"/>
                  </a:moveTo>
                  <a:lnTo>
                    <a:pt x="314223" y="148676"/>
                  </a:lnTo>
                  <a:lnTo>
                    <a:pt x="352558" y="129089"/>
                  </a:lnTo>
                  <a:lnTo>
                    <a:pt x="394158" y="117341"/>
                  </a:lnTo>
                  <a:lnTo>
                    <a:pt x="437973" y="113344"/>
                  </a:lnTo>
                  <a:lnTo>
                    <a:pt x="482951" y="117012"/>
                  </a:lnTo>
                  <a:lnTo>
                    <a:pt x="528044" y="128259"/>
                  </a:lnTo>
                  <a:lnTo>
                    <a:pt x="572202" y="146996"/>
                  </a:lnTo>
                  <a:lnTo>
                    <a:pt x="614374" y="173137"/>
                  </a:lnTo>
                  <a:lnTo>
                    <a:pt x="653511" y="206596"/>
                  </a:lnTo>
                  <a:lnTo>
                    <a:pt x="749840" y="302864"/>
                  </a:lnTo>
                </a:path>
                <a:path w="1976119" h="1975485">
                  <a:moveTo>
                    <a:pt x="1797865" y="1701836"/>
                  </a:moveTo>
                  <a:lnTo>
                    <a:pt x="1825387" y="1667824"/>
                  </a:lnTo>
                  <a:lnTo>
                    <a:pt x="1844981" y="1629495"/>
                  </a:lnTo>
                  <a:lnTo>
                    <a:pt x="1856734" y="1587901"/>
                  </a:lnTo>
                  <a:lnTo>
                    <a:pt x="1860735" y="1544091"/>
                  </a:lnTo>
                  <a:lnTo>
                    <a:pt x="1857069" y="1499115"/>
                  </a:lnTo>
                  <a:lnTo>
                    <a:pt x="1845825" y="1454025"/>
                  </a:lnTo>
                  <a:lnTo>
                    <a:pt x="1827088" y="1409869"/>
                  </a:lnTo>
                  <a:lnTo>
                    <a:pt x="1800947" y="1367699"/>
                  </a:lnTo>
                  <a:lnTo>
                    <a:pt x="1767488" y="1328564"/>
                  </a:lnTo>
                  <a:lnTo>
                    <a:pt x="1766893" y="1327938"/>
                  </a:lnTo>
                  <a:lnTo>
                    <a:pt x="1671213" y="1232266"/>
                  </a:lnTo>
                </a:path>
              </a:pathLst>
            </a:custGeom>
            <a:ln w="53427">
              <a:solidFill>
                <a:srgbClr val="0D242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313896" y="1103219"/>
              <a:ext cx="842644" cy="842644"/>
            </a:xfrm>
            <a:custGeom>
              <a:avLst/>
              <a:gdLst/>
              <a:ahLst/>
              <a:cxnLst/>
              <a:rect l="l" t="t" r="r" b="b"/>
              <a:pathLst>
                <a:path w="842644" h="842644">
                  <a:moveTo>
                    <a:pt x="440261" y="842071"/>
                  </a:moveTo>
                  <a:lnTo>
                    <a:pt x="0" y="401771"/>
                  </a:lnTo>
                  <a:lnTo>
                    <a:pt x="401740" y="0"/>
                  </a:lnTo>
                  <a:lnTo>
                    <a:pt x="842040" y="440292"/>
                  </a:lnTo>
                  <a:lnTo>
                    <a:pt x="440261" y="8420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313896" y="1103215"/>
              <a:ext cx="842644" cy="842644"/>
            </a:xfrm>
            <a:custGeom>
              <a:avLst/>
              <a:gdLst/>
              <a:ahLst/>
              <a:cxnLst/>
              <a:rect l="l" t="t" r="r" b="b"/>
              <a:pathLst>
                <a:path w="842644" h="842644">
                  <a:moveTo>
                    <a:pt x="440261" y="842071"/>
                  </a:moveTo>
                  <a:lnTo>
                    <a:pt x="842040" y="440292"/>
                  </a:lnTo>
                  <a:lnTo>
                    <a:pt x="401740" y="0"/>
                  </a:lnTo>
                  <a:lnTo>
                    <a:pt x="0" y="401771"/>
                  </a:lnTo>
                  <a:lnTo>
                    <a:pt x="440261" y="842071"/>
                  </a:lnTo>
                  <a:close/>
                </a:path>
              </a:pathLst>
            </a:custGeom>
            <a:ln w="53427">
              <a:solidFill>
                <a:srgbClr val="0D242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389028" y="1178394"/>
              <a:ext cx="692150" cy="692150"/>
            </a:xfrm>
            <a:custGeom>
              <a:avLst/>
              <a:gdLst/>
              <a:ahLst/>
              <a:cxnLst/>
              <a:rect l="l" t="t" r="r" b="b"/>
              <a:pathLst>
                <a:path w="692150" h="692150">
                  <a:moveTo>
                    <a:pt x="64287" y="336969"/>
                  </a:moveTo>
                  <a:lnTo>
                    <a:pt x="61937" y="324866"/>
                  </a:lnTo>
                  <a:lnTo>
                    <a:pt x="54876" y="314236"/>
                  </a:lnTo>
                  <a:lnTo>
                    <a:pt x="44246" y="307174"/>
                  </a:lnTo>
                  <a:lnTo>
                    <a:pt x="32143" y="304825"/>
                  </a:lnTo>
                  <a:lnTo>
                    <a:pt x="20040" y="307174"/>
                  </a:lnTo>
                  <a:lnTo>
                    <a:pt x="9410" y="314236"/>
                  </a:lnTo>
                  <a:lnTo>
                    <a:pt x="2349" y="324866"/>
                  </a:lnTo>
                  <a:lnTo>
                    <a:pt x="0" y="336969"/>
                  </a:lnTo>
                  <a:lnTo>
                    <a:pt x="2349" y="349059"/>
                  </a:lnTo>
                  <a:lnTo>
                    <a:pt x="9410" y="359702"/>
                  </a:lnTo>
                  <a:lnTo>
                    <a:pt x="20040" y="366763"/>
                  </a:lnTo>
                  <a:lnTo>
                    <a:pt x="32143" y="369112"/>
                  </a:lnTo>
                  <a:lnTo>
                    <a:pt x="44246" y="366763"/>
                  </a:lnTo>
                  <a:lnTo>
                    <a:pt x="54876" y="359702"/>
                  </a:lnTo>
                  <a:lnTo>
                    <a:pt x="61937" y="349059"/>
                  </a:lnTo>
                  <a:lnTo>
                    <a:pt x="64287" y="336969"/>
                  </a:lnTo>
                  <a:close/>
                </a:path>
                <a:path w="692150" h="692150">
                  <a:moveTo>
                    <a:pt x="140500" y="260756"/>
                  </a:moveTo>
                  <a:lnTo>
                    <a:pt x="138150" y="248666"/>
                  </a:lnTo>
                  <a:lnTo>
                    <a:pt x="131076" y="238023"/>
                  </a:lnTo>
                  <a:lnTo>
                    <a:pt x="120446" y="230962"/>
                  </a:lnTo>
                  <a:lnTo>
                    <a:pt x="108356" y="228612"/>
                  </a:lnTo>
                  <a:lnTo>
                    <a:pt x="96253" y="230962"/>
                  </a:lnTo>
                  <a:lnTo>
                    <a:pt x="85610" y="238023"/>
                  </a:lnTo>
                  <a:lnTo>
                    <a:pt x="78562" y="248666"/>
                  </a:lnTo>
                  <a:lnTo>
                    <a:pt x="76200" y="260756"/>
                  </a:lnTo>
                  <a:lnTo>
                    <a:pt x="78562" y="272859"/>
                  </a:lnTo>
                  <a:lnTo>
                    <a:pt x="85610" y="283489"/>
                  </a:lnTo>
                  <a:lnTo>
                    <a:pt x="96253" y="290550"/>
                  </a:lnTo>
                  <a:lnTo>
                    <a:pt x="108356" y="292900"/>
                  </a:lnTo>
                  <a:lnTo>
                    <a:pt x="120446" y="290550"/>
                  </a:lnTo>
                  <a:lnTo>
                    <a:pt x="131076" y="283489"/>
                  </a:lnTo>
                  <a:lnTo>
                    <a:pt x="138150" y="272859"/>
                  </a:lnTo>
                  <a:lnTo>
                    <a:pt x="140500" y="260756"/>
                  </a:lnTo>
                  <a:close/>
                </a:path>
                <a:path w="692150" h="692150">
                  <a:moveTo>
                    <a:pt x="144945" y="417614"/>
                  </a:moveTo>
                  <a:lnTo>
                    <a:pt x="142582" y="405523"/>
                  </a:lnTo>
                  <a:lnTo>
                    <a:pt x="135521" y="394919"/>
                  </a:lnTo>
                  <a:lnTo>
                    <a:pt x="124891" y="387832"/>
                  </a:lnTo>
                  <a:lnTo>
                    <a:pt x="112814" y="385483"/>
                  </a:lnTo>
                  <a:lnTo>
                    <a:pt x="100723" y="387845"/>
                  </a:lnTo>
                  <a:lnTo>
                    <a:pt x="90093" y="394919"/>
                  </a:lnTo>
                  <a:lnTo>
                    <a:pt x="83032" y="405523"/>
                  </a:lnTo>
                  <a:lnTo>
                    <a:pt x="80683" y="417614"/>
                  </a:lnTo>
                  <a:lnTo>
                    <a:pt x="83032" y="429717"/>
                  </a:lnTo>
                  <a:lnTo>
                    <a:pt x="90093" y="440347"/>
                  </a:lnTo>
                  <a:lnTo>
                    <a:pt x="100723" y="447408"/>
                  </a:lnTo>
                  <a:lnTo>
                    <a:pt x="112814" y="449757"/>
                  </a:lnTo>
                  <a:lnTo>
                    <a:pt x="124891" y="447408"/>
                  </a:lnTo>
                  <a:lnTo>
                    <a:pt x="135521" y="440347"/>
                  </a:lnTo>
                  <a:lnTo>
                    <a:pt x="142582" y="429717"/>
                  </a:lnTo>
                  <a:lnTo>
                    <a:pt x="144945" y="417614"/>
                  </a:lnTo>
                  <a:close/>
                </a:path>
                <a:path w="692150" h="692150">
                  <a:moveTo>
                    <a:pt x="216700" y="184556"/>
                  </a:moveTo>
                  <a:lnTo>
                    <a:pt x="214350" y="172453"/>
                  </a:lnTo>
                  <a:lnTo>
                    <a:pt x="207289" y="161823"/>
                  </a:lnTo>
                  <a:lnTo>
                    <a:pt x="196659" y="154762"/>
                  </a:lnTo>
                  <a:lnTo>
                    <a:pt x="184556" y="152412"/>
                  </a:lnTo>
                  <a:lnTo>
                    <a:pt x="172453" y="154762"/>
                  </a:lnTo>
                  <a:lnTo>
                    <a:pt x="161823" y="161823"/>
                  </a:lnTo>
                  <a:lnTo>
                    <a:pt x="154762" y="172453"/>
                  </a:lnTo>
                  <a:lnTo>
                    <a:pt x="152412" y="184556"/>
                  </a:lnTo>
                  <a:lnTo>
                    <a:pt x="154762" y="196659"/>
                  </a:lnTo>
                  <a:lnTo>
                    <a:pt x="161823" y="207289"/>
                  </a:lnTo>
                  <a:lnTo>
                    <a:pt x="172453" y="214337"/>
                  </a:lnTo>
                  <a:lnTo>
                    <a:pt x="184556" y="216687"/>
                  </a:lnTo>
                  <a:lnTo>
                    <a:pt x="196659" y="214350"/>
                  </a:lnTo>
                  <a:lnTo>
                    <a:pt x="207289" y="207289"/>
                  </a:lnTo>
                  <a:lnTo>
                    <a:pt x="214350" y="196659"/>
                  </a:lnTo>
                  <a:lnTo>
                    <a:pt x="216700" y="184556"/>
                  </a:lnTo>
                  <a:close/>
                </a:path>
                <a:path w="692150" h="692150">
                  <a:moveTo>
                    <a:pt x="221145" y="341414"/>
                  </a:moveTo>
                  <a:lnTo>
                    <a:pt x="218795" y="329311"/>
                  </a:lnTo>
                  <a:lnTo>
                    <a:pt x="211734" y="318668"/>
                  </a:lnTo>
                  <a:lnTo>
                    <a:pt x="201104" y="311632"/>
                  </a:lnTo>
                  <a:lnTo>
                    <a:pt x="189001" y="309283"/>
                  </a:lnTo>
                  <a:lnTo>
                    <a:pt x="176911" y="311632"/>
                  </a:lnTo>
                  <a:lnTo>
                    <a:pt x="166293" y="318668"/>
                  </a:lnTo>
                  <a:lnTo>
                    <a:pt x="159232" y="329311"/>
                  </a:lnTo>
                  <a:lnTo>
                    <a:pt x="156883" y="341414"/>
                  </a:lnTo>
                  <a:lnTo>
                    <a:pt x="159232" y="353504"/>
                  </a:lnTo>
                  <a:lnTo>
                    <a:pt x="166293" y="364134"/>
                  </a:lnTo>
                  <a:lnTo>
                    <a:pt x="176911" y="371195"/>
                  </a:lnTo>
                  <a:lnTo>
                    <a:pt x="189001" y="373557"/>
                  </a:lnTo>
                  <a:lnTo>
                    <a:pt x="201104" y="371195"/>
                  </a:lnTo>
                  <a:lnTo>
                    <a:pt x="211734" y="364134"/>
                  </a:lnTo>
                  <a:lnTo>
                    <a:pt x="218795" y="353504"/>
                  </a:lnTo>
                  <a:lnTo>
                    <a:pt x="221145" y="341414"/>
                  </a:lnTo>
                  <a:close/>
                </a:path>
                <a:path w="692150" h="692150">
                  <a:moveTo>
                    <a:pt x="225615" y="498297"/>
                  </a:moveTo>
                  <a:lnTo>
                    <a:pt x="223266" y="486194"/>
                  </a:lnTo>
                  <a:lnTo>
                    <a:pt x="216204" y="475551"/>
                  </a:lnTo>
                  <a:lnTo>
                    <a:pt x="205574" y="468490"/>
                  </a:lnTo>
                  <a:lnTo>
                    <a:pt x="193471" y="466140"/>
                  </a:lnTo>
                  <a:lnTo>
                    <a:pt x="181368" y="468490"/>
                  </a:lnTo>
                  <a:lnTo>
                    <a:pt x="170738" y="475551"/>
                  </a:lnTo>
                  <a:lnTo>
                    <a:pt x="163677" y="486194"/>
                  </a:lnTo>
                  <a:lnTo>
                    <a:pt x="161328" y="498297"/>
                  </a:lnTo>
                  <a:lnTo>
                    <a:pt x="163677" y="510387"/>
                  </a:lnTo>
                  <a:lnTo>
                    <a:pt x="170738" y="521030"/>
                  </a:lnTo>
                  <a:lnTo>
                    <a:pt x="181368" y="528091"/>
                  </a:lnTo>
                  <a:lnTo>
                    <a:pt x="193471" y="530440"/>
                  </a:lnTo>
                  <a:lnTo>
                    <a:pt x="205574" y="528091"/>
                  </a:lnTo>
                  <a:lnTo>
                    <a:pt x="216204" y="521030"/>
                  </a:lnTo>
                  <a:lnTo>
                    <a:pt x="223266" y="510387"/>
                  </a:lnTo>
                  <a:lnTo>
                    <a:pt x="225615" y="498297"/>
                  </a:lnTo>
                  <a:close/>
                </a:path>
                <a:path w="692150" h="692150">
                  <a:moveTo>
                    <a:pt x="292900" y="108356"/>
                  </a:moveTo>
                  <a:lnTo>
                    <a:pt x="290550" y="96253"/>
                  </a:lnTo>
                  <a:lnTo>
                    <a:pt x="283489" y="85610"/>
                  </a:lnTo>
                  <a:lnTo>
                    <a:pt x="272859" y="78562"/>
                  </a:lnTo>
                  <a:lnTo>
                    <a:pt x="260756" y="76200"/>
                  </a:lnTo>
                  <a:lnTo>
                    <a:pt x="248666" y="78562"/>
                  </a:lnTo>
                  <a:lnTo>
                    <a:pt x="238023" y="85610"/>
                  </a:lnTo>
                  <a:lnTo>
                    <a:pt x="230962" y="96253"/>
                  </a:lnTo>
                  <a:lnTo>
                    <a:pt x="228612" y="108356"/>
                  </a:lnTo>
                  <a:lnTo>
                    <a:pt x="230962" y="120446"/>
                  </a:lnTo>
                  <a:lnTo>
                    <a:pt x="238023" y="131076"/>
                  </a:lnTo>
                  <a:lnTo>
                    <a:pt x="248666" y="138150"/>
                  </a:lnTo>
                  <a:lnTo>
                    <a:pt x="260756" y="140500"/>
                  </a:lnTo>
                  <a:lnTo>
                    <a:pt x="272859" y="138150"/>
                  </a:lnTo>
                  <a:lnTo>
                    <a:pt x="283489" y="131076"/>
                  </a:lnTo>
                  <a:lnTo>
                    <a:pt x="290550" y="120446"/>
                  </a:lnTo>
                  <a:lnTo>
                    <a:pt x="292900" y="108356"/>
                  </a:lnTo>
                  <a:close/>
                </a:path>
                <a:path w="692150" h="692150">
                  <a:moveTo>
                    <a:pt x="297357" y="265201"/>
                  </a:moveTo>
                  <a:lnTo>
                    <a:pt x="294995" y="253098"/>
                  </a:lnTo>
                  <a:lnTo>
                    <a:pt x="287934" y="242468"/>
                  </a:lnTo>
                  <a:lnTo>
                    <a:pt x="277304" y="235407"/>
                  </a:lnTo>
                  <a:lnTo>
                    <a:pt x="265214" y="233057"/>
                  </a:lnTo>
                  <a:lnTo>
                    <a:pt x="253123" y="235407"/>
                  </a:lnTo>
                  <a:lnTo>
                    <a:pt x="242506" y="242468"/>
                  </a:lnTo>
                  <a:lnTo>
                    <a:pt x="235432" y="253111"/>
                  </a:lnTo>
                  <a:lnTo>
                    <a:pt x="233083" y="265214"/>
                  </a:lnTo>
                  <a:lnTo>
                    <a:pt x="235432" y="277304"/>
                  </a:lnTo>
                  <a:lnTo>
                    <a:pt x="242506" y="287934"/>
                  </a:lnTo>
                  <a:lnTo>
                    <a:pt x="253111" y="294995"/>
                  </a:lnTo>
                  <a:lnTo>
                    <a:pt x="265201" y="297357"/>
                  </a:lnTo>
                  <a:lnTo>
                    <a:pt x="277304" y="294995"/>
                  </a:lnTo>
                  <a:lnTo>
                    <a:pt x="287934" y="287934"/>
                  </a:lnTo>
                  <a:lnTo>
                    <a:pt x="294995" y="277304"/>
                  </a:lnTo>
                  <a:lnTo>
                    <a:pt x="297357" y="265201"/>
                  </a:lnTo>
                  <a:close/>
                </a:path>
                <a:path w="692150" h="692150">
                  <a:moveTo>
                    <a:pt x="301815" y="422071"/>
                  </a:moveTo>
                  <a:lnTo>
                    <a:pt x="299466" y="409981"/>
                  </a:lnTo>
                  <a:lnTo>
                    <a:pt x="292404" y="399351"/>
                  </a:lnTo>
                  <a:lnTo>
                    <a:pt x="281774" y="392290"/>
                  </a:lnTo>
                  <a:lnTo>
                    <a:pt x="269671" y="389940"/>
                  </a:lnTo>
                  <a:lnTo>
                    <a:pt x="257581" y="392290"/>
                  </a:lnTo>
                  <a:lnTo>
                    <a:pt x="246938" y="399351"/>
                  </a:lnTo>
                  <a:lnTo>
                    <a:pt x="239877" y="409981"/>
                  </a:lnTo>
                  <a:lnTo>
                    <a:pt x="237528" y="422071"/>
                  </a:lnTo>
                  <a:lnTo>
                    <a:pt x="239877" y="434174"/>
                  </a:lnTo>
                  <a:lnTo>
                    <a:pt x="246938" y="444817"/>
                  </a:lnTo>
                  <a:lnTo>
                    <a:pt x="257581" y="451878"/>
                  </a:lnTo>
                  <a:lnTo>
                    <a:pt x="269671" y="454228"/>
                  </a:lnTo>
                  <a:lnTo>
                    <a:pt x="281774" y="451878"/>
                  </a:lnTo>
                  <a:lnTo>
                    <a:pt x="292404" y="444817"/>
                  </a:lnTo>
                  <a:lnTo>
                    <a:pt x="299466" y="434174"/>
                  </a:lnTo>
                  <a:lnTo>
                    <a:pt x="301815" y="422071"/>
                  </a:lnTo>
                  <a:close/>
                </a:path>
                <a:path w="692150" h="692150">
                  <a:moveTo>
                    <a:pt x="306260" y="578942"/>
                  </a:moveTo>
                  <a:lnTo>
                    <a:pt x="303911" y="566839"/>
                  </a:lnTo>
                  <a:lnTo>
                    <a:pt x="296849" y="556196"/>
                  </a:lnTo>
                  <a:lnTo>
                    <a:pt x="286219" y="549160"/>
                  </a:lnTo>
                  <a:lnTo>
                    <a:pt x="274116" y="546811"/>
                  </a:lnTo>
                  <a:lnTo>
                    <a:pt x="262026" y="549160"/>
                  </a:lnTo>
                  <a:lnTo>
                    <a:pt x="251421" y="556196"/>
                  </a:lnTo>
                  <a:lnTo>
                    <a:pt x="244348" y="566839"/>
                  </a:lnTo>
                  <a:lnTo>
                    <a:pt x="241998" y="578942"/>
                  </a:lnTo>
                  <a:lnTo>
                    <a:pt x="244348" y="591032"/>
                  </a:lnTo>
                  <a:lnTo>
                    <a:pt x="251421" y="601662"/>
                  </a:lnTo>
                  <a:lnTo>
                    <a:pt x="262026" y="608736"/>
                  </a:lnTo>
                  <a:lnTo>
                    <a:pt x="274116" y="611085"/>
                  </a:lnTo>
                  <a:lnTo>
                    <a:pt x="286219" y="608736"/>
                  </a:lnTo>
                  <a:lnTo>
                    <a:pt x="296849" y="601662"/>
                  </a:lnTo>
                  <a:lnTo>
                    <a:pt x="303911" y="591032"/>
                  </a:lnTo>
                  <a:lnTo>
                    <a:pt x="306260" y="578942"/>
                  </a:lnTo>
                  <a:close/>
                </a:path>
                <a:path w="692150" h="692150">
                  <a:moveTo>
                    <a:pt x="369112" y="32143"/>
                  </a:moveTo>
                  <a:lnTo>
                    <a:pt x="366763" y="20040"/>
                  </a:lnTo>
                  <a:lnTo>
                    <a:pt x="359702" y="9410"/>
                  </a:lnTo>
                  <a:lnTo>
                    <a:pt x="349059" y="2349"/>
                  </a:lnTo>
                  <a:lnTo>
                    <a:pt x="336969" y="0"/>
                  </a:lnTo>
                  <a:lnTo>
                    <a:pt x="324866" y="2349"/>
                  </a:lnTo>
                  <a:lnTo>
                    <a:pt x="314236" y="9410"/>
                  </a:lnTo>
                  <a:lnTo>
                    <a:pt x="307174" y="20040"/>
                  </a:lnTo>
                  <a:lnTo>
                    <a:pt x="304825" y="32143"/>
                  </a:lnTo>
                  <a:lnTo>
                    <a:pt x="307174" y="44246"/>
                  </a:lnTo>
                  <a:lnTo>
                    <a:pt x="314236" y="54876"/>
                  </a:lnTo>
                  <a:lnTo>
                    <a:pt x="324866" y="61937"/>
                  </a:lnTo>
                  <a:lnTo>
                    <a:pt x="336969" y="64287"/>
                  </a:lnTo>
                  <a:lnTo>
                    <a:pt x="349059" y="61937"/>
                  </a:lnTo>
                  <a:lnTo>
                    <a:pt x="359702" y="54876"/>
                  </a:lnTo>
                  <a:lnTo>
                    <a:pt x="366763" y="44246"/>
                  </a:lnTo>
                  <a:lnTo>
                    <a:pt x="369112" y="32143"/>
                  </a:lnTo>
                  <a:close/>
                </a:path>
                <a:path w="692150" h="692150">
                  <a:moveTo>
                    <a:pt x="373557" y="189001"/>
                  </a:moveTo>
                  <a:lnTo>
                    <a:pt x="371195" y="176911"/>
                  </a:lnTo>
                  <a:lnTo>
                    <a:pt x="364134" y="166293"/>
                  </a:lnTo>
                  <a:lnTo>
                    <a:pt x="353517" y="159219"/>
                  </a:lnTo>
                  <a:lnTo>
                    <a:pt x="341426" y="156870"/>
                  </a:lnTo>
                  <a:lnTo>
                    <a:pt x="329336" y="159232"/>
                  </a:lnTo>
                  <a:lnTo>
                    <a:pt x="318706" y="166293"/>
                  </a:lnTo>
                  <a:lnTo>
                    <a:pt x="311645" y="176911"/>
                  </a:lnTo>
                  <a:lnTo>
                    <a:pt x="309295" y="189001"/>
                  </a:lnTo>
                  <a:lnTo>
                    <a:pt x="311645" y="201104"/>
                  </a:lnTo>
                  <a:lnTo>
                    <a:pt x="318706" y="211734"/>
                  </a:lnTo>
                  <a:lnTo>
                    <a:pt x="329336" y="218795"/>
                  </a:lnTo>
                  <a:lnTo>
                    <a:pt x="341426" y="221145"/>
                  </a:lnTo>
                  <a:lnTo>
                    <a:pt x="353517" y="218795"/>
                  </a:lnTo>
                  <a:lnTo>
                    <a:pt x="364134" y="211734"/>
                  </a:lnTo>
                  <a:lnTo>
                    <a:pt x="371195" y="201104"/>
                  </a:lnTo>
                  <a:lnTo>
                    <a:pt x="373557" y="189001"/>
                  </a:lnTo>
                  <a:close/>
                </a:path>
                <a:path w="692150" h="692150">
                  <a:moveTo>
                    <a:pt x="378028" y="345871"/>
                  </a:moveTo>
                  <a:lnTo>
                    <a:pt x="375678" y="333781"/>
                  </a:lnTo>
                  <a:lnTo>
                    <a:pt x="368617" y="323151"/>
                  </a:lnTo>
                  <a:lnTo>
                    <a:pt x="357974" y="316090"/>
                  </a:lnTo>
                  <a:lnTo>
                    <a:pt x="345884" y="313740"/>
                  </a:lnTo>
                  <a:lnTo>
                    <a:pt x="333781" y="316090"/>
                  </a:lnTo>
                  <a:lnTo>
                    <a:pt x="323151" y="323151"/>
                  </a:lnTo>
                  <a:lnTo>
                    <a:pt x="316090" y="333781"/>
                  </a:lnTo>
                  <a:lnTo>
                    <a:pt x="313740" y="345884"/>
                  </a:lnTo>
                  <a:lnTo>
                    <a:pt x="316090" y="357974"/>
                  </a:lnTo>
                  <a:lnTo>
                    <a:pt x="323151" y="368617"/>
                  </a:lnTo>
                  <a:lnTo>
                    <a:pt x="333781" y="375678"/>
                  </a:lnTo>
                  <a:lnTo>
                    <a:pt x="345884" y="378028"/>
                  </a:lnTo>
                  <a:lnTo>
                    <a:pt x="357974" y="375666"/>
                  </a:lnTo>
                  <a:lnTo>
                    <a:pt x="368617" y="368579"/>
                  </a:lnTo>
                  <a:lnTo>
                    <a:pt x="375678" y="357949"/>
                  </a:lnTo>
                  <a:lnTo>
                    <a:pt x="378028" y="345871"/>
                  </a:lnTo>
                  <a:close/>
                </a:path>
                <a:path w="692150" h="692150">
                  <a:moveTo>
                    <a:pt x="382473" y="502742"/>
                  </a:moveTo>
                  <a:lnTo>
                    <a:pt x="380111" y="490651"/>
                  </a:lnTo>
                  <a:lnTo>
                    <a:pt x="373049" y="479996"/>
                  </a:lnTo>
                  <a:lnTo>
                    <a:pt x="362432" y="472948"/>
                  </a:lnTo>
                  <a:lnTo>
                    <a:pt x="350342" y="470598"/>
                  </a:lnTo>
                  <a:lnTo>
                    <a:pt x="338251" y="472960"/>
                  </a:lnTo>
                  <a:lnTo>
                    <a:pt x="327621" y="480034"/>
                  </a:lnTo>
                  <a:lnTo>
                    <a:pt x="320560" y="490664"/>
                  </a:lnTo>
                  <a:lnTo>
                    <a:pt x="318198" y="502742"/>
                  </a:lnTo>
                  <a:lnTo>
                    <a:pt x="320548" y="514832"/>
                  </a:lnTo>
                  <a:lnTo>
                    <a:pt x="327583" y="525462"/>
                  </a:lnTo>
                  <a:lnTo>
                    <a:pt x="338239" y="532523"/>
                  </a:lnTo>
                  <a:lnTo>
                    <a:pt x="350329" y="534885"/>
                  </a:lnTo>
                  <a:lnTo>
                    <a:pt x="362432" y="532523"/>
                  </a:lnTo>
                  <a:lnTo>
                    <a:pt x="373049" y="525462"/>
                  </a:lnTo>
                  <a:lnTo>
                    <a:pt x="380111" y="514832"/>
                  </a:lnTo>
                  <a:lnTo>
                    <a:pt x="382473" y="502742"/>
                  </a:lnTo>
                  <a:close/>
                </a:path>
                <a:path w="692150" h="692150">
                  <a:moveTo>
                    <a:pt x="386943" y="659599"/>
                  </a:moveTo>
                  <a:lnTo>
                    <a:pt x="384594" y="647509"/>
                  </a:lnTo>
                  <a:lnTo>
                    <a:pt x="377532" y="636879"/>
                  </a:lnTo>
                  <a:lnTo>
                    <a:pt x="366890" y="629818"/>
                  </a:lnTo>
                  <a:lnTo>
                    <a:pt x="354799" y="627468"/>
                  </a:lnTo>
                  <a:lnTo>
                    <a:pt x="342696" y="629818"/>
                  </a:lnTo>
                  <a:lnTo>
                    <a:pt x="332054" y="636879"/>
                  </a:lnTo>
                  <a:lnTo>
                    <a:pt x="325005" y="647509"/>
                  </a:lnTo>
                  <a:lnTo>
                    <a:pt x="322643" y="659599"/>
                  </a:lnTo>
                  <a:lnTo>
                    <a:pt x="325005" y="671703"/>
                  </a:lnTo>
                  <a:lnTo>
                    <a:pt x="332054" y="682345"/>
                  </a:lnTo>
                  <a:lnTo>
                    <a:pt x="342696" y="689394"/>
                  </a:lnTo>
                  <a:lnTo>
                    <a:pt x="354787" y="691730"/>
                  </a:lnTo>
                  <a:lnTo>
                    <a:pt x="366877" y="689381"/>
                  </a:lnTo>
                  <a:lnTo>
                    <a:pt x="377494" y="682320"/>
                  </a:lnTo>
                  <a:lnTo>
                    <a:pt x="384581" y="671690"/>
                  </a:lnTo>
                  <a:lnTo>
                    <a:pt x="386943" y="659599"/>
                  </a:lnTo>
                  <a:close/>
                </a:path>
                <a:path w="692150" h="692150">
                  <a:moveTo>
                    <a:pt x="449757" y="112801"/>
                  </a:moveTo>
                  <a:lnTo>
                    <a:pt x="447408" y="100711"/>
                  </a:lnTo>
                  <a:lnTo>
                    <a:pt x="440347" y="90055"/>
                  </a:lnTo>
                  <a:lnTo>
                    <a:pt x="429717" y="83019"/>
                  </a:lnTo>
                  <a:lnTo>
                    <a:pt x="417626" y="80670"/>
                  </a:lnTo>
                  <a:lnTo>
                    <a:pt x="405536" y="83019"/>
                  </a:lnTo>
                  <a:lnTo>
                    <a:pt x="394919" y="90055"/>
                  </a:lnTo>
                  <a:lnTo>
                    <a:pt x="387845" y="100711"/>
                  </a:lnTo>
                  <a:lnTo>
                    <a:pt x="385495" y="112801"/>
                  </a:lnTo>
                  <a:lnTo>
                    <a:pt x="387845" y="124891"/>
                  </a:lnTo>
                  <a:lnTo>
                    <a:pt x="394919" y="135521"/>
                  </a:lnTo>
                  <a:lnTo>
                    <a:pt x="405523" y="142582"/>
                  </a:lnTo>
                  <a:lnTo>
                    <a:pt x="417614" y="144945"/>
                  </a:lnTo>
                  <a:lnTo>
                    <a:pt x="429717" y="142582"/>
                  </a:lnTo>
                  <a:lnTo>
                    <a:pt x="440347" y="135521"/>
                  </a:lnTo>
                  <a:lnTo>
                    <a:pt x="447408" y="124891"/>
                  </a:lnTo>
                  <a:lnTo>
                    <a:pt x="449757" y="112801"/>
                  </a:lnTo>
                  <a:close/>
                </a:path>
                <a:path w="692150" h="692150">
                  <a:moveTo>
                    <a:pt x="454215" y="269671"/>
                  </a:moveTo>
                  <a:lnTo>
                    <a:pt x="451878" y="257581"/>
                  </a:lnTo>
                  <a:lnTo>
                    <a:pt x="444817" y="246938"/>
                  </a:lnTo>
                  <a:lnTo>
                    <a:pt x="434187" y="239877"/>
                  </a:lnTo>
                  <a:lnTo>
                    <a:pt x="422084" y="237528"/>
                  </a:lnTo>
                  <a:lnTo>
                    <a:pt x="409981" y="239877"/>
                  </a:lnTo>
                  <a:lnTo>
                    <a:pt x="399351" y="246938"/>
                  </a:lnTo>
                  <a:lnTo>
                    <a:pt x="392290" y="257581"/>
                  </a:lnTo>
                  <a:lnTo>
                    <a:pt x="389940" y="269671"/>
                  </a:lnTo>
                  <a:lnTo>
                    <a:pt x="392290" y="281774"/>
                  </a:lnTo>
                  <a:lnTo>
                    <a:pt x="399351" y="292404"/>
                  </a:lnTo>
                  <a:lnTo>
                    <a:pt x="409981" y="299466"/>
                  </a:lnTo>
                  <a:lnTo>
                    <a:pt x="422084" y="301815"/>
                  </a:lnTo>
                  <a:lnTo>
                    <a:pt x="434187" y="299466"/>
                  </a:lnTo>
                  <a:lnTo>
                    <a:pt x="444817" y="292404"/>
                  </a:lnTo>
                  <a:lnTo>
                    <a:pt x="451866" y="281774"/>
                  </a:lnTo>
                  <a:lnTo>
                    <a:pt x="454215" y="269671"/>
                  </a:lnTo>
                  <a:close/>
                </a:path>
                <a:path w="692150" h="692150">
                  <a:moveTo>
                    <a:pt x="458673" y="426529"/>
                  </a:moveTo>
                  <a:lnTo>
                    <a:pt x="456323" y="414439"/>
                  </a:lnTo>
                  <a:lnTo>
                    <a:pt x="449262" y="403821"/>
                  </a:lnTo>
                  <a:lnTo>
                    <a:pt x="438632" y="396760"/>
                  </a:lnTo>
                  <a:lnTo>
                    <a:pt x="426542" y="394411"/>
                  </a:lnTo>
                  <a:lnTo>
                    <a:pt x="414451" y="396760"/>
                  </a:lnTo>
                  <a:lnTo>
                    <a:pt x="403821" y="403821"/>
                  </a:lnTo>
                  <a:lnTo>
                    <a:pt x="396760" y="414439"/>
                  </a:lnTo>
                  <a:lnTo>
                    <a:pt x="394411" y="426529"/>
                  </a:lnTo>
                  <a:lnTo>
                    <a:pt x="396760" y="438632"/>
                  </a:lnTo>
                  <a:lnTo>
                    <a:pt x="403821" y="449262"/>
                  </a:lnTo>
                  <a:lnTo>
                    <a:pt x="414439" y="456323"/>
                  </a:lnTo>
                  <a:lnTo>
                    <a:pt x="426529" y="458673"/>
                  </a:lnTo>
                  <a:lnTo>
                    <a:pt x="438632" y="456323"/>
                  </a:lnTo>
                  <a:lnTo>
                    <a:pt x="449262" y="449262"/>
                  </a:lnTo>
                  <a:lnTo>
                    <a:pt x="456323" y="438632"/>
                  </a:lnTo>
                  <a:lnTo>
                    <a:pt x="458673" y="426529"/>
                  </a:lnTo>
                  <a:close/>
                </a:path>
                <a:path w="692150" h="692150">
                  <a:moveTo>
                    <a:pt x="463143" y="583412"/>
                  </a:moveTo>
                  <a:lnTo>
                    <a:pt x="460794" y="571309"/>
                  </a:lnTo>
                  <a:lnTo>
                    <a:pt x="453732" y="560679"/>
                  </a:lnTo>
                  <a:lnTo>
                    <a:pt x="443103" y="553618"/>
                  </a:lnTo>
                  <a:lnTo>
                    <a:pt x="430999" y="551268"/>
                  </a:lnTo>
                  <a:lnTo>
                    <a:pt x="418896" y="553618"/>
                  </a:lnTo>
                  <a:lnTo>
                    <a:pt x="408266" y="560679"/>
                  </a:lnTo>
                  <a:lnTo>
                    <a:pt x="401205" y="571309"/>
                  </a:lnTo>
                  <a:lnTo>
                    <a:pt x="398856" y="583412"/>
                  </a:lnTo>
                  <a:lnTo>
                    <a:pt x="401205" y="595503"/>
                  </a:lnTo>
                  <a:lnTo>
                    <a:pt x="408266" y="606145"/>
                  </a:lnTo>
                  <a:lnTo>
                    <a:pt x="418896" y="613206"/>
                  </a:lnTo>
                  <a:lnTo>
                    <a:pt x="430987" y="615556"/>
                  </a:lnTo>
                  <a:lnTo>
                    <a:pt x="443090" y="613206"/>
                  </a:lnTo>
                  <a:lnTo>
                    <a:pt x="453732" y="606145"/>
                  </a:lnTo>
                  <a:lnTo>
                    <a:pt x="460794" y="595503"/>
                  </a:lnTo>
                  <a:lnTo>
                    <a:pt x="463143" y="583412"/>
                  </a:lnTo>
                  <a:close/>
                </a:path>
                <a:path w="692150" h="692150">
                  <a:moveTo>
                    <a:pt x="530440" y="193459"/>
                  </a:moveTo>
                  <a:lnTo>
                    <a:pt x="528091" y="181368"/>
                  </a:lnTo>
                  <a:lnTo>
                    <a:pt x="521030" y="170738"/>
                  </a:lnTo>
                  <a:lnTo>
                    <a:pt x="510387" y="163677"/>
                  </a:lnTo>
                  <a:lnTo>
                    <a:pt x="498297" y="161328"/>
                  </a:lnTo>
                  <a:lnTo>
                    <a:pt x="486194" y="163677"/>
                  </a:lnTo>
                  <a:lnTo>
                    <a:pt x="475551" y="170738"/>
                  </a:lnTo>
                  <a:lnTo>
                    <a:pt x="468490" y="181368"/>
                  </a:lnTo>
                  <a:lnTo>
                    <a:pt x="466140" y="193459"/>
                  </a:lnTo>
                  <a:lnTo>
                    <a:pt x="468490" y="205562"/>
                  </a:lnTo>
                  <a:lnTo>
                    <a:pt x="475551" y="216204"/>
                  </a:lnTo>
                  <a:lnTo>
                    <a:pt x="486194" y="223266"/>
                  </a:lnTo>
                  <a:lnTo>
                    <a:pt x="498297" y="225615"/>
                  </a:lnTo>
                  <a:lnTo>
                    <a:pt x="510387" y="223266"/>
                  </a:lnTo>
                  <a:lnTo>
                    <a:pt x="521030" y="216204"/>
                  </a:lnTo>
                  <a:lnTo>
                    <a:pt x="528091" y="205562"/>
                  </a:lnTo>
                  <a:lnTo>
                    <a:pt x="530440" y="193459"/>
                  </a:lnTo>
                  <a:close/>
                </a:path>
                <a:path w="692150" h="692150">
                  <a:moveTo>
                    <a:pt x="534885" y="350329"/>
                  </a:moveTo>
                  <a:lnTo>
                    <a:pt x="532523" y="338226"/>
                  </a:lnTo>
                  <a:lnTo>
                    <a:pt x="525462" y="327583"/>
                  </a:lnTo>
                  <a:lnTo>
                    <a:pt x="514832" y="320548"/>
                  </a:lnTo>
                  <a:lnTo>
                    <a:pt x="502742" y="318198"/>
                  </a:lnTo>
                  <a:lnTo>
                    <a:pt x="490664" y="320548"/>
                  </a:lnTo>
                  <a:lnTo>
                    <a:pt x="480034" y="327583"/>
                  </a:lnTo>
                  <a:lnTo>
                    <a:pt x="472960" y="338239"/>
                  </a:lnTo>
                  <a:lnTo>
                    <a:pt x="470611" y="350329"/>
                  </a:lnTo>
                  <a:lnTo>
                    <a:pt x="472960" y="362419"/>
                  </a:lnTo>
                  <a:lnTo>
                    <a:pt x="480034" y="373049"/>
                  </a:lnTo>
                  <a:lnTo>
                    <a:pt x="490664" y="380111"/>
                  </a:lnTo>
                  <a:lnTo>
                    <a:pt x="502742" y="382473"/>
                  </a:lnTo>
                  <a:lnTo>
                    <a:pt x="514832" y="380111"/>
                  </a:lnTo>
                  <a:lnTo>
                    <a:pt x="525462" y="373049"/>
                  </a:lnTo>
                  <a:lnTo>
                    <a:pt x="532523" y="362419"/>
                  </a:lnTo>
                  <a:lnTo>
                    <a:pt x="534885" y="350329"/>
                  </a:lnTo>
                  <a:close/>
                </a:path>
                <a:path w="692150" h="692150">
                  <a:moveTo>
                    <a:pt x="539356" y="507199"/>
                  </a:moveTo>
                  <a:lnTo>
                    <a:pt x="537006" y="495109"/>
                  </a:lnTo>
                  <a:lnTo>
                    <a:pt x="529932" y="484466"/>
                  </a:lnTo>
                  <a:lnTo>
                    <a:pt x="519303" y="477405"/>
                  </a:lnTo>
                  <a:lnTo>
                    <a:pt x="507199" y="475056"/>
                  </a:lnTo>
                  <a:lnTo>
                    <a:pt x="495109" y="477405"/>
                  </a:lnTo>
                  <a:lnTo>
                    <a:pt x="484466" y="484466"/>
                  </a:lnTo>
                  <a:lnTo>
                    <a:pt x="477405" y="495109"/>
                  </a:lnTo>
                  <a:lnTo>
                    <a:pt x="475056" y="507199"/>
                  </a:lnTo>
                  <a:lnTo>
                    <a:pt x="477405" y="519290"/>
                  </a:lnTo>
                  <a:lnTo>
                    <a:pt x="484466" y="529907"/>
                  </a:lnTo>
                  <a:lnTo>
                    <a:pt x="495109" y="536968"/>
                  </a:lnTo>
                  <a:lnTo>
                    <a:pt x="507199" y="539330"/>
                  </a:lnTo>
                  <a:lnTo>
                    <a:pt x="519303" y="536981"/>
                  </a:lnTo>
                  <a:lnTo>
                    <a:pt x="529932" y="529907"/>
                  </a:lnTo>
                  <a:lnTo>
                    <a:pt x="537006" y="519290"/>
                  </a:lnTo>
                  <a:lnTo>
                    <a:pt x="539356" y="507199"/>
                  </a:lnTo>
                  <a:close/>
                </a:path>
                <a:path w="692150" h="692150">
                  <a:moveTo>
                    <a:pt x="611085" y="274116"/>
                  </a:moveTo>
                  <a:lnTo>
                    <a:pt x="608736" y="262026"/>
                  </a:lnTo>
                  <a:lnTo>
                    <a:pt x="601662" y="251421"/>
                  </a:lnTo>
                  <a:lnTo>
                    <a:pt x="591045" y="244335"/>
                  </a:lnTo>
                  <a:lnTo>
                    <a:pt x="578954" y="241973"/>
                  </a:lnTo>
                  <a:lnTo>
                    <a:pt x="566851" y="244335"/>
                  </a:lnTo>
                  <a:lnTo>
                    <a:pt x="556196" y="251421"/>
                  </a:lnTo>
                  <a:lnTo>
                    <a:pt x="549160" y="262039"/>
                  </a:lnTo>
                  <a:lnTo>
                    <a:pt x="546811" y="274129"/>
                  </a:lnTo>
                  <a:lnTo>
                    <a:pt x="549160" y="286219"/>
                  </a:lnTo>
                  <a:lnTo>
                    <a:pt x="556196" y="296849"/>
                  </a:lnTo>
                  <a:lnTo>
                    <a:pt x="566851" y="303911"/>
                  </a:lnTo>
                  <a:lnTo>
                    <a:pt x="578954" y="306260"/>
                  </a:lnTo>
                  <a:lnTo>
                    <a:pt x="591045" y="303911"/>
                  </a:lnTo>
                  <a:lnTo>
                    <a:pt x="601662" y="296849"/>
                  </a:lnTo>
                  <a:lnTo>
                    <a:pt x="608736" y="286219"/>
                  </a:lnTo>
                  <a:lnTo>
                    <a:pt x="611085" y="274116"/>
                  </a:lnTo>
                  <a:close/>
                </a:path>
                <a:path w="692150" h="692150">
                  <a:moveTo>
                    <a:pt x="615556" y="430987"/>
                  </a:moveTo>
                  <a:lnTo>
                    <a:pt x="613206" y="418896"/>
                  </a:lnTo>
                  <a:lnTo>
                    <a:pt x="606145" y="408266"/>
                  </a:lnTo>
                  <a:lnTo>
                    <a:pt x="595503" y="401205"/>
                  </a:lnTo>
                  <a:lnTo>
                    <a:pt x="583412" y="398856"/>
                  </a:lnTo>
                  <a:lnTo>
                    <a:pt x="571309" y="401205"/>
                  </a:lnTo>
                  <a:lnTo>
                    <a:pt x="560679" y="408266"/>
                  </a:lnTo>
                  <a:lnTo>
                    <a:pt x="553618" y="418896"/>
                  </a:lnTo>
                  <a:lnTo>
                    <a:pt x="551268" y="430999"/>
                  </a:lnTo>
                  <a:lnTo>
                    <a:pt x="553618" y="443103"/>
                  </a:lnTo>
                  <a:lnTo>
                    <a:pt x="560679" y="453732"/>
                  </a:lnTo>
                  <a:lnTo>
                    <a:pt x="571309" y="460794"/>
                  </a:lnTo>
                  <a:lnTo>
                    <a:pt x="583412" y="463143"/>
                  </a:lnTo>
                  <a:lnTo>
                    <a:pt x="595503" y="460781"/>
                  </a:lnTo>
                  <a:lnTo>
                    <a:pt x="606145" y="453707"/>
                  </a:lnTo>
                  <a:lnTo>
                    <a:pt x="613206" y="443077"/>
                  </a:lnTo>
                  <a:lnTo>
                    <a:pt x="615556" y="430987"/>
                  </a:lnTo>
                  <a:close/>
                </a:path>
                <a:path w="692150" h="692150">
                  <a:moveTo>
                    <a:pt x="691756" y="354787"/>
                  </a:moveTo>
                  <a:lnTo>
                    <a:pt x="689406" y="342696"/>
                  </a:lnTo>
                  <a:lnTo>
                    <a:pt x="682345" y="332054"/>
                  </a:lnTo>
                  <a:lnTo>
                    <a:pt x="671715" y="325005"/>
                  </a:lnTo>
                  <a:lnTo>
                    <a:pt x="659612" y="322643"/>
                  </a:lnTo>
                  <a:lnTo>
                    <a:pt x="647522" y="325005"/>
                  </a:lnTo>
                  <a:lnTo>
                    <a:pt x="636879" y="332054"/>
                  </a:lnTo>
                  <a:lnTo>
                    <a:pt x="629818" y="342696"/>
                  </a:lnTo>
                  <a:lnTo>
                    <a:pt x="627468" y="354799"/>
                  </a:lnTo>
                  <a:lnTo>
                    <a:pt x="629818" y="366890"/>
                  </a:lnTo>
                  <a:lnTo>
                    <a:pt x="636879" y="377520"/>
                  </a:lnTo>
                  <a:lnTo>
                    <a:pt x="647509" y="384594"/>
                  </a:lnTo>
                  <a:lnTo>
                    <a:pt x="659599" y="386943"/>
                  </a:lnTo>
                  <a:lnTo>
                    <a:pt x="671703" y="384581"/>
                  </a:lnTo>
                  <a:lnTo>
                    <a:pt x="682345" y="377494"/>
                  </a:lnTo>
                  <a:lnTo>
                    <a:pt x="689406" y="366877"/>
                  </a:lnTo>
                  <a:lnTo>
                    <a:pt x="691756" y="354787"/>
                  </a:lnTo>
                  <a:close/>
                </a:path>
              </a:pathLst>
            </a:custGeom>
            <a:solidFill>
              <a:srgbClr val="0D24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216964" y="1006314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510838" y="0"/>
                  </a:moveTo>
                  <a:lnTo>
                    <a:pt x="0" y="51083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216964" y="1006314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510838" y="0"/>
                  </a:moveTo>
                  <a:lnTo>
                    <a:pt x="0" y="510838"/>
                  </a:lnTo>
                </a:path>
              </a:pathLst>
            </a:custGeom>
            <a:ln w="53427">
              <a:solidFill>
                <a:srgbClr val="0D242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751685" y="1541034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510869" y="0"/>
                  </a:moveTo>
                  <a:lnTo>
                    <a:pt x="0" y="51086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751685" y="1541034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510869" y="0"/>
                  </a:moveTo>
                  <a:lnTo>
                    <a:pt x="0" y="510869"/>
                  </a:lnTo>
                </a:path>
              </a:pathLst>
            </a:custGeom>
            <a:ln w="53427">
              <a:solidFill>
                <a:srgbClr val="0D24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517767" y="1016000"/>
            <a:ext cx="7411720" cy="1851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950" spc="-1870" dirty="0">
                <a:solidFill>
                  <a:srgbClr val="2E2534"/>
                </a:solidFill>
              </a:rPr>
              <a:t>EMERGENCY</a:t>
            </a:r>
            <a:endParaRPr sz="11950"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533524" cy="1533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18288000" cy="10287000"/>
            <a:chOff x="0" y="5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5"/>
              <a:ext cx="18287999" cy="1028699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530888" y="8529888"/>
              <a:ext cx="1752599" cy="1752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253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2071</Words>
  <Application>WPS Presentation</Application>
  <PresentationFormat>On-screen Show (4:3)</PresentationFormat>
  <Paragraphs>68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Verdana</vt:lpstr>
      <vt:lpstr>Times New Roman</vt:lpstr>
      <vt:lpstr>Times New Roman</vt:lpstr>
      <vt:lpstr>Arial</vt:lpstr>
      <vt:lpstr>Comic Sans MS</vt:lpstr>
      <vt:lpstr>Calibri</vt:lpstr>
      <vt:lpstr>Microsoft YaHei</vt:lpstr>
      <vt:lpstr>Arial Unicode MS</vt:lpstr>
      <vt:lpstr>Office Theme</vt:lpstr>
      <vt:lpstr>PowerPoint 演示文稿</vt:lpstr>
      <vt:lpstr>ABOUT</vt:lpstr>
      <vt:lpstr>REGISTRATION</vt:lpstr>
      <vt:lpstr>PowerPoint 演示文稿</vt:lpstr>
      <vt:lpstr>PowerPoint 演示文稿</vt:lpstr>
      <vt:lpstr>VERIFICATION OF PATIENT</vt:lpstr>
      <vt:lpstr>PowerPoint 演示文稿</vt:lpstr>
      <vt:lpstr>EMERGENCY</vt:lpstr>
      <vt:lpstr>PowerPoint 演示文稿</vt:lpstr>
      <vt:lpstr>WE B SI T E   WI LL  C O N N E CT  ALL THE  HOSPITALS WITH THEM.</vt:lpstr>
      <vt:lpstr>PowerPoint 演示文稿</vt:lpstr>
      <vt:lpstr>IN NORMAL CHECK UP</vt:lpstr>
      <vt:lpstr>NOT JUST A WEBSITE.....</vt:lpstr>
      <vt:lpstr>SUMMARY</vt:lpstr>
      <vt:lpstr>DEMO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TEAM HOLOWITZ WOLOWITZ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KIIT</cp:lastModifiedBy>
  <cp:revision>2</cp:revision>
  <dcterms:created xsi:type="dcterms:W3CDTF">2021-01-30T18:12:00Z</dcterms:created>
  <dcterms:modified xsi:type="dcterms:W3CDTF">2021-01-30T18:13:50Z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2021-01-30T11:00:00Z</vt:filetime>
  </property>
  <property fmtid="{D5CDD505-2E9C-101B-9397-08002B2CF9AE}" pid="3" name="KSOProductBuildVer">
    <vt:lpwstr>1033-11.2.0.9967</vt:lpwstr>
  </property>
</Properties>
</file>