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2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BFFDE-F921-442D-BD53-C4B07ED6045E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97DD1-6496-44AD-882A-FB4D8B5CE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12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f340c683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f340c683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 rot="-5400000">
            <a:off x="2667000" y="-2663800"/>
            <a:ext cx="6858000" cy="12185600"/>
          </a:xfrm>
          <a:prstGeom prst="rect">
            <a:avLst/>
          </a:prstGeom>
          <a:solidFill>
            <a:srgbClr val="0A153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0" name="Google Shape;120;p18"/>
          <p:cNvSpPr/>
          <p:nvPr/>
        </p:nvSpPr>
        <p:spPr>
          <a:xfrm rot="-5400000">
            <a:off x="-3292000" y="3291997"/>
            <a:ext cx="6858000" cy="27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957868" y="4651872"/>
            <a:ext cx="35948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957867" y="5404267"/>
            <a:ext cx="35948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 idx="2"/>
          </p:nvPr>
        </p:nvSpPr>
        <p:spPr>
          <a:xfrm>
            <a:off x="1950749" y="2185281"/>
            <a:ext cx="35948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1950733" y="2937671"/>
            <a:ext cx="35948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title" idx="4"/>
          </p:nvPr>
        </p:nvSpPr>
        <p:spPr>
          <a:xfrm>
            <a:off x="6646441" y="2185281"/>
            <a:ext cx="35948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6646433" y="2937671"/>
            <a:ext cx="35948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 idx="6"/>
          </p:nvPr>
        </p:nvSpPr>
        <p:spPr>
          <a:xfrm>
            <a:off x="952400" y="731600"/>
            <a:ext cx="102868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7"/>
          </p:nvPr>
        </p:nvSpPr>
        <p:spPr>
          <a:xfrm>
            <a:off x="6646465" y="4651872"/>
            <a:ext cx="35948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Oswald Regular"/>
              <a:buNone/>
              <a:defRPr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8"/>
          </p:nvPr>
        </p:nvSpPr>
        <p:spPr>
          <a:xfrm>
            <a:off x="6646467" y="5404267"/>
            <a:ext cx="3594800" cy="8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67"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9" hasCustomPrompt="1"/>
          </p:nvPr>
        </p:nvSpPr>
        <p:spPr>
          <a:xfrm>
            <a:off x="2326147" y="1796067"/>
            <a:ext cx="28440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13" hasCustomPrompt="1"/>
          </p:nvPr>
        </p:nvSpPr>
        <p:spPr>
          <a:xfrm>
            <a:off x="2326147" y="4251657"/>
            <a:ext cx="28440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18"/>
          <p:cNvSpPr txBox="1">
            <a:spLocks noGrp="1"/>
          </p:cNvSpPr>
          <p:nvPr>
            <p:ph type="title" idx="14" hasCustomPrompt="1"/>
          </p:nvPr>
        </p:nvSpPr>
        <p:spPr>
          <a:xfrm>
            <a:off x="7021859" y="1796067"/>
            <a:ext cx="28440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15" hasCustomPrompt="1"/>
          </p:nvPr>
        </p:nvSpPr>
        <p:spPr>
          <a:xfrm>
            <a:off x="7021859" y="4251657"/>
            <a:ext cx="2844000" cy="58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4133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A153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983400" y="3368500"/>
            <a:ext cx="8225200" cy="115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933"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933"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933"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933"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933"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933"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933"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Oswald Regular"/>
              <a:buNone/>
              <a:defRPr sz="6933"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900000" y="4364367"/>
            <a:ext cx="6392000" cy="66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2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3733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3733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3733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3733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3733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3733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3733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ato Light"/>
              <a:buNone/>
              <a:defRPr sz="3733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 rot="-5400000">
            <a:off x="-3292000" y="3291997"/>
            <a:ext cx="6858000" cy="27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2400" y="731600"/>
            <a:ext cx="10287200" cy="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Regular"/>
              <a:buNone/>
              <a:defRPr sz="2800">
                <a:solidFill>
                  <a:schemeClr val="dk1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ank Ruhl Libre Medium"/>
              <a:buNone/>
              <a:defRPr sz="2800">
                <a:solidFill>
                  <a:schemeClr val="dk1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2400" y="1995400"/>
            <a:ext cx="10287200" cy="40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4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ctrTitle"/>
          </p:nvPr>
        </p:nvSpPr>
        <p:spPr>
          <a:xfrm>
            <a:off x="1983399" y="4731076"/>
            <a:ext cx="8225200" cy="62732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pc="300" dirty="0">
                <a:solidFill>
                  <a:srgbClr val="FFFFFF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TEAM </a:t>
            </a:r>
            <a:r>
              <a:rPr lang="en-US" sz="4000" spc="300" dirty="0">
                <a:solidFill>
                  <a:srgbClr val="DC2417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INFERNO</a:t>
            </a:r>
            <a:endParaRPr sz="4000" spc="300" dirty="0">
              <a:solidFill>
                <a:srgbClr val="DC2417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53AE732-BD8C-4E26-828E-4A7963D85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30" y="1350335"/>
            <a:ext cx="2920337" cy="31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9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1957868" y="4651872"/>
            <a:ext cx="3594800" cy="6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Maria Kostova</a:t>
            </a:r>
            <a:endParaRPr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957867" y="5404267"/>
            <a:ext cx="3594800" cy="8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Designer</a:t>
            </a:r>
            <a:endParaRPr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7" name="Google Shape;187;p30"/>
          <p:cNvSpPr txBox="1">
            <a:spLocks noGrp="1"/>
          </p:cNvSpPr>
          <p:nvPr>
            <p:ph type="title" idx="2"/>
          </p:nvPr>
        </p:nvSpPr>
        <p:spPr>
          <a:xfrm>
            <a:off x="1950749" y="2185281"/>
            <a:ext cx="3594800" cy="6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Kalina Noncheva</a:t>
            </a:r>
            <a:endParaRPr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subTitle" idx="3"/>
          </p:nvPr>
        </p:nvSpPr>
        <p:spPr>
          <a:xfrm>
            <a:off x="1950733" y="2937671"/>
            <a:ext cx="3594800" cy="8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2400" dirty="0">
                <a:solidFill>
                  <a:srgbClr val="DC241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Front-end</a:t>
            </a:r>
            <a:r>
              <a:rPr lang="en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Developer</a:t>
            </a:r>
            <a:endParaRPr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 idx="4"/>
          </p:nvPr>
        </p:nvSpPr>
        <p:spPr>
          <a:xfrm>
            <a:off x="6646441" y="2185281"/>
            <a:ext cx="3594800" cy="6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Kamelia Ivanova</a:t>
            </a:r>
            <a:endParaRPr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subTitle" idx="5"/>
          </p:nvPr>
        </p:nvSpPr>
        <p:spPr>
          <a:xfrm>
            <a:off x="6646433" y="2937671"/>
            <a:ext cx="3594800" cy="8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Scrum Trainer</a:t>
            </a:r>
            <a:endParaRPr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 idx="6"/>
          </p:nvPr>
        </p:nvSpPr>
        <p:spPr>
          <a:xfrm>
            <a:off x="952600" y="562769"/>
            <a:ext cx="10286800" cy="8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pc="300" dirty="0">
                <a:solidFill>
                  <a:schemeClr val="bg1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OUR </a:t>
            </a:r>
            <a:r>
              <a:rPr lang="en" sz="4400" spc="300" dirty="0">
                <a:solidFill>
                  <a:srgbClr val="DC2417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TEAM</a:t>
            </a:r>
            <a:endParaRPr sz="4400" spc="300" dirty="0">
              <a:solidFill>
                <a:srgbClr val="DC2417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92" name="Google Shape;192;p30"/>
          <p:cNvSpPr txBox="1">
            <a:spLocks noGrp="1"/>
          </p:cNvSpPr>
          <p:nvPr>
            <p:ph type="title" idx="7"/>
          </p:nvPr>
        </p:nvSpPr>
        <p:spPr>
          <a:xfrm>
            <a:off x="6465769" y="4651872"/>
            <a:ext cx="3594800" cy="6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Niya Runcheva</a:t>
            </a:r>
            <a:endParaRPr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8"/>
          </p:nvPr>
        </p:nvSpPr>
        <p:spPr>
          <a:xfrm>
            <a:off x="6417154" y="5386159"/>
            <a:ext cx="3594800" cy="82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2133"/>
              </a:spcAft>
              <a:buNone/>
            </a:pPr>
            <a:r>
              <a:rPr lang="en" sz="2400" dirty="0">
                <a:solidFill>
                  <a:srgbClr val="DC241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Back-end</a:t>
            </a:r>
            <a:r>
              <a:rPr lang="en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Developer</a:t>
            </a:r>
            <a:endParaRPr sz="2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98" name="Google Shape;198;p30"/>
          <p:cNvCxnSpPr>
            <a:cxnSpLocks/>
          </p:cNvCxnSpPr>
          <p:nvPr/>
        </p:nvCxnSpPr>
        <p:spPr>
          <a:xfrm flipV="1">
            <a:off x="2413591" y="2869801"/>
            <a:ext cx="2838893" cy="426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30"/>
          <p:cNvCxnSpPr>
            <a:cxnSpLocks/>
          </p:cNvCxnSpPr>
          <p:nvPr/>
        </p:nvCxnSpPr>
        <p:spPr>
          <a:xfrm flipV="1">
            <a:off x="2519916" y="5336364"/>
            <a:ext cx="2583712" cy="1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30"/>
          <p:cNvCxnSpPr>
            <a:cxnSpLocks/>
          </p:cNvCxnSpPr>
          <p:nvPr/>
        </p:nvCxnSpPr>
        <p:spPr>
          <a:xfrm flipV="1">
            <a:off x="7038753" y="2869801"/>
            <a:ext cx="2739656" cy="18075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30"/>
          <p:cNvCxnSpPr>
            <a:cxnSpLocks/>
          </p:cNvCxnSpPr>
          <p:nvPr/>
        </p:nvCxnSpPr>
        <p:spPr>
          <a:xfrm>
            <a:off x="6868633" y="5326867"/>
            <a:ext cx="2909776" cy="9497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" name="Google Shape;11548;p67">
            <a:extLst>
              <a:ext uri="{FF2B5EF4-FFF2-40B4-BE49-F238E27FC236}">
                <a16:creationId xmlns:a16="http://schemas.microsoft.com/office/drawing/2014/main" id="{7289E0BD-AE32-48A7-AB27-B05477D857F0}"/>
              </a:ext>
            </a:extLst>
          </p:cNvPr>
          <p:cNvGrpSpPr/>
          <p:nvPr/>
        </p:nvGrpSpPr>
        <p:grpSpPr>
          <a:xfrm>
            <a:off x="1333563" y="2442938"/>
            <a:ext cx="756388" cy="752394"/>
            <a:chOff x="5289631" y="1500214"/>
            <a:chExt cx="332355" cy="354974"/>
          </a:xfrm>
          <a:solidFill>
            <a:schemeClr val="bg1"/>
          </a:solidFill>
        </p:grpSpPr>
        <p:sp>
          <p:nvSpPr>
            <p:cNvPr id="28" name="Google Shape;11549;p67">
              <a:extLst>
                <a:ext uri="{FF2B5EF4-FFF2-40B4-BE49-F238E27FC236}">
                  <a16:creationId xmlns:a16="http://schemas.microsoft.com/office/drawing/2014/main" id="{15BB7E82-D0DA-4021-A5E2-2A54272C67E2}"/>
                </a:ext>
              </a:extLst>
            </p:cNvPr>
            <p:cNvSpPr/>
            <p:nvPr/>
          </p:nvSpPr>
          <p:spPr>
            <a:xfrm>
              <a:off x="5432603" y="1667040"/>
              <a:ext cx="45651" cy="16157"/>
            </a:xfrm>
            <a:custGeom>
              <a:avLst/>
              <a:gdLst/>
              <a:ahLst/>
              <a:cxnLst/>
              <a:rect l="l" t="t" r="r" b="b"/>
              <a:pathLst>
                <a:path w="1441" h="510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211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41" y="223"/>
                    <a:pt x="1441" y="128"/>
                    <a:pt x="1370" y="45"/>
                  </a:cubicBezTo>
                  <a:cubicBezTo>
                    <a:pt x="1334" y="15"/>
                    <a:pt x="1292" y="0"/>
                    <a:pt x="1251" y="0"/>
                  </a:cubicBezTo>
                  <a:cubicBezTo>
                    <a:pt x="1209" y="0"/>
                    <a:pt x="1167" y="15"/>
                    <a:pt x="1131" y="45"/>
                  </a:cubicBezTo>
                  <a:cubicBezTo>
                    <a:pt x="1072" y="104"/>
                    <a:pt x="917" y="188"/>
                    <a:pt x="715" y="188"/>
                  </a:cubicBezTo>
                  <a:cubicBezTo>
                    <a:pt x="500" y="188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29" name="Google Shape;11550;p67">
              <a:extLst>
                <a:ext uri="{FF2B5EF4-FFF2-40B4-BE49-F238E27FC236}">
                  <a16:creationId xmlns:a16="http://schemas.microsoft.com/office/drawing/2014/main" id="{6EA3C2BE-D5F5-4894-977F-A8987B36FF84}"/>
                </a:ext>
              </a:extLst>
            </p:cNvPr>
            <p:cNvSpPr/>
            <p:nvPr/>
          </p:nvSpPr>
          <p:spPr>
            <a:xfrm>
              <a:off x="5416763" y="162807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0" name="Google Shape;11551;p67">
              <a:extLst>
                <a:ext uri="{FF2B5EF4-FFF2-40B4-BE49-F238E27FC236}">
                  <a16:creationId xmlns:a16="http://schemas.microsoft.com/office/drawing/2014/main" id="{3AA7EC95-C274-43A7-B5C6-51AE17D5A3AF}"/>
                </a:ext>
              </a:extLst>
            </p:cNvPr>
            <p:cNvSpPr/>
            <p:nvPr/>
          </p:nvSpPr>
          <p:spPr>
            <a:xfrm>
              <a:off x="5483893" y="1628074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1" name="Google Shape;11552;p67">
              <a:extLst>
                <a:ext uri="{FF2B5EF4-FFF2-40B4-BE49-F238E27FC236}">
                  <a16:creationId xmlns:a16="http://schemas.microsoft.com/office/drawing/2014/main" id="{4B5A48DE-B686-4A95-9A0C-91914289F4E2}"/>
                </a:ext>
              </a:extLst>
            </p:cNvPr>
            <p:cNvSpPr/>
            <p:nvPr/>
          </p:nvSpPr>
          <p:spPr>
            <a:xfrm>
              <a:off x="5411093" y="1611474"/>
              <a:ext cx="21923" cy="10613"/>
            </a:xfrm>
            <a:custGeom>
              <a:avLst/>
              <a:gdLst/>
              <a:ahLst/>
              <a:cxnLst/>
              <a:rect l="l" t="t" r="r" b="b"/>
              <a:pathLst>
                <a:path w="692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525" y="334"/>
                  </a:lnTo>
                  <a:cubicBezTo>
                    <a:pt x="608" y="334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2" name="Google Shape;11553;p67">
              <a:extLst>
                <a:ext uri="{FF2B5EF4-FFF2-40B4-BE49-F238E27FC236}">
                  <a16:creationId xmlns:a16="http://schemas.microsoft.com/office/drawing/2014/main" id="{5E6634A5-30D7-4AC3-8569-23AB05974334}"/>
                </a:ext>
              </a:extLst>
            </p:cNvPr>
            <p:cNvSpPr/>
            <p:nvPr/>
          </p:nvSpPr>
          <p:spPr>
            <a:xfrm>
              <a:off x="5478254" y="1611474"/>
              <a:ext cx="21511" cy="10613"/>
            </a:xfrm>
            <a:custGeom>
              <a:avLst/>
              <a:gdLst/>
              <a:ahLst/>
              <a:cxnLst/>
              <a:rect l="l" t="t" r="r" b="b"/>
              <a:pathLst>
                <a:path w="679" h="335" extrusionOk="0">
                  <a:moveTo>
                    <a:pt x="155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55" y="334"/>
                  </a:cubicBezTo>
                  <a:lnTo>
                    <a:pt x="524" y="334"/>
                  </a:lnTo>
                  <a:cubicBezTo>
                    <a:pt x="607" y="334"/>
                    <a:pt x="679" y="251"/>
                    <a:pt x="679" y="168"/>
                  </a:cubicBezTo>
                  <a:cubicBezTo>
                    <a:pt x="679" y="72"/>
                    <a:pt x="607" y="1"/>
                    <a:pt x="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3" name="Google Shape;11554;p67">
              <a:extLst>
                <a:ext uri="{FF2B5EF4-FFF2-40B4-BE49-F238E27FC236}">
                  <a16:creationId xmlns:a16="http://schemas.microsoft.com/office/drawing/2014/main" id="{8CDDB3A2-07D5-4A1E-A905-22620A71B559}"/>
                </a:ext>
              </a:extLst>
            </p:cNvPr>
            <p:cNvSpPr/>
            <p:nvPr/>
          </p:nvSpPr>
          <p:spPr>
            <a:xfrm>
              <a:off x="5289631" y="1500214"/>
              <a:ext cx="332355" cy="354974"/>
            </a:xfrm>
            <a:custGeom>
              <a:avLst/>
              <a:gdLst/>
              <a:ahLst/>
              <a:cxnLst/>
              <a:rect l="l" t="t" r="r" b="b"/>
              <a:pathLst>
                <a:path w="10491" h="11205" extrusionOk="0">
                  <a:moveTo>
                    <a:pt x="5930" y="322"/>
                  </a:moveTo>
                  <a:cubicBezTo>
                    <a:pt x="6395" y="322"/>
                    <a:pt x="6978" y="596"/>
                    <a:pt x="7347" y="858"/>
                  </a:cubicBezTo>
                  <a:cubicBezTo>
                    <a:pt x="7752" y="1143"/>
                    <a:pt x="8240" y="1655"/>
                    <a:pt x="8335" y="2429"/>
                  </a:cubicBezTo>
                  <a:cubicBezTo>
                    <a:pt x="8395" y="2989"/>
                    <a:pt x="8550" y="3263"/>
                    <a:pt x="8716" y="3513"/>
                  </a:cubicBezTo>
                  <a:cubicBezTo>
                    <a:pt x="8812" y="3680"/>
                    <a:pt x="8895" y="3822"/>
                    <a:pt x="8966" y="4049"/>
                  </a:cubicBezTo>
                  <a:cubicBezTo>
                    <a:pt x="9073" y="4370"/>
                    <a:pt x="9073" y="4632"/>
                    <a:pt x="9073" y="4894"/>
                  </a:cubicBezTo>
                  <a:cubicBezTo>
                    <a:pt x="9073" y="5144"/>
                    <a:pt x="9073" y="5406"/>
                    <a:pt x="9169" y="5715"/>
                  </a:cubicBezTo>
                  <a:cubicBezTo>
                    <a:pt x="9228" y="5918"/>
                    <a:pt x="9300" y="6085"/>
                    <a:pt x="9371" y="6239"/>
                  </a:cubicBezTo>
                  <a:cubicBezTo>
                    <a:pt x="9526" y="6537"/>
                    <a:pt x="9657" y="6799"/>
                    <a:pt x="9645" y="7442"/>
                  </a:cubicBezTo>
                  <a:cubicBezTo>
                    <a:pt x="9621" y="8037"/>
                    <a:pt x="9800" y="8430"/>
                    <a:pt x="9919" y="8740"/>
                  </a:cubicBezTo>
                  <a:cubicBezTo>
                    <a:pt x="10062" y="9049"/>
                    <a:pt x="10145" y="9264"/>
                    <a:pt x="10026" y="9597"/>
                  </a:cubicBezTo>
                  <a:cubicBezTo>
                    <a:pt x="9931" y="9918"/>
                    <a:pt x="9645" y="10133"/>
                    <a:pt x="9454" y="10252"/>
                  </a:cubicBezTo>
                  <a:lnTo>
                    <a:pt x="9454" y="9692"/>
                  </a:lnTo>
                  <a:cubicBezTo>
                    <a:pt x="9454" y="9168"/>
                    <a:pt x="9121" y="8704"/>
                    <a:pt x="8633" y="8549"/>
                  </a:cubicBezTo>
                  <a:lnTo>
                    <a:pt x="6811" y="7906"/>
                  </a:lnTo>
                  <a:cubicBezTo>
                    <a:pt x="6609" y="7835"/>
                    <a:pt x="6454" y="7620"/>
                    <a:pt x="6454" y="7394"/>
                  </a:cubicBezTo>
                  <a:lnTo>
                    <a:pt x="6454" y="6680"/>
                  </a:lnTo>
                  <a:cubicBezTo>
                    <a:pt x="7180" y="6263"/>
                    <a:pt x="7692" y="5465"/>
                    <a:pt x="7692" y="4561"/>
                  </a:cubicBezTo>
                  <a:lnTo>
                    <a:pt x="7692" y="3977"/>
                  </a:lnTo>
                  <a:cubicBezTo>
                    <a:pt x="7704" y="3989"/>
                    <a:pt x="7716" y="3989"/>
                    <a:pt x="7716" y="4001"/>
                  </a:cubicBezTo>
                  <a:cubicBezTo>
                    <a:pt x="8073" y="4263"/>
                    <a:pt x="8300" y="4418"/>
                    <a:pt x="8347" y="4989"/>
                  </a:cubicBezTo>
                  <a:cubicBezTo>
                    <a:pt x="8347" y="5073"/>
                    <a:pt x="8419" y="5132"/>
                    <a:pt x="8514" y="5132"/>
                  </a:cubicBezTo>
                  <a:lnTo>
                    <a:pt x="8526" y="5132"/>
                  </a:lnTo>
                  <a:cubicBezTo>
                    <a:pt x="8609" y="5132"/>
                    <a:pt x="8692" y="5049"/>
                    <a:pt x="8669" y="4953"/>
                  </a:cubicBezTo>
                  <a:cubicBezTo>
                    <a:pt x="8609" y="4239"/>
                    <a:pt x="8276" y="3989"/>
                    <a:pt x="7895" y="3739"/>
                  </a:cubicBezTo>
                  <a:cubicBezTo>
                    <a:pt x="7633" y="3560"/>
                    <a:pt x="7359" y="3370"/>
                    <a:pt x="7121" y="2965"/>
                  </a:cubicBezTo>
                  <a:cubicBezTo>
                    <a:pt x="6728" y="2322"/>
                    <a:pt x="6287" y="2215"/>
                    <a:pt x="5954" y="2132"/>
                  </a:cubicBezTo>
                  <a:cubicBezTo>
                    <a:pt x="5787" y="2084"/>
                    <a:pt x="5633" y="2060"/>
                    <a:pt x="5513" y="1965"/>
                  </a:cubicBezTo>
                  <a:cubicBezTo>
                    <a:pt x="5442" y="1917"/>
                    <a:pt x="5418" y="1834"/>
                    <a:pt x="5418" y="1763"/>
                  </a:cubicBezTo>
                  <a:lnTo>
                    <a:pt x="5418" y="1417"/>
                  </a:lnTo>
                  <a:cubicBezTo>
                    <a:pt x="5418" y="1322"/>
                    <a:pt x="5335" y="1251"/>
                    <a:pt x="5252" y="1251"/>
                  </a:cubicBezTo>
                  <a:cubicBezTo>
                    <a:pt x="5156" y="1251"/>
                    <a:pt x="5085" y="1322"/>
                    <a:pt x="5085" y="1417"/>
                  </a:cubicBezTo>
                  <a:lnTo>
                    <a:pt x="5085" y="1763"/>
                  </a:lnTo>
                  <a:cubicBezTo>
                    <a:pt x="5085" y="1846"/>
                    <a:pt x="5037" y="1917"/>
                    <a:pt x="4978" y="1965"/>
                  </a:cubicBezTo>
                  <a:cubicBezTo>
                    <a:pt x="4859" y="2060"/>
                    <a:pt x="4716" y="2084"/>
                    <a:pt x="4549" y="2132"/>
                  </a:cubicBezTo>
                  <a:cubicBezTo>
                    <a:pt x="4204" y="2215"/>
                    <a:pt x="3763" y="2322"/>
                    <a:pt x="3370" y="2965"/>
                  </a:cubicBezTo>
                  <a:cubicBezTo>
                    <a:pt x="3120" y="3370"/>
                    <a:pt x="2858" y="3549"/>
                    <a:pt x="2596" y="3739"/>
                  </a:cubicBezTo>
                  <a:cubicBezTo>
                    <a:pt x="2227" y="3989"/>
                    <a:pt x="1882" y="4239"/>
                    <a:pt x="1823" y="4953"/>
                  </a:cubicBezTo>
                  <a:cubicBezTo>
                    <a:pt x="1823" y="5049"/>
                    <a:pt x="1882" y="5120"/>
                    <a:pt x="1977" y="5132"/>
                  </a:cubicBezTo>
                  <a:cubicBezTo>
                    <a:pt x="2061" y="5132"/>
                    <a:pt x="2144" y="5073"/>
                    <a:pt x="2156" y="4989"/>
                  </a:cubicBezTo>
                  <a:cubicBezTo>
                    <a:pt x="2204" y="4418"/>
                    <a:pt x="2442" y="4263"/>
                    <a:pt x="2775" y="4001"/>
                  </a:cubicBezTo>
                  <a:cubicBezTo>
                    <a:pt x="3049" y="3822"/>
                    <a:pt x="3358" y="3584"/>
                    <a:pt x="3644" y="3144"/>
                  </a:cubicBezTo>
                  <a:cubicBezTo>
                    <a:pt x="3966" y="2620"/>
                    <a:pt x="4287" y="2525"/>
                    <a:pt x="4621" y="2453"/>
                  </a:cubicBezTo>
                  <a:cubicBezTo>
                    <a:pt x="4835" y="2394"/>
                    <a:pt x="5061" y="2346"/>
                    <a:pt x="5263" y="2179"/>
                  </a:cubicBezTo>
                  <a:cubicBezTo>
                    <a:pt x="5454" y="2346"/>
                    <a:pt x="5680" y="2394"/>
                    <a:pt x="5906" y="2453"/>
                  </a:cubicBezTo>
                  <a:cubicBezTo>
                    <a:pt x="6252" y="2548"/>
                    <a:pt x="6561" y="2620"/>
                    <a:pt x="6883" y="3144"/>
                  </a:cubicBezTo>
                  <a:cubicBezTo>
                    <a:pt x="7049" y="3394"/>
                    <a:pt x="7216" y="3584"/>
                    <a:pt x="7395" y="3715"/>
                  </a:cubicBezTo>
                  <a:lnTo>
                    <a:pt x="7395" y="4525"/>
                  </a:lnTo>
                  <a:cubicBezTo>
                    <a:pt x="7395" y="5680"/>
                    <a:pt x="6454" y="6656"/>
                    <a:pt x="5299" y="6668"/>
                  </a:cubicBezTo>
                  <a:cubicBezTo>
                    <a:pt x="5292" y="6668"/>
                    <a:pt x="5285" y="6668"/>
                    <a:pt x="5277" y="6668"/>
                  </a:cubicBezTo>
                  <a:cubicBezTo>
                    <a:pt x="4109" y="6668"/>
                    <a:pt x="3156" y="5720"/>
                    <a:pt x="3156" y="4549"/>
                  </a:cubicBezTo>
                  <a:lnTo>
                    <a:pt x="3156" y="4489"/>
                  </a:lnTo>
                  <a:cubicBezTo>
                    <a:pt x="3156" y="4406"/>
                    <a:pt x="3073" y="4334"/>
                    <a:pt x="2989" y="4334"/>
                  </a:cubicBezTo>
                  <a:cubicBezTo>
                    <a:pt x="2894" y="4334"/>
                    <a:pt x="2823" y="4406"/>
                    <a:pt x="2823" y="4489"/>
                  </a:cubicBezTo>
                  <a:lnTo>
                    <a:pt x="2823" y="4549"/>
                  </a:lnTo>
                  <a:cubicBezTo>
                    <a:pt x="2823" y="5465"/>
                    <a:pt x="3311" y="6251"/>
                    <a:pt x="4061" y="6680"/>
                  </a:cubicBezTo>
                  <a:lnTo>
                    <a:pt x="4061" y="7394"/>
                  </a:lnTo>
                  <a:cubicBezTo>
                    <a:pt x="4061" y="7620"/>
                    <a:pt x="3906" y="7823"/>
                    <a:pt x="3704" y="7906"/>
                  </a:cubicBezTo>
                  <a:lnTo>
                    <a:pt x="1882" y="8537"/>
                  </a:lnTo>
                  <a:cubicBezTo>
                    <a:pt x="1394" y="8716"/>
                    <a:pt x="1072" y="9180"/>
                    <a:pt x="1072" y="9692"/>
                  </a:cubicBezTo>
                  <a:lnTo>
                    <a:pt x="1072" y="10252"/>
                  </a:lnTo>
                  <a:cubicBezTo>
                    <a:pt x="858" y="10133"/>
                    <a:pt x="596" y="9906"/>
                    <a:pt x="489" y="9597"/>
                  </a:cubicBezTo>
                  <a:cubicBezTo>
                    <a:pt x="370" y="9252"/>
                    <a:pt x="453" y="9049"/>
                    <a:pt x="608" y="8740"/>
                  </a:cubicBezTo>
                  <a:cubicBezTo>
                    <a:pt x="739" y="8418"/>
                    <a:pt x="906" y="8049"/>
                    <a:pt x="894" y="7442"/>
                  </a:cubicBezTo>
                  <a:cubicBezTo>
                    <a:pt x="870" y="6799"/>
                    <a:pt x="1025" y="6513"/>
                    <a:pt x="1156" y="6239"/>
                  </a:cubicBezTo>
                  <a:cubicBezTo>
                    <a:pt x="1227" y="6085"/>
                    <a:pt x="1311" y="5918"/>
                    <a:pt x="1370" y="5715"/>
                  </a:cubicBezTo>
                  <a:cubicBezTo>
                    <a:pt x="1453" y="5406"/>
                    <a:pt x="1453" y="5144"/>
                    <a:pt x="1453" y="4894"/>
                  </a:cubicBezTo>
                  <a:cubicBezTo>
                    <a:pt x="1453" y="4632"/>
                    <a:pt x="1453" y="4370"/>
                    <a:pt x="1561" y="4049"/>
                  </a:cubicBezTo>
                  <a:cubicBezTo>
                    <a:pt x="1632" y="3822"/>
                    <a:pt x="1727" y="3680"/>
                    <a:pt x="1811" y="3513"/>
                  </a:cubicBezTo>
                  <a:cubicBezTo>
                    <a:pt x="1965" y="3263"/>
                    <a:pt x="2120" y="2989"/>
                    <a:pt x="2204" y="2429"/>
                  </a:cubicBezTo>
                  <a:cubicBezTo>
                    <a:pt x="2287" y="1655"/>
                    <a:pt x="2775" y="1155"/>
                    <a:pt x="3180" y="858"/>
                  </a:cubicBezTo>
                  <a:cubicBezTo>
                    <a:pt x="3692" y="489"/>
                    <a:pt x="4251" y="322"/>
                    <a:pt x="4597" y="322"/>
                  </a:cubicBezTo>
                  <a:cubicBezTo>
                    <a:pt x="4763" y="322"/>
                    <a:pt x="4894" y="358"/>
                    <a:pt x="4978" y="429"/>
                  </a:cubicBezTo>
                  <a:cubicBezTo>
                    <a:pt x="5067" y="489"/>
                    <a:pt x="5168" y="518"/>
                    <a:pt x="5268" y="518"/>
                  </a:cubicBezTo>
                  <a:cubicBezTo>
                    <a:pt x="5368" y="518"/>
                    <a:pt x="5466" y="489"/>
                    <a:pt x="5549" y="429"/>
                  </a:cubicBezTo>
                  <a:cubicBezTo>
                    <a:pt x="5656" y="370"/>
                    <a:pt x="5775" y="322"/>
                    <a:pt x="5930" y="322"/>
                  </a:cubicBezTo>
                  <a:close/>
                  <a:moveTo>
                    <a:pt x="4585" y="0"/>
                  </a:moveTo>
                  <a:cubicBezTo>
                    <a:pt x="4109" y="0"/>
                    <a:pt x="3478" y="239"/>
                    <a:pt x="2977" y="596"/>
                  </a:cubicBezTo>
                  <a:cubicBezTo>
                    <a:pt x="2525" y="917"/>
                    <a:pt x="1965" y="1489"/>
                    <a:pt x="1858" y="2382"/>
                  </a:cubicBezTo>
                  <a:cubicBezTo>
                    <a:pt x="1799" y="2870"/>
                    <a:pt x="1668" y="3096"/>
                    <a:pt x="1513" y="3334"/>
                  </a:cubicBezTo>
                  <a:cubicBezTo>
                    <a:pt x="1418" y="3501"/>
                    <a:pt x="1311" y="3680"/>
                    <a:pt x="1239" y="3941"/>
                  </a:cubicBezTo>
                  <a:cubicBezTo>
                    <a:pt x="1132" y="4311"/>
                    <a:pt x="1120" y="4596"/>
                    <a:pt x="1120" y="4882"/>
                  </a:cubicBezTo>
                  <a:cubicBezTo>
                    <a:pt x="1120" y="5120"/>
                    <a:pt x="1120" y="5346"/>
                    <a:pt x="1037" y="5608"/>
                  </a:cubicBezTo>
                  <a:cubicBezTo>
                    <a:pt x="1001" y="5787"/>
                    <a:pt x="918" y="5918"/>
                    <a:pt x="846" y="6073"/>
                  </a:cubicBezTo>
                  <a:cubicBezTo>
                    <a:pt x="703" y="6382"/>
                    <a:pt x="537" y="6716"/>
                    <a:pt x="549" y="7430"/>
                  </a:cubicBezTo>
                  <a:cubicBezTo>
                    <a:pt x="560" y="7966"/>
                    <a:pt x="418" y="8287"/>
                    <a:pt x="287" y="8585"/>
                  </a:cubicBezTo>
                  <a:cubicBezTo>
                    <a:pt x="132" y="8918"/>
                    <a:pt x="1" y="9228"/>
                    <a:pt x="168" y="9692"/>
                  </a:cubicBezTo>
                  <a:cubicBezTo>
                    <a:pt x="346" y="10192"/>
                    <a:pt x="846" y="10514"/>
                    <a:pt x="1061" y="10609"/>
                  </a:cubicBezTo>
                  <a:lnTo>
                    <a:pt x="1061" y="11026"/>
                  </a:lnTo>
                  <a:cubicBezTo>
                    <a:pt x="1061" y="11121"/>
                    <a:pt x="1132" y="11192"/>
                    <a:pt x="1215" y="11192"/>
                  </a:cubicBezTo>
                  <a:cubicBezTo>
                    <a:pt x="1311" y="11192"/>
                    <a:pt x="1382" y="11121"/>
                    <a:pt x="1382" y="11026"/>
                  </a:cubicBezTo>
                  <a:lnTo>
                    <a:pt x="1382" y="9668"/>
                  </a:lnTo>
                  <a:cubicBezTo>
                    <a:pt x="1382" y="9514"/>
                    <a:pt x="1430" y="9359"/>
                    <a:pt x="1501" y="9228"/>
                  </a:cubicBezTo>
                  <a:lnTo>
                    <a:pt x="2275" y="9895"/>
                  </a:lnTo>
                  <a:cubicBezTo>
                    <a:pt x="2394" y="10002"/>
                    <a:pt x="2465" y="10145"/>
                    <a:pt x="2465" y="10299"/>
                  </a:cubicBezTo>
                  <a:lnTo>
                    <a:pt x="2465" y="11026"/>
                  </a:lnTo>
                  <a:cubicBezTo>
                    <a:pt x="2465" y="11121"/>
                    <a:pt x="2549" y="11192"/>
                    <a:pt x="2632" y="11192"/>
                  </a:cubicBezTo>
                  <a:cubicBezTo>
                    <a:pt x="2716" y="11192"/>
                    <a:pt x="2799" y="11121"/>
                    <a:pt x="2799" y="11026"/>
                  </a:cubicBezTo>
                  <a:lnTo>
                    <a:pt x="2799" y="10299"/>
                  </a:lnTo>
                  <a:cubicBezTo>
                    <a:pt x="2799" y="10049"/>
                    <a:pt x="2692" y="9811"/>
                    <a:pt x="2501" y="9645"/>
                  </a:cubicBezTo>
                  <a:lnTo>
                    <a:pt x="1727" y="8978"/>
                  </a:lnTo>
                  <a:cubicBezTo>
                    <a:pt x="1799" y="8918"/>
                    <a:pt x="1882" y="8871"/>
                    <a:pt x="1977" y="8823"/>
                  </a:cubicBezTo>
                  <a:lnTo>
                    <a:pt x="3013" y="8454"/>
                  </a:lnTo>
                  <a:cubicBezTo>
                    <a:pt x="3728" y="9371"/>
                    <a:pt x="4466" y="10002"/>
                    <a:pt x="5192" y="10299"/>
                  </a:cubicBezTo>
                  <a:cubicBezTo>
                    <a:pt x="5204" y="10311"/>
                    <a:pt x="5240" y="10311"/>
                    <a:pt x="5252" y="10311"/>
                  </a:cubicBezTo>
                  <a:cubicBezTo>
                    <a:pt x="5263" y="10311"/>
                    <a:pt x="5299" y="10311"/>
                    <a:pt x="5311" y="10299"/>
                  </a:cubicBezTo>
                  <a:cubicBezTo>
                    <a:pt x="5764" y="10121"/>
                    <a:pt x="6216" y="9811"/>
                    <a:pt x="6668" y="9395"/>
                  </a:cubicBezTo>
                  <a:cubicBezTo>
                    <a:pt x="6728" y="9335"/>
                    <a:pt x="6740" y="9228"/>
                    <a:pt x="6668" y="9156"/>
                  </a:cubicBezTo>
                  <a:cubicBezTo>
                    <a:pt x="6636" y="9124"/>
                    <a:pt x="6590" y="9102"/>
                    <a:pt x="6543" y="9102"/>
                  </a:cubicBezTo>
                  <a:cubicBezTo>
                    <a:pt x="6503" y="9102"/>
                    <a:pt x="6463" y="9118"/>
                    <a:pt x="6430" y="9156"/>
                  </a:cubicBezTo>
                  <a:cubicBezTo>
                    <a:pt x="6025" y="9525"/>
                    <a:pt x="5644" y="9811"/>
                    <a:pt x="5252" y="9966"/>
                  </a:cubicBezTo>
                  <a:cubicBezTo>
                    <a:pt x="4478" y="9633"/>
                    <a:pt x="3811" y="8930"/>
                    <a:pt x="3347" y="8347"/>
                  </a:cubicBezTo>
                  <a:lnTo>
                    <a:pt x="3799" y="8204"/>
                  </a:lnTo>
                  <a:cubicBezTo>
                    <a:pt x="4132" y="8085"/>
                    <a:pt x="4370" y="7751"/>
                    <a:pt x="4370" y="7382"/>
                  </a:cubicBezTo>
                  <a:lnTo>
                    <a:pt x="4370" y="6811"/>
                  </a:lnTo>
                  <a:cubicBezTo>
                    <a:pt x="4656" y="6918"/>
                    <a:pt x="4954" y="6978"/>
                    <a:pt x="5263" y="6978"/>
                  </a:cubicBezTo>
                  <a:cubicBezTo>
                    <a:pt x="5585" y="6978"/>
                    <a:pt x="5883" y="6918"/>
                    <a:pt x="6156" y="6811"/>
                  </a:cubicBezTo>
                  <a:lnTo>
                    <a:pt x="6156" y="7382"/>
                  </a:lnTo>
                  <a:cubicBezTo>
                    <a:pt x="6156" y="7751"/>
                    <a:pt x="6395" y="8085"/>
                    <a:pt x="6740" y="8204"/>
                  </a:cubicBezTo>
                  <a:lnTo>
                    <a:pt x="7192" y="8347"/>
                  </a:lnTo>
                  <a:cubicBezTo>
                    <a:pt x="7097" y="8466"/>
                    <a:pt x="7014" y="8573"/>
                    <a:pt x="6907" y="8692"/>
                  </a:cubicBezTo>
                  <a:cubicBezTo>
                    <a:pt x="6847" y="8763"/>
                    <a:pt x="6847" y="8871"/>
                    <a:pt x="6918" y="8930"/>
                  </a:cubicBezTo>
                  <a:cubicBezTo>
                    <a:pt x="6954" y="8954"/>
                    <a:pt x="6990" y="8978"/>
                    <a:pt x="7026" y="8978"/>
                  </a:cubicBezTo>
                  <a:cubicBezTo>
                    <a:pt x="7073" y="8978"/>
                    <a:pt x="7109" y="8954"/>
                    <a:pt x="7145" y="8918"/>
                  </a:cubicBezTo>
                  <a:cubicBezTo>
                    <a:pt x="7264" y="8787"/>
                    <a:pt x="7383" y="8633"/>
                    <a:pt x="7502" y="8490"/>
                  </a:cubicBezTo>
                  <a:lnTo>
                    <a:pt x="8538" y="8859"/>
                  </a:lnTo>
                  <a:cubicBezTo>
                    <a:pt x="8645" y="8883"/>
                    <a:pt x="8740" y="8942"/>
                    <a:pt x="8812" y="9002"/>
                  </a:cubicBezTo>
                  <a:lnTo>
                    <a:pt x="8038" y="9656"/>
                  </a:lnTo>
                  <a:cubicBezTo>
                    <a:pt x="7847" y="9823"/>
                    <a:pt x="7740" y="10061"/>
                    <a:pt x="7740" y="10311"/>
                  </a:cubicBezTo>
                  <a:lnTo>
                    <a:pt x="7740" y="11038"/>
                  </a:lnTo>
                  <a:cubicBezTo>
                    <a:pt x="7740" y="11133"/>
                    <a:pt x="7811" y="11204"/>
                    <a:pt x="7895" y="11204"/>
                  </a:cubicBezTo>
                  <a:cubicBezTo>
                    <a:pt x="7990" y="11204"/>
                    <a:pt x="8061" y="11133"/>
                    <a:pt x="8061" y="11038"/>
                  </a:cubicBezTo>
                  <a:lnTo>
                    <a:pt x="8061" y="10311"/>
                  </a:lnTo>
                  <a:cubicBezTo>
                    <a:pt x="8061" y="10145"/>
                    <a:pt x="8133" y="10002"/>
                    <a:pt x="8252" y="9918"/>
                  </a:cubicBezTo>
                  <a:lnTo>
                    <a:pt x="9014" y="9264"/>
                  </a:lnTo>
                  <a:cubicBezTo>
                    <a:pt x="9085" y="9395"/>
                    <a:pt x="9133" y="9537"/>
                    <a:pt x="9133" y="9692"/>
                  </a:cubicBezTo>
                  <a:lnTo>
                    <a:pt x="9133" y="11049"/>
                  </a:lnTo>
                  <a:cubicBezTo>
                    <a:pt x="9133" y="11133"/>
                    <a:pt x="9204" y="11204"/>
                    <a:pt x="9300" y="11204"/>
                  </a:cubicBezTo>
                  <a:cubicBezTo>
                    <a:pt x="9383" y="11204"/>
                    <a:pt x="9466" y="11133"/>
                    <a:pt x="9466" y="11049"/>
                  </a:cubicBezTo>
                  <a:lnTo>
                    <a:pt x="9466" y="10633"/>
                  </a:lnTo>
                  <a:cubicBezTo>
                    <a:pt x="9681" y="10514"/>
                    <a:pt x="10193" y="10216"/>
                    <a:pt x="10359" y="9704"/>
                  </a:cubicBezTo>
                  <a:cubicBezTo>
                    <a:pt x="10490" y="9240"/>
                    <a:pt x="10359" y="8930"/>
                    <a:pt x="10228" y="8585"/>
                  </a:cubicBezTo>
                  <a:cubicBezTo>
                    <a:pt x="10085" y="8287"/>
                    <a:pt x="9955" y="7966"/>
                    <a:pt x="9955" y="7430"/>
                  </a:cubicBezTo>
                  <a:cubicBezTo>
                    <a:pt x="9966" y="6716"/>
                    <a:pt x="9812" y="6382"/>
                    <a:pt x="9657" y="6073"/>
                  </a:cubicBezTo>
                  <a:cubicBezTo>
                    <a:pt x="9585" y="5918"/>
                    <a:pt x="9526" y="5787"/>
                    <a:pt x="9466" y="5608"/>
                  </a:cubicBezTo>
                  <a:cubicBezTo>
                    <a:pt x="9395" y="5346"/>
                    <a:pt x="9395" y="5120"/>
                    <a:pt x="9395" y="4882"/>
                  </a:cubicBezTo>
                  <a:cubicBezTo>
                    <a:pt x="9395" y="4596"/>
                    <a:pt x="9395" y="4311"/>
                    <a:pt x="9276" y="3941"/>
                  </a:cubicBezTo>
                  <a:cubicBezTo>
                    <a:pt x="9193" y="3680"/>
                    <a:pt x="9097" y="3513"/>
                    <a:pt x="8990" y="3334"/>
                  </a:cubicBezTo>
                  <a:cubicBezTo>
                    <a:pt x="8835" y="3096"/>
                    <a:pt x="8704" y="2870"/>
                    <a:pt x="8645" y="2382"/>
                  </a:cubicBezTo>
                  <a:cubicBezTo>
                    <a:pt x="8538" y="1489"/>
                    <a:pt x="7978" y="917"/>
                    <a:pt x="7526" y="596"/>
                  </a:cubicBezTo>
                  <a:cubicBezTo>
                    <a:pt x="7026" y="239"/>
                    <a:pt x="6395" y="0"/>
                    <a:pt x="5918" y="0"/>
                  </a:cubicBezTo>
                  <a:cubicBezTo>
                    <a:pt x="5704" y="0"/>
                    <a:pt x="5502" y="48"/>
                    <a:pt x="5359" y="143"/>
                  </a:cubicBezTo>
                  <a:cubicBezTo>
                    <a:pt x="5329" y="167"/>
                    <a:pt x="5290" y="179"/>
                    <a:pt x="5252" y="179"/>
                  </a:cubicBezTo>
                  <a:cubicBezTo>
                    <a:pt x="5213" y="179"/>
                    <a:pt x="5174" y="167"/>
                    <a:pt x="5144" y="143"/>
                  </a:cubicBezTo>
                  <a:cubicBezTo>
                    <a:pt x="5002" y="48"/>
                    <a:pt x="4811" y="0"/>
                    <a:pt x="4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grpSp>
        <p:nvGrpSpPr>
          <p:cNvPr id="36" name="Google Shape;11060;p67">
            <a:extLst>
              <a:ext uri="{FF2B5EF4-FFF2-40B4-BE49-F238E27FC236}">
                <a16:creationId xmlns:a16="http://schemas.microsoft.com/office/drawing/2014/main" id="{4D600F25-5B33-4199-BEC7-0344955C40B9}"/>
              </a:ext>
            </a:extLst>
          </p:cNvPr>
          <p:cNvGrpSpPr/>
          <p:nvPr/>
        </p:nvGrpSpPr>
        <p:grpSpPr>
          <a:xfrm>
            <a:off x="9879871" y="2498176"/>
            <a:ext cx="668540" cy="822000"/>
            <a:chOff x="6703732" y="3346936"/>
            <a:chExt cx="264813" cy="352693"/>
          </a:xfrm>
          <a:solidFill>
            <a:schemeClr val="bg1"/>
          </a:solidFill>
        </p:grpSpPr>
        <p:sp>
          <p:nvSpPr>
            <p:cNvPr id="37" name="Google Shape;11061;p67">
              <a:extLst>
                <a:ext uri="{FF2B5EF4-FFF2-40B4-BE49-F238E27FC236}">
                  <a16:creationId xmlns:a16="http://schemas.microsoft.com/office/drawing/2014/main" id="{66D37AB4-DD8C-4AB4-82DF-0C115B0474EA}"/>
                </a:ext>
              </a:extLst>
            </p:cNvPr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8" name="Google Shape;11062;p67">
              <a:extLst>
                <a:ext uri="{FF2B5EF4-FFF2-40B4-BE49-F238E27FC236}">
                  <a16:creationId xmlns:a16="http://schemas.microsoft.com/office/drawing/2014/main" id="{F6505B31-2616-42D7-99D3-EF0F13BF300B}"/>
                </a:ext>
              </a:extLst>
            </p:cNvPr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39" name="Google Shape;11063;p67">
              <a:extLst>
                <a:ext uri="{FF2B5EF4-FFF2-40B4-BE49-F238E27FC236}">
                  <a16:creationId xmlns:a16="http://schemas.microsoft.com/office/drawing/2014/main" id="{BB5F882A-7369-43C4-85A7-0396DC749A29}"/>
                </a:ext>
              </a:extLst>
            </p:cNvPr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0" name="Google Shape;11064;p67">
              <a:extLst>
                <a:ext uri="{FF2B5EF4-FFF2-40B4-BE49-F238E27FC236}">
                  <a16:creationId xmlns:a16="http://schemas.microsoft.com/office/drawing/2014/main" id="{047E3584-6592-4BA2-B408-209B702F7C63}"/>
                </a:ext>
              </a:extLst>
            </p:cNvPr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1" name="Google Shape;11065;p67">
              <a:extLst>
                <a:ext uri="{FF2B5EF4-FFF2-40B4-BE49-F238E27FC236}">
                  <a16:creationId xmlns:a16="http://schemas.microsoft.com/office/drawing/2014/main" id="{444275C6-818E-4BAF-BE11-ADD55C1A2720}"/>
                </a:ext>
              </a:extLst>
            </p:cNvPr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grpSp>
        <p:nvGrpSpPr>
          <p:cNvPr id="44" name="Google Shape;11075;p67">
            <a:extLst>
              <a:ext uri="{FF2B5EF4-FFF2-40B4-BE49-F238E27FC236}">
                <a16:creationId xmlns:a16="http://schemas.microsoft.com/office/drawing/2014/main" id="{B047C279-910A-487E-9083-032BE00D9ACA}"/>
              </a:ext>
            </a:extLst>
          </p:cNvPr>
          <p:cNvGrpSpPr/>
          <p:nvPr/>
        </p:nvGrpSpPr>
        <p:grpSpPr>
          <a:xfrm>
            <a:off x="1422742" y="4959316"/>
            <a:ext cx="667209" cy="822000"/>
            <a:chOff x="5349253" y="3346936"/>
            <a:chExt cx="265922" cy="352693"/>
          </a:xfrm>
          <a:solidFill>
            <a:schemeClr val="bg1"/>
          </a:solidFill>
        </p:grpSpPr>
        <p:sp>
          <p:nvSpPr>
            <p:cNvPr id="45" name="Google Shape;11076;p67">
              <a:extLst>
                <a:ext uri="{FF2B5EF4-FFF2-40B4-BE49-F238E27FC236}">
                  <a16:creationId xmlns:a16="http://schemas.microsoft.com/office/drawing/2014/main" id="{AFA5E372-8F99-4527-A5F0-773D6A116744}"/>
                </a:ext>
              </a:extLst>
            </p:cNvPr>
            <p:cNvSpPr/>
            <p:nvPr/>
          </p:nvSpPr>
          <p:spPr>
            <a:xfrm>
              <a:off x="5460133" y="3534862"/>
              <a:ext cx="44162" cy="15396"/>
            </a:xfrm>
            <a:custGeom>
              <a:avLst/>
              <a:gdLst/>
              <a:ahLst/>
              <a:cxnLst/>
              <a:rect l="l" t="t" r="r" b="b"/>
              <a:pathLst>
                <a:path w="1394" h="486" extrusionOk="0">
                  <a:moveTo>
                    <a:pt x="173" y="1"/>
                  </a:moveTo>
                  <a:cubicBezTo>
                    <a:pt x="131" y="1"/>
                    <a:pt x="90" y="16"/>
                    <a:pt x="60" y="45"/>
                  </a:cubicBezTo>
                  <a:cubicBezTo>
                    <a:pt x="1" y="105"/>
                    <a:pt x="1" y="200"/>
                    <a:pt x="60" y="260"/>
                  </a:cubicBezTo>
                  <a:cubicBezTo>
                    <a:pt x="203" y="402"/>
                    <a:pt x="429" y="486"/>
                    <a:pt x="703" y="486"/>
                  </a:cubicBezTo>
                  <a:cubicBezTo>
                    <a:pt x="965" y="486"/>
                    <a:pt x="1191" y="402"/>
                    <a:pt x="1346" y="260"/>
                  </a:cubicBezTo>
                  <a:cubicBezTo>
                    <a:pt x="1394" y="200"/>
                    <a:pt x="1394" y="105"/>
                    <a:pt x="1310" y="45"/>
                  </a:cubicBezTo>
                  <a:cubicBezTo>
                    <a:pt x="1280" y="16"/>
                    <a:pt x="1242" y="1"/>
                    <a:pt x="1203" y="1"/>
                  </a:cubicBezTo>
                  <a:cubicBezTo>
                    <a:pt x="1164" y="1"/>
                    <a:pt x="1126" y="16"/>
                    <a:pt x="1096" y="45"/>
                  </a:cubicBezTo>
                  <a:cubicBezTo>
                    <a:pt x="1024" y="105"/>
                    <a:pt x="882" y="176"/>
                    <a:pt x="691" y="176"/>
                  </a:cubicBezTo>
                  <a:cubicBezTo>
                    <a:pt x="501" y="176"/>
                    <a:pt x="346" y="105"/>
                    <a:pt x="286" y="45"/>
                  </a:cubicBezTo>
                  <a:cubicBezTo>
                    <a:pt x="256" y="16"/>
                    <a:pt x="215" y="1"/>
                    <a:pt x="1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6" name="Google Shape;11077;p67">
              <a:extLst>
                <a:ext uri="{FF2B5EF4-FFF2-40B4-BE49-F238E27FC236}">
                  <a16:creationId xmlns:a16="http://schemas.microsoft.com/office/drawing/2014/main" id="{5A56412B-4F12-4706-A62D-9CE93DADEE6E}"/>
                </a:ext>
              </a:extLst>
            </p:cNvPr>
            <p:cNvSpPr/>
            <p:nvPr/>
          </p:nvSpPr>
          <p:spPr>
            <a:xfrm>
              <a:off x="5443153" y="3495927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84" y="512"/>
                    <a:pt x="167" y="512"/>
                  </a:cubicBezTo>
                  <a:cubicBezTo>
                    <a:pt x="251" y="512"/>
                    <a:pt x="334" y="441"/>
                    <a:pt x="334" y="346"/>
                  </a:cubicBezTo>
                  <a:lnTo>
                    <a:pt x="334" y="167"/>
                  </a:lnTo>
                  <a:cubicBezTo>
                    <a:pt x="334" y="84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7" name="Google Shape;11078;p67">
              <a:extLst>
                <a:ext uri="{FF2B5EF4-FFF2-40B4-BE49-F238E27FC236}">
                  <a16:creationId xmlns:a16="http://schemas.microsoft.com/office/drawing/2014/main" id="{E2F12237-8F98-4F33-890A-E2BF32522FC3}"/>
                </a:ext>
              </a:extLst>
            </p:cNvPr>
            <p:cNvSpPr/>
            <p:nvPr/>
          </p:nvSpPr>
          <p:spPr>
            <a:xfrm>
              <a:off x="5509934" y="3495927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8" name="Google Shape;11079;p67">
              <a:extLst>
                <a:ext uri="{FF2B5EF4-FFF2-40B4-BE49-F238E27FC236}">
                  <a16:creationId xmlns:a16="http://schemas.microsoft.com/office/drawing/2014/main" id="{78868B89-2A22-4841-9D58-6E32DF85F593}"/>
                </a:ext>
              </a:extLst>
            </p:cNvPr>
            <p:cNvSpPr/>
            <p:nvPr/>
          </p:nvSpPr>
          <p:spPr>
            <a:xfrm>
              <a:off x="5438242" y="3479707"/>
              <a:ext cx="21162" cy="10201"/>
            </a:xfrm>
            <a:custGeom>
              <a:avLst/>
              <a:gdLst/>
              <a:ahLst/>
              <a:cxnLst/>
              <a:rect l="l" t="t" r="r" b="b"/>
              <a:pathLst>
                <a:path w="668" h="322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01" y="322"/>
                  </a:lnTo>
                  <a:cubicBezTo>
                    <a:pt x="596" y="322"/>
                    <a:pt x="668" y="250"/>
                    <a:pt x="668" y="155"/>
                  </a:cubicBezTo>
                  <a:cubicBezTo>
                    <a:pt x="668" y="72"/>
                    <a:pt x="596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49" name="Google Shape;11080;p67">
              <a:extLst>
                <a:ext uri="{FF2B5EF4-FFF2-40B4-BE49-F238E27FC236}">
                  <a16:creationId xmlns:a16="http://schemas.microsoft.com/office/drawing/2014/main" id="{E4DFA5CB-B1FB-47CF-B43E-E5FAC9EDFD99}"/>
                </a:ext>
              </a:extLst>
            </p:cNvPr>
            <p:cNvSpPr/>
            <p:nvPr/>
          </p:nvSpPr>
          <p:spPr>
            <a:xfrm>
              <a:off x="5504644" y="3479707"/>
              <a:ext cx="21162" cy="10201"/>
            </a:xfrm>
            <a:custGeom>
              <a:avLst/>
              <a:gdLst/>
              <a:ahLst/>
              <a:cxnLst/>
              <a:rect l="l" t="t" r="r" b="b"/>
              <a:pathLst>
                <a:path w="668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01" y="322"/>
                  </a:lnTo>
                  <a:cubicBezTo>
                    <a:pt x="596" y="322"/>
                    <a:pt x="667" y="250"/>
                    <a:pt x="667" y="155"/>
                  </a:cubicBezTo>
                  <a:cubicBezTo>
                    <a:pt x="655" y="72"/>
                    <a:pt x="596" y="0"/>
                    <a:pt x="5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50" name="Google Shape;11081;p67">
              <a:extLst>
                <a:ext uri="{FF2B5EF4-FFF2-40B4-BE49-F238E27FC236}">
                  <a16:creationId xmlns:a16="http://schemas.microsoft.com/office/drawing/2014/main" id="{4F4EB189-B6D8-4CC5-AF3A-72EB6FF1643F}"/>
                </a:ext>
              </a:extLst>
            </p:cNvPr>
            <p:cNvSpPr/>
            <p:nvPr/>
          </p:nvSpPr>
          <p:spPr>
            <a:xfrm>
              <a:off x="5349253" y="3346936"/>
              <a:ext cx="265922" cy="352693"/>
            </a:xfrm>
            <a:custGeom>
              <a:avLst/>
              <a:gdLst/>
              <a:ahLst/>
              <a:cxnLst/>
              <a:rect l="l" t="t" r="r" b="b"/>
              <a:pathLst>
                <a:path w="8394" h="11133" extrusionOk="0">
                  <a:moveTo>
                    <a:pt x="4179" y="334"/>
                  </a:moveTo>
                  <a:cubicBezTo>
                    <a:pt x="5810" y="334"/>
                    <a:pt x="7156" y="1667"/>
                    <a:pt x="7156" y="3310"/>
                  </a:cubicBezTo>
                  <a:lnTo>
                    <a:pt x="7156" y="3870"/>
                  </a:lnTo>
                  <a:cubicBezTo>
                    <a:pt x="7084" y="3846"/>
                    <a:pt x="7037" y="3846"/>
                    <a:pt x="6977" y="3846"/>
                  </a:cubicBezTo>
                  <a:lnTo>
                    <a:pt x="6953" y="3846"/>
                  </a:lnTo>
                  <a:lnTo>
                    <a:pt x="6953" y="3477"/>
                  </a:lnTo>
                  <a:cubicBezTo>
                    <a:pt x="6953" y="1941"/>
                    <a:pt x="5703" y="691"/>
                    <a:pt x="4179" y="691"/>
                  </a:cubicBezTo>
                  <a:cubicBezTo>
                    <a:pt x="2643" y="691"/>
                    <a:pt x="1393" y="1941"/>
                    <a:pt x="1393" y="3477"/>
                  </a:cubicBezTo>
                  <a:lnTo>
                    <a:pt x="1393" y="3834"/>
                  </a:lnTo>
                  <a:lnTo>
                    <a:pt x="1381" y="3834"/>
                  </a:lnTo>
                  <a:cubicBezTo>
                    <a:pt x="1322" y="3834"/>
                    <a:pt x="1238" y="3846"/>
                    <a:pt x="1203" y="3858"/>
                  </a:cubicBezTo>
                  <a:lnTo>
                    <a:pt x="1203" y="3310"/>
                  </a:lnTo>
                  <a:cubicBezTo>
                    <a:pt x="1203" y="1667"/>
                    <a:pt x="2536" y="334"/>
                    <a:pt x="4179" y="334"/>
                  </a:cubicBezTo>
                  <a:close/>
                  <a:moveTo>
                    <a:pt x="6953" y="4156"/>
                  </a:moveTo>
                  <a:cubicBezTo>
                    <a:pt x="7060" y="4156"/>
                    <a:pt x="7132" y="4251"/>
                    <a:pt x="7132" y="4334"/>
                  </a:cubicBezTo>
                  <a:lnTo>
                    <a:pt x="7132" y="5037"/>
                  </a:lnTo>
                  <a:cubicBezTo>
                    <a:pt x="7156" y="5156"/>
                    <a:pt x="7060" y="5227"/>
                    <a:pt x="6953" y="5227"/>
                  </a:cubicBezTo>
                  <a:lnTo>
                    <a:pt x="6596" y="5227"/>
                  </a:lnTo>
                  <a:lnTo>
                    <a:pt x="6596" y="5215"/>
                  </a:lnTo>
                  <a:lnTo>
                    <a:pt x="6596" y="4156"/>
                  </a:lnTo>
                  <a:close/>
                  <a:moveTo>
                    <a:pt x="1738" y="4168"/>
                  </a:moveTo>
                  <a:lnTo>
                    <a:pt x="1738" y="5239"/>
                  </a:lnTo>
                  <a:lnTo>
                    <a:pt x="1381" y="5239"/>
                  </a:lnTo>
                  <a:cubicBezTo>
                    <a:pt x="1274" y="5239"/>
                    <a:pt x="1203" y="5156"/>
                    <a:pt x="1203" y="5061"/>
                  </a:cubicBezTo>
                  <a:lnTo>
                    <a:pt x="1203" y="4346"/>
                  </a:lnTo>
                  <a:cubicBezTo>
                    <a:pt x="1203" y="4251"/>
                    <a:pt x="1286" y="4168"/>
                    <a:pt x="1381" y="4168"/>
                  </a:cubicBezTo>
                  <a:close/>
                  <a:moveTo>
                    <a:pt x="1203" y="5525"/>
                  </a:moveTo>
                  <a:cubicBezTo>
                    <a:pt x="1262" y="5561"/>
                    <a:pt x="1322" y="5561"/>
                    <a:pt x="1381" y="5561"/>
                  </a:cubicBezTo>
                  <a:lnTo>
                    <a:pt x="1738" y="5561"/>
                  </a:lnTo>
                  <a:cubicBezTo>
                    <a:pt x="1738" y="5692"/>
                    <a:pt x="1715" y="5811"/>
                    <a:pt x="1691" y="5930"/>
                  </a:cubicBezTo>
                  <a:lnTo>
                    <a:pt x="1560" y="5930"/>
                  </a:lnTo>
                  <a:cubicBezTo>
                    <a:pt x="1357" y="5930"/>
                    <a:pt x="1203" y="5763"/>
                    <a:pt x="1203" y="5572"/>
                  </a:cubicBezTo>
                  <a:lnTo>
                    <a:pt x="1203" y="5525"/>
                  </a:lnTo>
                  <a:close/>
                  <a:moveTo>
                    <a:pt x="4200" y="1024"/>
                  </a:moveTo>
                  <a:cubicBezTo>
                    <a:pt x="5536" y="1024"/>
                    <a:pt x="6644" y="2139"/>
                    <a:pt x="6644" y="3489"/>
                  </a:cubicBezTo>
                  <a:lnTo>
                    <a:pt x="6644" y="3846"/>
                  </a:lnTo>
                  <a:lnTo>
                    <a:pt x="6632" y="3846"/>
                  </a:lnTo>
                  <a:lnTo>
                    <a:pt x="6632" y="3822"/>
                  </a:lnTo>
                  <a:cubicBezTo>
                    <a:pt x="6632" y="3667"/>
                    <a:pt x="6560" y="3501"/>
                    <a:pt x="6418" y="3406"/>
                  </a:cubicBezTo>
                  <a:cubicBezTo>
                    <a:pt x="6330" y="3342"/>
                    <a:pt x="6227" y="3316"/>
                    <a:pt x="6126" y="3316"/>
                  </a:cubicBezTo>
                  <a:cubicBezTo>
                    <a:pt x="6075" y="3316"/>
                    <a:pt x="6025" y="3322"/>
                    <a:pt x="5977" y="3334"/>
                  </a:cubicBezTo>
                  <a:cubicBezTo>
                    <a:pt x="5620" y="3441"/>
                    <a:pt x="5263" y="3489"/>
                    <a:pt x="5072" y="3501"/>
                  </a:cubicBezTo>
                  <a:lnTo>
                    <a:pt x="5072" y="2798"/>
                  </a:lnTo>
                  <a:cubicBezTo>
                    <a:pt x="5072" y="2763"/>
                    <a:pt x="5048" y="2691"/>
                    <a:pt x="5013" y="2667"/>
                  </a:cubicBezTo>
                  <a:cubicBezTo>
                    <a:pt x="4983" y="2644"/>
                    <a:pt x="4944" y="2632"/>
                    <a:pt x="4905" y="2632"/>
                  </a:cubicBezTo>
                  <a:cubicBezTo>
                    <a:pt x="4867" y="2632"/>
                    <a:pt x="4828" y="2644"/>
                    <a:pt x="4798" y="2667"/>
                  </a:cubicBezTo>
                  <a:cubicBezTo>
                    <a:pt x="4429" y="2965"/>
                    <a:pt x="3786" y="3263"/>
                    <a:pt x="2941" y="3501"/>
                  </a:cubicBezTo>
                  <a:cubicBezTo>
                    <a:pt x="2846" y="3537"/>
                    <a:pt x="2810" y="3620"/>
                    <a:pt x="2822" y="3691"/>
                  </a:cubicBezTo>
                  <a:cubicBezTo>
                    <a:pt x="2843" y="3775"/>
                    <a:pt x="2919" y="3813"/>
                    <a:pt x="2985" y="3813"/>
                  </a:cubicBezTo>
                  <a:cubicBezTo>
                    <a:pt x="2994" y="3813"/>
                    <a:pt x="3004" y="3812"/>
                    <a:pt x="3012" y="3810"/>
                  </a:cubicBezTo>
                  <a:cubicBezTo>
                    <a:pt x="3739" y="3608"/>
                    <a:pt x="4322" y="3382"/>
                    <a:pt x="4727" y="3108"/>
                  </a:cubicBezTo>
                  <a:lnTo>
                    <a:pt x="4727" y="3667"/>
                  </a:lnTo>
                  <a:cubicBezTo>
                    <a:pt x="4727" y="3751"/>
                    <a:pt x="4798" y="3822"/>
                    <a:pt x="4894" y="3822"/>
                  </a:cubicBezTo>
                  <a:cubicBezTo>
                    <a:pt x="4917" y="3822"/>
                    <a:pt x="5465" y="3822"/>
                    <a:pt x="6048" y="3644"/>
                  </a:cubicBezTo>
                  <a:cubicBezTo>
                    <a:pt x="6063" y="3641"/>
                    <a:pt x="6078" y="3639"/>
                    <a:pt x="6093" y="3639"/>
                  </a:cubicBezTo>
                  <a:cubicBezTo>
                    <a:pt x="6137" y="3639"/>
                    <a:pt x="6179" y="3653"/>
                    <a:pt x="6215" y="3679"/>
                  </a:cubicBezTo>
                  <a:cubicBezTo>
                    <a:pt x="6251" y="3703"/>
                    <a:pt x="6275" y="3763"/>
                    <a:pt x="6275" y="3810"/>
                  </a:cubicBezTo>
                  <a:lnTo>
                    <a:pt x="6275" y="5406"/>
                  </a:lnTo>
                  <a:cubicBezTo>
                    <a:pt x="6227" y="5906"/>
                    <a:pt x="6001" y="6382"/>
                    <a:pt x="5632" y="6739"/>
                  </a:cubicBezTo>
                  <a:cubicBezTo>
                    <a:pt x="5245" y="7104"/>
                    <a:pt x="4746" y="7315"/>
                    <a:pt x="4210" y="7315"/>
                  </a:cubicBezTo>
                  <a:cubicBezTo>
                    <a:pt x="4168" y="7315"/>
                    <a:pt x="4126" y="7313"/>
                    <a:pt x="4084" y="7311"/>
                  </a:cubicBezTo>
                  <a:cubicBezTo>
                    <a:pt x="3548" y="7275"/>
                    <a:pt x="3048" y="7049"/>
                    <a:pt x="2655" y="6644"/>
                  </a:cubicBezTo>
                  <a:cubicBezTo>
                    <a:pt x="2548" y="6525"/>
                    <a:pt x="2453" y="6382"/>
                    <a:pt x="2369" y="6251"/>
                  </a:cubicBezTo>
                  <a:lnTo>
                    <a:pt x="2953" y="6251"/>
                  </a:lnTo>
                  <a:cubicBezTo>
                    <a:pt x="3048" y="6251"/>
                    <a:pt x="3120" y="6180"/>
                    <a:pt x="3120" y="6084"/>
                  </a:cubicBezTo>
                  <a:cubicBezTo>
                    <a:pt x="3120" y="6001"/>
                    <a:pt x="3048" y="5930"/>
                    <a:pt x="2953" y="5930"/>
                  </a:cubicBezTo>
                  <a:lnTo>
                    <a:pt x="2227" y="5930"/>
                  </a:lnTo>
                  <a:cubicBezTo>
                    <a:pt x="2131" y="5692"/>
                    <a:pt x="2096" y="5418"/>
                    <a:pt x="2096" y="5156"/>
                  </a:cubicBezTo>
                  <a:lnTo>
                    <a:pt x="2096" y="4001"/>
                  </a:lnTo>
                  <a:cubicBezTo>
                    <a:pt x="2167" y="3989"/>
                    <a:pt x="2227" y="3977"/>
                    <a:pt x="2298" y="3965"/>
                  </a:cubicBezTo>
                  <a:cubicBezTo>
                    <a:pt x="2393" y="3941"/>
                    <a:pt x="2453" y="3858"/>
                    <a:pt x="2429" y="3763"/>
                  </a:cubicBezTo>
                  <a:cubicBezTo>
                    <a:pt x="2418" y="3687"/>
                    <a:pt x="2347" y="3630"/>
                    <a:pt x="2263" y="3630"/>
                  </a:cubicBezTo>
                  <a:cubicBezTo>
                    <a:pt x="2255" y="3630"/>
                    <a:pt x="2247" y="3631"/>
                    <a:pt x="2238" y="3632"/>
                  </a:cubicBezTo>
                  <a:cubicBezTo>
                    <a:pt x="2072" y="3667"/>
                    <a:pt x="1917" y="3703"/>
                    <a:pt x="1738" y="3739"/>
                  </a:cubicBezTo>
                  <a:lnTo>
                    <a:pt x="1738" y="3501"/>
                  </a:lnTo>
                  <a:cubicBezTo>
                    <a:pt x="1738" y="2143"/>
                    <a:pt x="2822" y="1024"/>
                    <a:pt x="4179" y="1024"/>
                  </a:cubicBezTo>
                  <a:cubicBezTo>
                    <a:pt x="4186" y="1024"/>
                    <a:pt x="4193" y="1024"/>
                    <a:pt x="4200" y="1024"/>
                  </a:cubicBezTo>
                  <a:close/>
                  <a:moveTo>
                    <a:pt x="2000" y="6251"/>
                  </a:moveTo>
                  <a:cubicBezTo>
                    <a:pt x="2107" y="6477"/>
                    <a:pt x="2238" y="6680"/>
                    <a:pt x="2417" y="6870"/>
                  </a:cubicBezTo>
                  <a:cubicBezTo>
                    <a:pt x="2584" y="7049"/>
                    <a:pt x="2762" y="7192"/>
                    <a:pt x="2965" y="7311"/>
                  </a:cubicBezTo>
                  <a:lnTo>
                    <a:pt x="2965" y="7858"/>
                  </a:lnTo>
                  <a:cubicBezTo>
                    <a:pt x="2965" y="8085"/>
                    <a:pt x="2822" y="8299"/>
                    <a:pt x="2608" y="8370"/>
                  </a:cubicBezTo>
                  <a:lnTo>
                    <a:pt x="1691" y="8692"/>
                  </a:lnTo>
                  <a:cubicBezTo>
                    <a:pt x="1536" y="7882"/>
                    <a:pt x="1691" y="7311"/>
                    <a:pt x="1846" y="6727"/>
                  </a:cubicBezTo>
                  <a:cubicBezTo>
                    <a:pt x="1893" y="6585"/>
                    <a:pt x="1941" y="6418"/>
                    <a:pt x="1965" y="6251"/>
                  </a:cubicBezTo>
                  <a:close/>
                  <a:moveTo>
                    <a:pt x="6382" y="6239"/>
                  </a:moveTo>
                  <a:cubicBezTo>
                    <a:pt x="6406" y="6406"/>
                    <a:pt x="6453" y="6549"/>
                    <a:pt x="6489" y="6715"/>
                  </a:cubicBezTo>
                  <a:cubicBezTo>
                    <a:pt x="6656" y="7311"/>
                    <a:pt x="6810" y="7858"/>
                    <a:pt x="6656" y="8692"/>
                  </a:cubicBezTo>
                  <a:lnTo>
                    <a:pt x="5739" y="8370"/>
                  </a:lnTo>
                  <a:cubicBezTo>
                    <a:pt x="5525" y="8299"/>
                    <a:pt x="5382" y="8085"/>
                    <a:pt x="5382" y="7858"/>
                  </a:cubicBezTo>
                  <a:lnTo>
                    <a:pt x="5382" y="7323"/>
                  </a:lnTo>
                  <a:cubicBezTo>
                    <a:pt x="5536" y="7227"/>
                    <a:pt x="5703" y="7120"/>
                    <a:pt x="5858" y="6966"/>
                  </a:cubicBezTo>
                  <a:cubicBezTo>
                    <a:pt x="6084" y="6763"/>
                    <a:pt x="6263" y="6513"/>
                    <a:pt x="6382" y="6239"/>
                  </a:cubicBezTo>
                  <a:close/>
                  <a:moveTo>
                    <a:pt x="4179" y="0"/>
                  </a:moveTo>
                  <a:cubicBezTo>
                    <a:pt x="2346" y="0"/>
                    <a:pt x="869" y="1477"/>
                    <a:pt x="869" y="3310"/>
                  </a:cubicBezTo>
                  <a:lnTo>
                    <a:pt x="869" y="5572"/>
                  </a:lnTo>
                  <a:cubicBezTo>
                    <a:pt x="869" y="5942"/>
                    <a:pt x="1179" y="6251"/>
                    <a:pt x="1548" y="6251"/>
                  </a:cubicBezTo>
                  <a:lnTo>
                    <a:pt x="1631" y="6251"/>
                  </a:lnTo>
                  <a:cubicBezTo>
                    <a:pt x="1596" y="6394"/>
                    <a:pt x="1572" y="6513"/>
                    <a:pt x="1524" y="6644"/>
                  </a:cubicBezTo>
                  <a:cubicBezTo>
                    <a:pt x="1357" y="7251"/>
                    <a:pt x="1179" y="7882"/>
                    <a:pt x="1369" y="8799"/>
                  </a:cubicBezTo>
                  <a:lnTo>
                    <a:pt x="810" y="8990"/>
                  </a:lnTo>
                  <a:cubicBezTo>
                    <a:pt x="333" y="9156"/>
                    <a:pt x="0" y="9621"/>
                    <a:pt x="0" y="10144"/>
                  </a:cubicBezTo>
                  <a:lnTo>
                    <a:pt x="0" y="10978"/>
                  </a:lnTo>
                  <a:cubicBezTo>
                    <a:pt x="0" y="11061"/>
                    <a:pt x="83" y="11133"/>
                    <a:pt x="167" y="11133"/>
                  </a:cubicBezTo>
                  <a:cubicBezTo>
                    <a:pt x="262" y="11133"/>
                    <a:pt x="333" y="11061"/>
                    <a:pt x="333" y="10978"/>
                  </a:cubicBezTo>
                  <a:lnTo>
                    <a:pt x="333" y="10144"/>
                  </a:lnTo>
                  <a:cubicBezTo>
                    <a:pt x="333" y="9978"/>
                    <a:pt x="381" y="9823"/>
                    <a:pt x="453" y="9692"/>
                  </a:cubicBezTo>
                  <a:lnTo>
                    <a:pt x="1226" y="10347"/>
                  </a:lnTo>
                  <a:cubicBezTo>
                    <a:pt x="1345" y="10454"/>
                    <a:pt x="1417" y="10597"/>
                    <a:pt x="1417" y="10752"/>
                  </a:cubicBezTo>
                  <a:lnTo>
                    <a:pt x="1417" y="10954"/>
                  </a:lnTo>
                  <a:cubicBezTo>
                    <a:pt x="1417" y="11049"/>
                    <a:pt x="1488" y="11121"/>
                    <a:pt x="1584" y="11121"/>
                  </a:cubicBezTo>
                  <a:cubicBezTo>
                    <a:pt x="1667" y="11121"/>
                    <a:pt x="1750" y="11049"/>
                    <a:pt x="1750" y="10954"/>
                  </a:cubicBezTo>
                  <a:lnTo>
                    <a:pt x="1750" y="10764"/>
                  </a:lnTo>
                  <a:cubicBezTo>
                    <a:pt x="1750" y="10514"/>
                    <a:pt x="1643" y="10275"/>
                    <a:pt x="1453" y="10109"/>
                  </a:cubicBezTo>
                  <a:lnTo>
                    <a:pt x="679" y="9454"/>
                  </a:lnTo>
                  <a:cubicBezTo>
                    <a:pt x="750" y="9394"/>
                    <a:pt x="834" y="9347"/>
                    <a:pt x="929" y="9311"/>
                  </a:cubicBezTo>
                  <a:lnTo>
                    <a:pt x="2500" y="8751"/>
                  </a:lnTo>
                  <a:cubicBezTo>
                    <a:pt x="2679" y="9525"/>
                    <a:pt x="3381" y="10097"/>
                    <a:pt x="4191" y="10097"/>
                  </a:cubicBezTo>
                  <a:cubicBezTo>
                    <a:pt x="4465" y="10097"/>
                    <a:pt x="4739" y="10037"/>
                    <a:pt x="4977" y="9906"/>
                  </a:cubicBezTo>
                  <a:cubicBezTo>
                    <a:pt x="5048" y="9859"/>
                    <a:pt x="5084" y="9763"/>
                    <a:pt x="5048" y="9680"/>
                  </a:cubicBezTo>
                  <a:cubicBezTo>
                    <a:pt x="5013" y="9628"/>
                    <a:pt x="4959" y="9595"/>
                    <a:pt x="4896" y="9595"/>
                  </a:cubicBezTo>
                  <a:cubicBezTo>
                    <a:pt x="4872" y="9595"/>
                    <a:pt x="4848" y="9599"/>
                    <a:pt x="4822" y="9609"/>
                  </a:cubicBezTo>
                  <a:cubicBezTo>
                    <a:pt x="4632" y="9704"/>
                    <a:pt x="4405" y="9752"/>
                    <a:pt x="4191" y="9752"/>
                  </a:cubicBezTo>
                  <a:cubicBezTo>
                    <a:pt x="3512" y="9752"/>
                    <a:pt x="2941" y="9275"/>
                    <a:pt x="2822" y="8632"/>
                  </a:cubicBezTo>
                  <a:cubicBezTo>
                    <a:pt x="3120" y="8501"/>
                    <a:pt x="3310" y="8192"/>
                    <a:pt x="3310" y="7858"/>
                  </a:cubicBezTo>
                  <a:lnTo>
                    <a:pt x="3310" y="7477"/>
                  </a:lnTo>
                  <a:cubicBezTo>
                    <a:pt x="3548" y="7585"/>
                    <a:pt x="3810" y="7644"/>
                    <a:pt x="4084" y="7644"/>
                  </a:cubicBezTo>
                  <a:lnTo>
                    <a:pt x="4203" y="7644"/>
                  </a:lnTo>
                  <a:cubicBezTo>
                    <a:pt x="4501" y="7644"/>
                    <a:pt x="4798" y="7585"/>
                    <a:pt x="5084" y="7477"/>
                  </a:cubicBezTo>
                  <a:lnTo>
                    <a:pt x="5084" y="7847"/>
                  </a:lnTo>
                  <a:cubicBezTo>
                    <a:pt x="5084" y="8180"/>
                    <a:pt x="5275" y="8490"/>
                    <a:pt x="5572" y="8620"/>
                  </a:cubicBezTo>
                  <a:cubicBezTo>
                    <a:pt x="5525" y="8811"/>
                    <a:pt x="5453" y="9013"/>
                    <a:pt x="5322" y="9168"/>
                  </a:cubicBezTo>
                  <a:cubicBezTo>
                    <a:pt x="5263" y="9252"/>
                    <a:pt x="5275" y="9347"/>
                    <a:pt x="5346" y="9394"/>
                  </a:cubicBezTo>
                  <a:cubicBezTo>
                    <a:pt x="5382" y="9406"/>
                    <a:pt x="5406" y="9430"/>
                    <a:pt x="5453" y="9430"/>
                  </a:cubicBezTo>
                  <a:cubicBezTo>
                    <a:pt x="5501" y="9430"/>
                    <a:pt x="5560" y="9394"/>
                    <a:pt x="5584" y="9371"/>
                  </a:cubicBezTo>
                  <a:cubicBezTo>
                    <a:pt x="5715" y="9168"/>
                    <a:pt x="5822" y="8966"/>
                    <a:pt x="5882" y="8728"/>
                  </a:cubicBezTo>
                  <a:lnTo>
                    <a:pt x="7465" y="9275"/>
                  </a:lnTo>
                  <a:cubicBezTo>
                    <a:pt x="7561" y="9311"/>
                    <a:pt x="7656" y="9371"/>
                    <a:pt x="7727" y="9430"/>
                  </a:cubicBezTo>
                  <a:lnTo>
                    <a:pt x="6965" y="10085"/>
                  </a:lnTo>
                  <a:cubicBezTo>
                    <a:pt x="6775" y="10240"/>
                    <a:pt x="6668" y="10478"/>
                    <a:pt x="6668" y="10740"/>
                  </a:cubicBezTo>
                  <a:lnTo>
                    <a:pt x="6668" y="10942"/>
                  </a:lnTo>
                  <a:cubicBezTo>
                    <a:pt x="6668" y="11037"/>
                    <a:pt x="6751" y="11109"/>
                    <a:pt x="6834" y="11109"/>
                  </a:cubicBezTo>
                  <a:cubicBezTo>
                    <a:pt x="6930" y="11109"/>
                    <a:pt x="7001" y="11037"/>
                    <a:pt x="7001" y="10942"/>
                  </a:cubicBezTo>
                  <a:lnTo>
                    <a:pt x="7001" y="10764"/>
                  </a:lnTo>
                  <a:cubicBezTo>
                    <a:pt x="7001" y="10621"/>
                    <a:pt x="7072" y="10466"/>
                    <a:pt x="7191" y="10359"/>
                  </a:cubicBezTo>
                  <a:lnTo>
                    <a:pt x="7953" y="9704"/>
                  </a:lnTo>
                  <a:cubicBezTo>
                    <a:pt x="8025" y="9847"/>
                    <a:pt x="8073" y="9990"/>
                    <a:pt x="8073" y="10144"/>
                  </a:cubicBezTo>
                  <a:lnTo>
                    <a:pt x="8073" y="10978"/>
                  </a:lnTo>
                  <a:cubicBezTo>
                    <a:pt x="8073" y="11061"/>
                    <a:pt x="8144" y="11133"/>
                    <a:pt x="8239" y="11133"/>
                  </a:cubicBezTo>
                  <a:cubicBezTo>
                    <a:pt x="8323" y="11133"/>
                    <a:pt x="8394" y="11061"/>
                    <a:pt x="8394" y="10978"/>
                  </a:cubicBezTo>
                  <a:lnTo>
                    <a:pt x="8394" y="10144"/>
                  </a:lnTo>
                  <a:cubicBezTo>
                    <a:pt x="8346" y="9633"/>
                    <a:pt x="8013" y="9168"/>
                    <a:pt x="7537" y="8990"/>
                  </a:cubicBezTo>
                  <a:lnTo>
                    <a:pt x="6977" y="8799"/>
                  </a:lnTo>
                  <a:cubicBezTo>
                    <a:pt x="7156" y="7882"/>
                    <a:pt x="6989" y="7251"/>
                    <a:pt x="6822" y="6644"/>
                  </a:cubicBezTo>
                  <a:cubicBezTo>
                    <a:pt x="6739" y="6287"/>
                    <a:pt x="6632" y="5942"/>
                    <a:pt x="6608" y="5561"/>
                  </a:cubicBezTo>
                  <a:lnTo>
                    <a:pt x="6977" y="5561"/>
                  </a:lnTo>
                  <a:cubicBezTo>
                    <a:pt x="7251" y="5561"/>
                    <a:pt x="7477" y="5334"/>
                    <a:pt x="7477" y="5049"/>
                  </a:cubicBezTo>
                  <a:lnTo>
                    <a:pt x="7477" y="3310"/>
                  </a:lnTo>
                  <a:cubicBezTo>
                    <a:pt x="7477" y="1489"/>
                    <a:pt x="6001" y="0"/>
                    <a:pt x="4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  <p:grpSp>
        <p:nvGrpSpPr>
          <p:cNvPr id="54" name="Google Shape;11012;p67">
            <a:extLst>
              <a:ext uri="{FF2B5EF4-FFF2-40B4-BE49-F238E27FC236}">
                <a16:creationId xmlns:a16="http://schemas.microsoft.com/office/drawing/2014/main" id="{8914D463-7A63-4CA9-8B51-B758A6433B93}"/>
              </a:ext>
            </a:extLst>
          </p:cNvPr>
          <p:cNvGrpSpPr/>
          <p:nvPr/>
        </p:nvGrpSpPr>
        <p:grpSpPr>
          <a:xfrm>
            <a:off x="9879871" y="4914499"/>
            <a:ext cx="668540" cy="822000"/>
            <a:chOff x="6702211" y="3782599"/>
            <a:chExt cx="270104" cy="361754"/>
          </a:xfrm>
          <a:solidFill>
            <a:schemeClr val="bg1"/>
          </a:solidFill>
        </p:grpSpPr>
        <p:sp>
          <p:nvSpPr>
            <p:cNvPr id="55" name="Google Shape;11013;p67">
              <a:extLst>
                <a:ext uri="{FF2B5EF4-FFF2-40B4-BE49-F238E27FC236}">
                  <a16:creationId xmlns:a16="http://schemas.microsoft.com/office/drawing/2014/main" id="{DA649A74-E67C-44D7-972F-9E0431E6549B}"/>
                </a:ext>
              </a:extLst>
            </p:cNvPr>
            <p:cNvSpPr/>
            <p:nvPr/>
          </p:nvSpPr>
          <p:spPr>
            <a:xfrm>
              <a:off x="6798011" y="3907070"/>
              <a:ext cx="10233" cy="16252"/>
            </a:xfrm>
            <a:custGeom>
              <a:avLst/>
              <a:gdLst/>
              <a:ahLst/>
              <a:cxnLst/>
              <a:rect l="l" t="t" r="r" b="b"/>
              <a:pathLst>
                <a:path w="323" h="513" extrusionOk="0">
                  <a:moveTo>
                    <a:pt x="156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56" name="Google Shape;11014;p67">
              <a:extLst>
                <a:ext uri="{FF2B5EF4-FFF2-40B4-BE49-F238E27FC236}">
                  <a16:creationId xmlns:a16="http://schemas.microsoft.com/office/drawing/2014/main" id="{C68D925D-4395-4B0B-96A2-03685D09F425}"/>
                </a:ext>
              </a:extLst>
            </p:cNvPr>
            <p:cNvSpPr/>
            <p:nvPr/>
          </p:nvSpPr>
          <p:spPr>
            <a:xfrm>
              <a:off x="6865933" y="3907070"/>
              <a:ext cx="10201" cy="16252"/>
            </a:xfrm>
            <a:custGeom>
              <a:avLst/>
              <a:gdLst/>
              <a:ahLst/>
              <a:cxnLst/>
              <a:rect l="l" t="t" r="r" b="b"/>
              <a:pathLst>
                <a:path w="322" h="513" extrusionOk="0">
                  <a:moveTo>
                    <a:pt x="155" y="0"/>
                  </a:moveTo>
                  <a:cubicBezTo>
                    <a:pt x="72" y="0"/>
                    <a:pt x="0" y="83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55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22" y="83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57" name="Google Shape;11015;p67">
              <a:extLst>
                <a:ext uri="{FF2B5EF4-FFF2-40B4-BE49-F238E27FC236}">
                  <a16:creationId xmlns:a16="http://schemas.microsoft.com/office/drawing/2014/main" id="{7D90C7F8-C322-46CF-A287-D92B49566543}"/>
                </a:ext>
              </a:extLst>
            </p:cNvPr>
            <p:cNvSpPr/>
            <p:nvPr/>
          </p:nvSpPr>
          <p:spPr>
            <a:xfrm>
              <a:off x="6814231" y="3946765"/>
              <a:ext cx="45302" cy="16157"/>
            </a:xfrm>
            <a:custGeom>
              <a:avLst/>
              <a:gdLst/>
              <a:ahLst/>
              <a:cxnLst/>
              <a:rect l="l" t="t" r="r" b="b"/>
              <a:pathLst>
                <a:path w="1430" h="51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215" y="438"/>
                    <a:pt x="453" y="509"/>
                    <a:pt x="715" y="509"/>
                  </a:cubicBezTo>
                  <a:cubicBezTo>
                    <a:pt x="989" y="509"/>
                    <a:pt x="1227" y="414"/>
                    <a:pt x="1370" y="283"/>
                  </a:cubicBezTo>
                  <a:cubicBezTo>
                    <a:pt x="1430" y="212"/>
                    <a:pt x="1430" y="104"/>
                    <a:pt x="1370" y="45"/>
                  </a:cubicBezTo>
                  <a:cubicBezTo>
                    <a:pt x="1340" y="15"/>
                    <a:pt x="1302" y="0"/>
                    <a:pt x="1260" y="0"/>
                  </a:cubicBezTo>
                  <a:cubicBezTo>
                    <a:pt x="1218" y="0"/>
                    <a:pt x="1174" y="15"/>
                    <a:pt x="1132" y="45"/>
                  </a:cubicBezTo>
                  <a:cubicBezTo>
                    <a:pt x="1073" y="104"/>
                    <a:pt x="930" y="176"/>
                    <a:pt x="715" y="176"/>
                  </a:cubicBezTo>
                  <a:cubicBezTo>
                    <a:pt x="513" y="176"/>
                    <a:pt x="358" y="104"/>
                    <a:pt x="299" y="45"/>
                  </a:cubicBez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58" name="Google Shape;11016;p67">
              <a:extLst>
                <a:ext uri="{FF2B5EF4-FFF2-40B4-BE49-F238E27FC236}">
                  <a16:creationId xmlns:a16="http://schemas.microsoft.com/office/drawing/2014/main" id="{2E7B9A0A-F794-4E8D-97C6-4C7057116D21}"/>
                </a:ext>
              </a:extLst>
            </p:cNvPr>
            <p:cNvSpPr/>
            <p:nvPr/>
          </p:nvSpPr>
          <p:spPr>
            <a:xfrm>
              <a:off x="6702211" y="3782599"/>
              <a:ext cx="270104" cy="361754"/>
            </a:xfrm>
            <a:custGeom>
              <a:avLst/>
              <a:gdLst/>
              <a:ahLst/>
              <a:cxnLst/>
              <a:rect l="l" t="t" r="r" b="b"/>
              <a:pathLst>
                <a:path w="8526" h="11419" extrusionOk="0">
                  <a:moveTo>
                    <a:pt x="4251" y="322"/>
                  </a:moveTo>
                  <a:cubicBezTo>
                    <a:pt x="5835" y="322"/>
                    <a:pt x="7109" y="1595"/>
                    <a:pt x="7109" y="3179"/>
                  </a:cubicBezTo>
                  <a:lnTo>
                    <a:pt x="7133" y="3810"/>
                  </a:lnTo>
                  <a:cubicBezTo>
                    <a:pt x="7037" y="3774"/>
                    <a:pt x="6954" y="3739"/>
                    <a:pt x="6847" y="3739"/>
                  </a:cubicBezTo>
                  <a:lnTo>
                    <a:pt x="6573" y="3739"/>
                  </a:lnTo>
                  <a:cubicBezTo>
                    <a:pt x="5835" y="3739"/>
                    <a:pt x="5025" y="3441"/>
                    <a:pt x="4335" y="2905"/>
                  </a:cubicBezTo>
                  <a:cubicBezTo>
                    <a:pt x="3632" y="2369"/>
                    <a:pt x="3061" y="1643"/>
                    <a:pt x="2692" y="774"/>
                  </a:cubicBezTo>
                  <a:cubicBezTo>
                    <a:pt x="3144" y="476"/>
                    <a:pt x="3680" y="322"/>
                    <a:pt x="4251" y="322"/>
                  </a:cubicBezTo>
                  <a:close/>
                  <a:moveTo>
                    <a:pt x="2406" y="976"/>
                  </a:moveTo>
                  <a:cubicBezTo>
                    <a:pt x="2811" y="1846"/>
                    <a:pt x="3394" y="2608"/>
                    <a:pt x="4120" y="3155"/>
                  </a:cubicBezTo>
                  <a:cubicBezTo>
                    <a:pt x="4882" y="3739"/>
                    <a:pt x="5740" y="4048"/>
                    <a:pt x="6561" y="4048"/>
                  </a:cubicBezTo>
                  <a:lnTo>
                    <a:pt x="6835" y="4048"/>
                  </a:lnTo>
                  <a:cubicBezTo>
                    <a:pt x="6906" y="4048"/>
                    <a:pt x="6978" y="4084"/>
                    <a:pt x="7037" y="4143"/>
                  </a:cubicBezTo>
                  <a:cubicBezTo>
                    <a:pt x="7097" y="4227"/>
                    <a:pt x="7133" y="4310"/>
                    <a:pt x="7109" y="4393"/>
                  </a:cubicBezTo>
                  <a:cubicBezTo>
                    <a:pt x="7097" y="4524"/>
                    <a:pt x="6966" y="4643"/>
                    <a:pt x="6811" y="4643"/>
                  </a:cubicBezTo>
                  <a:lnTo>
                    <a:pt x="6740" y="4643"/>
                  </a:lnTo>
                  <a:lnTo>
                    <a:pt x="6740" y="4632"/>
                  </a:lnTo>
                  <a:cubicBezTo>
                    <a:pt x="6740" y="4548"/>
                    <a:pt x="6668" y="4465"/>
                    <a:pt x="6573" y="4465"/>
                  </a:cubicBezTo>
                  <a:cubicBezTo>
                    <a:pt x="6490" y="4465"/>
                    <a:pt x="6418" y="4548"/>
                    <a:pt x="6418" y="4632"/>
                  </a:cubicBezTo>
                  <a:cubicBezTo>
                    <a:pt x="6418" y="5822"/>
                    <a:pt x="5442" y="6775"/>
                    <a:pt x="4251" y="6775"/>
                  </a:cubicBezTo>
                  <a:cubicBezTo>
                    <a:pt x="3061" y="6775"/>
                    <a:pt x="2096" y="5810"/>
                    <a:pt x="2096" y="4620"/>
                  </a:cubicBezTo>
                  <a:cubicBezTo>
                    <a:pt x="2096" y="4524"/>
                    <a:pt x="2025" y="4453"/>
                    <a:pt x="1930" y="4453"/>
                  </a:cubicBezTo>
                  <a:cubicBezTo>
                    <a:pt x="1846" y="4453"/>
                    <a:pt x="1775" y="4524"/>
                    <a:pt x="1775" y="4620"/>
                  </a:cubicBezTo>
                  <a:lnTo>
                    <a:pt x="1775" y="4632"/>
                  </a:lnTo>
                  <a:lnTo>
                    <a:pt x="1668" y="4632"/>
                  </a:lnTo>
                  <a:cubicBezTo>
                    <a:pt x="1596" y="4632"/>
                    <a:pt x="1513" y="4608"/>
                    <a:pt x="1453" y="4548"/>
                  </a:cubicBezTo>
                  <a:cubicBezTo>
                    <a:pt x="1394" y="4489"/>
                    <a:pt x="1382" y="4405"/>
                    <a:pt x="1382" y="4322"/>
                  </a:cubicBezTo>
                  <a:cubicBezTo>
                    <a:pt x="1394" y="4191"/>
                    <a:pt x="1537" y="4072"/>
                    <a:pt x="1680" y="4072"/>
                  </a:cubicBezTo>
                  <a:lnTo>
                    <a:pt x="1739" y="4072"/>
                  </a:lnTo>
                  <a:cubicBezTo>
                    <a:pt x="1930" y="4072"/>
                    <a:pt x="2096" y="3989"/>
                    <a:pt x="2227" y="3858"/>
                  </a:cubicBezTo>
                  <a:cubicBezTo>
                    <a:pt x="2370" y="3727"/>
                    <a:pt x="2442" y="3548"/>
                    <a:pt x="2442" y="3370"/>
                  </a:cubicBezTo>
                  <a:lnTo>
                    <a:pt x="2442" y="3191"/>
                  </a:lnTo>
                  <a:cubicBezTo>
                    <a:pt x="2442" y="2965"/>
                    <a:pt x="2549" y="2738"/>
                    <a:pt x="2727" y="2608"/>
                  </a:cubicBezTo>
                  <a:cubicBezTo>
                    <a:pt x="2799" y="2548"/>
                    <a:pt x="2811" y="2441"/>
                    <a:pt x="2751" y="2369"/>
                  </a:cubicBezTo>
                  <a:cubicBezTo>
                    <a:pt x="2717" y="2329"/>
                    <a:pt x="2668" y="2307"/>
                    <a:pt x="2619" y="2307"/>
                  </a:cubicBezTo>
                  <a:cubicBezTo>
                    <a:pt x="2581" y="2307"/>
                    <a:pt x="2544" y="2320"/>
                    <a:pt x="2513" y="2346"/>
                  </a:cubicBezTo>
                  <a:cubicBezTo>
                    <a:pt x="2251" y="2548"/>
                    <a:pt x="2096" y="2846"/>
                    <a:pt x="2096" y="3191"/>
                  </a:cubicBezTo>
                  <a:lnTo>
                    <a:pt x="2096" y="3370"/>
                  </a:lnTo>
                  <a:cubicBezTo>
                    <a:pt x="2096" y="3477"/>
                    <a:pt x="2049" y="3560"/>
                    <a:pt x="1989" y="3620"/>
                  </a:cubicBezTo>
                  <a:cubicBezTo>
                    <a:pt x="1918" y="3691"/>
                    <a:pt x="1834" y="3727"/>
                    <a:pt x="1739" y="3727"/>
                  </a:cubicBezTo>
                  <a:lnTo>
                    <a:pt x="1680" y="3727"/>
                  </a:lnTo>
                  <a:cubicBezTo>
                    <a:pt x="1572" y="3727"/>
                    <a:pt x="1477" y="3751"/>
                    <a:pt x="1382" y="3798"/>
                  </a:cubicBezTo>
                  <a:lnTo>
                    <a:pt x="1382" y="3179"/>
                  </a:lnTo>
                  <a:cubicBezTo>
                    <a:pt x="1382" y="2298"/>
                    <a:pt x="1787" y="1512"/>
                    <a:pt x="2406" y="976"/>
                  </a:cubicBezTo>
                  <a:close/>
                  <a:moveTo>
                    <a:pt x="1394" y="4905"/>
                  </a:moveTo>
                  <a:cubicBezTo>
                    <a:pt x="1489" y="4941"/>
                    <a:pt x="1572" y="4965"/>
                    <a:pt x="1668" y="4965"/>
                  </a:cubicBezTo>
                  <a:lnTo>
                    <a:pt x="1787" y="4965"/>
                  </a:lnTo>
                  <a:cubicBezTo>
                    <a:pt x="1894" y="5739"/>
                    <a:pt x="2370" y="6394"/>
                    <a:pt x="3001" y="6775"/>
                  </a:cubicBezTo>
                  <a:lnTo>
                    <a:pt x="3001" y="7501"/>
                  </a:lnTo>
                  <a:lnTo>
                    <a:pt x="3025" y="7501"/>
                  </a:lnTo>
                  <a:cubicBezTo>
                    <a:pt x="3025" y="7703"/>
                    <a:pt x="2918" y="7894"/>
                    <a:pt x="2739" y="7977"/>
                  </a:cubicBezTo>
                  <a:cubicBezTo>
                    <a:pt x="2453" y="7715"/>
                    <a:pt x="1513" y="6668"/>
                    <a:pt x="1394" y="4905"/>
                  </a:cubicBezTo>
                  <a:close/>
                  <a:moveTo>
                    <a:pt x="7454" y="8954"/>
                  </a:moveTo>
                  <a:lnTo>
                    <a:pt x="7585" y="8989"/>
                  </a:lnTo>
                  <a:cubicBezTo>
                    <a:pt x="7740" y="9037"/>
                    <a:pt x="7859" y="9132"/>
                    <a:pt x="7966" y="9227"/>
                  </a:cubicBezTo>
                  <a:lnTo>
                    <a:pt x="7454" y="9668"/>
                  </a:lnTo>
                  <a:lnTo>
                    <a:pt x="7454" y="8954"/>
                  </a:lnTo>
                  <a:close/>
                  <a:moveTo>
                    <a:pt x="2311" y="8489"/>
                  </a:moveTo>
                  <a:cubicBezTo>
                    <a:pt x="2632" y="9275"/>
                    <a:pt x="3406" y="9787"/>
                    <a:pt x="4251" y="9787"/>
                  </a:cubicBezTo>
                  <a:cubicBezTo>
                    <a:pt x="4763" y="9787"/>
                    <a:pt x="5251" y="9596"/>
                    <a:pt x="5621" y="9275"/>
                  </a:cubicBezTo>
                  <a:cubicBezTo>
                    <a:pt x="5680" y="9394"/>
                    <a:pt x="5763" y="9501"/>
                    <a:pt x="5823" y="9608"/>
                  </a:cubicBezTo>
                  <a:cubicBezTo>
                    <a:pt x="5371" y="9966"/>
                    <a:pt x="4823" y="10156"/>
                    <a:pt x="4251" y="10156"/>
                  </a:cubicBezTo>
                  <a:cubicBezTo>
                    <a:pt x="3239" y="10156"/>
                    <a:pt x="2334" y="9549"/>
                    <a:pt x="1953" y="8620"/>
                  </a:cubicBezTo>
                  <a:lnTo>
                    <a:pt x="2311" y="8489"/>
                  </a:lnTo>
                  <a:close/>
                  <a:moveTo>
                    <a:pt x="4251" y="0"/>
                  </a:moveTo>
                  <a:cubicBezTo>
                    <a:pt x="2489" y="0"/>
                    <a:pt x="1060" y="1429"/>
                    <a:pt x="1060" y="3203"/>
                  </a:cubicBezTo>
                  <a:lnTo>
                    <a:pt x="1060" y="4572"/>
                  </a:lnTo>
                  <a:cubicBezTo>
                    <a:pt x="1060" y="5858"/>
                    <a:pt x="1477" y="6787"/>
                    <a:pt x="1834" y="7370"/>
                  </a:cubicBezTo>
                  <a:cubicBezTo>
                    <a:pt x="2037" y="7715"/>
                    <a:pt x="2263" y="7965"/>
                    <a:pt x="2406" y="8132"/>
                  </a:cubicBezTo>
                  <a:lnTo>
                    <a:pt x="822" y="8692"/>
                  </a:lnTo>
                  <a:cubicBezTo>
                    <a:pt x="322" y="8870"/>
                    <a:pt x="1" y="9335"/>
                    <a:pt x="1" y="9858"/>
                  </a:cubicBezTo>
                  <a:lnTo>
                    <a:pt x="1" y="11240"/>
                  </a:lnTo>
                  <a:cubicBezTo>
                    <a:pt x="1" y="11323"/>
                    <a:pt x="72" y="11406"/>
                    <a:pt x="167" y="11406"/>
                  </a:cubicBezTo>
                  <a:cubicBezTo>
                    <a:pt x="251" y="11406"/>
                    <a:pt x="322" y="11323"/>
                    <a:pt x="322" y="11240"/>
                  </a:cubicBezTo>
                  <a:lnTo>
                    <a:pt x="322" y="9858"/>
                  </a:lnTo>
                  <a:cubicBezTo>
                    <a:pt x="322" y="9751"/>
                    <a:pt x="334" y="9632"/>
                    <a:pt x="382" y="9537"/>
                  </a:cubicBezTo>
                  <a:lnTo>
                    <a:pt x="1239" y="10275"/>
                  </a:lnTo>
                  <a:cubicBezTo>
                    <a:pt x="1358" y="10370"/>
                    <a:pt x="1430" y="10525"/>
                    <a:pt x="1430" y="10692"/>
                  </a:cubicBezTo>
                  <a:lnTo>
                    <a:pt x="1430" y="11251"/>
                  </a:lnTo>
                  <a:cubicBezTo>
                    <a:pt x="1430" y="11347"/>
                    <a:pt x="1501" y="11418"/>
                    <a:pt x="1596" y="11418"/>
                  </a:cubicBezTo>
                  <a:cubicBezTo>
                    <a:pt x="1680" y="11418"/>
                    <a:pt x="1751" y="11347"/>
                    <a:pt x="1751" y="11251"/>
                  </a:cubicBezTo>
                  <a:lnTo>
                    <a:pt x="1751" y="10692"/>
                  </a:lnTo>
                  <a:cubicBezTo>
                    <a:pt x="1751" y="10430"/>
                    <a:pt x="1632" y="10180"/>
                    <a:pt x="1441" y="10013"/>
                  </a:cubicBezTo>
                  <a:lnTo>
                    <a:pt x="560" y="9263"/>
                  </a:lnTo>
                  <a:cubicBezTo>
                    <a:pt x="668" y="9156"/>
                    <a:pt x="787" y="9061"/>
                    <a:pt x="929" y="9025"/>
                  </a:cubicBezTo>
                  <a:lnTo>
                    <a:pt x="1632" y="8763"/>
                  </a:lnTo>
                  <a:cubicBezTo>
                    <a:pt x="2072" y="9823"/>
                    <a:pt x="3108" y="10525"/>
                    <a:pt x="4275" y="10525"/>
                  </a:cubicBezTo>
                  <a:cubicBezTo>
                    <a:pt x="4906" y="10525"/>
                    <a:pt x="5525" y="10311"/>
                    <a:pt x="6013" y="9930"/>
                  </a:cubicBezTo>
                  <a:cubicBezTo>
                    <a:pt x="6240" y="10311"/>
                    <a:pt x="6418" y="10728"/>
                    <a:pt x="6418" y="11251"/>
                  </a:cubicBezTo>
                  <a:cubicBezTo>
                    <a:pt x="6418" y="11347"/>
                    <a:pt x="6490" y="11418"/>
                    <a:pt x="6573" y="11418"/>
                  </a:cubicBezTo>
                  <a:cubicBezTo>
                    <a:pt x="6668" y="11418"/>
                    <a:pt x="6740" y="11347"/>
                    <a:pt x="6740" y="11251"/>
                  </a:cubicBezTo>
                  <a:cubicBezTo>
                    <a:pt x="6740" y="10513"/>
                    <a:pt x="6430" y="9989"/>
                    <a:pt x="6109" y="9477"/>
                  </a:cubicBezTo>
                  <a:cubicBezTo>
                    <a:pt x="5787" y="8942"/>
                    <a:pt x="5490" y="8453"/>
                    <a:pt x="5490" y="7691"/>
                  </a:cubicBezTo>
                  <a:lnTo>
                    <a:pt x="5490" y="7513"/>
                  </a:lnTo>
                  <a:cubicBezTo>
                    <a:pt x="5490" y="7430"/>
                    <a:pt x="5418" y="7358"/>
                    <a:pt x="5323" y="7358"/>
                  </a:cubicBezTo>
                  <a:cubicBezTo>
                    <a:pt x="5240" y="7358"/>
                    <a:pt x="5168" y="7430"/>
                    <a:pt x="5168" y="7513"/>
                  </a:cubicBezTo>
                  <a:lnTo>
                    <a:pt x="5168" y="7691"/>
                  </a:lnTo>
                  <a:cubicBezTo>
                    <a:pt x="5168" y="8227"/>
                    <a:pt x="5299" y="8644"/>
                    <a:pt x="5478" y="9025"/>
                  </a:cubicBezTo>
                  <a:cubicBezTo>
                    <a:pt x="5144" y="9335"/>
                    <a:pt x="4716" y="9501"/>
                    <a:pt x="4251" y="9501"/>
                  </a:cubicBezTo>
                  <a:cubicBezTo>
                    <a:pt x="3537" y="9501"/>
                    <a:pt x="2906" y="9085"/>
                    <a:pt x="2620" y="8442"/>
                  </a:cubicBezTo>
                  <a:lnTo>
                    <a:pt x="2763" y="8382"/>
                  </a:lnTo>
                  <a:cubicBezTo>
                    <a:pt x="3120" y="8263"/>
                    <a:pt x="3346" y="7918"/>
                    <a:pt x="3346" y="7549"/>
                  </a:cubicBezTo>
                  <a:lnTo>
                    <a:pt x="3346" y="6977"/>
                  </a:lnTo>
                  <a:cubicBezTo>
                    <a:pt x="3632" y="7084"/>
                    <a:pt x="3930" y="7144"/>
                    <a:pt x="4251" y="7144"/>
                  </a:cubicBezTo>
                  <a:cubicBezTo>
                    <a:pt x="5501" y="7144"/>
                    <a:pt x="6549" y="6203"/>
                    <a:pt x="6704" y="5001"/>
                  </a:cubicBezTo>
                  <a:lnTo>
                    <a:pt x="6811" y="5001"/>
                  </a:lnTo>
                  <a:cubicBezTo>
                    <a:pt x="6918" y="5001"/>
                    <a:pt x="7025" y="4977"/>
                    <a:pt x="7109" y="4929"/>
                  </a:cubicBezTo>
                  <a:lnTo>
                    <a:pt x="7109" y="11251"/>
                  </a:lnTo>
                  <a:cubicBezTo>
                    <a:pt x="7109" y="11347"/>
                    <a:pt x="7180" y="11418"/>
                    <a:pt x="7276" y="11418"/>
                  </a:cubicBezTo>
                  <a:cubicBezTo>
                    <a:pt x="7359" y="11418"/>
                    <a:pt x="7442" y="11347"/>
                    <a:pt x="7442" y="11251"/>
                  </a:cubicBezTo>
                  <a:lnTo>
                    <a:pt x="7442" y="10108"/>
                  </a:lnTo>
                  <a:lnTo>
                    <a:pt x="8121" y="9525"/>
                  </a:lnTo>
                  <a:cubicBezTo>
                    <a:pt x="8168" y="9632"/>
                    <a:pt x="8180" y="9739"/>
                    <a:pt x="8180" y="9847"/>
                  </a:cubicBezTo>
                  <a:lnTo>
                    <a:pt x="8180" y="11228"/>
                  </a:lnTo>
                  <a:cubicBezTo>
                    <a:pt x="8180" y="11311"/>
                    <a:pt x="8252" y="11394"/>
                    <a:pt x="8347" y="11394"/>
                  </a:cubicBezTo>
                  <a:cubicBezTo>
                    <a:pt x="8430" y="11394"/>
                    <a:pt x="8514" y="11311"/>
                    <a:pt x="8514" y="11228"/>
                  </a:cubicBezTo>
                  <a:lnTo>
                    <a:pt x="8514" y="9847"/>
                  </a:lnTo>
                  <a:cubicBezTo>
                    <a:pt x="8526" y="9323"/>
                    <a:pt x="8204" y="8846"/>
                    <a:pt x="7692" y="8680"/>
                  </a:cubicBezTo>
                  <a:lnTo>
                    <a:pt x="7454" y="8596"/>
                  </a:lnTo>
                  <a:lnTo>
                    <a:pt x="7454" y="3203"/>
                  </a:lnTo>
                  <a:cubicBezTo>
                    <a:pt x="7454" y="1453"/>
                    <a:pt x="6025" y="0"/>
                    <a:pt x="42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  <p:sp>
          <p:nvSpPr>
            <p:cNvPr id="59" name="Google Shape;11017;p67">
              <a:extLst>
                <a:ext uri="{FF2B5EF4-FFF2-40B4-BE49-F238E27FC236}">
                  <a16:creationId xmlns:a16="http://schemas.microsoft.com/office/drawing/2014/main" id="{BC7ABFC1-4461-466E-8D20-0A1B05F64C68}"/>
                </a:ext>
              </a:extLst>
            </p:cNvPr>
            <p:cNvSpPr/>
            <p:nvPr/>
          </p:nvSpPr>
          <p:spPr>
            <a:xfrm>
              <a:off x="6785941" y="3884229"/>
              <a:ext cx="29082" cy="16442"/>
            </a:xfrm>
            <a:custGeom>
              <a:avLst/>
              <a:gdLst/>
              <a:ahLst/>
              <a:cxnLst/>
              <a:rect l="l" t="t" r="r" b="b"/>
              <a:pathLst>
                <a:path w="918" h="519" extrusionOk="0">
                  <a:moveTo>
                    <a:pt x="717" y="1"/>
                  </a:moveTo>
                  <a:cubicBezTo>
                    <a:pt x="701" y="1"/>
                    <a:pt x="684" y="3"/>
                    <a:pt x="668" y="7"/>
                  </a:cubicBezTo>
                  <a:lnTo>
                    <a:pt x="144" y="185"/>
                  </a:lnTo>
                  <a:cubicBezTo>
                    <a:pt x="49" y="221"/>
                    <a:pt x="1" y="304"/>
                    <a:pt x="37" y="400"/>
                  </a:cubicBezTo>
                  <a:cubicBezTo>
                    <a:pt x="61" y="471"/>
                    <a:pt x="120" y="519"/>
                    <a:pt x="191" y="519"/>
                  </a:cubicBezTo>
                  <a:cubicBezTo>
                    <a:pt x="215" y="519"/>
                    <a:pt x="227" y="519"/>
                    <a:pt x="263" y="495"/>
                  </a:cubicBezTo>
                  <a:lnTo>
                    <a:pt x="787" y="316"/>
                  </a:lnTo>
                  <a:cubicBezTo>
                    <a:pt x="870" y="304"/>
                    <a:pt x="918" y="209"/>
                    <a:pt x="882" y="114"/>
                  </a:cubicBezTo>
                  <a:cubicBezTo>
                    <a:pt x="862" y="45"/>
                    <a:pt x="794" y="1"/>
                    <a:pt x="7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/>
            </a:p>
          </p:txBody>
        </p:sp>
      </p:grpSp>
    </p:spTree>
    <p:extLst>
      <p:ext uri="{BB962C8B-B14F-4D97-AF65-F5344CB8AC3E}">
        <p14:creationId xmlns:p14="http://schemas.microsoft.com/office/powerpoint/2010/main" val="876591605"/>
      </p:ext>
    </p:extLst>
  </p:cSld>
  <p:clrMapOvr>
    <a:masterClrMapping/>
  </p:clrMapOvr>
</p:sld>
</file>

<file path=ppt/theme/theme1.xml><?xml version="1.0" encoding="utf-8"?>
<a:theme xmlns:a="http://schemas.openxmlformats.org/drawingml/2006/main" name="Firemen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0A153D"/>
      </a:lt2>
      <a:accent1>
        <a:srgbClr val="821409"/>
      </a:accent1>
      <a:accent2>
        <a:srgbClr val="6D9EEB"/>
      </a:accent2>
      <a:accent3>
        <a:srgbClr val="DC2417"/>
      </a:accent3>
      <a:accent4>
        <a:srgbClr val="FFC61A"/>
      </a:accent4>
      <a:accent5>
        <a:srgbClr val="FEE7B3"/>
      </a:accent5>
      <a:accent6>
        <a:srgbClr val="3C0002"/>
      </a:accent6>
      <a:hlink>
        <a:srgbClr val="6A5E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Aharoni</vt:lpstr>
      <vt:lpstr>Arial</vt:lpstr>
      <vt:lpstr>Calibri</vt:lpstr>
      <vt:lpstr>Frank Ruhl Libre Medium</vt:lpstr>
      <vt:lpstr>Impact</vt:lpstr>
      <vt:lpstr>Lato Light</vt:lpstr>
      <vt:lpstr>Oswald Regular</vt:lpstr>
      <vt:lpstr>Roboto</vt:lpstr>
      <vt:lpstr>Firemen Meeting by Slidesgo</vt:lpstr>
      <vt:lpstr>TEAM INFERNO</vt:lpstr>
      <vt:lpstr>Maria Kostova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INFERNO</dc:title>
  <dc:creator>Камелия Иванова</dc:creator>
  <cp:lastModifiedBy>Камелия Иванова</cp:lastModifiedBy>
  <cp:revision>2</cp:revision>
  <dcterms:created xsi:type="dcterms:W3CDTF">2021-04-16T14:39:27Z</dcterms:created>
  <dcterms:modified xsi:type="dcterms:W3CDTF">2021-04-16T14:55:05Z</dcterms:modified>
</cp:coreProperties>
</file>