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7" r:id="rId2"/>
    <p:sldId id="259" r:id="rId3"/>
    <p:sldId id="280" r:id="rId4"/>
    <p:sldId id="263" r:id="rId5"/>
    <p:sldId id="274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BFFDE-F921-442D-BD53-C4B07ED6045E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97DD1-6496-44AD-882A-FB4D8B5CE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2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f340c683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f340c683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f340c683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f340c683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af340c683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af340c683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af340c683e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af340c683e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667000" y="-2663800"/>
            <a:ext cx="6858000" cy="121856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3292000" y="3291997"/>
            <a:ext cx="6858000" cy="27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957868" y="4651872"/>
            <a:ext cx="3594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957867" y="5404267"/>
            <a:ext cx="3594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2"/>
          </p:nvPr>
        </p:nvSpPr>
        <p:spPr>
          <a:xfrm>
            <a:off x="1950749" y="2185281"/>
            <a:ext cx="3594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1950733" y="2937671"/>
            <a:ext cx="3594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4"/>
          </p:nvPr>
        </p:nvSpPr>
        <p:spPr>
          <a:xfrm>
            <a:off x="6646441" y="2185281"/>
            <a:ext cx="3594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6646433" y="2937671"/>
            <a:ext cx="3594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6"/>
          </p:nvPr>
        </p:nvSpPr>
        <p:spPr>
          <a:xfrm>
            <a:off x="952400" y="731600"/>
            <a:ext cx="10286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7"/>
          </p:nvPr>
        </p:nvSpPr>
        <p:spPr>
          <a:xfrm>
            <a:off x="6646465" y="4651872"/>
            <a:ext cx="3594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6646467" y="5404267"/>
            <a:ext cx="3594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9" hasCustomPrompt="1"/>
          </p:nvPr>
        </p:nvSpPr>
        <p:spPr>
          <a:xfrm>
            <a:off x="2326147" y="1796067"/>
            <a:ext cx="28440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13" hasCustomPrompt="1"/>
          </p:nvPr>
        </p:nvSpPr>
        <p:spPr>
          <a:xfrm>
            <a:off x="2326147" y="4251657"/>
            <a:ext cx="28440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14" hasCustomPrompt="1"/>
          </p:nvPr>
        </p:nvSpPr>
        <p:spPr>
          <a:xfrm>
            <a:off x="7021859" y="1796067"/>
            <a:ext cx="28440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15" hasCustomPrompt="1"/>
          </p:nvPr>
        </p:nvSpPr>
        <p:spPr>
          <a:xfrm>
            <a:off x="7021859" y="4251657"/>
            <a:ext cx="28440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83400" y="3368500"/>
            <a:ext cx="8225200" cy="11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00000" y="4364367"/>
            <a:ext cx="6392000" cy="6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3292000" y="3291997"/>
            <a:ext cx="6858000" cy="27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rot="-5400000">
            <a:off x="2667000" y="-2663800"/>
            <a:ext cx="6858000" cy="1218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22"/>
          <p:cNvSpPr/>
          <p:nvPr/>
        </p:nvSpPr>
        <p:spPr>
          <a:xfrm rot="10800000">
            <a:off x="100" y="6584000"/>
            <a:ext cx="12179200" cy="2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4325200" y="2741067"/>
            <a:ext cx="3541600" cy="16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001400" y="426833"/>
            <a:ext cx="6189200" cy="1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1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1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1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1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1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1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1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1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962400" y="4926500"/>
            <a:ext cx="4267200" cy="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333" b="1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33" b="1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333" b="1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333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7462368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0" y="100"/>
            <a:ext cx="12192000" cy="68580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A153D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 flipH="1">
            <a:off x="0" y="0"/>
            <a:ext cx="12192000" cy="27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952400" y="731600"/>
            <a:ext cx="102872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3721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 rot="-5400000">
            <a:off x="2667000" y="-2663800"/>
            <a:ext cx="6858000" cy="121856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6"/>
          <p:cNvSpPr/>
          <p:nvPr/>
        </p:nvSpPr>
        <p:spPr>
          <a:xfrm rot="-5400000">
            <a:off x="-3292000" y="3291997"/>
            <a:ext cx="6858000" cy="27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717167" y="2597317"/>
            <a:ext cx="2258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2318367" y="4190617"/>
            <a:ext cx="30564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"/>
          </p:nvPr>
        </p:nvSpPr>
        <p:spPr>
          <a:xfrm>
            <a:off x="7216044" y="2555317"/>
            <a:ext cx="2258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9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3"/>
          </p:nvPr>
        </p:nvSpPr>
        <p:spPr>
          <a:xfrm>
            <a:off x="6817244" y="4148617"/>
            <a:ext cx="30564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2661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400" y="731600"/>
            <a:ext cx="102872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400" y="1995400"/>
            <a:ext cx="10287200" cy="40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48" r:id="rId2"/>
    <p:sldLayoutId id="2147483674" r:id="rId3"/>
    <p:sldLayoutId id="2147483675" r:id="rId4"/>
    <p:sldLayoutId id="2147483676" r:id="rId5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hyperlink" Target="http://bit.ly/2PfT4lq" TargetMode="External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/>
          </p:nvPr>
        </p:nvSpPr>
        <p:spPr>
          <a:xfrm>
            <a:off x="1983398" y="4880344"/>
            <a:ext cx="8225200" cy="62732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spc="300" dirty="0">
                <a:solidFill>
                  <a:srgbClr val="FFFFFF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TEAM </a:t>
            </a:r>
            <a:r>
              <a:rPr lang="en-US" sz="6000" spc="300" dirty="0">
                <a:solidFill>
                  <a:srgbClr val="DC2417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INFERNO</a:t>
            </a:r>
            <a:endParaRPr sz="6000" spc="300" dirty="0">
              <a:solidFill>
                <a:srgbClr val="DC2417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53AE732-BD8C-4E26-828E-4A7963D85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30" y="1350335"/>
            <a:ext cx="2920337" cy="31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586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957868" y="4651872"/>
            <a:ext cx="35948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pc="15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Maria Kostova</a:t>
            </a:r>
            <a:endParaRPr sz="2400" spc="150" dirty="0">
              <a:solidFill>
                <a:schemeClr val="bg1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957867" y="5404267"/>
            <a:ext cx="3594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400" spc="15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Designer</a:t>
            </a:r>
            <a:endParaRPr sz="2400" spc="150" dirty="0">
              <a:solidFill>
                <a:schemeClr val="bg1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2"/>
          </p:nvPr>
        </p:nvSpPr>
        <p:spPr>
          <a:xfrm>
            <a:off x="1950749" y="2185281"/>
            <a:ext cx="35948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pc="15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Kalina Noncheva</a:t>
            </a:r>
            <a:endParaRPr sz="2400" spc="150" dirty="0">
              <a:solidFill>
                <a:schemeClr val="bg1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subTitle" idx="3"/>
          </p:nvPr>
        </p:nvSpPr>
        <p:spPr>
          <a:xfrm>
            <a:off x="1950733" y="2937671"/>
            <a:ext cx="3594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400" spc="150" dirty="0">
                <a:solidFill>
                  <a:srgbClr val="DC2417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Front-end</a:t>
            </a:r>
            <a:r>
              <a:rPr lang="en" sz="2400" spc="15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 Developer</a:t>
            </a:r>
            <a:endParaRPr sz="2400" spc="150" dirty="0">
              <a:solidFill>
                <a:schemeClr val="bg1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4"/>
          </p:nvPr>
        </p:nvSpPr>
        <p:spPr>
          <a:xfrm>
            <a:off x="6646441" y="2185281"/>
            <a:ext cx="35948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pc="15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Kamelia Ivanova</a:t>
            </a:r>
            <a:endParaRPr sz="2400" spc="150" dirty="0">
              <a:solidFill>
                <a:schemeClr val="bg1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5"/>
          </p:nvPr>
        </p:nvSpPr>
        <p:spPr>
          <a:xfrm>
            <a:off x="6646433" y="2937671"/>
            <a:ext cx="3594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400" spc="15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Scrum Trainer</a:t>
            </a:r>
            <a:endParaRPr sz="2400" spc="150" dirty="0">
              <a:solidFill>
                <a:schemeClr val="bg1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 idx="6"/>
          </p:nvPr>
        </p:nvSpPr>
        <p:spPr>
          <a:xfrm>
            <a:off x="952600" y="562769"/>
            <a:ext cx="10286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pc="30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OUR </a:t>
            </a:r>
            <a:r>
              <a:rPr lang="en" sz="4400" spc="300" dirty="0">
                <a:solidFill>
                  <a:srgbClr val="DC2417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TEAM</a:t>
            </a:r>
            <a:endParaRPr sz="4400" spc="300" dirty="0">
              <a:solidFill>
                <a:srgbClr val="DC2417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7"/>
          </p:nvPr>
        </p:nvSpPr>
        <p:spPr>
          <a:xfrm>
            <a:off x="6465769" y="4651872"/>
            <a:ext cx="35948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pc="15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Niya Runcheva</a:t>
            </a:r>
            <a:endParaRPr sz="2400" spc="150" dirty="0">
              <a:solidFill>
                <a:schemeClr val="bg1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8"/>
          </p:nvPr>
        </p:nvSpPr>
        <p:spPr>
          <a:xfrm>
            <a:off x="6417154" y="5386159"/>
            <a:ext cx="3594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400" spc="150" dirty="0">
                <a:solidFill>
                  <a:srgbClr val="DC2417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Back-end</a:t>
            </a:r>
            <a:r>
              <a:rPr lang="en" sz="2400" spc="150" dirty="0">
                <a:solidFill>
                  <a:schemeClr val="bg1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 Developer</a:t>
            </a:r>
            <a:endParaRPr sz="2400" spc="150" dirty="0">
              <a:solidFill>
                <a:schemeClr val="bg1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cxnSp>
        <p:nvCxnSpPr>
          <p:cNvPr id="198" name="Google Shape;198;p30"/>
          <p:cNvCxnSpPr>
            <a:cxnSpLocks/>
          </p:cNvCxnSpPr>
          <p:nvPr/>
        </p:nvCxnSpPr>
        <p:spPr>
          <a:xfrm flipV="1">
            <a:off x="2413591" y="2869801"/>
            <a:ext cx="2838893" cy="426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30"/>
          <p:cNvCxnSpPr>
            <a:cxnSpLocks/>
          </p:cNvCxnSpPr>
          <p:nvPr/>
        </p:nvCxnSpPr>
        <p:spPr>
          <a:xfrm flipV="1">
            <a:off x="2519916" y="5336364"/>
            <a:ext cx="2583712" cy="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0"/>
          <p:cNvCxnSpPr>
            <a:cxnSpLocks/>
          </p:cNvCxnSpPr>
          <p:nvPr/>
        </p:nvCxnSpPr>
        <p:spPr>
          <a:xfrm flipV="1">
            <a:off x="7038753" y="2869801"/>
            <a:ext cx="2739656" cy="1807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0"/>
          <p:cNvCxnSpPr>
            <a:cxnSpLocks/>
          </p:cNvCxnSpPr>
          <p:nvPr/>
        </p:nvCxnSpPr>
        <p:spPr>
          <a:xfrm>
            <a:off x="6868633" y="5326867"/>
            <a:ext cx="2909776" cy="949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oogle Shape;11548;p67">
            <a:extLst>
              <a:ext uri="{FF2B5EF4-FFF2-40B4-BE49-F238E27FC236}">
                <a16:creationId xmlns:a16="http://schemas.microsoft.com/office/drawing/2014/main" id="{7289E0BD-AE32-48A7-AB27-B05477D857F0}"/>
              </a:ext>
            </a:extLst>
          </p:cNvPr>
          <p:cNvGrpSpPr/>
          <p:nvPr/>
        </p:nvGrpSpPr>
        <p:grpSpPr>
          <a:xfrm>
            <a:off x="1333563" y="2442938"/>
            <a:ext cx="756388" cy="752394"/>
            <a:chOff x="5289631" y="1500214"/>
            <a:chExt cx="332355" cy="354974"/>
          </a:xfrm>
          <a:solidFill>
            <a:schemeClr val="bg1"/>
          </a:solidFill>
        </p:grpSpPr>
        <p:sp>
          <p:nvSpPr>
            <p:cNvPr id="28" name="Google Shape;11549;p67">
              <a:extLst>
                <a:ext uri="{FF2B5EF4-FFF2-40B4-BE49-F238E27FC236}">
                  <a16:creationId xmlns:a16="http://schemas.microsoft.com/office/drawing/2014/main" id="{15BB7E82-D0DA-4021-A5E2-2A54272C67E2}"/>
                </a:ext>
              </a:extLst>
            </p:cNvPr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9" name="Google Shape;11550;p67">
              <a:extLst>
                <a:ext uri="{FF2B5EF4-FFF2-40B4-BE49-F238E27FC236}">
                  <a16:creationId xmlns:a16="http://schemas.microsoft.com/office/drawing/2014/main" id="{6EA3C2BE-D5F5-4894-977F-A8987B36FF84}"/>
                </a:ext>
              </a:extLst>
            </p:cNvPr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0" name="Google Shape;11551;p67">
              <a:extLst>
                <a:ext uri="{FF2B5EF4-FFF2-40B4-BE49-F238E27FC236}">
                  <a16:creationId xmlns:a16="http://schemas.microsoft.com/office/drawing/2014/main" id="{3AA7EC95-C274-43A7-B5C6-51AE17D5A3AF}"/>
                </a:ext>
              </a:extLst>
            </p:cNvPr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1" name="Google Shape;11552;p67">
              <a:extLst>
                <a:ext uri="{FF2B5EF4-FFF2-40B4-BE49-F238E27FC236}">
                  <a16:creationId xmlns:a16="http://schemas.microsoft.com/office/drawing/2014/main" id="{4B5A48DE-B686-4A95-9A0C-91914289F4E2}"/>
                </a:ext>
              </a:extLst>
            </p:cNvPr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2" name="Google Shape;11553;p67">
              <a:extLst>
                <a:ext uri="{FF2B5EF4-FFF2-40B4-BE49-F238E27FC236}">
                  <a16:creationId xmlns:a16="http://schemas.microsoft.com/office/drawing/2014/main" id="{5E6634A5-30D7-4AC3-8569-23AB05974334}"/>
                </a:ext>
              </a:extLst>
            </p:cNvPr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3" name="Google Shape;11554;p67">
              <a:extLst>
                <a:ext uri="{FF2B5EF4-FFF2-40B4-BE49-F238E27FC236}">
                  <a16:creationId xmlns:a16="http://schemas.microsoft.com/office/drawing/2014/main" id="{8CDDB3A2-07D5-4A1E-A905-22620A71B559}"/>
                </a:ext>
              </a:extLst>
            </p:cNvPr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36" name="Google Shape;11060;p67">
            <a:extLst>
              <a:ext uri="{FF2B5EF4-FFF2-40B4-BE49-F238E27FC236}">
                <a16:creationId xmlns:a16="http://schemas.microsoft.com/office/drawing/2014/main" id="{4D600F25-5B33-4199-BEC7-0344955C40B9}"/>
              </a:ext>
            </a:extLst>
          </p:cNvPr>
          <p:cNvGrpSpPr/>
          <p:nvPr/>
        </p:nvGrpSpPr>
        <p:grpSpPr>
          <a:xfrm>
            <a:off x="9879871" y="2498176"/>
            <a:ext cx="668540" cy="822000"/>
            <a:chOff x="6703732" y="3346936"/>
            <a:chExt cx="264813" cy="352693"/>
          </a:xfrm>
          <a:solidFill>
            <a:schemeClr val="bg1"/>
          </a:solidFill>
        </p:grpSpPr>
        <p:sp>
          <p:nvSpPr>
            <p:cNvPr id="37" name="Google Shape;11061;p67">
              <a:extLst>
                <a:ext uri="{FF2B5EF4-FFF2-40B4-BE49-F238E27FC236}">
                  <a16:creationId xmlns:a16="http://schemas.microsoft.com/office/drawing/2014/main" id="{66D37AB4-DD8C-4AB4-82DF-0C115B0474EA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8" name="Google Shape;11062;p67">
              <a:extLst>
                <a:ext uri="{FF2B5EF4-FFF2-40B4-BE49-F238E27FC236}">
                  <a16:creationId xmlns:a16="http://schemas.microsoft.com/office/drawing/2014/main" id="{F6505B31-2616-42D7-99D3-EF0F13BF300B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9" name="Google Shape;11063;p67">
              <a:extLst>
                <a:ext uri="{FF2B5EF4-FFF2-40B4-BE49-F238E27FC236}">
                  <a16:creationId xmlns:a16="http://schemas.microsoft.com/office/drawing/2014/main" id="{BB5F882A-7369-43C4-85A7-0396DC749A29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0" name="Google Shape;11064;p67">
              <a:extLst>
                <a:ext uri="{FF2B5EF4-FFF2-40B4-BE49-F238E27FC236}">
                  <a16:creationId xmlns:a16="http://schemas.microsoft.com/office/drawing/2014/main" id="{047E3584-6592-4BA2-B408-209B702F7C63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1" name="Google Shape;11065;p67">
              <a:extLst>
                <a:ext uri="{FF2B5EF4-FFF2-40B4-BE49-F238E27FC236}">
                  <a16:creationId xmlns:a16="http://schemas.microsoft.com/office/drawing/2014/main" id="{444275C6-818E-4BAF-BE11-ADD55C1A2720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44" name="Google Shape;11075;p67">
            <a:extLst>
              <a:ext uri="{FF2B5EF4-FFF2-40B4-BE49-F238E27FC236}">
                <a16:creationId xmlns:a16="http://schemas.microsoft.com/office/drawing/2014/main" id="{B047C279-910A-487E-9083-032BE00D9ACA}"/>
              </a:ext>
            </a:extLst>
          </p:cNvPr>
          <p:cNvGrpSpPr/>
          <p:nvPr/>
        </p:nvGrpSpPr>
        <p:grpSpPr>
          <a:xfrm>
            <a:off x="1422742" y="4959316"/>
            <a:ext cx="667209" cy="822000"/>
            <a:chOff x="5349253" y="3346936"/>
            <a:chExt cx="265922" cy="352693"/>
          </a:xfrm>
          <a:solidFill>
            <a:schemeClr val="bg1"/>
          </a:solidFill>
        </p:grpSpPr>
        <p:sp>
          <p:nvSpPr>
            <p:cNvPr id="45" name="Google Shape;11076;p67">
              <a:extLst>
                <a:ext uri="{FF2B5EF4-FFF2-40B4-BE49-F238E27FC236}">
                  <a16:creationId xmlns:a16="http://schemas.microsoft.com/office/drawing/2014/main" id="{AFA5E372-8F99-4527-A5F0-773D6A116744}"/>
                </a:ext>
              </a:extLst>
            </p:cNvPr>
            <p:cNvSpPr/>
            <p:nvPr/>
          </p:nvSpPr>
          <p:spPr>
            <a:xfrm>
              <a:off x="5460133" y="3534862"/>
              <a:ext cx="44162" cy="15396"/>
            </a:xfrm>
            <a:custGeom>
              <a:avLst/>
              <a:gdLst/>
              <a:ahLst/>
              <a:cxnLst/>
              <a:rect l="l" t="t" r="r" b="b"/>
              <a:pathLst>
                <a:path w="1394" h="486" extrusionOk="0">
                  <a:moveTo>
                    <a:pt x="173" y="1"/>
                  </a:moveTo>
                  <a:cubicBezTo>
                    <a:pt x="131" y="1"/>
                    <a:pt x="90" y="16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203" y="402"/>
                    <a:pt x="429" y="486"/>
                    <a:pt x="703" y="486"/>
                  </a:cubicBezTo>
                  <a:cubicBezTo>
                    <a:pt x="965" y="486"/>
                    <a:pt x="1191" y="402"/>
                    <a:pt x="1346" y="260"/>
                  </a:cubicBezTo>
                  <a:cubicBezTo>
                    <a:pt x="1394" y="200"/>
                    <a:pt x="1394" y="105"/>
                    <a:pt x="1310" y="45"/>
                  </a:cubicBezTo>
                  <a:cubicBezTo>
                    <a:pt x="1280" y="16"/>
                    <a:pt x="1242" y="1"/>
                    <a:pt x="1203" y="1"/>
                  </a:cubicBezTo>
                  <a:cubicBezTo>
                    <a:pt x="1164" y="1"/>
                    <a:pt x="1126" y="16"/>
                    <a:pt x="1096" y="45"/>
                  </a:cubicBezTo>
                  <a:cubicBezTo>
                    <a:pt x="1024" y="105"/>
                    <a:pt x="882" y="176"/>
                    <a:pt x="691" y="176"/>
                  </a:cubicBezTo>
                  <a:cubicBezTo>
                    <a:pt x="501" y="176"/>
                    <a:pt x="346" y="105"/>
                    <a:pt x="286" y="45"/>
                  </a:cubicBez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6" name="Google Shape;11077;p67">
              <a:extLst>
                <a:ext uri="{FF2B5EF4-FFF2-40B4-BE49-F238E27FC236}">
                  <a16:creationId xmlns:a16="http://schemas.microsoft.com/office/drawing/2014/main" id="{5A56412B-4F12-4706-A62D-9CE93DADEE6E}"/>
                </a:ext>
              </a:extLst>
            </p:cNvPr>
            <p:cNvSpPr/>
            <p:nvPr/>
          </p:nvSpPr>
          <p:spPr>
            <a:xfrm>
              <a:off x="5443153" y="3495927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51" y="512"/>
                    <a:pt x="334" y="441"/>
                    <a:pt x="334" y="346"/>
                  </a:cubicBezTo>
                  <a:lnTo>
                    <a:pt x="334" y="167"/>
                  </a:lnTo>
                  <a:cubicBezTo>
                    <a:pt x="334" y="84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7" name="Google Shape;11078;p67">
              <a:extLst>
                <a:ext uri="{FF2B5EF4-FFF2-40B4-BE49-F238E27FC236}">
                  <a16:creationId xmlns:a16="http://schemas.microsoft.com/office/drawing/2014/main" id="{E2F12237-8F98-4F33-890A-E2BF32522FC3}"/>
                </a:ext>
              </a:extLst>
            </p:cNvPr>
            <p:cNvSpPr/>
            <p:nvPr/>
          </p:nvSpPr>
          <p:spPr>
            <a:xfrm>
              <a:off x="5509934" y="3495927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8" name="Google Shape;11079;p67">
              <a:extLst>
                <a:ext uri="{FF2B5EF4-FFF2-40B4-BE49-F238E27FC236}">
                  <a16:creationId xmlns:a16="http://schemas.microsoft.com/office/drawing/2014/main" id="{78868B89-2A22-4841-9D58-6E32DF85F593}"/>
                </a:ext>
              </a:extLst>
            </p:cNvPr>
            <p:cNvSpPr/>
            <p:nvPr/>
          </p:nvSpPr>
          <p:spPr>
            <a:xfrm>
              <a:off x="5438242" y="3479707"/>
              <a:ext cx="21162" cy="10201"/>
            </a:xfrm>
            <a:custGeom>
              <a:avLst/>
              <a:gdLst/>
              <a:ahLst/>
              <a:cxnLst/>
              <a:rect l="l" t="t" r="r" b="b"/>
              <a:pathLst>
                <a:path w="668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01" y="322"/>
                  </a:lnTo>
                  <a:cubicBezTo>
                    <a:pt x="596" y="322"/>
                    <a:pt x="668" y="250"/>
                    <a:pt x="668" y="155"/>
                  </a:cubicBezTo>
                  <a:cubicBezTo>
                    <a:pt x="668" y="72"/>
                    <a:pt x="596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9" name="Google Shape;11080;p67">
              <a:extLst>
                <a:ext uri="{FF2B5EF4-FFF2-40B4-BE49-F238E27FC236}">
                  <a16:creationId xmlns:a16="http://schemas.microsoft.com/office/drawing/2014/main" id="{E4DFA5CB-B1FB-47CF-B43E-E5FAC9EDFD99}"/>
                </a:ext>
              </a:extLst>
            </p:cNvPr>
            <p:cNvSpPr/>
            <p:nvPr/>
          </p:nvSpPr>
          <p:spPr>
            <a:xfrm>
              <a:off x="5504644" y="3479707"/>
              <a:ext cx="21162" cy="10201"/>
            </a:xfrm>
            <a:custGeom>
              <a:avLst/>
              <a:gdLst/>
              <a:ahLst/>
              <a:cxnLst/>
              <a:rect l="l" t="t" r="r" b="b"/>
              <a:pathLst>
                <a:path w="668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01" y="322"/>
                  </a:lnTo>
                  <a:cubicBezTo>
                    <a:pt x="596" y="322"/>
                    <a:pt x="667" y="250"/>
                    <a:pt x="667" y="155"/>
                  </a:cubicBezTo>
                  <a:cubicBezTo>
                    <a:pt x="655" y="72"/>
                    <a:pt x="596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0" name="Google Shape;11081;p67">
              <a:extLst>
                <a:ext uri="{FF2B5EF4-FFF2-40B4-BE49-F238E27FC236}">
                  <a16:creationId xmlns:a16="http://schemas.microsoft.com/office/drawing/2014/main" id="{4F4EB189-B6D8-4CC5-AF3A-72EB6FF1643F}"/>
                </a:ext>
              </a:extLst>
            </p:cNvPr>
            <p:cNvSpPr/>
            <p:nvPr/>
          </p:nvSpPr>
          <p:spPr>
            <a:xfrm>
              <a:off x="5349253" y="3346936"/>
              <a:ext cx="265922" cy="352693"/>
            </a:xfrm>
            <a:custGeom>
              <a:avLst/>
              <a:gdLst/>
              <a:ahLst/>
              <a:cxnLst/>
              <a:rect l="l" t="t" r="r" b="b"/>
              <a:pathLst>
                <a:path w="8394" h="11133" extrusionOk="0">
                  <a:moveTo>
                    <a:pt x="4179" y="334"/>
                  </a:moveTo>
                  <a:cubicBezTo>
                    <a:pt x="5810" y="334"/>
                    <a:pt x="7156" y="1667"/>
                    <a:pt x="7156" y="3310"/>
                  </a:cubicBezTo>
                  <a:lnTo>
                    <a:pt x="7156" y="3870"/>
                  </a:lnTo>
                  <a:cubicBezTo>
                    <a:pt x="7084" y="3846"/>
                    <a:pt x="7037" y="3846"/>
                    <a:pt x="6977" y="3846"/>
                  </a:cubicBezTo>
                  <a:lnTo>
                    <a:pt x="6953" y="3846"/>
                  </a:lnTo>
                  <a:lnTo>
                    <a:pt x="6953" y="3477"/>
                  </a:lnTo>
                  <a:cubicBezTo>
                    <a:pt x="6953" y="1941"/>
                    <a:pt x="5703" y="691"/>
                    <a:pt x="4179" y="691"/>
                  </a:cubicBezTo>
                  <a:cubicBezTo>
                    <a:pt x="2643" y="691"/>
                    <a:pt x="1393" y="1941"/>
                    <a:pt x="1393" y="3477"/>
                  </a:cubicBezTo>
                  <a:lnTo>
                    <a:pt x="1393" y="3834"/>
                  </a:lnTo>
                  <a:lnTo>
                    <a:pt x="1381" y="3834"/>
                  </a:lnTo>
                  <a:cubicBezTo>
                    <a:pt x="1322" y="3834"/>
                    <a:pt x="1238" y="3846"/>
                    <a:pt x="1203" y="3858"/>
                  </a:cubicBezTo>
                  <a:lnTo>
                    <a:pt x="1203" y="3310"/>
                  </a:lnTo>
                  <a:cubicBezTo>
                    <a:pt x="1203" y="1667"/>
                    <a:pt x="2536" y="334"/>
                    <a:pt x="4179" y="334"/>
                  </a:cubicBezTo>
                  <a:close/>
                  <a:moveTo>
                    <a:pt x="6953" y="4156"/>
                  </a:moveTo>
                  <a:cubicBezTo>
                    <a:pt x="7060" y="4156"/>
                    <a:pt x="7132" y="4251"/>
                    <a:pt x="7132" y="4334"/>
                  </a:cubicBezTo>
                  <a:lnTo>
                    <a:pt x="7132" y="5037"/>
                  </a:lnTo>
                  <a:cubicBezTo>
                    <a:pt x="7156" y="5156"/>
                    <a:pt x="7060" y="5227"/>
                    <a:pt x="6953" y="5227"/>
                  </a:cubicBezTo>
                  <a:lnTo>
                    <a:pt x="6596" y="5227"/>
                  </a:lnTo>
                  <a:lnTo>
                    <a:pt x="6596" y="5215"/>
                  </a:lnTo>
                  <a:lnTo>
                    <a:pt x="6596" y="4156"/>
                  </a:lnTo>
                  <a:close/>
                  <a:moveTo>
                    <a:pt x="1738" y="4168"/>
                  </a:moveTo>
                  <a:lnTo>
                    <a:pt x="1738" y="5239"/>
                  </a:lnTo>
                  <a:lnTo>
                    <a:pt x="1381" y="5239"/>
                  </a:lnTo>
                  <a:cubicBezTo>
                    <a:pt x="1274" y="5239"/>
                    <a:pt x="1203" y="5156"/>
                    <a:pt x="1203" y="5061"/>
                  </a:cubicBezTo>
                  <a:lnTo>
                    <a:pt x="1203" y="4346"/>
                  </a:lnTo>
                  <a:cubicBezTo>
                    <a:pt x="1203" y="4251"/>
                    <a:pt x="1286" y="4168"/>
                    <a:pt x="1381" y="4168"/>
                  </a:cubicBezTo>
                  <a:close/>
                  <a:moveTo>
                    <a:pt x="1203" y="5525"/>
                  </a:moveTo>
                  <a:cubicBezTo>
                    <a:pt x="1262" y="5561"/>
                    <a:pt x="1322" y="5561"/>
                    <a:pt x="1381" y="5561"/>
                  </a:cubicBezTo>
                  <a:lnTo>
                    <a:pt x="1738" y="5561"/>
                  </a:lnTo>
                  <a:cubicBezTo>
                    <a:pt x="1738" y="5692"/>
                    <a:pt x="1715" y="5811"/>
                    <a:pt x="1691" y="5930"/>
                  </a:cubicBezTo>
                  <a:lnTo>
                    <a:pt x="1560" y="5930"/>
                  </a:lnTo>
                  <a:cubicBezTo>
                    <a:pt x="1357" y="5930"/>
                    <a:pt x="1203" y="5763"/>
                    <a:pt x="1203" y="5572"/>
                  </a:cubicBezTo>
                  <a:lnTo>
                    <a:pt x="1203" y="5525"/>
                  </a:lnTo>
                  <a:close/>
                  <a:moveTo>
                    <a:pt x="4200" y="1024"/>
                  </a:moveTo>
                  <a:cubicBezTo>
                    <a:pt x="5536" y="1024"/>
                    <a:pt x="6644" y="2139"/>
                    <a:pt x="6644" y="3489"/>
                  </a:cubicBezTo>
                  <a:lnTo>
                    <a:pt x="6644" y="3846"/>
                  </a:lnTo>
                  <a:lnTo>
                    <a:pt x="6632" y="3846"/>
                  </a:lnTo>
                  <a:lnTo>
                    <a:pt x="6632" y="3822"/>
                  </a:lnTo>
                  <a:cubicBezTo>
                    <a:pt x="6632" y="3667"/>
                    <a:pt x="6560" y="3501"/>
                    <a:pt x="6418" y="3406"/>
                  </a:cubicBezTo>
                  <a:cubicBezTo>
                    <a:pt x="6330" y="3342"/>
                    <a:pt x="6227" y="3316"/>
                    <a:pt x="6126" y="3316"/>
                  </a:cubicBezTo>
                  <a:cubicBezTo>
                    <a:pt x="6075" y="3316"/>
                    <a:pt x="6025" y="3322"/>
                    <a:pt x="5977" y="3334"/>
                  </a:cubicBezTo>
                  <a:cubicBezTo>
                    <a:pt x="5620" y="3441"/>
                    <a:pt x="5263" y="3489"/>
                    <a:pt x="5072" y="3501"/>
                  </a:cubicBezTo>
                  <a:lnTo>
                    <a:pt x="5072" y="2798"/>
                  </a:lnTo>
                  <a:cubicBezTo>
                    <a:pt x="5072" y="2763"/>
                    <a:pt x="5048" y="2691"/>
                    <a:pt x="5013" y="2667"/>
                  </a:cubicBezTo>
                  <a:cubicBezTo>
                    <a:pt x="4983" y="2644"/>
                    <a:pt x="4944" y="2632"/>
                    <a:pt x="4905" y="2632"/>
                  </a:cubicBezTo>
                  <a:cubicBezTo>
                    <a:pt x="4867" y="2632"/>
                    <a:pt x="4828" y="2644"/>
                    <a:pt x="4798" y="2667"/>
                  </a:cubicBezTo>
                  <a:cubicBezTo>
                    <a:pt x="4429" y="2965"/>
                    <a:pt x="3786" y="3263"/>
                    <a:pt x="2941" y="3501"/>
                  </a:cubicBezTo>
                  <a:cubicBezTo>
                    <a:pt x="2846" y="3537"/>
                    <a:pt x="2810" y="3620"/>
                    <a:pt x="2822" y="3691"/>
                  </a:cubicBezTo>
                  <a:cubicBezTo>
                    <a:pt x="2843" y="3775"/>
                    <a:pt x="2919" y="3813"/>
                    <a:pt x="2985" y="3813"/>
                  </a:cubicBezTo>
                  <a:cubicBezTo>
                    <a:pt x="2994" y="3813"/>
                    <a:pt x="3004" y="3812"/>
                    <a:pt x="3012" y="3810"/>
                  </a:cubicBezTo>
                  <a:cubicBezTo>
                    <a:pt x="3739" y="3608"/>
                    <a:pt x="4322" y="3382"/>
                    <a:pt x="4727" y="3108"/>
                  </a:cubicBezTo>
                  <a:lnTo>
                    <a:pt x="4727" y="3667"/>
                  </a:lnTo>
                  <a:cubicBezTo>
                    <a:pt x="4727" y="3751"/>
                    <a:pt x="4798" y="3822"/>
                    <a:pt x="4894" y="3822"/>
                  </a:cubicBezTo>
                  <a:cubicBezTo>
                    <a:pt x="4917" y="3822"/>
                    <a:pt x="5465" y="3822"/>
                    <a:pt x="6048" y="3644"/>
                  </a:cubicBezTo>
                  <a:cubicBezTo>
                    <a:pt x="6063" y="3641"/>
                    <a:pt x="6078" y="3639"/>
                    <a:pt x="6093" y="3639"/>
                  </a:cubicBezTo>
                  <a:cubicBezTo>
                    <a:pt x="6137" y="3639"/>
                    <a:pt x="6179" y="3653"/>
                    <a:pt x="6215" y="3679"/>
                  </a:cubicBezTo>
                  <a:cubicBezTo>
                    <a:pt x="6251" y="3703"/>
                    <a:pt x="6275" y="3763"/>
                    <a:pt x="6275" y="3810"/>
                  </a:cubicBezTo>
                  <a:lnTo>
                    <a:pt x="6275" y="5406"/>
                  </a:lnTo>
                  <a:cubicBezTo>
                    <a:pt x="6227" y="5906"/>
                    <a:pt x="6001" y="6382"/>
                    <a:pt x="5632" y="6739"/>
                  </a:cubicBezTo>
                  <a:cubicBezTo>
                    <a:pt x="5245" y="7104"/>
                    <a:pt x="4746" y="7315"/>
                    <a:pt x="4210" y="7315"/>
                  </a:cubicBezTo>
                  <a:cubicBezTo>
                    <a:pt x="4168" y="7315"/>
                    <a:pt x="4126" y="7313"/>
                    <a:pt x="4084" y="7311"/>
                  </a:cubicBezTo>
                  <a:cubicBezTo>
                    <a:pt x="3548" y="7275"/>
                    <a:pt x="3048" y="7049"/>
                    <a:pt x="2655" y="6644"/>
                  </a:cubicBezTo>
                  <a:cubicBezTo>
                    <a:pt x="2548" y="6525"/>
                    <a:pt x="2453" y="6382"/>
                    <a:pt x="2369" y="6251"/>
                  </a:cubicBezTo>
                  <a:lnTo>
                    <a:pt x="2953" y="6251"/>
                  </a:lnTo>
                  <a:cubicBezTo>
                    <a:pt x="3048" y="6251"/>
                    <a:pt x="3120" y="6180"/>
                    <a:pt x="3120" y="6084"/>
                  </a:cubicBezTo>
                  <a:cubicBezTo>
                    <a:pt x="3120" y="6001"/>
                    <a:pt x="3048" y="5930"/>
                    <a:pt x="2953" y="5930"/>
                  </a:cubicBezTo>
                  <a:lnTo>
                    <a:pt x="2227" y="5930"/>
                  </a:lnTo>
                  <a:cubicBezTo>
                    <a:pt x="2131" y="5692"/>
                    <a:pt x="2096" y="5418"/>
                    <a:pt x="2096" y="5156"/>
                  </a:cubicBezTo>
                  <a:lnTo>
                    <a:pt x="2096" y="4001"/>
                  </a:lnTo>
                  <a:cubicBezTo>
                    <a:pt x="2167" y="3989"/>
                    <a:pt x="2227" y="3977"/>
                    <a:pt x="2298" y="3965"/>
                  </a:cubicBezTo>
                  <a:cubicBezTo>
                    <a:pt x="2393" y="3941"/>
                    <a:pt x="2453" y="3858"/>
                    <a:pt x="2429" y="3763"/>
                  </a:cubicBezTo>
                  <a:cubicBezTo>
                    <a:pt x="2418" y="3687"/>
                    <a:pt x="2347" y="3630"/>
                    <a:pt x="2263" y="3630"/>
                  </a:cubicBezTo>
                  <a:cubicBezTo>
                    <a:pt x="2255" y="3630"/>
                    <a:pt x="2247" y="3631"/>
                    <a:pt x="2238" y="3632"/>
                  </a:cubicBezTo>
                  <a:cubicBezTo>
                    <a:pt x="2072" y="3667"/>
                    <a:pt x="1917" y="3703"/>
                    <a:pt x="1738" y="3739"/>
                  </a:cubicBezTo>
                  <a:lnTo>
                    <a:pt x="1738" y="3501"/>
                  </a:lnTo>
                  <a:cubicBezTo>
                    <a:pt x="1738" y="2143"/>
                    <a:pt x="2822" y="1024"/>
                    <a:pt x="4179" y="1024"/>
                  </a:cubicBezTo>
                  <a:cubicBezTo>
                    <a:pt x="4186" y="1024"/>
                    <a:pt x="4193" y="1024"/>
                    <a:pt x="4200" y="1024"/>
                  </a:cubicBezTo>
                  <a:close/>
                  <a:moveTo>
                    <a:pt x="2000" y="6251"/>
                  </a:moveTo>
                  <a:cubicBezTo>
                    <a:pt x="2107" y="6477"/>
                    <a:pt x="2238" y="6680"/>
                    <a:pt x="2417" y="6870"/>
                  </a:cubicBezTo>
                  <a:cubicBezTo>
                    <a:pt x="2584" y="7049"/>
                    <a:pt x="2762" y="7192"/>
                    <a:pt x="2965" y="7311"/>
                  </a:cubicBezTo>
                  <a:lnTo>
                    <a:pt x="2965" y="7858"/>
                  </a:lnTo>
                  <a:cubicBezTo>
                    <a:pt x="2965" y="8085"/>
                    <a:pt x="2822" y="8299"/>
                    <a:pt x="2608" y="8370"/>
                  </a:cubicBezTo>
                  <a:lnTo>
                    <a:pt x="1691" y="8692"/>
                  </a:lnTo>
                  <a:cubicBezTo>
                    <a:pt x="1536" y="7882"/>
                    <a:pt x="1691" y="7311"/>
                    <a:pt x="1846" y="6727"/>
                  </a:cubicBezTo>
                  <a:cubicBezTo>
                    <a:pt x="1893" y="6585"/>
                    <a:pt x="1941" y="6418"/>
                    <a:pt x="1965" y="6251"/>
                  </a:cubicBezTo>
                  <a:close/>
                  <a:moveTo>
                    <a:pt x="6382" y="6239"/>
                  </a:moveTo>
                  <a:cubicBezTo>
                    <a:pt x="6406" y="6406"/>
                    <a:pt x="6453" y="6549"/>
                    <a:pt x="6489" y="6715"/>
                  </a:cubicBezTo>
                  <a:cubicBezTo>
                    <a:pt x="6656" y="7311"/>
                    <a:pt x="6810" y="7858"/>
                    <a:pt x="6656" y="8692"/>
                  </a:cubicBezTo>
                  <a:lnTo>
                    <a:pt x="5739" y="8370"/>
                  </a:lnTo>
                  <a:cubicBezTo>
                    <a:pt x="5525" y="8299"/>
                    <a:pt x="5382" y="8085"/>
                    <a:pt x="5382" y="7858"/>
                  </a:cubicBezTo>
                  <a:lnTo>
                    <a:pt x="5382" y="7323"/>
                  </a:lnTo>
                  <a:cubicBezTo>
                    <a:pt x="5536" y="7227"/>
                    <a:pt x="5703" y="7120"/>
                    <a:pt x="5858" y="6966"/>
                  </a:cubicBezTo>
                  <a:cubicBezTo>
                    <a:pt x="6084" y="6763"/>
                    <a:pt x="6263" y="6513"/>
                    <a:pt x="6382" y="6239"/>
                  </a:cubicBezTo>
                  <a:close/>
                  <a:moveTo>
                    <a:pt x="4179" y="0"/>
                  </a:moveTo>
                  <a:cubicBezTo>
                    <a:pt x="2346" y="0"/>
                    <a:pt x="869" y="1477"/>
                    <a:pt x="869" y="3310"/>
                  </a:cubicBezTo>
                  <a:lnTo>
                    <a:pt x="869" y="5572"/>
                  </a:lnTo>
                  <a:cubicBezTo>
                    <a:pt x="869" y="5942"/>
                    <a:pt x="1179" y="6251"/>
                    <a:pt x="1548" y="6251"/>
                  </a:cubicBezTo>
                  <a:lnTo>
                    <a:pt x="1631" y="6251"/>
                  </a:lnTo>
                  <a:cubicBezTo>
                    <a:pt x="1596" y="6394"/>
                    <a:pt x="1572" y="6513"/>
                    <a:pt x="1524" y="6644"/>
                  </a:cubicBezTo>
                  <a:cubicBezTo>
                    <a:pt x="1357" y="7251"/>
                    <a:pt x="1179" y="7882"/>
                    <a:pt x="1369" y="8799"/>
                  </a:cubicBezTo>
                  <a:lnTo>
                    <a:pt x="810" y="8990"/>
                  </a:lnTo>
                  <a:cubicBezTo>
                    <a:pt x="333" y="9156"/>
                    <a:pt x="0" y="9621"/>
                    <a:pt x="0" y="10144"/>
                  </a:cubicBezTo>
                  <a:lnTo>
                    <a:pt x="0" y="10978"/>
                  </a:lnTo>
                  <a:cubicBezTo>
                    <a:pt x="0" y="11061"/>
                    <a:pt x="83" y="11133"/>
                    <a:pt x="167" y="11133"/>
                  </a:cubicBezTo>
                  <a:cubicBezTo>
                    <a:pt x="262" y="11133"/>
                    <a:pt x="333" y="11061"/>
                    <a:pt x="333" y="10978"/>
                  </a:cubicBezTo>
                  <a:lnTo>
                    <a:pt x="333" y="10144"/>
                  </a:lnTo>
                  <a:cubicBezTo>
                    <a:pt x="333" y="9978"/>
                    <a:pt x="381" y="9823"/>
                    <a:pt x="453" y="9692"/>
                  </a:cubicBezTo>
                  <a:lnTo>
                    <a:pt x="1226" y="10347"/>
                  </a:lnTo>
                  <a:cubicBezTo>
                    <a:pt x="1345" y="10454"/>
                    <a:pt x="1417" y="10597"/>
                    <a:pt x="1417" y="10752"/>
                  </a:cubicBezTo>
                  <a:lnTo>
                    <a:pt x="1417" y="10954"/>
                  </a:lnTo>
                  <a:cubicBezTo>
                    <a:pt x="1417" y="11049"/>
                    <a:pt x="1488" y="11121"/>
                    <a:pt x="1584" y="11121"/>
                  </a:cubicBezTo>
                  <a:cubicBezTo>
                    <a:pt x="1667" y="11121"/>
                    <a:pt x="1750" y="11049"/>
                    <a:pt x="1750" y="10954"/>
                  </a:cubicBezTo>
                  <a:lnTo>
                    <a:pt x="1750" y="10764"/>
                  </a:lnTo>
                  <a:cubicBezTo>
                    <a:pt x="1750" y="10514"/>
                    <a:pt x="1643" y="10275"/>
                    <a:pt x="1453" y="10109"/>
                  </a:cubicBezTo>
                  <a:lnTo>
                    <a:pt x="679" y="9454"/>
                  </a:lnTo>
                  <a:cubicBezTo>
                    <a:pt x="750" y="9394"/>
                    <a:pt x="834" y="9347"/>
                    <a:pt x="929" y="9311"/>
                  </a:cubicBezTo>
                  <a:lnTo>
                    <a:pt x="2500" y="8751"/>
                  </a:lnTo>
                  <a:cubicBezTo>
                    <a:pt x="2679" y="9525"/>
                    <a:pt x="3381" y="10097"/>
                    <a:pt x="4191" y="10097"/>
                  </a:cubicBezTo>
                  <a:cubicBezTo>
                    <a:pt x="4465" y="10097"/>
                    <a:pt x="4739" y="10037"/>
                    <a:pt x="4977" y="9906"/>
                  </a:cubicBezTo>
                  <a:cubicBezTo>
                    <a:pt x="5048" y="9859"/>
                    <a:pt x="5084" y="9763"/>
                    <a:pt x="5048" y="9680"/>
                  </a:cubicBezTo>
                  <a:cubicBezTo>
                    <a:pt x="5013" y="9628"/>
                    <a:pt x="4959" y="9595"/>
                    <a:pt x="4896" y="9595"/>
                  </a:cubicBezTo>
                  <a:cubicBezTo>
                    <a:pt x="4872" y="9595"/>
                    <a:pt x="4848" y="9599"/>
                    <a:pt x="4822" y="9609"/>
                  </a:cubicBezTo>
                  <a:cubicBezTo>
                    <a:pt x="4632" y="9704"/>
                    <a:pt x="4405" y="9752"/>
                    <a:pt x="4191" y="9752"/>
                  </a:cubicBezTo>
                  <a:cubicBezTo>
                    <a:pt x="3512" y="9752"/>
                    <a:pt x="2941" y="9275"/>
                    <a:pt x="2822" y="8632"/>
                  </a:cubicBezTo>
                  <a:cubicBezTo>
                    <a:pt x="3120" y="8501"/>
                    <a:pt x="3310" y="8192"/>
                    <a:pt x="3310" y="7858"/>
                  </a:cubicBezTo>
                  <a:lnTo>
                    <a:pt x="3310" y="7477"/>
                  </a:lnTo>
                  <a:cubicBezTo>
                    <a:pt x="3548" y="7585"/>
                    <a:pt x="3810" y="7644"/>
                    <a:pt x="4084" y="7644"/>
                  </a:cubicBezTo>
                  <a:lnTo>
                    <a:pt x="4203" y="7644"/>
                  </a:lnTo>
                  <a:cubicBezTo>
                    <a:pt x="4501" y="7644"/>
                    <a:pt x="4798" y="7585"/>
                    <a:pt x="5084" y="7477"/>
                  </a:cubicBezTo>
                  <a:lnTo>
                    <a:pt x="5084" y="7847"/>
                  </a:lnTo>
                  <a:cubicBezTo>
                    <a:pt x="5084" y="8180"/>
                    <a:pt x="5275" y="8490"/>
                    <a:pt x="5572" y="8620"/>
                  </a:cubicBezTo>
                  <a:cubicBezTo>
                    <a:pt x="5525" y="8811"/>
                    <a:pt x="5453" y="9013"/>
                    <a:pt x="5322" y="9168"/>
                  </a:cubicBezTo>
                  <a:cubicBezTo>
                    <a:pt x="5263" y="9252"/>
                    <a:pt x="5275" y="9347"/>
                    <a:pt x="5346" y="9394"/>
                  </a:cubicBezTo>
                  <a:cubicBezTo>
                    <a:pt x="5382" y="9406"/>
                    <a:pt x="5406" y="9430"/>
                    <a:pt x="5453" y="9430"/>
                  </a:cubicBezTo>
                  <a:cubicBezTo>
                    <a:pt x="5501" y="9430"/>
                    <a:pt x="5560" y="9394"/>
                    <a:pt x="5584" y="9371"/>
                  </a:cubicBezTo>
                  <a:cubicBezTo>
                    <a:pt x="5715" y="9168"/>
                    <a:pt x="5822" y="8966"/>
                    <a:pt x="5882" y="8728"/>
                  </a:cubicBezTo>
                  <a:lnTo>
                    <a:pt x="7465" y="9275"/>
                  </a:lnTo>
                  <a:cubicBezTo>
                    <a:pt x="7561" y="9311"/>
                    <a:pt x="7656" y="9371"/>
                    <a:pt x="7727" y="9430"/>
                  </a:cubicBezTo>
                  <a:lnTo>
                    <a:pt x="6965" y="10085"/>
                  </a:lnTo>
                  <a:cubicBezTo>
                    <a:pt x="6775" y="10240"/>
                    <a:pt x="6668" y="10478"/>
                    <a:pt x="6668" y="10740"/>
                  </a:cubicBezTo>
                  <a:lnTo>
                    <a:pt x="6668" y="10942"/>
                  </a:lnTo>
                  <a:cubicBezTo>
                    <a:pt x="6668" y="11037"/>
                    <a:pt x="6751" y="11109"/>
                    <a:pt x="6834" y="11109"/>
                  </a:cubicBezTo>
                  <a:cubicBezTo>
                    <a:pt x="6930" y="11109"/>
                    <a:pt x="7001" y="11037"/>
                    <a:pt x="7001" y="10942"/>
                  </a:cubicBezTo>
                  <a:lnTo>
                    <a:pt x="7001" y="10764"/>
                  </a:lnTo>
                  <a:cubicBezTo>
                    <a:pt x="7001" y="10621"/>
                    <a:pt x="7072" y="10466"/>
                    <a:pt x="7191" y="10359"/>
                  </a:cubicBezTo>
                  <a:lnTo>
                    <a:pt x="7953" y="9704"/>
                  </a:lnTo>
                  <a:cubicBezTo>
                    <a:pt x="8025" y="9847"/>
                    <a:pt x="8073" y="9990"/>
                    <a:pt x="8073" y="10144"/>
                  </a:cubicBezTo>
                  <a:lnTo>
                    <a:pt x="8073" y="10978"/>
                  </a:lnTo>
                  <a:cubicBezTo>
                    <a:pt x="8073" y="11061"/>
                    <a:pt x="8144" y="11133"/>
                    <a:pt x="8239" y="11133"/>
                  </a:cubicBezTo>
                  <a:cubicBezTo>
                    <a:pt x="8323" y="11133"/>
                    <a:pt x="8394" y="11061"/>
                    <a:pt x="8394" y="10978"/>
                  </a:cubicBezTo>
                  <a:lnTo>
                    <a:pt x="8394" y="10144"/>
                  </a:lnTo>
                  <a:cubicBezTo>
                    <a:pt x="8346" y="9633"/>
                    <a:pt x="8013" y="9168"/>
                    <a:pt x="7537" y="8990"/>
                  </a:cubicBezTo>
                  <a:lnTo>
                    <a:pt x="6977" y="8799"/>
                  </a:lnTo>
                  <a:cubicBezTo>
                    <a:pt x="7156" y="7882"/>
                    <a:pt x="6989" y="7251"/>
                    <a:pt x="6822" y="6644"/>
                  </a:cubicBezTo>
                  <a:cubicBezTo>
                    <a:pt x="6739" y="6287"/>
                    <a:pt x="6632" y="5942"/>
                    <a:pt x="6608" y="5561"/>
                  </a:cubicBezTo>
                  <a:lnTo>
                    <a:pt x="6977" y="5561"/>
                  </a:lnTo>
                  <a:cubicBezTo>
                    <a:pt x="7251" y="5561"/>
                    <a:pt x="7477" y="5334"/>
                    <a:pt x="7477" y="5049"/>
                  </a:cubicBezTo>
                  <a:lnTo>
                    <a:pt x="7477" y="3310"/>
                  </a:lnTo>
                  <a:cubicBezTo>
                    <a:pt x="7477" y="1489"/>
                    <a:pt x="6001" y="0"/>
                    <a:pt x="4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54" name="Google Shape;11012;p67">
            <a:extLst>
              <a:ext uri="{FF2B5EF4-FFF2-40B4-BE49-F238E27FC236}">
                <a16:creationId xmlns:a16="http://schemas.microsoft.com/office/drawing/2014/main" id="{8914D463-7A63-4CA9-8B51-B758A6433B93}"/>
              </a:ext>
            </a:extLst>
          </p:cNvPr>
          <p:cNvGrpSpPr/>
          <p:nvPr/>
        </p:nvGrpSpPr>
        <p:grpSpPr>
          <a:xfrm>
            <a:off x="9879871" y="4914499"/>
            <a:ext cx="668540" cy="822000"/>
            <a:chOff x="6702211" y="3782599"/>
            <a:chExt cx="270104" cy="361754"/>
          </a:xfrm>
          <a:solidFill>
            <a:schemeClr val="bg1"/>
          </a:solidFill>
        </p:grpSpPr>
        <p:sp>
          <p:nvSpPr>
            <p:cNvPr id="55" name="Google Shape;11013;p67">
              <a:extLst>
                <a:ext uri="{FF2B5EF4-FFF2-40B4-BE49-F238E27FC236}">
                  <a16:creationId xmlns:a16="http://schemas.microsoft.com/office/drawing/2014/main" id="{DA649A74-E67C-44D7-972F-9E0431E6549B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6" name="Google Shape;11014;p67">
              <a:extLst>
                <a:ext uri="{FF2B5EF4-FFF2-40B4-BE49-F238E27FC236}">
                  <a16:creationId xmlns:a16="http://schemas.microsoft.com/office/drawing/2014/main" id="{C68D925D-4395-4B0B-96A2-03685D09F425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7" name="Google Shape;11015;p67">
              <a:extLst>
                <a:ext uri="{FF2B5EF4-FFF2-40B4-BE49-F238E27FC236}">
                  <a16:creationId xmlns:a16="http://schemas.microsoft.com/office/drawing/2014/main" id="{7D90C7F8-C322-46CF-A287-D92B49566543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8" name="Google Shape;11016;p67">
              <a:extLst>
                <a:ext uri="{FF2B5EF4-FFF2-40B4-BE49-F238E27FC236}">
                  <a16:creationId xmlns:a16="http://schemas.microsoft.com/office/drawing/2014/main" id="{2E7B9A0A-F794-4E8D-97C6-4C7057116D21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9" name="Google Shape;11017;p67">
              <a:extLst>
                <a:ext uri="{FF2B5EF4-FFF2-40B4-BE49-F238E27FC236}">
                  <a16:creationId xmlns:a16="http://schemas.microsoft.com/office/drawing/2014/main" id="{BC7ABFC1-4461-466E-8D20-0A1B05F64C68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42" name="Google Shape;831;p44">
            <a:extLst>
              <a:ext uri="{FF2B5EF4-FFF2-40B4-BE49-F238E27FC236}">
                <a16:creationId xmlns:a16="http://schemas.microsoft.com/office/drawing/2014/main" id="{59019EF5-22B3-453C-9AA4-992AD62A75D9}"/>
              </a:ext>
            </a:extLst>
          </p:cNvPr>
          <p:cNvGrpSpPr/>
          <p:nvPr/>
        </p:nvGrpSpPr>
        <p:grpSpPr>
          <a:xfrm>
            <a:off x="7146054" y="894155"/>
            <a:ext cx="262715" cy="332525"/>
            <a:chOff x="4868950" y="1500250"/>
            <a:chExt cx="748050" cy="946825"/>
          </a:xfrm>
        </p:grpSpPr>
        <p:sp>
          <p:nvSpPr>
            <p:cNvPr id="43" name="Google Shape;832;p44">
              <a:extLst>
                <a:ext uri="{FF2B5EF4-FFF2-40B4-BE49-F238E27FC236}">
                  <a16:creationId xmlns:a16="http://schemas.microsoft.com/office/drawing/2014/main" id="{9397DD8C-AD9D-40B7-8AB0-DCF01DAA4EA3}"/>
                </a:ext>
              </a:extLst>
            </p:cNvPr>
            <p:cNvSpPr/>
            <p:nvPr/>
          </p:nvSpPr>
          <p:spPr>
            <a:xfrm>
              <a:off x="4868950" y="1500250"/>
              <a:ext cx="748050" cy="946825"/>
            </a:xfrm>
            <a:custGeom>
              <a:avLst/>
              <a:gdLst/>
              <a:ahLst/>
              <a:cxnLst/>
              <a:rect l="l" t="t" r="r" b="b"/>
              <a:pathLst>
                <a:path w="29922" h="37873" extrusionOk="0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3;p44">
              <a:extLst>
                <a:ext uri="{FF2B5EF4-FFF2-40B4-BE49-F238E27FC236}">
                  <a16:creationId xmlns:a16="http://schemas.microsoft.com/office/drawing/2014/main" id="{BA890E01-A5DA-4C30-9D8F-89A09D08ACB0}"/>
                </a:ext>
              </a:extLst>
            </p:cNvPr>
            <p:cNvSpPr/>
            <p:nvPr/>
          </p:nvSpPr>
          <p:spPr>
            <a:xfrm>
              <a:off x="5069175" y="1889425"/>
              <a:ext cx="342775" cy="523625"/>
            </a:xfrm>
            <a:custGeom>
              <a:avLst/>
              <a:gdLst/>
              <a:ahLst/>
              <a:cxnLst/>
              <a:rect l="l" t="t" r="r" b="b"/>
              <a:pathLst>
                <a:path w="13711" h="20945" extrusionOk="0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831;p44">
            <a:extLst>
              <a:ext uri="{FF2B5EF4-FFF2-40B4-BE49-F238E27FC236}">
                <a16:creationId xmlns:a16="http://schemas.microsoft.com/office/drawing/2014/main" id="{928B3931-85EC-4277-867F-6D5AD2CE614F}"/>
              </a:ext>
            </a:extLst>
          </p:cNvPr>
          <p:cNvGrpSpPr/>
          <p:nvPr/>
        </p:nvGrpSpPr>
        <p:grpSpPr>
          <a:xfrm>
            <a:off x="4783232" y="894155"/>
            <a:ext cx="262715" cy="332525"/>
            <a:chOff x="4868950" y="1500250"/>
            <a:chExt cx="748050" cy="946825"/>
          </a:xfrm>
        </p:grpSpPr>
        <p:sp>
          <p:nvSpPr>
            <p:cNvPr id="53" name="Google Shape;832;p44">
              <a:extLst>
                <a:ext uri="{FF2B5EF4-FFF2-40B4-BE49-F238E27FC236}">
                  <a16:creationId xmlns:a16="http://schemas.microsoft.com/office/drawing/2014/main" id="{CD7DB03F-20F4-42BB-9367-2BED2670F207}"/>
                </a:ext>
              </a:extLst>
            </p:cNvPr>
            <p:cNvSpPr/>
            <p:nvPr/>
          </p:nvSpPr>
          <p:spPr>
            <a:xfrm>
              <a:off x="4868950" y="1500250"/>
              <a:ext cx="748050" cy="946825"/>
            </a:xfrm>
            <a:custGeom>
              <a:avLst/>
              <a:gdLst/>
              <a:ahLst/>
              <a:cxnLst/>
              <a:rect l="l" t="t" r="r" b="b"/>
              <a:pathLst>
                <a:path w="29922" h="37873" extrusionOk="0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3;p44">
              <a:extLst>
                <a:ext uri="{FF2B5EF4-FFF2-40B4-BE49-F238E27FC236}">
                  <a16:creationId xmlns:a16="http://schemas.microsoft.com/office/drawing/2014/main" id="{6B7D6B35-3DF5-4EC9-BBD7-64EA431D2D4A}"/>
                </a:ext>
              </a:extLst>
            </p:cNvPr>
            <p:cNvSpPr/>
            <p:nvPr/>
          </p:nvSpPr>
          <p:spPr>
            <a:xfrm>
              <a:off x="5069175" y="1889425"/>
              <a:ext cx="342775" cy="523625"/>
            </a:xfrm>
            <a:custGeom>
              <a:avLst/>
              <a:gdLst/>
              <a:ahLst/>
              <a:cxnLst/>
              <a:rect l="l" t="t" r="r" b="b"/>
              <a:pathLst>
                <a:path w="13711" h="20945" extrusionOk="0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76591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 build="p"/>
      <p:bldP spid="187" grpId="0"/>
      <p:bldP spid="188" grpId="0" build="p"/>
      <p:bldP spid="189" grpId="0"/>
      <p:bldP spid="190" grpId="0" build="p"/>
      <p:bldP spid="192" grpId="0"/>
      <p:bldP spid="19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90DD-1EE5-4401-8E4B-99E42DEE0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400" y="2849200"/>
            <a:ext cx="8225200" cy="1159600"/>
          </a:xfrm>
        </p:spPr>
        <p:txBody>
          <a:bodyPr/>
          <a:lstStyle/>
          <a:p>
            <a:r>
              <a:rPr lang="en-GB" spc="100" dirty="0">
                <a:solidFill>
                  <a:schemeClr val="bg1"/>
                </a:solidFill>
                <a:latin typeface="Haettenschweiler" panose="020B0706040902060204" pitchFamily="34" charset="0"/>
              </a:rPr>
              <a:t>TOPIC</a:t>
            </a:r>
            <a:r>
              <a:rPr lang="en-GB" spc="100" dirty="0">
                <a:solidFill>
                  <a:srgbClr val="DC2417"/>
                </a:solidFill>
                <a:latin typeface="Haettenschweiler" panose="020B0706040902060204" pitchFamily="34" charset="0"/>
              </a:rPr>
              <a:t> AND GOAL</a:t>
            </a:r>
          </a:p>
        </p:txBody>
      </p:sp>
      <p:sp>
        <p:nvSpPr>
          <p:cNvPr id="4" name="Google Shape;388;p34">
            <a:extLst>
              <a:ext uri="{FF2B5EF4-FFF2-40B4-BE49-F238E27FC236}">
                <a16:creationId xmlns:a16="http://schemas.microsoft.com/office/drawing/2014/main" id="{1EB76798-6B37-4060-BEB1-96A9077480AA}"/>
              </a:ext>
            </a:extLst>
          </p:cNvPr>
          <p:cNvSpPr/>
          <p:nvPr/>
        </p:nvSpPr>
        <p:spPr>
          <a:xfrm>
            <a:off x="5254385" y="935064"/>
            <a:ext cx="1280792" cy="1112779"/>
          </a:xfrm>
          <a:custGeom>
            <a:avLst/>
            <a:gdLst/>
            <a:ahLst/>
            <a:cxnLst/>
            <a:rect l="l" t="t" r="r" b="b"/>
            <a:pathLst>
              <a:path w="208768" h="181382" extrusionOk="0">
                <a:moveTo>
                  <a:pt x="193827" y="6800"/>
                </a:moveTo>
                <a:lnTo>
                  <a:pt x="197252" y="19620"/>
                </a:lnTo>
                <a:lnTo>
                  <a:pt x="181366" y="10128"/>
                </a:lnTo>
                <a:lnTo>
                  <a:pt x="193827" y="6800"/>
                </a:lnTo>
                <a:close/>
                <a:moveTo>
                  <a:pt x="174712" y="13292"/>
                </a:moveTo>
                <a:lnTo>
                  <a:pt x="194414" y="25035"/>
                </a:lnTo>
                <a:lnTo>
                  <a:pt x="163523" y="33288"/>
                </a:lnTo>
                <a:lnTo>
                  <a:pt x="163523" y="33288"/>
                </a:lnTo>
                <a:lnTo>
                  <a:pt x="174712" y="13292"/>
                </a:lnTo>
                <a:close/>
                <a:moveTo>
                  <a:pt x="167405" y="13879"/>
                </a:moveTo>
                <a:lnTo>
                  <a:pt x="156217" y="33875"/>
                </a:lnTo>
                <a:lnTo>
                  <a:pt x="136547" y="22164"/>
                </a:lnTo>
                <a:lnTo>
                  <a:pt x="167405" y="13879"/>
                </a:lnTo>
                <a:close/>
                <a:moveTo>
                  <a:pt x="129892" y="25296"/>
                </a:moveTo>
                <a:lnTo>
                  <a:pt x="149595" y="37039"/>
                </a:lnTo>
                <a:lnTo>
                  <a:pt x="118736" y="45292"/>
                </a:lnTo>
                <a:lnTo>
                  <a:pt x="129892" y="25296"/>
                </a:lnTo>
                <a:close/>
                <a:moveTo>
                  <a:pt x="85105" y="37300"/>
                </a:moveTo>
                <a:lnTo>
                  <a:pt x="104775" y="49043"/>
                </a:lnTo>
                <a:lnTo>
                  <a:pt x="73917" y="57296"/>
                </a:lnTo>
                <a:lnTo>
                  <a:pt x="85105" y="37300"/>
                </a:lnTo>
                <a:close/>
                <a:moveTo>
                  <a:pt x="77766" y="37887"/>
                </a:moveTo>
                <a:lnTo>
                  <a:pt x="66610" y="57916"/>
                </a:lnTo>
                <a:lnTo>
                  <a:pt x="46907" y="46172"/>
                </a:lnTo>
                <a:lnTo>
                  <a:pt x="77766" y="37887"/>
                </a:lnTo>
                <a:close/>
                <a:moveTo>
                  <a:pt x="42210" y="50446"/>
                </a:moveTo>
                <a:lnTo>
                  <a:pt x="59955" y="61047"/>
                </a:lnTo>
                <a:lnTo>
                  <a:pt x="42210" y="65810"/>
                </a:lnTo>
                <a:lnTo>
                  <a:pt x="42210" y="50446"/>
                </a:lnTo>
                <a:close/>
                <a:moveTo>
                  <a:pt x="36110" y="42062"/>
                </a:moveTo>
                <a:lnTo>
                  <a:pt x="36110" y="69789"/>
                </a:lnTo>
                <a:lnTo>
                  <a:pt x="36110" y="72953"/>
                </a:lnTo>
                <a:lnTo>
                  <a:pt x="6100" y="72953"/>
                </a:lnTo>
                <a:lnTo>
                  <a:pt x="6100" y="42062"/>
                </a:lnTo>
                <a:close/>
                <a:moveTo>
                  <a:pt x="25117" y="113630"/>
                </a:moveTo>
                <a:cubicBezTo>
                  <a:pt x="23421" y="113630"/>
                  <a:pt x="22051" y="115000"/>
                  <a:pt x="22051" y="116697"/>
                </a:cubicBezTo>
                <a:cubicBezTo>
                  <a:pt x="22051" y="118360"/>
                  <a:pt x="23421" y="119730"/>
                  <a:pt x="25117" y="119730"/>
                </a:cubicBezTo>
                <a:lnTo>
                  <a:pt x="40938" y="119730"/>
                </a:lnTo>
                <a:cubicBezTo>
                  <a:pt x="42634" y="119730"/>
                  <a:pt x="44004" y="118393"/>
                  <a:pt x="44004" y="116697"/>
                </a:cubicBezTo>
                <a:cubicBezTo>
                  <a:pt x="44004" y="115000"/>
                  <a:pt x="42634" y="113630"/>
                  <a:pt x="40938" y="113630"/>
                </a:cubicBezTo>
                <a:close/>
                <a:moveTo>
                  <a:pt x="85040" y="113630"/>
                </a:moveTo>
                <a:cubicBezTo>
                  <a:pt x="83344" y="113630"/>
                  <a:pt x="82006" y="115000"/>
                  <a:pt x="82006" y="116697"/>
                </a:cubicBezTo>
                <a:cubicBezTo>
                  <a:pt x="82006" y="118360"/>
                  <a:pt x="83344" y="119730"/>
                  <a:pt x="85040" y="119730"/>
                </a:cubicBezTo>
                <a:lnTo>
                  <a:pt x="100861" y="119730"/>
                </a:lnTo>
                <a:cubicBezTo>
                  <a:pt x="102557" y="119730"/>
                  <a:pt x="103927" y="118393"/>
                  <a:pt x="103927" y="116697"/>
                </a:cubicBezTo>
                <a:cubicBezTo>
                  <a:pt x="103927" y="115000"/>
                  <a:pt x="102557" y="113630"/>
                  <a:pt x="100861" y="113630"/>
                </a:cubicBezTo>
                <a:close/>
                <a:moveTo>
                  <a:pt x="135438" y="113630"/>
                </a:moveTo>
                <a:cubicBezTo>
                  <a:pt x="133774" y="113630"/>
                  <a:pt x="132404" y="115000"/>
                  <a:pt x="132404" y="116697"/>
                </a:cubicBezTo>
                <a:cubicBezTo>
                  <a:pt x="132404" y="118360"/>
                  <a:pt x="133774" y="119730"/>
                  <a:pt x="135438" y="119730"/>
                </a:cubicBezTo>
                <a:lnTo>
                  <a:pt x="144441" y="119730"/>
                </a:lnTo>
                <a:cubicBezTo>
                  <a:pt x="146137" y="119730"/>
                  <a:pt x="147507" y="118393"/>
                  <a:pt x="147507" y="116697"/>
                </a:cubicBezTo>
                <a:cubicBezTo>
                  <a:pt x="147507" y="115000"/>
                  <a:pt x="146137" y="113630"/>
                  <a:pt x="144441" y="113630"/>
                </a:cubicBezTo>
                <a:close/>
                <a:moveTo>
                  <a:pt x="180225" y="103616"/>
                </a:moveTo>
                <a:lnTo>
                  <a:pt x="198166" y="121002"/>
                </a:lnTo>
                <a:lnTo>
                  <a:pt x="180225" y="121002"/>
                </a:lnTo>
                <a:lnTo>
                  <a:pt x="180225" y="103616"/>
                </a:lnTo>
                <a:close/>
                <a:moveTo>
                  <a:pt x="59955" y="99441"/>
                </a:moveTo>
                <a:lnTo>
                  <a:pt x="59955" y="133920"/>
                </a:lnTo>
                <a:lnTo>
                  <a:pt x="6100" y="133920"/>
                </a:lnTo>
                <a:lnTo>
                  <a:pt x="6100" y="99441"/>
                </a:lnTo>
                <a:close/>
                <a:moveTo>
                  <a:pt x="119878" y="99441"/>
                </a:moveTo>
                <a:lnTo>
                  <a:pt x="119878" y="133920"/>
                </a:lnTo>
                <a:lnTo>
                  <a:pt x="66055" y="133920"/>
                </a:lnTo>
                <a:lnTo>
                  <a:pt x="66055" y="99441"/>
                </a:lnTo>
                <a:close/>
                <a:moveTo>
                  <a:pt x="153901" y="99441"/>
                </a:moveTo>
                <a:lnTo>
                  <a:pt x="153901" y="133920"/>
                </a:lnTo>
                <a:lnTo>
                  <a:pt x="125978" y="133920"/>
                </a:lnTo>
                <a:lnTo>
                  <a:pt x="125978" y="99441"/>
                </a:lnTo>
                <a:close/>
                <a:moveTo>
                  <a:pt x="174092" y="99441"/>
                </a:moveTo>
                <a:lnTo>
                  <a:pt x="174092" y="124036"/>
                </a:lnTo>
                <a:cubicBezTo>
                  <a:pt x="174092" y="125732"/>
                  <a:pt x="175462" y="127102"/>
                  <a:pt x="177158" y="127102"/>
                </a:cubicBezTo>
                <a:lnTo>
                  <a:pt x="202667" y="127102"/>
                </a:lnTo>
                <a:lnTo>
                  <a:pt x="202667" y="133920"/>
                </a:lnTo>
                <a:lnTo>
                  <a:pt x="160033" y="133920"/>
                </a:lnTo>
                <a:lnTo>
                  <a:pt x="160033" y="99441"/>
                </a:lnTo>
                <a:close/>
                <a:moveTo>
                  <a:pt x="30500" y="152481"/>
                </a:moveTo>
                <a:cubicBezTo>
                  <a:pt x="33631" y="152481"/>
                  <a:pt x="36502" y="153753"/>
                  <a:pt x="38557" y="155840"/>
                </a:cubicBezTo>
                <a:cubicBezTo>
                  <a:pt x="40612" y="157895"/>
                  <a:pt x="41884" y="160733"/>
                  <a:pt x="41884" y="163865"/>
                </a:cubicBezTo>
                <a:cubicBezTo>
                  <a:pt x="41884" y="167029"/>
                  <a:pt x="40612" y="169867"/>
                  <a:pt x="38557" y="171922"/>
                </a:cubicBezTo>
                <a:cubicBezTo>
                  <a:pt x="36502" y="174010"/>
                  <a:pt x="33631" y="175282"/>
                  <a:pt x="30500" y="175282"/>
                </a:cubicBezTo>
                <a:cubicBezTo>
                  <a:pt x="27368" y="175282"/>
                  <a:pt x="24530" y="174010"/>
                  <a:pt x="22442" y="171922"/>
                </a:cubicBezTo>
                <a:cubicBezTo>
                  <a:pt x="20387" y="169867"/>
                  <a:pt x="19115" y="167029"/>
                  <a:pt x="19115" y="163865"/>
                </a:cubicBezTo>
                <a:cubicBezTo>
                  <a:pt x="19115" y="160733"/>
                  <a:pt x="20387" y="157895"/>
                  <a:pt x="22442" y="155840"/>
                </a:cubicBezTo>
                <a:cubicBezTo>
                  <a:pt x="24530" y="153753"/>
                  <a:pt x="27368" y="152481"/>
                  <a:pt x="30500" y="152481"/>
                </a:cubicBezTo>
                <a:close/>
                <a:moveTo>
                  <a:pt x="71274" y="152481"/>
                </a:moveTo>
                <a:cubicBezTo>
                  <a:pt x="74406" y="152481"/>
                  <a:pt x="77276" y="153753"/>
                  <a:pt x="79332" y="155840"/>
                </a:cubicBezTo>
                <a:cubicBezTo>
                  <a:pt x="81387" y="157895"/>
                  <a:pt x="82659" y="160733"/>
                  <a:pt x="82659" y="163865"/>
                </a:cubicBezTo>
                <a:cubicBezTo>
                  <a:pt x="82659" y="167029"/>
                  <a:pt x="81387" y="169867"/>
                  <a:pt x="79332" y="171922"/>
                </a:cubicBezTo>
                <a:cubicBezTo>
                  <a:pt x="77276" y="174010"/>
                  <a:pt x="74406" y="175282"/>
                  <a:pt x="71274" y="175282"/>
                </a:cubicBezTo>
                <a:cubicBezTo>
                  <a:pt x="68110" y="175282"/>
                  <a:pt x="65272" y="174010"/>
                  <a:pt x="63217" y="171922"/>
                </a:cubicBezTo>
                <a:cubicBezTo>
                  <a:pt x="61162" y="169867"/>
                  <a:pt x="59890" y="167029"/>
                  <a:pt x="59890" y="163865"/>
                </a:cubicBezTo>
                <a:cubicBezTo>
                  <a:pt x="59890" y="160733"/>
                  <a:pt x="61162" y="157895"/>
                  <a:pt x="63217" y="155840"/>
                </a:cubicBezTo>
                <a:cubicBezTo>
                  <a:pt x="65272" y="153753"/>
                  <a:pt x="68110" y="152481"/>
                  <a:pt x="71274" y="152481"/>
                </a:cubicBezTo>
                <a:close/>
                <a:moveTo>
                  <a:pt x="181334" y="152481"/>
                </a:moveTo>
                <a:cubicBezTo>
                  <a:pt x="184498" y="152481"/>
                  <a:pt x="187336" y="153753"/>
                  <a:pt x="189391" y="155840"/>
                </a:cubicBezTo>
                <a:cubicBezTo>
                  <a:pt x="191446" y="157895"/>
                  <a:pt x="192718" y="160733"/>
                  <a:pt x="192718" y="163865"/>
                </a:cubicBezTo>
                <a:cubicBezTo>
                  <a:pt x="192718" y="167029"/>
                  <a:pt x="191446" y="169867"/>
                  <a:pt x="189391" y="171922"/>
                </a:cubicBezTo>
                <a:cubicBezTo>
                  <a:pt x="187336" y="174010"/>
                  <a:pt x="184498" y="175282"/>
                  <a:pt x="181334" y="175282"/>
                </a:cubicBezTo>
                <a:cubicBezTo>
                  <a:pt x="178202" y="175282"/>
                  <a:pt x="175364" y="174010"/>
                  <a:pt x="173277" y="171922"/>
                </a:cubicBezTo>
                <a:cubicBezTo>
                  <a:pt x="171222" y="169867"/>
                  <a:pt x="169949" y="167029"/>
                  <a:pt x="169949" y="163865"/>
                </a:cubicBezTo>
                <a:cubicBezTo>
                  <a:pt x="169949" y="160733"/>
                  <a:pt x="171222" y="157895"/>
                  <a:pt x="173277" y="155840"/>
                </a:cubicBezTo>
                <a:cubicBezTo>
                  <a:pt x="175364" y="153753"/>
                  <a:pt x="178202" y="152481"/>
                  <a:pt x="181334" y="152481"/>
                </a:cubicBezTo>
                <a:close/>
                <a:moveTo>
                  <a:pt x="196010" y="1"/>
                </a:moveTo>
                <a:cubicBezTo>
                  <a:pt x="195742" y="1"/>
                  <a:pt x="195469" y="37"/>
                  <a:pt x="195197" y="113"/>
                </a:cubicBezTo>
                <a:lnTo>
                  <a:pt x="112441" y="22295"/>
                </a:lnTo>
                <a:cubicBezTo>
                  <a:pt x="110810" y="22719"/>
                  <a:pt x="109864" y="24382"/>
                  <a:pt x="110288" y="26013"/>
                </a:cubicBezTo>
                <a:cubicBezTo>
                  <a:pt x="110645" y="27387"/>
                  <a:pt x="111904" y="28298"/>
                  <a:pt x="113267" y="28298"/>
                </a:cubicBezTo>
                <a:cubicBezTo>
                  <a:pt x="113523" y="28298"/>
                  <a:pt x="113782" y="28266"/>
                  <a:pt x="114039" y="28199"/>
                </a:cubicBezTo>
                <a:lnTo>
                  <a:pt x="122585" y="25883"/>
                </a:lnTo>
                <a:lnTo>
                  <a:pt x="111397" y="45879"/>
                </a:lnTo>
                <a:lnTo>
                  <a:pt x="91727" y="34168"/>
                </a:lnTo>
                <a:lnTo>
                  <a:pt x="100632" y="31754"/>
                </a:lnTo>
                <a:cubicBezTo>
                  <a:pt x="102263" y="31330"/>
                  <a:pt x="103242" y="29667"/>
                  <a:pt x="102785" y="28036"/>
                </a:cubicBezTo>
                <a:cubicBezTo>
                  <a:pt x="102432" y="26677"/>
                  <a:pt x="101218" y="25771"/>
                  <a:pt x="99879" y="25771"/>
                </a:cubicBezTo>
                <a:cubicBezTo>
                  <a:pt x="99611" y="25771"/>
                  <a:pt x="99338" y="25807"/>
                  <a:pt x="99067" y="25883"/>
                </a:cubicBezTo>
                <a:lnTo>
                  <a:pt x="42210" y="41116"/>
                </a:lnTo>
                <a:lnTo>
                  <a:pt x="42210" y="38996"/>
                </a:lnTo>
                <a:cubicBezTo>
                  <a:pt x="42210" y="37332"/>
                  <a:pt x="40840" y="35930"/>
                  <a:pt x="39144" y="35930"/>
                </a:cubicBezTo>
                <a:lnTo>
                  <a:pt x="3066" y="35930"/>
                </a:lnTo>
                <a:cubicBezTo>
                  <a:pt x="1370" y="35930"/>
                  <a:pt x="0" y="37332"/>
                  <a:pt x="0" y="38996"/>
                </a:cubicBezTo>
                <a:lnTo>
                  <a:pt x="0" y="136986"/>
                </a:lnTo>
                <a:lnTo>
                  <a:pt x="0" y="163865"/>
                </a:lnTo>
                <a:cubicBezTo>
                  <a:pt x="0" y="165561"/>
                  <a:pt x="1370" y="166931"/>
                  <a:pt x="3066" y="166931"/>
                </a:cubicBezTo>
                <a:lnTo>
                  <a:pt x="13276" y="166931"/>
                </a:lnTo>
                <a:cubicBezTo>
                  <a:pt x="13896" y="170552"/>
                  <a:pt x="15625" y="173781"/>
                  <a:pt x="18137" y="176260"/>
                </a:cubicBezTo>
                <a:cubicBezTo>
                  <a:pt x="21301" y="179425"/>
                  <a:pt x="25672" y="181382"/>
                  <a:pt x="30500" y="181382"/>
                </a:cubicBezTo>
                <a:cubicBezTo>
                  <a:pt x="35327" y="181382"/>
                  <a:pt x="39698" y="179425"/>
                  <a:pt x="42895" y="176260"/>
                </a:cubicBezTo>
                <a:cubicBezTo>
                  <a:pt x="45374" y="173781"/>
                  <a:pt x="47103" y="170552"/>
                  <a:pt x="47755" y="166931"/>
                </a:cubicBezTo>
                <a:lnTo>
                  <a:pt x="54051" y="166931"/>
                </a:lnTo>
                <a:cubicBezTo>
                  <a:pt x="54671" y="170552"/>
                  <a:pt x="56400" y="173781"/>
                  <a:pt x="58879" y="176260"/>
                </a:cubicBezTo>
                <a:cubicBezTo>
                  <a:pt x="62043" y="179425"/>
                  <a:pt x="66447" y="181382"/>
                  <a:pt x="71274" y="181382"/>
                </a:cubicBezTo>
                <a:cubicBezTo>
                  <a:pt x="76102" y="181382"/>
                  <a:pt x="80473" y="179425"/>
                  <a:pt x="83637" y="176260"/>
                </a:cubicBezTo>
                <a:cubicBezTo>
                  <a:pt x="86149" y="173781"/>
                  <a:pt x="87878" y="170552"/>
                  <a:pt x="88530" y="166931"/>
                </a:cubicBezTo>
                <a:lnTo>
                  <a:pt x="115474" y="166931"/>
                </a:lnTo>
                <a:cubicBezTo>
                  <a:pt x="117171" y="166931"/>
                  <a:pt x="118541" y="165561"/>
                  <a:pt x="118541" y="163865"/>
                </a:cubicBezTo>
                <a:cubicBezTo>
                  <a:pt x="118541" y="162201"/>
                  <a:pt x="117171" y="160831"/>
                  <a:pt x="115474" y="160831"/>
                </a:cubicBezTo>
                <a:lnTo>
                  <a:pt x="88530" y="160831"/>
                </a:lnTo>
                <a:cubicBezTo>
                  <a:pt x="87878" y="157210"/>
                  <a:pt x="86116" y="153981"/>
                  <a:pt x="83637" y="151502"/>
                </a:cubicBezTo>
                <a:cubicBezTo>
                  <a:pt x="80473" y="148338"/>
                  <a:pt x="76102" y="146381"/>
                  <a:pt x="71274" y="146381"/>
                </a:cubicBezTo>
                <a:cubicBezTo>
                  <a:pt x="66447" y="146381"/>
                  <a:pt x="62043" y="148338"/>
                  <a:pt x="58879" y="151502"/>
                </a:cubicBezTo>
                <a:cubicBezTo>
                  <a:pt x="56400" y="153981"/>
                  <a:pt x="54671" y="157210"/>
                  <a:pt x="54051" y="160831"/>
                </a:cubicBezTo>
                <a:lnTo>
                  <a:pt x="47755" y="160831"/>
                </a:lnTo>
                <a:cubicBezTo>
                  <a:pt x="47103" y="157210"/>
                  <a:pt x="45374" y="153981"/>
                  <a:pt x="42895" y="151502"/>
                </a:cubicBezTo>
                <a:cubicBezTo>
                  <a:pt x="39698" y="148338"/>
                  <a:pt x="35327" y="146381"/>
                  <a:pt x="30500" y="146381"/>
                </a:cubicBezTo>
                <a:cubicBezTo>
                  <a:pt x="25672" y="146381"/>
                  <a:pt x="21301" y="148338"/>
                  <a:pt x="18137" y="151502"/>
                </a:cubicBezTo>
                <a:cubicBezTo>
                  <a:pt x="15625" y="153981"/>
                  <a:pt x="13896" y="157210"/>
                  <a:pt x="13276" y="160831"/>
                </a:cubicBezTo>
                <a:lnTo>
                  <a:pt x="6100" y="160831"/>
                </a:lnTo>
                <a:lnTo>
                  <a:pt x="6100" y="140020"/>
                </a:lnTo>
                <a:lnTo>
                  <a:pt x="202667" y="140020"/>
                </a:lnTo>
                <a:lnTo>
                  <a:pt x="202667" y="160831"/>
                </a:lnTo>
                <a:lnTo>
                  <a:pt x="198557" y="160831"/>
                </a:lnTo>
                <a:cubicBezTo>
                  <a:pt x="197937" y="157210"/>
                  <a:pt x="196208" y="153981"/>
                  <a:pt x="193729" y="151502"/>
                </a:cubicBezTo>
                <a:cubicBezTo>
                  <a:pt x="190565" y="148338"/>
                  <a:pt x="186162" y="146381"/>
                  <a:pt x="181334" y="146381"/>
                </a:cubicBezTo>
                <a:cubicBezTo>
                  <a:pt x="176506" y="146381"/>
                  <a:pt x="172135" y="148338"/>
                  <a:pt x="168971" y="151502"/>
                </a:cubicBezTo>
                <a:cubicBezTo>
                  <a:pt x="166459" y="153981"/>
                  <a:pt x="164730" y="157210"/>
                  <a:pt x="164111" y="160831"/>
                </a:cubicBezTo>
                <a:lnTo>
                  <a:pt x="129338" y="160831"/>
                </a:lnTo>
                <a:cubicBezTo>
                  <a:pt x="127642" y="160831"/>
                  <a:pt x="126271" y="162201"/>
                  <a:pt x="126271" y="163865"/>
                </a:cubicBezTo>
                <a:cubicBezTo>
                  <a:pt x="126271" y="165561"/>
                  <a:pt x="127642" y="166931"/>
                  <a:pt x="129338" y="166931"/>
                </a:cubicBezTo>
                <a:lnTo>
                  <a:pt x="164111" y="166931"/>
                </a:lnTo>
                <a:cubicBezTo>
                  <a:pt x="164730" y="170552"/>
                  <a:pt x="166459" y="173781"/>
                  <a:pt x="168971" y="176260"/>
                </a:cubicBezTo>
                <a:cubicBezTo>
                  <a:pt x="172135" y="179425"/>
                  <a:pt x="176506" y="181382"/>
                  <a:pt x="181334" y="181382"/>
                </a:cubicBezTo>
                <a:cubicBezTo>
                  <a:pt x="186162" y="181382"/>
                  <a:pt x="190565" y="179425"/>
                  <a:pt x="193729" y="176260"/>
                </a:cubicBezTo>
                <a:cubicBezTo>
                  <a:pt x="196208" y="173781"/>
                  <a:pt x="197937" y="170552"/>
                  <a:pt x="198557" y="166931"/>
                </a:cubicBezTo>
                <a:lnTo>
                  <a:pt x="205701" y="166931"/>
                </a:lnTo>
                <a:cubicBezTo>
                  <a:pt x="207397" y="166931"/>
                  <a:pt x="208767" y="165561"/>
                  <a:pt x="208767" y="163865"/>
                </a:cubicBezTo>
                <a:lnTo>
                  <a:pt x="208767" y="136986"/>
                </a:lnTo>
                <a:lnTo>
                  <a:pt x="208767" y="124036"/>
                </a:lnTo>
                <a:cubicBezTo>
                  <a:pt x="208767" y="123221"/>
                  <a:pt x="208441" y="122438"/>
                  <a:pt x="207854" y="121851"/>
                </a:cubicBezTo>
                <a:lnTo>
                  <a:pt x="179442" y="94385"/>
                </a:lnTo>
                <a:cubicBezTo>
                  <a:pt x="178887" y="93732"/>
                  <a:pt x="178072" y="93341"/>
                  <a:pt x="177158" y="93341"/>
                </a:cubicBezTo>
                <a:lnTo>
                  <a:pt x="160033" y="93341"/>
                </a:lnTo>
                <a:lnTo>
                  <a:pt x="160033" y="76020"/>
                </a:lnTo>
                <a:cubicBezTo>
                  <a:pt x="160033" y="74323"/>
                  <a:pt x="158663" y="72953"/>
                  <a:pt x="156967" y="72953"/>
                </a:cubicBezTo>
                <a:lnTo>
                  <a:pt x="106765" y="72953"/>
                </a:lnTo>
                <a:cubicBezTo>
                  <a:pt x="105069" y="72953"/>
                  <a:pt x="103699" y="74323"/>
                  <a:pt x="103699" y="76020"/>
                </a:cubicBezTo>
                <a:cubicBezTo>
                  <a:pt x="103699" y="77716"/>
                  <a:pt x="105069" y="79086"/>
                  <a:pt x="106765" y="79086"/>
                </a:cubicBezTo>
                <a:lnTo>
                  <a:pt x="153901" y="79086"/>
                </a:lnTo>
                <a:lnTo>
                  <a:pt x="153901" y="93341"/>
                </a:lnTo>
                <a:lnTo>
                  <a:pt x="6100" y="93341"/>
                </a:lnTo>
                <a:lnTo>
                  <a:pt x="6100" y="79086"/>
                </a:lnTo>
                <a:lnTo>
                  <a:pt x="92901" y="79086"/>
                </a:lnTo>
                <a:cubicBezTo>
                  <a:pt x="94598" y="79086"/>
                  <a:pt x="95968" y="77716"/>
                  <a:pt x="95968" y="76020"/>
                </a:cubicBezTo>
                <a:cubicBezTo>
                  <a:pt x="95968" y="74323"/>
                  <a:pt x="94598" y="72953"/>
                  <a:pt x="92901" y="72953"/>
                </a:cubicBezTo>
                <a:lnTo>
                  <a:pt x="42210" y="72953"/>
                </a:lnTo>
                <a:lnTo>
                  <a:pt x="42210" y="72105"/>
                </a:lnTo>
                <a:lnTo>
                  <a:pt x="202961" y="29047"/>
                </a:lnTo>
                <a:cubicBezTo>
                  <a:pt x="204592" y="28623"/>
                  <a:pt x="205538" y="26927"/>
                  <a:pt x="205114" y="25296"/>
                </a:cubicBezTo>
                <a:lnTo>
                  <a:pt x="198949" y="2266"/>
                </a:lnTo>
                <a:cubicBezTo>
                  <a:pt x="198568" y="907"/>
                  <a:pt x="197349" y="1"/>
                  <a:pt x="1960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3;p34">
            <a:extLst>
              <a:ext uri="{FF2B5EF4-FFF2-40B4-BE49-F238E27FC236}">
                <a16:creationId xmlns:a16="http://schemas.microsoft.com/office/drawing/2014/main" id="{649E0C1F-4058-4010-ADAF-6150B19D68DD}"/>
              </a:ext>
            </a:extLst>
          </p:cNvPr>
          <p:cNvSpPr/>
          <p:nvPr/>
        </p:nvSpPr>
        <p:spPr>
          <a:xfrm>
            <a:off x="9276505" y="831269"/>
            <a:ext cx="1057102" cy="1320368"/>
          </a:xfrm>
          <a:custGeom>
            <a:avLst/>
            <a:gdLst/>
            <a:ahLst/>
            <a:cxnLst/>
            <a:rect l="l" t="t" r="r" b="b"/>
            <a:pathLst>
              <a:path w="169689" h="208768" extrusionOk="0">
                <a:moveTo>
                  <a:pt x="65370" y="15103"/>
                </a:moveTo>
                <a:cubicBezTo>
                  <a:pt x="65240" y="16016"/>
                  <a:pt x="65175" y="16930"/>
                  <a:pt x="65175" y="17843"/>
                </a:cubicBezTo>
                <a:cubicBezTo>
                  <a:pt x="65175" y="18789"/>
                  <a:pt x="65240" y="19702"/>
                  <a:pt x="65370" y="20616"/>
                </a:cubicBezTo>
                <a:lnTo>
                  <a:pt x="51800" y="20616"/>
                </a:lnTo>
                <a:cubicBezTo>
                  <a:pt x="51050" y="20616"/>
                  <a:pt x="50365" y="20322"/>
                  <a:pt x="49843" y="19800"/>
                </a:cubicBezTo>
                <a:cubicBezTo>
                  <a:pt x="49354" y="19311"/>
                  <a:pt x="49028" y="18626"/>
                  <a:pt x="49028" y="17843"/>
                </a:cubicBezTo>
                <a:cubicBezTo>
                  <a:pt x="49028" y="17093"/>
                  <a:pt x="49354" y="16408"/>
                  <a:pt x="49843" y="15918"/>
                </a:cubicBezTo>
                <a:cubicBezTo>
                  <a:pt x="50365" y="15429"/>
                  <a:pt x="51050" y="15103"/>
                  <a:pt x="51800" y="15103"/>
                </a:cubicBezTo>
                <a:close/>
                <a:moveTo>
                  <a:pt x="80310" y="14809"/>
                </a:moveTo>
                <a:cubicBezTo>
                  <a:pt x="78614" y="14809"/>
                  <a:pt x="77244" y="16179"/>
                  <a:pt x="77244" y="17843"/>
                </a:cubicBezTo>
                <a:cubicBezTo>
                  <a:pt x="77244" y="19572"/>
                  <a:pt x="78614" y="20909"/>
                  <a:pt x="80310" y="20909"/>
                </a:cubicBezTo>
                <a:lnTo>
                  <a:pt x="85758" y="20909"/>
                </a:lnTo>
                <a:cubicBezTo>
                  <a:pt x="87454" y="20909"/>
                  <a:pt x="88824" y="19572"/>
                  <a:pt x="88824" y="17843"/>
                </a:cubicBezTo>
                <a:cubicBezTo>
                  <a:pt x="88824" y="16179"/>
                  <a:pt x="87454" y="14809"/>
                  <a:pt x="85758" y="14809"/>
                </a:cubicBezTo>
                <a:close/>
                <a:moveTo>
                  <a:pt x="83018" y="6100"/>
                </a:moveTo>
                <a:cubicBezTo>
                  <a:pt x="86280" y="6100"/>
                  <a:pt x="89215" y="7437"/>
                  <a:pt x="91336" y="9558"/>
                </a:cubicBezTo>
                <a:cubicBezTo>
                  <a:pt x="93456" y="11678"/>
                  <a:pt x="94793" y="14614"/>
                  <a:pt x="94793" y="17843"/>
                </a:cubicBezTo>
                <a:cubicBezTo>
                  <a:pt x="94793" y="21105"/>
                  <a:pt x="93456" y="24041"/>
                  <a:pt x="91336" y="26161"/>
                </a:cubicBezTo>
                <a:cubicBezTo>
                  <a:pt x="89150" y="28379"/>
                  <a:pt x="86182" y="29619"/>
                  <a:pt x="83018" y="29619"/>
                </a:cubicBezTo>
                <a:cubicBezTo>
                  <a:pt x="79886" y="29619"/>
                  <a:pt x="76918" y="28379"/>
                  <a:pt x="74732" y="26161"/>
                </a:cubicBezTo>
                <a:cubicBezTo>
                  <a:pt x="72514" y="23976"/>
                  <a:pt x="71274" y="20975"/>
                  <a:pt x="71274" y="17843"/>
                </a:cubicBezTo>
                <a:cubicBezTo>
                  <a:pt x="71274" y="14744"/>
                  <a:pt x="72514" y="11776"/>
                  <a:pt x="74732" y="9558"/>
                </a:cubicBezTo>
                <a:cubicBezTo>
                  <a:pt x="76852" y="7437"/>
                  <a:pt x="79788" y="6100"/>
                  <a:pt x="83018" y="6100"/>
                </a:cubicBezTo>
                <a:close/>
                <a:moveTo>
                  <a:pt x="87356" y="35197"/>
                </a:moveTo>
                <a:lnTo>
                  <a:pt x="87356" y="42960"/>
                </a:lnTo>
                <a:lnTo>
                  <a:pt x="78712" y="42960"/>
                </a:lnTo>
                <a:lnTo>
                  <a:pt x="78712" y="35197"/>
                </a:lnTo>
                <a:cubicBezTo>
                  <a:pt x="80114" y="35556"/>
                  <a:pt x="81550" y="35719"/>
                  <a:pt x="83018" y="35719"/>
                </a:cubicBezTo>
                <a:cubicBezTo>
                  <a:pt x="84518" y="35719"/>
                  <a:pt x="85953" y="35556"/>
                  <a:pt x="87356" y="35197"/>
                </a:cubicBezTo>
                <a:close/>
                <a:moveTo>
                  <a:pt x="63544" y="85301"/>
                </a:moveTo>
                <a:cubicBezTo>
                  <a:pt x="64587" y="85301"/>
                  <a:pt x="65533" y="85725"/>
                  <a:pt x="66218" y="86443"/>
                </a:cubicBezTo>
                <a:cubicBezTo>
                  <a:pt x="66903" y="87128"/>
                  <a:pt x="67327" y="88074"/>
                  <a:pt x="67327" y="89117"/>
                </a:cubicBezTo>
                <a:cubicBezTo>
                  <a:pt x="67327" y="90161"/>
                  <a:pt x="66903" y="91107"/>
                  <a:pt x="66218" y="91792"/>
                </a:cubicBezTo>
                <a:cubicBezTo>
                  <a:pt x="65533" y="92477"/>
                  <a:pt x="64587" y="92901"/>
                  <a:pt x="63544" y="92901"/>
                </a:cubicBezTo>
                <a:lnTo>
                  <a:pt x="37448" y="92901"/>
                </a:lnTo>
                <a:lnTo>
                  <a:pt x="37448" y="85301"/>
                </a:lnTo>
                <a:close/>
                <a:moveTo>
                  <a:pt x="45048" y="99034"/>
                </a:moveTo>
                <a:lnTo>
                  <a:pt x="45048" y="116290"/>
                </a:lnTo>
                <a:lnTo>
                  <a:pt x="37448" y="116290"/>
                </a:lnTo>
                <a:lnTo>
                  <a:pt x="37448" y="99034"/>
                </a:lnTo>
                <a:close/>
                <a:moveTo>
                  <a:pt x="63544" y="122390"/>
                </a:moveTo>
                <a:cubicBezTo>
                  <a:pt x="64587" y="122390"/>
                  <a:pt x="65533" y="122814"/>
                  <a:pt x="66218" y="123499"/>
                </a:cubicBezTo>
                <a:cubicBezTo>
                  <a:pt x="66903" y="124216"/>
                  <a:pt x="67327" y="125162"/>
                  <a:pt x="67327" y="126206"/>
                </a:cubicBezTo>
                <a:cubicBezTo>
                  <a:pt x="67327" y="127250"/>
                  <a:pt x="66903" y="128196"/>
                  <a:pt x="66218" y="128881"/>
                </a:cubicBezTo>
                <a:cubicBezTo>
                  <a:pt x="65533" y="129566"/>
                  <a:pt x="64587" y="129990"/>
                  <a:pt x="63544" y="129990"/>
                </a:cubicBezTo>
                <a:lnTo>
                  <a:pt x="37448" y="129990"/>
                </a:lnTo>
                <a:lnTo>
                  <a:pt x="37448" y="122390"/>
                </a:lnTo>
                <a:close/>
                <a:moveTo>
                  <a:pt x="114920" y="111299"/>
                </a:moveTo>
                <a:lnTo>
                  <a:pt x="114920" y="137069"/>
                </a:lnTo>
                <a:cubicBezTo>
                  <a:pt x="112506" y="136482"/>
                  <a:pt x="110320" y="135242"/>
                  <a:pt x="108624" y="133546"/>
                </a:cubicBezTo>
                <a:cubicBezTo>
                  <a:pt x="106210" y="131132"/>
                  <a:pt x="104742" y="127837"/>
                  <a:pt x="104742" y="124184"/>
                </a:cubicBezTo>
                <a:cubicBezTo>
                  <a:pt x="104742" y="120530"/>
                  <a:pt x="106210" y="117203"/>
                  <a:pt x="108624" y="114822"/>
                </a:cubicBezTo>
                <a:cubicBezTo>
                  <a:pt x="110320" y="113126"/>
                  <a:pt x="112506" y="111886"/>
                  <a:pt x="114920" y="111299"/>
                </a:cubicBezTo>
                <a:close/>
                <a:moveTo>
                  <a:pt x="45048" y="136123"/>
                </a:moveTo>
                <a:lnTo>
                  <a:pt x="45048" y="145778"/>
                </a:lnTo>
                <a:cubicBezTo>
                  <a:pt x="42406" y="146039"/>
                  <a:pt x="39862" y="146626"/>
                  <a:pt x="37448" y="147507"/>
                </a:cubicBezTo>
                <a:lnTo>
                  <a:pt x="37448" y="136123"/>
                </a:lnTo>
                <a:close/>
                <a:moveTo>
                  <a:pt x="114920" y="73949"/>
                </a:moveTo>
                <a:lnTo>
                  <a:pt x="114920" y="81680"/>
                </a:lnTo>
                <a:lnTo>
                  <a:pt x="103275" y="81680"/>
                </a:lnTo>
                <a:cubicBezTo>
                  <a:pt x="101578" y="81680"/>
                  <a:pt x="100208" y="83050"/>
                  <a:pt x="100208" y="84746"/>
                </a:cubicBezTo>
                <a:cubicBezTo>
                  <a:pt x="100208" y="86410"/>
                  <a:pt x="101578" y="87813"/>
                  <a:pt x="103275" y="87813"/>
                </a:cubicBezTo>
                <a:lnTo>
                  <a:pt x="114920" y="87813"/>
                </a:lnTo>
                <a:lnTo>
                  <a:pt x="114920" y="93554"/>
                </a:lnTo>
                <a:lnTo>
                  <a:pt x="103275" y="93554"/>
                </a:lnTo>
                <a:cubicBezTo>
                  <a:pt x="101578" y="93554"/>
                  <a:pt x="100208" y="94924"/>
                  <a:pt x="100208" y="96620"/>
                </a:cubicBezTo>
                <a:cubicBezTo>
                  <a:pt x="100208" y="98316"/>
                  <a:pt x="101578" y="99654"/>
                  <a:pt x="103275" y="99654"/>
                </a:cubicBezTo>
                <a:lnTo>
                  <a:pt x="114920" y="99654"/>
                </a:lnTo>
                <a:lnTo>
                  <a:pt x="114920" y="105069"/>
                </a:lnTo>
                <a:cubicBezTo>
                  <a:pt x="110810" y="105721"/>
                  <a:pt x="107124" y="107678"/>
                  <a:pt x="104286" y="110483"/>
                </a:cubicBezTo>
                <a:cubicBezTo>
                  <a:pt x="100795" y="114006"/>
                  <a:pt x="98610" y="118834"/>
                  <a:pt x="98610" y="124184"/>
                </a:cubicBezTo>
                <a:cubicBezTo>
                  <a:pt x="98610" y="129533"/>
                  <a:pt x="100795" y="134361"/>
                  <a:pt x="104286" y="137852"/>
                </a:cubicBezTo>
                <a:cubicBezTo>
                  <a:pt x="107124" y="140689"/>
                  <a:pt x="110810" y="142614"/>
                  <a:pt x="114920" y="143299"/>
                </a:cubicBezTo>
                <a:lnTo>
                  <a:pt x="114920" y="149301"/>
                </a:lnTo>
                <a:lnTo>
                  <a:pt x="102557" y="149301"/>
                </a:lnTo>
                <a:cubicBezTo>
                  <a:pt x="99262" y="149301"/>
                  <a:pt x="96294" y="147931"/>
                  <a:pt x="94108" y="145778"/>
                </a:cubicBezTo>
                <a:cubicBezTo>
                  <a:pt x="91955" y="143625"/>
                  <a:pt x="90585" y="140624"/>
                  <a:pt x="90585" y="137330"/>
                </a:cubicBezTo>
                <a:lnTo>
                  <a:pt x="90585" y="85888"/>
                </a:lnTo>
                <a:cubicBezTo>
                  <a:pt x="90585" y="82593"/>
                  <a:pt x="91955" y="79625"/>
                  <a:pt x="94108" y="77440"/>
                </a:cubicBezTo>
                <a:cubicBezTo>
                  <a:pt x="96294" y="75287"/>
                  <a:pt x="99262" y="73949"/>
                  <a:pt x="102557" y="73949"/>
                </a:cubicBezTo>
                <a:close/>
                <a:moveTo>
                  <a:pt x="156543" y="105362"/>
                </a:moveTo>
                <a:lnTo>
                  <a:pt x="163197" y="152628"/>
                </a:lnTo>
                <a:lnTo>
                  <a:pt x="143527" y="152628"/>
                </a:lnTo>
                <a:lnTo>
                  <a:pt x="150182" y="105362"/>
                </a:lnTo>
                <a:close/>
                <a:moveTo>
                  <a:pt x="114920" y="180257"/>
                </a:moveTo>
                <a:lnTo>
                  <a:pt x="114920" y="187858"/>
                </a:lnTo>
                <a:lnTo>
                  <a:pt x="77831" y="187858"/>
                </a:lnTo>
                <a:cubicBezTo>
                  <a:pt x="78679" y="185444"/>
                  <a:pt x="79266" y="182900"/>
                  <a:pt x="79527" y="180257"/>
                </a:cubicBezTo>
                <a:close/>
                <a:moveTo>
                  <a:pt x="48114" y="166361"/>
                </a:moveTo>
                <a:cubicBezTo>
                  <a:pt x="51083" y="166361"/>
                  <a:pt x="53823" y="167568"/>
                  <a:pt x="55780" y="169525"/>
                </a:cubicBezTo>
                <a:cubicBezTo>
                  <a:pt x="57737" y="171483"/>
                  <a:pt x="58944" y="174223"/>
                  <a:pt x="58944" y="177191"/>
                </a:cubicBezTo>
                <a:cubicBezTo>
                  <a:pt x="58944" y="180192"/>
                  <a:pt x="57737" y="182932"/>
                  <a:pt x="55780" y="184889"/>
                </a:cubicBezTo>
                <a:cubicBezTo>
                  <a:pt x="53823" y="186847"/>
                  <a:pt x="51083" y="188054"/>
                  <a:pt x="48114" y="188054"/>
                </a:cubicBezTo>
                <a:cubicBezTo>
                  <a:pt x="45081" y="188054"/>
                  <a:pt x="42406" y="186847"/>
                  <a:pt x="40416" y="184889"/>
                </a:cubicBezTo>
                <a:cubicBezTo>
                  <a:pt x="38459" y="182932"/>
                  <a:pt x="37252" y="180192"/>
                  <a:pt x="37252" y="177191"/>
                </a:cubicBezTo>
                <a:cubicBezTo>
                  <a:pt x="37252" y="174223"/>
                  <a:pt x="38459" y="171483"/>
                  <a:pt x="40416" y="169525"/>
                </a:cubicBezTo>
                <a:cubicBezTo>
                  <a:pt x="42406" y="167568"/>
                  <a:pt x="45081" y="166361"/>
                  <a:pt x="48114" y="166361"/>
                </a:cubicBezTo>
                <a:close/>
                <a:moveTo>
                  <a:pt x="48114" y="160229"/>
                </a:moveTo>
                <a:cubicBezTo>
                  <a:pt x="43417" y="160229"/>
                  <a:pt x="39177" y="162153"/>
                  <a:pt x="36110" y="165220"/>
                </a:cubicBezTo>
                <a:cubicBezTo>
                  <a:pt x="33044" y="168286"/>
                  <a:pt x="31119" y="172526"/>
                  <a:pt x="31119" y="177191"/>
                </a:cubicBezTo>
                <a:cubicBezTo>
                  <a:pt x="31119" y="181888"/>
                  <a:pt x="33044" y="186129"/>
                  <a:pt x="36110" y="189195"/>
                </a:cubicBezTo>
                <a:cubicBezTo>
                  <a:pt x="39177" y="192261"/>
                  <a:pt x="43417" y="194186"/>
                  <a:pt x="48114" y="194186"/>
                </a:cubicBezTo>
                <a:cubicBezTo>
                  <a:pt x="52779" y="194186"/>
                  <a:pt x="57020" y="192261"/>
                  <a:pt x="60086" y="189195"/>
                </a:cubicBezTo>
                <a:cubicBezTo>
                  <a:pt x="63185" y="186129"/>
                  <a:pt x="65077" y="181888"/>
                  <a:pt x="65077" y="177191"/>
                </a:cubicBezTo>
                <a:cubicBezTo>
                  <a:pt x="65077" y="172526"/>
                  <a:pt x="63185" y="168286"/>
                  <a:pt x="60086" y="165220"/>
                </a:cubicBezTo>
                <a:cubicBezTo>
                  <a:pt x="57020" y="162153"/>
                  <a:pt x="52779" y="160229"/>
                  <a:pt x="48114" y="160229"/>
                </a:cubicBezTo>
                <a:close/>
                <a:moveTo>
                  <a:pt x="83018" y="0"/>
                </a:moveTo>
                <a:cubicBezTo>
                  <a:pt x="78092" y="0"/>
                  <a:pt x="73623" y="1990"/>
                  <a:pt x="70426" y="5252"/>
                </a:cubicBezTo>
                <a:cubicBezTo>
                  <a:pt x="69285" y="6361"/>
                  <a:pt x="68306" y="7633"/>
                  <a:pt x="67523" y="9003"/>
                </a:cubicBezTo>
                <a:lnTo>
                  <a:pt x="51800" y="9003"/>
                </a:lnTo>
                <a:cubicBezTo>
                  <a:pt x="49354" y="9003"/>
                  <a:pt x="47136" y="9982"/>
                  <a:pt x="45537" y="11580"/>
                </a:cubicBezTo>
                <a:cubicBezTo>
                  <a:pt x="43906" y="13211"/>
                  <a:pt x="42928" y="15429"/>
                  <a:pt x="42928" y="17843"/>
                </a:cubicBezTo>
                <a:cubicBezTo>
                  <a:pt x="42928" y="20322"/>
                  <a:pt x="43906" y="22540"/>
                  <a:pt x="45537" y="24139"/>
                </a:cubicBezTo>
                <a:cubicBezTo>
                  <a:pt x="47136" y="25737"/>
                  <a:pt x="49354" y="26748"/>
                  <a:pt x="51800" y="26748"/>
                </a:cubicBezTo>
                <a:lnTo>
                  <a:pt x="67523" y="26748"/>
                </a:lnTo>
                <a:cubicBezTo>
                  <a:pt x="68306" y="28118"/>
                  <a:pt x="69285" y="29358"/>
                  <a:pt x="70426" y="30500"/>
                </a:cubicBezTo>
                <a:cubicBezTo>
                  <a:pt x="71079" y="31185"/>
                  <a:pt x="71829" y="31804"/>
                  <a:pt x="72612" y="32359"/>
                </a:cubicBezTo>
                <a:lnTo>
                  <a:pt x="72612" y="42960"/>
                </a:lnTo>
                <a:cubicBezTo>
                  <a:pt x="65044" y="43058"/>
                  <a:pt x="58227" y="46190"/>
                  <a:pt x="53236" y="51148"/>
                </a:cubicBezTo>
                <a:cubicBezTo>
                  <a:pt x="52518" y="51898"/>
                  <a:pt x="51800" y="52681"/>
                  <a:pt x="51148" y="53497"/>
                </a:cubicBezTo>
                <a:lnTo>
                  <a:pt x="51148" y="38100"/>
                </a:lnTo>
                <a:cubicBezTo>
                  <a:pt x="51148" y="37317"/>
                  <a:pt x="50854" y="36534"/>
                  <a:pt x="50267" y="35947"/>
                </a:cubicBezTo>
                <a:lnTo>
                  <a:pt x="37643" y="23323"/>
                </a:lnTo>
                <a:cubicBezTo>
                  <a:pt x="37040" y="22720"/>
                  <a:pt x="36257" y="22418"/>
                  <a:pt x="35474" y="22418"/>
                </a:cubicBezTo>
                <a:cubicBezTo>
                  <a:pt x="34691" y="22418"/>
                  <a:pt x="33908" y="22720"/>
                  <a:pt x="33305" y="23323"/>
                </a:cubicBezTo>
                <a:cubicBezTo>
                  <a:pt x="32131" y="24530"/>
                  <a:pt x="32131" y="26455"/>
                  <a:pt x="33305" y="27629"/>
                </a:cubicBezTo>
                <a:lnTo>
                  <a:pt x="45048" y="39372"/>
                </a:lnTo>
                <a:lnTo>
                  <a:pt x="45048" y="70883"/>
                </a:lnTo>
                <a:lnTo>
                  <a:pt x="45048" y="79201"/>
                </a:lnTo>
                <a:lnTo>
                  <a:pt x="37448" y="79201"/>
                </a:lnTo>
                <a:lnTo>
                  <a:pt x="37448" y="43776"/>
                </a:lnTo>
                <a:cubicBezTo>
                  <a:pt x="37448" y="42928"/>
                  <a:pt x="37089" y="42177"/>
                  <a:pt x="36534" y="41623"/>
                </a:cubicBezTo>
                <a:lnTo>
                  <a:pt x="7698" y="12754"/>
                </a:lnTo>
                <a:lnTo>
                  <a:pt x="13048" y="7372"/>
                </a:lnTo>
                <a:lnTo>
                  <a:pt x="23519" y="17843"/>
                </a:lnTo>
                <a:cubicBezTo>
                  <a:pt x="24106" y="18447"/>
                  <a:pt x="24889" y="18748"/>
                  <a:pt x="25672" y="18748"/>
                </a:cubicBezTo>
                <a:cubicBezTo>
                  <a:pt x="26455" y="18748"/>
                  <a:pt x="27238" y="18447"/>
                  <a:pt x="27825" y="17843"/>
                </a:cubicBezTo>
                <a:cubicBezTo>
                  <a:pt x="29032" y="16669"/>
                  <a:pt x="29032" y="14712"/>
                  <a:pt x="27825" y="13537"/>
                </a:cubicBezTo>
                <a:lnTo>
                  <a:pt x="15234" y="913"/>
                </a:lnTo>
                <a:cubicBezTo>
                  <a:pt x="14630" y="310"/>
                  <a:pt x="13847" y="8"/>
                  <a:pt x="13064" y="8"/>
                </a:cubicBezTo>
                <a:cubicBezTo>
                  <a:pt x="12281" y="8"/>
                  <a:pt x="11499" y="310"/>
                  <a:pt x="10895" y="913"/>
                </a:cubicBezTo>
                <a:lnTo>
                  <a:pt x="1207" y="10601"/>
                </a:lnTo>
                <a:cubicBezTo>
                  <a:pt x="0" y="11776"/>
                  <a:pt x="0" y="13733"/>
                  <a:pt x="1207" y="14907"/>
                </a:cubicBezTo>
                <a:lnTo>
                  <a:pt x="31315" y="45048"/>
                </a:lnTo>
                <a:lnTo>
                  <a:pt x="31315" y="150475"/>
                </a:lnTo>
                <a:cubicBezTo>
                  <a:pt x="30402" y="151063"/>
                  <a:pt x="29521" y="151682"/>
                  <a:pt x="28673" y="152335"/>
                </a:cubicBezTo>
                <a:cubicBezTo>
                  <a:pt x="23225" y="156608"/>
                  <a:pt x="19181" y="162643"/>
                  <a:pt x="17484" y="169623"/>
                </a:cubicBezTo>
                <a:cubicBezTo>
                  <a:pt x="17060" y="171222"/>
                  <a:pt x="18071" y="172885"/>
                  <a:pt x="19702" y="173309"/>
                </a:cubicBezTo>
                <a:cubicBezTo>
                  <a:pt x="19940" y="173366"/>
                  <a:pt x="20178" y="173394"/>
                  <a:pt x="20412" y="173394"/>
                </a:cubicBezTo>
                <a:cubicBezTo>
                  <a:pt x="21790" y="173394"/>
                  <a:pt x="23054" y="172452"/>
                  <a:pt x="23389" y="171059"/>
                </a:cubicBezTo>
                <a:cubicBezTo>
                  <a:pt x="24791" y="165448"/>
                  <a:pt x="28021" y="160588"/>
                  <a:pt x="32424" y="157130"/>
                </a:cubicBezTo>
                <a:cubicBezTo>
                  <a:pt x="33435" y="156347"/>
                  <a:pt x="34512" y="155629"/>
                  <a:pt x="35654" y="155010"/>
                </a:cubicBezTo>
                <a:cubicBezTo>
                  <a:pt x="35784" y="154944"/>
                  <a:pt x="35915" y="154846"/>
                  <a:pt x="36045" y="154781"/>
                </a:cubicBezTo>
                <a:cubicBezTo>
                  <a:pt x="39633" y="152857"/>
                  <a:pt x="43743" y="151748"/>
                  <a:pt x="48114" y="151748"/>
                </a:cubicBezTo>
                <a:cubicBezTo>
                  <a:pt x="55128" y="151748"/>
                  <a:pt x="61489" y="154618"/>
                  <a:pt x="66088" y="159218"/>
                </a:cubicBezTo>
                <a:cubicBezTo>
                  <a:pt x="70687" y="163817"/>
                  <a:pt x="73558" y="170178"/>
                  <a:pt x="73558" y="177191"/>
                </a:cubicBezTo>
                <a:cubicBezTo>
                  <a:pt x="73558" y="184237"/>
                  <a:pt x="70687" y="190598"/>
                  <a:pt x="66088" y="195197"/>
                </a:cubicBezTo>
                <a:cubicBezTo>
                  <a:pt x="61489" y="199797"/>
                  <a:pt x="55128" y="202667"/>
                  <a:pt x="48114" y="202667"/>
                </a:cubicBezTo>
                <a:cubicBezTo>
                  <a:pt x="42178" y="202667"/>
                  <a:pt x="36730" y="200645"/>
                  <a:pt x="32424" y="197285"/>
                </a:cubicBezTo>
                <a:cubicBezTo>
                  <a:pt x="28021" y="193827"/>
                  <a:pt x="24791" y="188967"/>
                  <a:pt x="23389" y="183356"/>
                </a:cubicBezTo>
                <a:cubicBezTo>
                  <a:pt x="23054" y="181962"/>
                  <a:pt x="21790" y="181021"/>
                  <a:pt x="20412" y="181021"/>
                </a:cubicBezTo>
                <a:cubicBezTo>
                  <a:pt x="20178" y="181021"/>
                  <a:pt x="19940" y="181049"/>
                  <a:pt x="19702" y="181105"/>
                </a:cubicBezTo>
                <a:cubicBezTo>
                  <a:pt x="18071" y="181530"/>
                  <a:pt x="17060" y="183193"/>
                  <a:pt x="17484" y="184792"/>
                </a:cubicBezTo>
                <a:cubicBezTo>
                  <a:pt x="19181" y="191772"/>
                  <a:pt x="23225" y="197807"/>
                  <a:pt x="28673" y="202080"/>
                </a:cubicBezTo>
                <a:cubicBezTo>
                  <a:pt x="34055" y="206255"/>
                  <a:pt x="40775" y="208767"/>
                  <a:pt x="48114" y="208767"/>
                </a:cubicBezTo>
                <a:cubicBezTo>
                  <a:pt x="56824" y="208767"/>
                  <a:pt x="64718" y="205244"/>
                  <a:pt x="70426" y="199536"/>
                </a:cubicBezTo>
                <a:cubicBezTo>
                  <a:pt x="72090" y="197872"/>
                  <a:pt x="73590" y="195980"/>
                  <a:pt x="74830" y="193990"/>
                </a:cubicBezTo>
                <a:lnTo>
                  <a:pt x="117986" y="193990"/>
                </a:lnTo>
                <a:cubicBezTo>
                  <a:pt x="119650" y="193990"/>
                  <a:pt x="121020" y="192620"/>
                  <a:pt x="121020" y="190924"/>
                </a:cubicBezTo>
                <a:lnTo>
                  <a:pt x="121020" y="177191"/>
                </a:lnTo>
                <a:cubicBezTo>
                  <a:pt x="121020" y="175527"/>
                  <a:pt x="119650" y="174157"/>
                  <a:pt x="117986" y="174157"/>
                </a:cubicBezTo>
                <a:lnTo>
                  <a:pt x="110516" y="174157"/>
                </a:lnTo>
                <a:cubicBezTo>
                  <a:pt x="111332" y="173505"/>
                  <a:pt x="112115" y="172787"/>
                  <a:pt x="112832" y="172070"/>
                </a:cubicBezTo>
                <a:cubicBezTo>
                  <a:pt x="118084" y="166818"/>
                  <a:pt x="121020" y="159772"/>
                  <a:pt x="121020" y="152335"/>
                </a:cubicBezTo>
                <a:lnTo>
                  <a:pt x="121020" y="140461"/>
                </a:lnTo>
                <a:lnTo>
                  <a:pt x="121020" y="70883"/>
                </a:lnTo>
                <a:cubicBezTo>
                  <a:pt x="121020" y="68176"/>
                  <a:pt x="120628" y="65533"/>
                  <a:pt x="119878" y="63022"/>
                </a:cubicBezTo>
                <a:cubicBezTo>
                  <a:pt x="119128" y="60445"/>
                  <a:pt x="117986" y="57998"/>
                  <a:pt x="116551" y="55780"/>
                </a:cubicBezTo>
                <a:cubicBezTo>
                  <a:pt x="115965" y="54880"/>
                  <a:pt x="114977" y="54383"/>
                  <a:pt x="113974" y="54383"/>
                </a:cubicBezTo>
                <a:cubicBezTo>
                  <a:pt x="113412" y="54383"/>
                  <a:pt x="112846" y="54539"/>
                  <a:pt x="112343" y="54867"/>
                </a:cubicBezTo>
                <a:cubicBezTo>
                  <a:pt x="110908" y="55813"/>
                  <a:pt x="110516" y="57672"/>
                  <a:pt x="111430" y="59107"/>
                </a:cubicBezTo>
                <a:cubicBezTo>
                  <a:pt x="112571" y="60836"/>
                  <a:pt x="113452" y="62728"/>
                  <a:pt x="114039" y="64750"/>
                </a:cubicBezTo>
                <a:cubicBezTo>
                  <a:pt x="114333" y="65729"/>
                  <a:pt x="114561" y="66773"/>
                  <a:pt x="114692" y="67817"/>
                </a:cubicBezTo>
                <a:lnTo>
                  <a:pt x="102557" y="67817"/>
                </a:lnTo>
                <a:cubicBezTo>
                  <a:pt x="97566" y="67817"/>
                  <a:pt x="93065" y="69872"/>
                  <a:pt x="89770" y="73134"/>
                </a:cubicBezTo>
                <a:cubicBezTo>
                  <a:pt x="86508" y="76396"/>
                  <a:pt x="84486" y="80930"/>
                  <a:pt x="84486" y="85888"/>
                </a:cubicBezTo>
                <a:lnTo>
                  <a:pt x="84486" y="137330"/>
                </a:lnTo>
                <a:cubicBezTo>
                  <a:pt x="84486" y="142320"/>
                  <a:pt x="86508" y="146822"/>
                  <a:pt x="89770" y="150084"/>
                </a:cubicBezTo>
                <a:cubicBezTo>
                  <a:pt x="93065" y="153379"/>
                  <a:pt x="97566" y="155401"/>
                  <a:pt x="102557" y="155401"/>
                </a:cubicBezTo>
                <a:lnTo>
                  <a:pt x="114692" y="155401"/>
                </a:lnTo>
                <a:cubicBezTo>
                  <a:pt x="114006" y="160164"/>
                  <a:pt x="111788" y="164469"/>
                  <a:pt x="108494" y="167764"/>
                </a:cubicBezTo>
                <a:cubicBezTo>
                  <a:pt x="104547" y="171711"/>
                  <a:pt x="99099" y="174157"/>
                  <a:pt x="93097" y="174157"/>
                </a:cubicBezTo>
                <a:lnTo>
                  <a:pt x="79527" y="174157"/>
                </a:lnTo>
                <a:cubicBezTo>
                  <a:pt x="78810" y="166655"/>
                  <a:pt x="75450" y="159935"/>
                  <a:pt x="70426" y="154879"/>
                </a:cubicBezTo>
                <a:cubicBezTo>
                  <a:pt x="65370" y="149856"/>
                  <a:pt x="58651" y="146528"/>
                  <a:pt x="51148" y="145778"/>
                </a:cubicBezTo>
                <a:lnTo>
                  <a:pt x="51148" y="136123"/>
                </a:lnTo>
                <a:lnTo>
                  <a:pt x="63544" y="136123"/>
                </a:lnTo>
                <a:cubicBezTo>
                  <a:pt x="66251" y="136123"/>
                  <a:pt x="68730" y="135014"/>
                  <a:pt x="70524" y="133187"/>
                </a:cubicBezTo>
                <a:cubicBezTo>
                  <a:pt x="72318" y="131393"/>
                  <a:pt x="73460" y="128914"/>
                  <a:pt x="73460" y="126206"/>
                </a:cubicBezTo>
                <a:cubicBezTo>
                  <a:pt x="73460" y="123466"/>
                  <a:pt x="72318" y="120987"/>
                  <a:pt x="70524" y="119193"/>
                </a:cubicBezTo>
                <a:cubicBezTo>
                  <a:pt x="68730" y="117399"/>
                  <a:pt x="66251" y="116290"/>
                  <a:pt x="63544" y="116290"/>
                </a:cubicBezTo>
                <a:lnTo>
                  <a:pt x="51148" y="116290"/>
                </a:lnTo>
                <a:lnTo>
                  <a:pt x="51148" y="99034"/>
                </a:lnTo>
                <a:lnTo>
                  <a:pt x="63544" y="99034"/>
                </a:lnTo>
                <a:cubicBezTo>
                  <a:pt x="66251" y="99034"/>
                  <a:pt x="68730" y="97925"/>
                  <a:pt x="70524" y="96131"/>
                </a:cubicBezTo>
                <a:cubicBezTo>
                  <a:pt x="72318" y="94337"/>
                  <a:pt x="73460" y="91858"/>
                  <a:pt x="73460" y="89117"/>
                </a:cubicBezTo>
                <a:cubicBezTo>
                  <a:pt x="73460" y="86377"/>
                  <a:pt x="72318" y="83898"/>
                  <a:pt x="70524" y="82104"/>
                </a:cubicBezTo>
                <a:cubicBezTo>
                  <a:pt x="68730" y="80310"/>
                  <a:pt x="66251" y="79201"/>
                  <a:pt x="63544" y="79201"/>
                </a:cubicBezTo>
                <a:lnTo>
                  <a:pt x="51148" y="79201"/>
                </a:lnTo>
                <a:lnTo>
                  <a:pt x="51148" y="70883"/>
                </a:lnTo>
                <a:cubicBezTo>
                  <a:pt x="51148" y="64881"/>
                  <a:pt x="53627" y="59433"/>
                  <a:pt x="57574" y="55486"/>
                </a:cubicBezTo>
                <a:cubicBezTo>
                  <a:pt x="61521" y="51539"/>
                  <a:pt x="66969" y="49093"/>
                  <a:pt x="72971" y="49093"/>
                </a:cubicBezTo>
                <a:lnTo>
                  <a:pt x="93097" y="49093"/>
                </a:lnTo>
                <a:cubicBezTo>
                  <a:pt x="94761" y="49093"/>
                  <a:pt x="96359" y="49256"/>
                  <a:pt x="97860" y="49582"/>
                </a:cubicBezTo>
                <a:cubicBezTo>
                  <a:pt x="99425" y="49941"/>
                  <a:pt x="100959" y="50463"/>
                  <a:pt x="102394" y="51148"/>
                </a:cubicBezTo>
                <a:cubicBezTo>
                  <a:pt x="102809" y="51346"/>
                  <a:pt x="103248" y="51440"/>
                  <a:pt x="103683" y="51440"/>
                </a:cubicBezTo>
                <a:cubicBezTo>
                  <a:pt x="104820" y="51440"/>
                  <a:pt x="105919" y="50798"/>
                  <a:pt x="106439" y="49713"/>
                </a:cubicBezTo>
                <a:cubicBezTo>
                  <a:pt x="107156" y="48180"/>
                  <a:pt x="106504" y="46353"/>
                  <a:pt x="104971" y="45635"/>
                </a:cubicBezTo>
                <a:cubicBezTo>
                  <a:pt x="103177" y="44787"/>
                  <a:pt x="101220" y="44102"/>
                  <a:pt x="99197" y="43645"/>
                </a:cubicBezTo>
                <a:cubicBezTo>
                  <a:pt x="97338" y="43221"/>
                  <a:pt x="95413" y="42993"/>
                  <a:pt x="93456" y="42960"/>
                </a:cubicBezTo>
                <a:lnTo>
                  <a:pt x="93456" y="32359"/>
                </a:lnTo>
                <a:cubicBezTo>
                  <a:pt x="94239" y="31804"/>
                  <a:pt x="94989" y="31185"/>
                  <a:pt x="95674" y="30500"/>
                </a:cubicBezTo>
                <a:cubicBezTo>
                  <a:pt x="98218" y="27955"/>
                  <a:pt x="100013" y="24628"/>
                  <a:pt x="100632" y="20909"/>
                </a:cubicBezTo>
                <a:lnTo>
                  <a:pt x="129566" y="20909"/>
                </a:lnTo>
                <a:cubicBezTo>
                  <a:pt x="135275" y="20909"/>
                  <a:pt x="140429" y="23258"/>
                  <a:pt x="144212" y="27009"/>
                </a:cubicBezTo>
                <a:cubicBezTo>
                  <a:pt x="147964" y="30761"/>
                  <a:pt x="150280" y="35947"/>
                  <a:pt x="150280" y="41656"/>
                </a:cubicBezTo>
                <a:lnTo>
                  <a:pt x="150280" y="99262"/>
                </a:lnTo>
                <a:lnTo>
                  <a:pt x="149432" y="99262"/>
                </a:lnTo>
                <a:cubicBezTo>
                  <a:pt x="148062" y="99262"/>
                  <a:pt x="146887" y="99654"/>
                  <a:pt x="145941" y="100469"/>
                </a:cubicBezTo>
                <a:cubicBezTo>
                  <a:pt x="144995" y="101285"/>
                  <a:pt x="144441" y="102394"/>
                  <a:pt x="144245" y="103796"/>
                </a:cubicBezTo>
                <a:lnTo>
                  <a:pt x="137264" y="153379"/>
                </a:lnTo>
                <a:cubicBezTo>
                  <a:pt x="137069" y="154781"/>
                  <a:pt x="137330" y="156119"/>
                  <a:pt x="138308" y="157228"/>
                </a:cubicBezTo>
                <a:cubicBezTo>
                  <a:pt x="139222" y="158272"/>
                  <a:pt x="140559" y="158728"/>
                  <a:pt x="141929" y="158728"/>
                </a:cubicBezTo>
                <a:lnTo>
                  <a:pt x="164796" y="158728"/>
                </a:lnTo>
                <a:cubicBezTo>
                  <a:pt x="166394" y="158728"/>
                  <a:pt x="167601" y="158272"/>
                  <a:pt x="168482" y="157228"/>
                </a:cubicBezTo>
                <a:cubicBezTo>
                  <a:pt x="169362" y="156217"/>
                  <a:pt x="169689" y="154944"/>
                  <a:pt x="169460" y="153379"/>
                </a:cubicBezTo>
                <a:lnTo>
                  <a:pt x="162480" y="103796"/>
                </a:lnTo>
                <a:cubicBezTo>
                  <a:pt x="162284" y="102426"/>
                  <a:pt x="161697" y="101317"/>
                  <a:pt x="160751" y="100502"/>
                </a:cubicBezTo>
                <a:cubicBezTo>
                  <a:pt x="159805" y="99686"/>
                  <a:pt x="158630" y="99262"/>
                  <a:pt x="157260" y="99262"/>
                </a:cubicBezTo>
                <a:lnTo>
                  <a:pt x="156412" y="99262"/>
                </a:lnTo>
                <a:lnTo>
                  <a:pt x="156412" y="41656"/>
                </a:lnTo>
                <a:cubicBezTo>
                  <a:pt x="156412" y="34283"/>
                  <a:pt x="153379" y="27564"/>
                  <a:pt x="148518" y="22703"/>
                </a:cubicBezTo>
                <a:cubicBezTo>
                  <a:pt x="143658" y="17810"/>
                  <a:pt x="136938" y="14809"/>
                  <a:pt x="129566" y="14809"/>
                </a:cubicBezTo>
                <a:lnTo>
                  <a:pt x="100632" y="14809"/>
                </a:lnTo>
                <a:cubicBezTo>
                  <a:pt x="100013" y="11091"/>
                  <a:pt x="98218" y="7764"/>
                  <a:pt x="95674" y="5252"/>
                </a:cubicBezTo>
                <a:cubicBezTo>
                  <a:pt x="92412" y="1990"/>
                  <a:pt x="87976" y="0"/>
                  <a:pt x="830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05;p35">
            <a:extLst>
              <a:ext uri="{FF2B5EF4-FFF2-40B4-BE49-F238E27FC236}">
                <a16:creationId xmlns:a16="http://schemas.microsoft.com/office/drawing/2014/main" id="{055E3417-D37D-4A6E-889D-2EF7877DE9C2}"/>
              </a:ext>
            </a:extLst>
          </p:cNvPr>
          <p:cNvSpPr/>
          <p:nvPr/>
        </p:nvSpPr>
        <p:spPr>
          <a:xfrm>
            <a:off x="1754549" y="809081"/>
            <a:ext cx="962694" cy="1364746"/>
          </a:xfrm>
          <a:custGeom>
            <a:avLst/>
            <a:gdLst/>
            <a:ahLst/>
            <a:cxnLst/>
            <a:rect l="l" t="t" r="r" b="b"/>
            <a:pathLst>
              <a:path w="146007" h="208768" extrusionOk="0">
                <a:moveTo>
                  <a:pt x="61815" y="7894"/>
                </a:moveTo>
                <a:cubicBezTo>
                  <a:pt x="60739" y="9688"/>
                  <a:pt x="59727" y="11743"/>
                  <a:pt x="58847" y="13994"/>
                </a:cubicBezTo>
                <a:cubicBezTo>
                  <a:pt x="56074" y="21105"/>
                  <a:pt x="54280" y="30597"/>
                  <a:pt x="53986" y="41101"/>
                </a:cubicBezTo>
                <a:lnTo>
                  <a:pt x="36339" y="41101"/>
                </a:lnTo>
                <a:cubicBezTo>
                  <a:pt x="37024" y="31804"/>
                  <a:pt x="40971" y="23454"/>
                  <a:pt x="47006" y="17223"/>
                </a:cubicBezTo>
                <a:cubicBezTo>
                  <a:pt x="51116" y="13015"/>
                  <a:pt x="56172" y="9753"/>
                  <a:pt x="61815" y="7894"/>
                </a:cubicBezTo>
                <a:close/>
                <a:moveTo>
                  <a:pt x="73004" y="6100"/>
                </a:moveTo>
                <a:cubicBezTo>
                  <a:pt x="76037" y="6100"/>
                  <a:pt x="79071" y="9982"/>
                  <a:pt x="81485" y="16212"/>
                </a:cubicBezTo>
                <a:cubicBezTo>
                  <a:pt x="83964" y="22638"/>
                  <a:pt x="85627" y="31348"/>
                  <a:pt x="85921" y="41101"/>
                </a:cubicBezTo>
                <a:lnTo>
                  <a:pt x="60086" y="41101"/>
                </a:lnTo>
                <a:cubicBezTo>
                  <a:pt x="60380" y="31348"/>
                  <a:pt x="62011" y="22638"/>
                  <a:pt x="64522" y="16212"/>
                </a:cubicBezTo>
                <a:cubicBezTo>
                  <a:pt x="66969" y="9982"/>
                  <a:pt x="69970" y="6100"/>
                  <a:pt x="73004" y="6100"/>
                </a:cubicBezTo>
                <a:close/>
                <a:moveTo>
                  <a:pt x="112865" y="47234"/>
                </a:moveTo>
                <a:cubicBezTo>
                  <a:pt x="113909" y="47234"/>
                  <a:pt x="114855" y="47658"/>
                  <a:pt x="115540" y="48343"/>
                </a:cubicBezTo>
                <a:cubicBezTo>
                  <a:pt x="116225" y="49028"/>
                  <a:pt x="116649" y="49974"/>
                  <a:pt x="116649" y="51017"/>
                </a:cubicBezTo>
                <a:cubicBezTo>
                  <a:pt x="116649" y="52061"/>
                  <a:pt x="116225" y="53007"/>
                  <a:pt x="115540" y="53692"/>
                </a:cubicBezTo>
                <a:cubicBezTo>
                  <a:pt x="114855" y="54377"/>
                  <a:pt x="113909" y="54801"/>
                  <a:pt x="112865" y="54801"/>
                </a:cubicBezTo>
                <a:lnTo>
                  <a:pt x="33142" y="54801"/>
                </a:lnTo>
                <a:cubicBezTo>
                  <a:pt x="32098" y="54801"/>
                  <a:pt x="31152" y="54377"/>
                  <a:pt x="30467" y="53692"/>
                </a:cubicBezTo>
                <a:cubicBezTo>
                  <a:pt x="29782" y="53007"/>
                  <a:pt x="29358" y="52061"/>
                  <a:pt x="29358" y="51017"/>
                </a:cubicBezTo>
                <a:cubicBezTo>
                  <a:pt x="29358" y="49974"/>
                  <a:pt x="29782" y="49028"/>
                  <a:pt x="30467" y="48343"/>
                </a:cubicBezTo>
                <a:cubicBezTo>
                  <a:pt x="31185" y="47625"/>
                  <a:pt x="32131" y="47234"/>
                  <a:pt x="33142" y="47234"/>
                </a:cubicBezTo>
                <a:close/>
                <a:moveTo>
                  <a:pt x="61945" y="65566"/>
                </a:moveTo>
                <a:cubicBezTo>
                  <a:pt x="60249" y="65566"/>
                  <a:pt x="58912" y="66936"/>
                  <a:pt x="58912" y="68600"/>
                </a:cubicBezTo>
                <a:cubicBezTo>
                  <a:pt x="58912" y="70296"/>
                  <a:pt x="60249" y="71666"/>
                  <a:pt x="61945" y="71666"/>
                </a:cubicBezTo>
                <a:lnTo>
                  <a:pt x="63315" y="71666"/>
                </a:lnTo>
                <a:cubicBezTo>
                  <a:pt x="65012" y="71666"/>
                  <a:pt x="66349" y="70296"/>
                  <a:pt x="66349" y="68600"/>
                </a:cubicBezTo>
                <a:cubicBezTo>
                  <a:pt x="66349" y="66936"/>
                  <a:pt x="65012" y="65566"/>
                  <a:pt x="63315" y="65566"/>
                </a:cubicBezTo>
                <a:close/>
                <a:moveTo>
                  <a:pt x="82692" y="65566"/>
                </a:moveTo>
                <a:cubicBezTo>
                  <a:pt x="80995" y="65566"/>
                  <a:pt x="79658" y="66936"/>
                  <a:pt x="79658" y="68600"/>
                </a:cubicBezTo>
                <a:cubicBezTo>
                  <a:pt x="79658" y="70296"/>
                  <a:pt x="80995" y="71666"/>
                  <a:pt x="82692" y="71666"/>
                </a:cubicBezTo>
                <a:lnTo>
                  <a:pt x="84062" y="71666"/>
                </a:lnTo>
                <a:cubicBezTo>
                  <a:pt x="85758" y="71666"/>
                  <a:pt x="87095" y="70296"/>
                  <a:pt x="87095" y="68600"/>
                </a:cubicBezTo>
                <a:cubicBezTo>
                  <a:pt x="87095" y="66936"/>
                  <a:pt x="85758" y="65566"/>
                  <a:pt x="84062" y="65566"/>
                </a:cubicBezTo>
                <a:close/>
                <a:moveTo>
                  <a:pt x="47756" y="60901"/>
                </a:moveTo>
                <a:lnTo>
                  <a:pt x="47756" y="74112"/>
                </a:lnTo>
                <a:cubicBezTo>
                  <a:pt x="47756" y="75156"/>
                  <a:pt x="47332" y="76102"/>
                  <a:pt x="46647" y="76820"/>
                </a:cubicBezTo>
                <a:cubicBezTo>
                  <a:pt x="45962" y="77505"/>
                  <a:pt x="45016" y="77929"/>
                  <a:pt x="43972" y="77929"/>
                </a:cubicBezTo>
                <a:cubicBezTo>
                  <a:pt x="42928" y="77929"/>
                  <a:pt x="41982" y="77505"/>
                  <a:pt x="41297" y="76820"/>
                </a:cubicBezTo>
                <a:cubicBezTo>
                  <a:pt x="40579" y="76102"/>
                  <a:pt x="40155" y="75156"/>
                  <a:pt x="40155" y="74112"/>
                </a:cubicBezTo>
                <a:lnTo>
                  <a:pt x="40155" y="60901"/>
                </a:lnTo>
                <a:close/>
                <a:moveTo>
                  <a:pt x="105852" y="60901"/>
                </a:moveTo>
                <a:lnTo>
                  <a:pt x="105852" y="74112"/>
                </a:lnTo>
                <a:cubicBezTo>
                  <a:pt x="105852" y="75156"/>
                  <a:pt x="105428" y="76102"/>
                  <a:pt x="104710" y="76820"/>
                </a:cubicBezTo>
                <a:cubicBezTo>
                  <a:pt x="104025" y="77505"/>
                  <a:pt x="103079" y="77929"/>
                  <a:pt x="102035" y="77929"/>
                </a:cubicBezTo>
                <a:cubicBezTo>
                  <a:pt x="100991" y="77929"/>
                  <a:pt x="100045" y="77505"/>
                  <a:pt x="99360" y="76820"/>
                </a:cubicBezTo>
                <a:cubicBezTo>
                  <a:pt x="98675" y="76102"/>
                  <a:pt x="98219" y="75156"/>
                  <a:pt x="98219" y="74112"/>
                </a:cubicBezTo>
                <a:lnTo>
                  <a:pt x="98219" y="60901"/>
                </a:lnTo>
                <a:close/>
                <a:moveTo>
                  <a:pt x="67845" y="80438"/>
                </a:moveTo>
                <a:cubicBezTo>
                  <a:pt x="66835" y="80438"/>
                  <a:pt x="65842" y="80936"/>
                  <a:pt x="65273" y="81843"/>
                </a:cubicBezTo>
                <a:cubicBezTo>
                  <a:pt x="64359" y="83279"/>
                  <a:pt x="64783" y="85170"/>
                  <a:pt x="66219" y="86051"/>
                </a:cubicBezTo>
                <a:cubicBezTo>
                  <a:pt x="67262" y="86704"/>
                  <a:pt x="68339" y="87226"/>
                  <a:pt x="69481" y="87552"/>
                </a:cubicBezTo>
                <a:cubicBezTo>
                  <a:pt x="70655" y="87911"/>
                  <a:pt x="71829" y="88106"/>
                  <a:pt x="73004" y="88106"/>
                </a:cubicBezTo>
                <a:cubicBezTo>
                  <a:pt x="74178" y="88106"/>
                  <a:pt x="75352" y="87911"/>
                  <a:pt x="76527" y="87552"/>
                </a:cubicBezTo>
                <a:cubicBezTo>
                  <a:pt x="77668" y="87226"/>
                  <a:pt x="78745" y="86704"/>
                  <a:pt x="79789" y="86051"/>
                </a:cubicBezTo>
                <a:cubicBezTo>
                  <a:pt x="81224" y="85170"/>
                  <a:pt x="81648" y="83279"/>
                  <a:pt x="80734" y="81843"/>
                </a:cubicBezTo>
                <a:cubicBezTo>
                  <a:pt x="80165" y="80936"/>
                  <a:pt x="79172" y="80438"/>
                  <a:pt x="78153" y="80438"/>
                </a:cubicBezTo>
                <a:cubicBezTo>
                  <a:pt x="77597" y="80438"/>
                  <a:pt x="77033" y="80586"/>
                  <a:pt x="76527" y="80897"/>
                </a:cubicBezTo>
                <a:cubicBezTo>
                  <a:pt x="75939" y="81289"/>
                  <a:pt x="75352" y="81550"/>
                  <a:pt x="74732" y="81745"/>
                </a:cubicBezTo>
                <a:cubicBezTo>
                  <a:pt x="74211" y="81908"/>
                  <a:pt x="73623" y="82006"/>
                  <a:pt x="73004" y="82006"/>
                </a:cubicBezTo>
                <a:cubicBezTo>
                  <a:pt x="72384" y="82006"/>
                  <a:pt x="71797" y="81908"/>
                  <a:pt x="71275" y="81745"/>
                </a:cubicBezTo>
                <a:cubicBezTo>
                  <a:pt x="70655" y="81550"/>
                  <a:pt x="70068" y="81289"/>
                  <a:pt x="69448" y="80897"/>
                </a:cubicBezTo>
                <a:cubicBezTo>
                  <a:pt x="68953" y="80586"/>
                  <a:pt x="68396" y="80438"/>
                  <a:pt x="67845" y="80438"/>
                </a:cubicBezTo>
                <a:close/>
                <a:moveTo>
                  <a:pt x="92119" y="60901"/>
                </a:moveTo>
                <a:lnTo>
                  <a:pt x="92119" y="74112"/>
                </a:lnTo>
                <a:cubicBezTo>
                  <a:pt x="92119" y="76852"/>
                  <a:pt x="93228" y="79332"/>
                  <a:pt x="95022" y="81126"/>
                </a:cubicBezTo>
                <a:cubicBezTo>
                  <a:pt x="96196" y="82300"/>
                  <a:pt x="97697" y="83181"/>
                  <a:pt x="99328" y="83670"/>
                </a:cubicBezTo>
                <a:lnTo>
                  <a:pt x="99328" y="93064"/>
                </a:lnTo>
                <a:lnTo>
                  <a:pt x="46679" y="93064"/>
                </a:lnTo>
                <a:lnTo>
                  <a:pt x="46679" y="83670"/>
                </a:lnTo>
                <a:cubicBezTo>
                  <a:pt x="48310" y="83213"/>
                  <a:pt x="49811" y="82300"/>
                  <a:pt x="50985" y="81126"/>
                </a:cubicBezTo>
                <a:cubicBezTo>
                  <a:pt x="52779" y="79332"/>
                  <a:pt x="53888" y="76852"/>
                  <a:pt x="53888" y="74112"/>
                </a:cubicBezTo>
                <a:lnTo>
                  <a:pt x="53888" y="60901"/>
                </a:lnTo>
                <a:close/>
                <a:moveTo>
                  <a:pt x="69970" y="174190"/>
                </a:moveTo>
                <a:lnTo>
                  <a:pt x="69970" y="185118"/>
                </a:lnTo>
                <a:lnTo>
                  <a:pt x="39633" y="185118"/>
                </a:lnTo>
                <a:lnTo>
                  <a:pt x="39633" y="174190"/>
                </a:lnTo>
                <a:close/>
                <a:moveTo>
                  <a:pt x="106374" y="174190"/>
                </a:moveTo>
                <a:lnTo>
                  <a:pt x="106374" y="185118"/>
                </a:lnTo>
                <a:lnTo>
                  <a:pt x="76037" y="185118"/>
                </a:lnTo>
                <a:lnTo>
                  <a:pt x="76037" y="174190"/>
                </a:lnTo>
                <a:close/>
                <a:moveTo>
                  <a:pt x="69970" y="191218"/>
                </a:moveTo>
                <a:lnTo>
                  <a:pt x="69970" y="202667"/>
                </a:lnTo>
                <a:lnTo>
                  <a:pt x="39633" y="202667"/>
                </a:lnTo>
                <a:lnTo>
                  <a:pt x="39633" y="191218"/>
                </a:lnTo>
                <a:close/>
                <a:moveTo>
                  <a:pt x="106374" y="191218"/>
                </a:moveTo>
                <a:lnTo>
                  <a:pt x="106374" y="202667"/>
                </a:lnTo>
                <a:lnTo>
                  <a:pt x="76037" y="202667"/>
                </a:lnTo>
                <a:lnTo>
                  <a:pt x="76037" y="191218"/>
                </a:lnTo>
                <a:close/>
                <a:moveTo>
                  <a:pt x="111952" y="99197"/>
                </a:moveTo>
                <a:cubicBezTo>
                  <a:pt x="111952" y="102687"/>
                  <a:pt x="111952" y="106210"/>
                  <a:pt x="111952" y="109701"/>
                </a:cubicBezTo>
                <a:cubicBezTo>
                  <a:pt x="111952" y="112636"/>
                  <a:pt x="111528" y="115442"/>
                  <a:pt x="110712" y="118117"/>
                </a:cubicBezTo>
                <a:cubicBezTo>
                  <a:pt x="109897" y="120857"/>
                  <a:pt x="108657" y="123434"/>
                  <a:pt x="107124" y="125782"/>
                </a:cubicBezTo>
                <a:cubicBezTo>
                  <a:pt x="106178" y="127185"/>
                  <a:pt x="106569" y="129077"/>
                  <a:pt x="107972" y="130023"/>
                </a:cubicBezTo>
                <a:cubicBezTo>
                  <a:pt x="108490" y="130360"/>
                  <a:pt x="109075" y="130524"/>
                  <a:pt x="109655" y="130524"/>
                </a:cubicBezTo>
                <a:cubicBezTo>
                  <a:pt x="110644" y="130524"/>
                  <a:pt x="111616" y="130047"/>
                  <a:pt x="112213" y="129142"/>
                </a:cubicBezTo>
                <a:cubicBezTo>
                  <a:pt x="114072" y="126304"/>
                  <a:pt x="115572" y="123205"/>
                  <a:pt x="116584" y="119845"/>
                </a:cubicBezTo>
                <a:cubicBezTo>
                  <a:pt x="117236" y="117627"/>
                  <a:pt x="117693" y="115311"/>
                  <a:pt x="117921" y="112930"/>
                </a:cubicBezTo>
                <a:cubicBezTo>
                  <a:pt x="123597" y="113582"/>
                  <a:pt x="128718" y="116192"/>
                  <a:pt x="132567" y="120074"/>
                </a:cubicBezTo>
                <a:cubicBezTo>
                  <a:pt x="137069" y="124575"/>
                  <a:pt x="139874" y="130806"/>
                  <a:pt x="139874" y="137623"/>
                </a:cubicBezTo>
                <a:lnTo>
                  <a:pt x="139874" y="202667"/>
                </a:lnTo>
                <a:lnTo>
                  <a:pt x="112474" y="202667"/>
                </a:lnTo>
                <a:lnTo>
                  <a:pt x="112474" y="153607"/>
                </a:lnTo>
                <a:cubicBezTo>
                  <a:pt x="112474" y="151911"/>
                  <a:pt x="111104" y="150573"/>
                  <a:pt x="109407" y="150573"/>
                </a:cubicBezTo>
                <a:cubicBezTo>
                  <a:pt x="107744" y="150573"/>
                  <a:pt x="106374" y="151911"/>
                  <a:pt x="106374" y="153607"/>
                </a:cubicBezTo>
                <a:lnTo>
                  <a:pt x="106374" y="168090"/>
                </a:lnTo>
                <a:lnTo>
                  <a:pt x="76037" y="168090"/>
                </a:lnTo>
                <a:lnTo>
                  <a:pt x="76037" y="145158"/>
                </a:lnTo>
                <a:lnTo>
                  <a:pt x="82398" y="145158"/>
                </a:lnTo>
                <a:cubicBezTo>
                  <a:pt x="85823" y="145158"/>
                  <a:pt x="89118" y="144669"/>
                  <a:pt x="92282" y="143756"/>
                </a:cubicBezTo>
                <a:cubicBezTo>
                  <a:pt x="95544" y="142842"/>
                  <a:pt x="98610" y="141440"/>
                  <a:pt x="101415" y="139678"/>
                </a:cubicBezTo>
                <a:cubicBezTo>
                  <a:pt x="102851" y="138765"/>
                  <a:pt x="103275" y="136906"/>
                  <a:pt x="102394" y="135470"/>
                </a:cubicBezTo>
                <a:cubicBezTo>
                  <a:pt x="101807" y="134547"/>
                  <a:pt x="100815" y="134043"/>
                  <a:pt x="99809" y="134043"/>
                </a:cubicBezTo>
                <a:cubicBezTo>
                  <a:pt x="99250" y="134043"/>
                  <a:pt x="98687" y="134198"/>
                  <a:pt x="98186" y="134524"/>
                </a:cubicBezTo>
                <a:cubicBezTo>
                  <a:pt x="95870" y="135960"/>
                  <a:pt x="93326" y="137101"/>
                  <a:pt x="90618" y="137884"/>
                </a:cubicBezTo>
                <a:cubicBezTo>
                  <a:pt x="88009" y="138634"/>
                  <a:pt x="85236" y="139026"/>
                  <a:pt x="82398" y="139026"/>
                </a:cubicBezTo>
                <a:lnTo>
                  <a:pt x="63609" y="139026"/>
                </a:lnTo>
                <a:cubicBezTo>
                  <a:pt x="55780" y="139026"/>
                  <a:pt x="48310" y="135992"/>
                  <a:pt x="42732" y="130447"/>
                </a:cubicBezTo>
                <a:cubicBezTo>
                  <a:pt x="37154" y="124934"/>
                  <a:pt x="34055" y="117529"/>
                  <a:pt x="34055" y="109701"/>
                </a:cubicBezTo>
                <a:cubicBezTo>
                  <a:pt x="34055" y="106210"/>
                  <a:pt x="34055" y="102687"/>
                  <a:pt x="34055" y="99197"/>
                </a:cubicBezTo>
                <a:close/>
                <a:moveTo>
                  <a:pt x="73004" y="0"/>
                </a:moveTo>
                <a:cubicBezTo>
                  <a:pt x="61130" y="0"/>
                  <a:pt x="50398" y="4958"/>
                  <a:pt x="42634" y="12983"/>
                </a:cubicBezTo>
                <a:cubicBezTo>
                  <a:pt x="35425" y="20387"/>
                  <a:pt x="30793" y="30434"/>
                  <a:pt x="30174" y="41590"/>
                </a:cubicBezTo>
                <a:cubicBezTo>
                  <a:pt x="28641" y="42047"/>
                  <a:pt x="27271" y="42928"/>
                  <a:pt x="26161" y="44037"/>
                </a:cubicBezTo>
                <a:cubicBezTo>
                  <a:pt x="24367" y="45831"/>
                  <a:pt x="23258" y="48277"/>
                  <a:pt x="23258" y="51017"/>
                </a:cubicBezTo>
                <a:cubicBezTo>
                  <a:pt x="23258" y="53758"/>
                  <a:pt x="24367" y="56204"/>
                  <a:pt x="26161" y="57998"/>
                </a:cubicBezTo>
                <a:cubicBezTo>
                  <a:pt x="27956" y="59792"/>
                  <a:pt x="30402" y="60901"/>
                  <a:pt x="33142" y="60901"/>
                </a:cubicBezTo>
                <a:lnTo>
                  <a:pt x="34055" y="60901"/>
                </a:lnTo>
                <a:lnTo>
                  <a:pt x="34055" y="74112"/>
                </a:lnTo>
                <a:cubicBezTo>
                  <a:pt x="34055" y="76852"/>
                  <a:pt x="35165" y="79332"/>
                  <a:pt x="36959" y="81126"/>
                </a:cubicBezTo>
                <a:cubicBezTo>
                  <a:pt x="37970" y="82137"/>
                  <a:pt x="39177" y="82952"/>
                  <a:pt x="40579" y="83442"/>
                </a:cubicBezTo>
                <a:lnTo>
                  <a:pt x="40579" y="93064"/>
                </a:lnTo>
                <a:lnTo>
                  <a:pt x="30989" y="93064"/>
                </a:lnTo>
                <a:cubicBezTo>
                  <a:pt x="29293" y="93064"/>
                  <a:pt x="27956" y="94467"/>
                  <a:pt x="27956" y="96131"/>
                </a:cubicBezTo>
                <a:lnTo>
                  <a:pt x="27956" y="106797"/>
                </a:lnTo>
                <a:cubicBezTo>
                  <a:pt x="21986" y="107385"/>
                  <a:pt x="16539" y="109668"/>
                  <a:pt x="12037" y="113158"/>
                </a:cubicBezTo>
                <a:cubicBezTo>
                  <a:pt x="6655" y="117334"/>
                  <a:pt x="2708" y="123238"/>
                  <a:pt x="979" y="129990"/>
                </a:cubicBezTo>
                <a:cubicBezTo>
                  <a:pt x="555" y="131654"/>
                  <a:pt x="1533" y="133317"/>
                  <a:pt x="3164" y="133709"/>
                </a:cubicBezTo>
                <a:cubicBezTo>
                  <a:pt x="3427" y="133776"/>
                  <a:pt x="3690" y="133808"/>
                  <a:pt x="3947" y="133808"/>
                </a:cubicBezTo>
                <a:cubicBezTo>
                  <a:pt x="5321" y="133808"/>
                  <a:pt x="6553" y="132897"/>
                  <a:pt x="6883" y="131523"/>
                </a:cubicBezTo>
                <a:cubicBezTo>
                  <a:pt x="8286" y="126076"/>
                  <a:pt x="11483" y="121346"/>
                  <a:pt x="15788" y="117986"/>
                </a:cubicBezTo>
                <a:cubicBezTo>
                  <a:pt x="19246" y="115279"/>
                  <a:pt x="23487" y="113452"/>
                  <a:pt x="28086" y="112930"/>
                </a:cubicBezTo>
                <a:cubicBezTo>
                  <a:pt x="28869" y="121444"/>
                  <a:pt x="32685" y="129077"/>
                  <a:pt x="38427" y="134785"/>
                </a:cubicBezTo>
                <a:cubicBezTo>
                  <a:pt x="44885" y="141179"/>
                  <a:pt x="53823" y="145158"/>
                  <a:pt x="63609" y="145158"/>
                </a:cubicBezTo>
                <a:lnTo>
                  <a:pt x="69970" y="145158"/>
                </a:lnTo>
                <a:lnTo>
                  <a:pt x="69970" y="168090"/>
                </a:lnTo>
                <a:lnTo>
                  <a:pt x="39633" y="168090"/>
                </a:lnTo>
                <a:lnTo>
                  <a:pt x="39633" y="153607"/>
                </a:lnTo>
                <a:cubicBezTo>
                  <a:pt x="39633" y="151911"/>
                  <a:pt x="38263" y="150573"/>
                  <a:pt x="36567" y="150573"/>
                </a:cubicBezTo>
                <a:cubicBezTo>
                  <a:pt x="34904" y="150573"/>
                  <a:pt x="33534" y="151911"/>
                  <a:pt x="33534" y="153607"/>
                </a:cubicBezTo>
                <a:lnTo>
                  <a:pt x="33534" y="202667"/>
                </a:lnTo>
                <a:lnTo>
                  <a:pt x="6133" y="202667"/>
                </a:lnTo>
                <a:lnTo>
                  <a:pt x="6133" y="144539"/>
                </a:lnTo>
                <a:cubicBezTo>
                  <a:pt x="6133" y="142875"/>
                  <a:pt x="4763" y="141505"/>
                  <a:pt x="3067" y="141505"/>
                </a:cubicBezTo>
                <a:cubicBezTo>
                  <a:pt x="1370" y="141505"/>
                  <a:pt x="0" y="142875"/>
                  <a:pt x="0" y="144539"/>
                </a:cubicBezTo>
                <a:lnTo>
                  <a:pt x="0" y="205701"/>
                </a:lnTo>
                <a:cubicBezTo>
                  <a:pt x="0" y="207397"/>
                  <a:pt x="1370" y="208767"/>
                  <a:pt x="3067" y="208767"/>
                </a:cubicBezTo>
                <a:lnTo>
                  <a:pt x="142941" y="208767"/>
                </a:lnTo>
                <a:cubicBezTo>
                  <a:pt x="144637" y="208767"/>
                  <a:pt x="146007" y="207397"/>
                  <a:pt x="146007" y="205701"/>
                </a:cubicBezTo>
                <a:lnTo>
                  <a:pt x="146007" y="137623"/>
                </a:lnTo>
                <a:cubicBezTo>
                  <a:pt x="146007" y="129109"/>
                  <a:pt x="142516" y="121346"/>
                  <a:pt x="136906" y="115735"/>
                </a:cubicBezTo>
                <a:cubicBezTo>
                  <a:pt x="131948" y="110810"/>
                  <a:pt x="125358" y="107515"/>
                  <a:pt x="118052" y="106797"/>
                </a:cubicBezTo>
                <a:lnTo>
                  <a:pt x="118052" y="96392"/>
                </a:lnTo>
                <a:cubicBezTo>
                  <a:pt x="118052" y="94598"/>
                  <a:pt x="116812" y="93064"/>
                  <a:pt x="115018" y="93064"/>
                </a:cubicBezTo>
                <a:lnTo>
                  <a:pt x="105428" y="93064"/>
                </a:lnTo>
                <a:lnTo>
                  <a:pt x="105428" y="83442"/>
                </a:lnTo>
                <a:cubicBezTo>
                  <a:pt x="106798" y="82952"/>
                  <a:pt x="108037" y="82137"/>
                  <a:pt x="109049" y="81126"/>
                </a:cubicBezTo>
                <a:cubicBezTo>
                  <a:pt x="110843" y="79332"/>
                  <a:pt x="111952" y="76852"/>
                  <a:pt x="111952" y="74112"/>
                </a:cubicBezTo>
                <a:lnTo>
                  <a:pt x="111952" y="60901"/>
                </a:lnTo>
                <a:lnTo>
                  <a:pt x="112865" y="60901"/>
                </a:lnTo>
                <a:cubicBezTo>
                  <a:pt x="115605" y="60901"/>
                  <a:pt x="118052" y="59792"/>
                  <a:pt x="119846" y="57998"/>
                </a:cubicBezTo>
                <a:cubicBezTo>
                  <a:pt x="121640" y="56204"/>
                  <a:pt x="122749" y="53758"/>
                  <a:pt x="122749" y="51017"/>
                </a:cubicBezTo>
                <a:cubicBezTo>
                  <a:pt x="122749" y="48277"/>
                  <a:pt x="121640" y="45831"/>
                  <a:pt x="119846" y="44037"/>
                </a:cubicBezTo>
                <a:cubicBezTo>
                  <a:pt x="118737" y="42928"/>
                  <a:pt x="117367" y="42047"/>
                  <a:pt x="115833" y="41590"/>
                </a:cubicBezTo>
                <a:cubicBezTo>
                  <a:pt x="115703" y="39079"/>
                  <a:pt x="115344" y="36599"/>
                  <a:pt x="114822" y="34218"/>
                </a:cubicBezTo>
                <a:cubicBezTo>
                  <a:pt x="114072" y="30891"/>
                  <a:pt x="112963" y="27727"/>
                  <a:pt x="111560" y="24791"/>
                </a:cubicBezTo>
                <a:cubicBezTo>
                  <a:pt x="111040" y="23680"/>
                  <a:pt x="109938" y="23032"/>
                  <a:pt x="108800" y="23032"/>
                </a:cubicBezTo>
                <a:cubicBezTo>
                  <a:pt x="108367" y="23032"/>
                  <a:pt x="107929" y="23126"/>
                  <a:pt x="107515" y="23323"/>
                </a:cubicBezTo>
                <a:cubicBezTo>
                  <a:pt x="105982" y="24041"/>
                  <a:pt x="105330" y="25868"/>
                  <a:pt x="106047" y="27401"/>
                </a:cubicBezTo>
                <a:cubicBezTo>
                  <a:pt x="107254" y="29978"/>
                  <a:pt x="108233" y="32685"/>
                  <a:pt x="108853" y="35556"/>
                </a:cubicBezTo>
                <a:cubicBezTo>
                  <a:pt x="109277" y="37350"/>
                  <a:pt x="109538" y="39209"/>
                  <a:pt x="109668" y="41101"/>
                </a:cubicBezTo>
                <a:lnTo>
                  <a:pt x="92021" y="41101"/>
                </a:lnTo>
                <a:cubicBezTo>
                  <a:pt x="91727" y="30597"/>
                  <a:pt x="89933" y="21105"/>
                  <a:pt x="87161" y="13994"/>
                </a:cubicBezTo>
                <a:cubicBezTo>
                  <a:pt x="86280" y="11711"/>
                  <a:pt x="85269" y="9688"/>
                  <a:pt x="84192" y="7894"/>
                </a:cubicBezTo>
                <a:lnTo>
                  <a:pt x="84192" y="7894"/>
                </a:lnTo>
                <a:cubicBezTo>
                  <a:pt x="85073" y="8188"/>
                  <a:pt x="85986" y="8514"/>
                  <a:pt x="86867" y="8905"/>
                </a:cubicBezTo>
                <a:cubicBezTo>
                  <a:pt x="91303" y="10765"/>
                  <a:pt x="95316" y="13505"/>
                  <a:pt x="98708" y="16930"/>
                </a:cubicBezTo>
                <a:cubicBezTo>
                  <a:pt x="99295" y="17533"/>
                  <a:pt x="100078" y="17835"/>
                  <a:pt x="100861" y="17835"/>
                </a:cubicBezTo>
                <a:cubicBezTo>
                  <a:pt x="101644" y="17835"/>
                  <a:pt x="102427" y="17533"/>
                  <a:pt x="103014" y="16930"/>
                </a:cubicBezTo>
                <a:cubicBezTo>
                  <a:pt x="104221" y="15755"/>
                  <a:pt x="104221" y="13831"/>
                  <a:pt x="103046" y="12624"/>
                </a:cubicBezTo>
                <a:cubicBezTo>
                  <a:pt x="99099" y="8677"/>
                  <a:pt x="94435" y="5480"/>
                  <a:pt x="89216" y="3295"/>
                </a:cubicBezTo>
                <a:cubicBezTo>
                  <a:pt x="84192" y="1174"/>
                  <a:pt x="78712" y="0"/>
                  <a:pt x="730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" name="Google Shape;944;p49">
            <a:extLst>
              <a:ext uri="{FF2B5EF4-FFF2-40B4-BE49-F238E27FC236}">
                <a16:creationId xmlns:a16="http://schemas.microsoft.com/office/drawing/2014/main" id="{D8824938-9008-4AEF-9896-35CF16CBCB68}"/>
              </a:ext>
            </a:extLst>
          </p:cNvPr>
          <p:cNvSpPr/>
          <p:nvPr/>
        </p:nvSpPr>
        <p:spPr>
          <a:xfrm>
            <a:off x="2638460" y="4558190"/>
            <a:ext cx="1374874" cy="1364746"/>
          </a:xfrm>
          <a:custGeom>
            <a:avLst/>
            <a:gdLst/>
            <a:ahLst/>
            <a:cxnLst/>
            <a:rect l="l" t="t" r="r" b="b"/>
            <a:pathLst>
              <a:path w="208768" h="191675" extrusionOk="0">
                <a:moveTo>
                  <a:pt x="109896" y="34447"/>
                </a:moveTo>
                <a:lnTo>
                  <a:pt x="108526" y="39634"/>
                </a:lnTo>
                <a:cubicBezTo>
                  <a:pt x="107189" y="39307"/>
                  <a:pt x="105819" y="39144"/>
                  <a:pt x="104384" y="39144"/>
                </a:cubicBezTo>
                <a:cubicBezTo>
                  <a:pt x="102948" y="39144"/>
                  <a:pt x="101578" y="39307"/>
                  <a:pt x="100241" y="39634"/>
                </a:cubicBezTo>
                <a:lnTo>
                  <a:pt x="98871" y="34447"/>
                </a:lnTo>
                <a:close/>
                <a:moveTo>
                  <a:pt x="81876" y="51475"/>
                </a:moveTo>
                <a:lnTo>
                  <a:pt x="87062" y="52845"/>
                </a:lnTo>
                <a:cubicBezTo>
                  <a:pt x="86736" y="54149"/>
                  <a:pt x="86573" y="55552"/>
                  <a:pt x="86573" y="56987"/>
                </a:cubicBezTo>
                <a:cubicBezTo>
                  <a:pt x="86573" y="58390"/>
                  <a:pt x="86736" y="59793"/>
                  <a:pt x="87062" y="61130"/>
                </a:cubicBezTo>
                <a:lnTo>
                  <a:pt x="81876" y="62500"/>
                </a:lnTo>
                <a:lnTo>
                  <a:pt x="81876" y="51475"/>
                </a:lnTo>
                <a:close/>
                <a:moveTo>
                  <a:pt x="126924" y="51475"/>
                </a:moveTo>
                <a:lnTo>
                  <a:pt x="126924" y="62500"/>
                </a:lnTo>
                <a:lnTo>
                  <a:pt x="121737" y="61130"/>
                </a:lnTo>
                <a:cubicBezTo>
                  <a:pt x="122031" y="59793"/>
                  <a:pt x="122194" y="58390"/>
                  <a:pt x="122194" y="56987"/>
                </a:cubicBezTo>
                <a:cubicBezTo>
                  <a:pt x="122194" y="55552"/>
                  <a:pt x="122031" y="54149"/>
                  <a:pt x="121737" y="52845"/>
                </a:cubicBezTo>
                <a:lnTo>
                  <a:pt x="126924" y="51475"/>
                </a:lnTo>
                <a:close/>
                <a:moveTo>
                  <a:pt x="104384" y="45277"/>
                </a:moveTo>
                <a:cubicBezTo>
                  <a:pt x="107613" y="45277"/>
                  <a:pt x="110549" y="46582"/>
                  <a:pt x="112669" y="48702"/>
                </a:cubicBezTo>
                <a:cubicBezTo>
                  <a:pt x="114789" y="50822"/>
                  <a:pt x="116094" y="53758"/>
                  <a:pt x="116094" y="56987"/>
                </a:cubicBezTo>
                <a:cubicBezTo>
                  <a:pt x="116094" y="60217"/>
                  <a:pt x="114789" y="63120"/>
                  <a:pt x="112669" y="65273"/>
                </a:cubicBezTo>
                <a:cubicBezTo>
                  <a:pt x="110549" y="67360"/>
                  <a:pt x="107613" y="68698"/>
                  <a:pt x="104384" y="68698"/>
                </a:cubicBezTo>
                <a:cubicBezTo>
                  <a:pt x="101154" y="68698"/>
                  <a:pt x="98218" y="67360"/>
                  <a:pt x="96098" y="65273"/>
                </a:cubicBezTo>
                <a:cubicBezTo>
                  <a:pt x="93978" y="63120"/>
                  <a:pt x="92673" y="60217"/>
                  <a:pt x="92673" y="56987"/>
                </a:cubicBezTo>
                <a:cubicBezTo>
                  <a:pt x="92673" y="53758"/>
                  <a:pt x="93978" y="50822"/>
                  <a:pt x="96098" y="48702"/>
                </a:cubicBezTo>
                <a:cubicBezTo>
                  <a:pt x="98218" y="46582"/>
                  <a:pt x="101154" y="45277"/>
                  <a:pt x="104384" y="45277"/>
                </a:cubicBezTo>
                <a:close/>
                <a:moveTo>
                  <a:pt x="56791" y="42798"/>
                </a:moveTo>
                <a:lnTo>
                  <a:pt x="56791" y="71177"/>
                </a:lnTo>
                <a:lnTo>
                  <a:pt x="32587" y="71177"/>
                </a:lnTo>
                <a:lnTo>
                  <a:pt x="32587" y="42798"/>
                </a:lnTo>
                <a:close/>
                <a:moveTo>
                  <a:pt x="176180" y="42798"/>
                </a:moveTo>
                <a:lnTo>
                  <a:pt x="176180" y="71177"/>
                </a:lnTo>
                <a:lnTo>
                  <a:pt x="152009" y="71177"/>
                </a:lnTo>
                <a:lnTo>
                  <a:pt x="152009" y="42798"/>
                </a:lnTo>
                <a:close/>
                <a:moveTo>
                  <a:pt x="29521" y="36665"/>
                </a:moveTo>
                <a:cubicBezTo>
                  <a:pt x="27857" y="36665"/>
                  <a:pt x="26487" y="38035"/>
                  <a:pt x="26487" y="39731"/>
                </a:cubicBezTo>
                <a:lnTo>
                  <a:pt x="26487" y="74211"/>
                </a:lnTo>
                <a:cubicBezTo>
                  <a:pt x="26487" y="75907"/>
                  <a:pt x="27857" y="77277"/>
                  <a:pt x="29521" y="77277"/>
                </a:cubicBezTo>
                <a:lnTo>
                  <a:pt x="59825" y="77277"/>
                </a:lnTo>
                <a:cubicBezTo>
                  <a:pt x="61521" y="77277"/>
                  <a:pt x="62891" y="75907"/>
                  <a:pt x="62891" y="74211"/>
                </a:cubicBezTo>
                <a:lnTo>
                  <a:pt x="62891" y="39731"/>
                </a:lnTo>
                <a:cubicBezTo>
                  <a:pt x="62891" y="38035"/>
                  <a:pt x="61521" y="36665"/>
                  <a:pt x="59825" y="36665"/>
                </a:cubicBezTo>
                <a:close/>
                <a:moveTo>
                  <a:pt x="148942" y="36665"/>
                </a:moveTo>
                <a:cubicBezTo>
                  <a:pt x="147246" y="36665"/>
                  <a:pt x="145876" y="38035"/>
                  <a:pt x="145876" y="39731"/>
                </a:cubicBezTo>
                <a:lnTo>
                  <a:pt x="145876" y="74211"/>
                </a:lnTo>
                <a:cubicBezTo>
                  <a:pt x="145876" y="75907"/>
                  <a:pt x="147246" y="77277"/>
                  <a:pt x="148942" y="77277"/>
                </a:cubicBezTo>
                <a:lnTo>
                  <a:pt x="179246" y="77277"/>
                </a:lnTo>
                <a:cubicBezTo>
                  <a:pt x="180910" y="77277"/>
                  <a:pt x="182312" y="75907"/>
                  <a:pt x="182312" y="74211"/>
                </a:cubicBezTo>
                <a:lnTo>
                  <a:pt x="182312" y="39731"/>
                </a:lnTo>
                <a:cubicBezTo>
                  <a:pt x="182312" y="38035"/>
                  <a:pt x="180910" y="36665"/>
                  <a:pt x="179246" y="36665"/>
                </a:cubicBezTo>
                <a:close/>
                <a:moveTo>
                  <a:pt x="108526" y="74308"/>
                </a:moveTo>
                <a:lnTo>
                  <a:pt x="109896" y="79495"/>
                </a:lnTo>
                <a:lnTo>
                  <a:pt x="98871" y="79495"/>
                </a:lnTo>
                <a:lnTo>
                  <a:pt x="100241" y="74308"/>
                </a:lnTo>
                <a:cubicBezTo>
                  <a:pt x="101578" y="74635"/>
                  <a:pt x="102948" y="74798"/>
                  <a:pt x="104384" y="74798"/>
                </a:cubicBezTo>
                <a:cubicBezTo>
                  <a:pt x="105819" y="74798"/>
                  <a:pt x="107189" y="74635"/>
                  <a:pt x="108526" y="74308"/>
                </a:cubicBezTo>
                <a:close/>
                <a:moveTo>
                  <a:pt x="94891" y="28347"/>
                </a:moveTo>
                <a:cubicBezTo>
                  <a:pt x="93913" y="28347"/>
                  <a:pt x="92967" y="28836"/>
                  <a:pt x="92379" y="29684"/>
                </a:cubicBezTo>
                <a:cubicBezTo>
                  <a:pt x="91890" y="30369"/>
                  <a:pt x="91727" y="31283"/>
                  <a:pt x="91955" y="32196"/>
                </a:cubicBezTo>
                <a:lnTo>
                  <a:pt x="94598" y="42113"/>
                </a:lnTo>
                <a:cubicBezTo>
                  <a:pt x="93554" y="42765"/>
                  <a:pt x="92640" y="43515"/>
                  <a:pt x="91792" y="44363"/>
                </a:cubicBezTo>
                <a:cubicBezTo>
                  <a:pt x="90944" y="45244"/>
                  <a:pt x="90161" y="46158"/>
                  <a:pt x="89509" y="47169"/>
                </a:cubicBezTo>
                <a:lnTo>
                  <a:pt x="79788" y="44592"/>
                </a:lnTo>
                <a:cubicBezTo>
                  <a:pt x="79495" y="44494"/>
                  <a:pt x="79136" y="44429"/>
                  <a:pt x="78810" y="44429"/>
                </a:cubicBezTo>
                <a:cubicBezTo>
                  <a:pt x="77113" y="44429"/>
                  <a:pt x="75743" y="45799"/>
                  <a:pt x="75743" y="47495"/>
                </a:cubicBezTo>
                <a:lnTo>
                  <a:pt x="75743" y="66414"/>
                </a:lnTo>
                <a:cubicBezTo>
                  <a:pt x="75743" y="68138"/>
                  <a:pt x="77138" y="69518"/>
                  <a:pt x="78804" y="69518"/>
                </a:cubicBezTo>
                <a:cubicBezTo>
                  <a:pt x="79062" y="69518"/>
                  <a:pt x="79326" y="69485"/>
                  <a:pt x="79592" y="69415"/>
                </a:cubicBezTo>
                <a:lnTo>
                  <a:pt x="89509" y="66773"/>
                </a:lnTo>
                <a:cubicBezTo>
                  <a:pt x="90161" y="67784"/>
                  <a:pt x="90944" y="68730"/>
                  <a:pt x="91792" y="69579"/>
                </a:cubicBezTo>
                <a:cubicBezTo>
                  <a:pt x="92640" y="70427"/>
                  <a:pt x="93554" y="71177"/>
                  <a:pt x="94598" y="71862"/>
                </a:cubicBezTo>
                <a:lnTo>
                  <a:pt x="91988" y="81583"/>
                </a:lnTo>
                <a:cubicBezTo>
                  <a:pt x="91890" y="81876"/>
                  <a:pt x="91858" y="82202"/>
                  <a:pt x="91858" y="82561"/>
                </a:cubicBezTo>
                <a:cubicBezTo>
                  <a:pt x="91858" y="84258"/>
                  <a:pt x="93195" y="85628"/>
                  <a:pt x="94891" y="85628"/>
                </a:cubicBezTo>
                <a:lnTo>
                  <a:pt x="113811" y="85628"/>
                </a:lnTo>
                <a:cubicBezTo>
                  <a:pt x="115801" y="85628"/>
                  <a:pt x="117366" y="83801"/>
                  <a:pt x="116812" y="81778"/>
                </a:cubicBezTo>
                <a:lnTo>
                  <a:pt x="114202" y="71862"/>
                </a:lnTo>
                <a:cubicBezTo>
                  <a:pt x="115213" y="71177"/>
                  <a:pt x="116127" y="70427"/>
                  <a:pt x="117007" y="69579"/>
                </a:cubicBezTo>
                <a:cubicBezTo>
                  <a:pt x="117823" y="68730"/>
                  <a:pt x="118606" y="67784"/>
                  <a:pt x="119258" y="66773"/>
                </a:cubicBezTo>
                <a:lnTo>
                  <a:pt x="128979" y="69350"/>
                </a:lnTo>
                <a:cubicBezTo>
                  <a:pt x="129273" y="69481"/>
                  <a:pt x="129599" y="69513"/>
                  <a:pt x="129958" y="69513"/>
                </a:cubicBezTo>
                <a:cubicBezTo>
                  <a:pt x="131654" y="69513"/>
                  <a:pt x="133024" y="68143"/>
                  <a:pt x="133024" y="66447"/>
                </a:cubicBezTo>
                <a:lnTo>
                  <a:pt x="133024" y="47528"/>
                </a:lnTo>
                <a:cubicBezTo>
                  <a:pt x="133024" y="45804"/>
                  <a:pt x="131629" y="44424"/>
                  <a:pt x="129963" y="44424"/>
                </a:cubicBezTo>
                <a:cubicBezTo>
                  <a:pt x="129705" y="44424"/>
                  <a:pt x="129441" y="44457"/>
                  <a:pt x="129175" y="44527"/>
                </a:cubicBezTo>
                <a:lnTo>
                  <a:pt x="119258" y="47169"/>
                </a:lnTo>
                <a:cubicBezTo>
                  <a:pt x="118606" y="46158"/>
                  <a:pt x="117823" y="45244"/>
                  <a:pt x="117007" y="44363"/>
                </a:cubicBezTo>
                <a:cubicBezTo>
                  <a:pt x="116127" y="43515"/>
                  <a:pt x="115213" y="42765"/>
                  <a:pt x="114202" y="42113"/>
                </a:cubicBezTo>
                <a:lnTo>
                  <a:pt x="116746" y="32392"/>
                </a:lnTo>
                <a:cubicBezTo>
                  <a:pt x="117432" y="30435"/>
                  <a:pt x="115996" y="28347"/>
                  <a:pt x="113876" y="28347"/>
                </a:cubicBezTo>
                <a:close/>
                <a:moveTo>
                  <a:pt x="57802" y="143202"/>
                </a:moveTo>
                <a:lnTo>
                  <a:pt x="57802" y="153901"/>
                </a:lnTo>
                <a:lnTo>
                  <a:pt x="44526" y="153901"/>
                </a:lnTo>
                <a:lnTo>
                  <a:pt x="44526" y="146072"/>
                </a:lnTo>
                <a:cubicBezTo>
                  <a:pt x="44526" y="145257"/>
                  <a:pt x="44852" y="144539"/>
                  <a:pt x="45374" y="144017"/>
                </a:cubicBezTo>
                <a:cubicBezTo>
                  <a:pt x="45896" y="143495"/>
                  <a:pt x="46614" y="143202"/>
                  <a:pt x="47397" y="143202"/>
                </a:cubicBezTo>
                <a:close/>
                <a:moveTo>
                  <a:pt x="74341" y="143202"/>
                </a:moveTo>
                <a:cubicBezTo>
                  <a:pt x="75156" y="143202"/>
                  <a:pt x="75874" y="143495"/>
                  <a:pt x="76363" y="144017"/>
                </a:cubicBezTo>
                <a:cubicBezTo>
                  <a:pt x="76885" y="144539"/>
                  <a:pt x="77211" y="145257"/>
                  <a:pt x="77211" y="146072"/>
                </a:cubicBezTo>
                <a:lnTo>
                  <a:pt x="77211" y="153901"/>
                </a:lnTo>
                <a:lnTo>
                  <a:pt x="63935" y="153901"/>
                </a:lnTo>
                <a:lnTo>
                  <a:pt x="63935" y="143202"/>
                </a:lnTo>
                <a:close/>
                <a:moveTo>
                  <a:pt x="144832" y="143202"/>
                </a:moveTo>
                <a:lnTo>
                  <a:pt x="144832" y="153901"/>
                </a:lnTo>
                <a:lnTo>
                  <a:pt x="131556" y="153901"/>
                </a:lnTo>
                <a:lnTo>
                  <a:pt x="131556" y="146072"/>
                </a:lnTo>
                <a:cubicBezTo>
                  <a:pt x="131556" y="145257"/>
                  <a:pt x="131882" y="144539"/>
                  <a:pt x="132404" y="144017"/>
                </a:cubicBezTo>
                <a:cubicBezTo>
                  <a:pt x="132926" y="143495"/>
                  <a:pt x="133644" y="143202"/>
                  <a:pt x="134426" y="143202"/>
                </a:cubicBezTo>
                <a:close/>
                <a:moveTo>
                  <a:pt x="161370" y="143202"/>
                </a:moveTo>
                <a:cubicBezTo>
                  <a:pt x="162153" y="143202"/>
                  <a:pt x="162871" y="143495"/>
                  <a:pt x="163393" y="144017"/>
                </a:cubicBezTo>
                <a:cubicBezTo>
                  <a:pt x="163915" y="144539"/>
                  <a:pt x="164241" y="145257"/>
                  <a:pt x="164241" y="146072"/>
                </a:cubicBezTo>
                <a:lnTo>
                  <a:pt x="164241" y="153901"/>
                </a:lnTo>
                <a:lnTo>
                  <a:pt x="150965" y="153901"/>
                </a:lnTo>
                <a:lnTo>
                  <a:pt x="150965" y="143202"/>
                </a:lnTo>
                <a:close/>
                <a:moveTo>
                  <a:pt x="51376" y="163785"/>
                </a:moveTo>
                <a:cubicBezTo>
                  <a:pt x="49680" y="163785"/>
                  <a:pt x="48310" y="165155"/>
                  <a:pt x="48310" y="166851"/>
                </a:cubicBezTo>
                <a:cubicBezTo>
                  <a:pt x="48310" y="168547"/>
                  <a:pt x="49680" y="169885"/>
                  <a:pt x="51376" y="169885"/>
                </a:cubicBezTo>
                <a:lnTo>
                  <a:pt x="54475" y="169885"/>
                </a:lnTo>
                <a:cubicBezTo>
                  <a:pt x="56139" y="169885"/>
                  <a:pt x="57509" y="168547"/>
                  <a:pt x="57509" y="166851"/>
                </a:cubicBezTo>
                <a:cubicBezTo>
                  <a:pt x="57509" y="165155"/>
                  <a:pt x="56139" y="163785"/>
                  <a:pt x="54475" y="163785"/>
                </a:cubicBezTo>
                <a:close/>
                <a:moveTo>
                  <a:pt x="67295" y="163785"/>
                </a:moveTo>
                <a:cubicBezTo>
                  <a:pt x="65599" y="163785"/>
                  <a:pt x="64229" y="165155"/>
                  <a:pt x="64229" y="166851"/>
                </a:cubicBezTo>
                <a:cubicBezTo>
                  <a:pt x="64229" y="168547"/>
                  <a:pt x="65599" y="169885"/>
                  <a:pt x="67295" y="169885"/>
                </a:cubicBezTo>
                <a:lnTo>
                  <a:pt x="70394" y="169885"/>
                </a:lnTo>
                <a:cubicBezTo>
                  <a:pt x="72090" y="169885"/>
                  <a:pt x="73460" y="168547"/>
                  <a:pt x="73460" y="166851"/>
                </a:cubicBezTo>
                <a:cubicBezTo>
                  <a:pt x="73460" y="165155"/>
                  <a:pt x="72090" y="163785"/>
                  <a:pt x="70394" y="163785"/>
                </a:cubicBezTo>
                <a:close/>
                <a:moveTo>
                  <a:pt x="138373" y="163785"/>
                </a:moveTo>
                <a:cubicBezTo>
                  <a:pt x="136677" y="163785"/>
                  <a:pt x="135340" y="165155"/>
                  <a:pt x="135340" y="166851"/>
                </a:cubicBezTo>
                <a:cubicBezTo>
                  <a:pt x="135340" y="168547"/>
                  <a:pt x="136677" y="169885"/>
                  <a:pt x="138373" y="169885"/>
                </a:cubicBezTo>
                <a:lnTo>
                  <a:pt x="141472" y="169885"/>
                </a:lnTo>
                <a:cubicBezTo>
                  <a:pt x="143169" y="169885"/>
                  <a:pt x="144539" y="168547"/>
                  <a:pt x="144539" y="166851"/>
                </a:cubicBezTo>
                <a:cubicBezTo>
                  <a:pt x="144539" y="165155"/>
                  <a:pt x="143169" y="163785"/>
                  <a:pt x="141472" y="163785"/>
                </a:cubicBezTo>
                <a:close/>
                <a:moveTo>
                  <a:pt x="154325" y="163785"/>
                </a:moveTo>
                <a:cubicBezTo>
                  <a:pt x="152628" y="163785"/>
                  <a:pt x="151258" y="165155"/>
                  <a:pt x="151258" y="166851"/>
                </a:cubicBezTo>
                <a:cubicBezTo>
                  <a:pt x="151258" y="168547"/>
                  <a:pt x="152628" y="169885"/>
                  <a:pt x="154325" y="169885"/>
                </a:cubicBezTo>
                <a:lnTo>
                  <a:pt x="157391" y="169885"/>
                </a:lnTo>
                <a:cubicBezTo>
                  <a:pt x="159087" y="169885"/>
                  <a:pt x="160457" y="168547"/>
                  <a:pt x="160457" y="166851"/>
                </a:cubicBezTo>
                <a:cubicBezTo>
                  <a:pt x="160457" y="165155"/>
                  <a:pt x="159087" y="163785"/>
                  <a:pt x="157391" y="163785"/>
                </a:cubicBezTo>
                <a:close/>
                <a:moveTo>
                  <a:pt x="77211" y="160001"/>
                </a:moveTo>
                <a:lnTo>
                  <a:pt x="77211" y="173669"/>
                </a:lnTo>
                <a:lnTo>
                  <a:pt x="44526" y="173669"/>
                </a:lnTo>
                <a:lnTo>
                  <a:pt x="44526" y="160001"/>
                </a:lnTo>
                <a:close/>
                <a:moveTo>
                  <a:pt x="164241" y="160001"/>
                </a:moveTo>
                <a:lnTo>
                  <a:pt x="164241" y="173669"/>
                </a:lnTo>
                <a:lnTo>
                  <a:pt x="131556" y="173669"/>
                </a:lnTo>
                <a:lnTo>
                  <a:pt x="131556" y="160001"/>
                </a:lnTo>
                <a:close/>
                <a:moveTo>
                  <a:pt x="71307" y="179801"/>
                </a:moveTo>
                <a:lnTo>
                  <a:pt x="71307" y="185542"/>
                </a:lnTo>
                <a:lnTo>
                  <a:pt x="50463" y="185542"/>
                </a:lnTo>
                <a:lnTo>
                  <a:pt x="50463" y="179801"/>
                </a:lnTo>
                <a:close/>
                <a:moveTo>
                  <a:pt x="89150" y="128979"/>
                </a:moveTo>
                <a:lnTo>
                  <a:pt x="89150" y="185542"/>
                </a:lnTo>
                <a:lnTo>
                  <a:pt x="77407" y="185542"/>
                </a:lnTo>
                <a:lnTo>
                  <a:pt x="77407" y="179801"/>
                </a:lnTo>
                <a:lnTo>
                  <a:pt x="80277" y="179801"/>
                </a:lnTo>
                <a:cubicBezTo>
                  <a:pt x="81974" y="179801"/>
                  <a:pt x="83344" y="178431"/>
                  <a:pt x="83344" y="176735"/>
                </a:cubicBezTo>
                <a:lnTo>
                  <a:pt x="83344" y="146072"/>
                </a:lnTo>
                <a:cubicBezTo>
                  <a:pt x="83344" y="143593"/>
                  <a:pt x="82333" y="141342"/>
                  <a:pt x="80702" y="139711"/>
                </a:cubicBezTo>
                <a:cubicBezTo>
                  <a:pt x="79071" y="138080"/>
                  <a:pt x="76820" y="137069"/>
                  <a:pt x="74341" y="137069"/>
                </a:cubicBezTo>
                <a:lnTo>
                  <a:pt x="47397" y="137069"/>
                </a:lnTo>
                <a:cubicBezTo>
                  <a:pt x="44950" y="137069"/>
                  <a:pt x="42699" y="138080"/>
                  <a:pt x="41068" y="139711"/>
                </a:cubicBezTo>
                <a:cubicBezTo>
                  <a:pt x="39437" y="141342"/>
                  <a:pt x="38426" y="143593"/>
                  <a:pt x="38426" y="146072"/>
                </a:cubicBezTo>
                <a:lnTo>
                  <a:pt x="38426" y="176735"/>
                </a:lnTo>
                <a:cubicBezTo>
                  <a:pt x="38426" y="178431"/>
                  <a:pt x="39796" y="179801"/>
                  <a:pt x="41460" y="179801"/>
                </a:cubicBezTo>
                <a:lnTo>
                  <a:pt x="44363" y="179801"/>
                </a:lnTo>
                <a:lnTo>
                  <a:pt x="44363" y="185542"/>
                </a:lnTo>
                <a:lnTo>
                  <a:pt x="32587" y="185542"/>
                </a:lnTo>
                <a:lnTo>
                  <a:pt x="32587" y="128979"/>
                </a:lnTo>
                <a:close/>
                <a:moveTo>
                  <a:pt x="158304" y="179801"/>
                </a:moveTo>
                <a:lnTo>
                  <a:pt x="158304" y="185542"/>
                </a:lnTo>
                <a:lnTo>
                  <a:pt x="137493" y="185542"/>
                </a:lnTo>
                <a:lnTo>
                  <a:pt x="137493" y="179801"/>
                </a:lnTo>
                <a:close/>
                <a:moveTo>
                  <a:pt x="176180" y="128979"/>
                </a:moveTo>
                <a:lnTo>
                  <a:pt x="176180" y="185542"/>
                </a:lnTo>
                <a:lnTo>
                  <a:pt x="164404" y="185542"/>
                </a:lnTo>
                <a:lnTo>
                  <a:pt x="164404" y="179801"/>
                </a:lnTo>
                <a:lnTo>
                  <a:pt x="167307" y="179801"/>
                </a:lnTo>
                <a:cubicBezTo>
                  <a:pt x="168971" y="179801"/>
                  <a:pt x="170374" y="178431"/>
                  <a:pt x="170374" y="176735"/>
                </a:cubicBezTo>
                <a:lnTo>
                  <a:pt x="170374" y="146072"/>
                </a:lnTo>
                <a:cubicBezTo>
                  <a:pt x="170374" y="143593"/>
                  <a:pt x="169330" y="141342"/>
                  <a:pt x="167699" y="139711"/>
                </a:cubicBezTo>
                <a:cubicBezTo>
                  <a:pt x="166100" y="138080"/>
                  <a:pt x="163850" y="137069"/>
                  <a:pt x="161370" y="137069"/>
                </a:cubicBezTo>
                <a:lnTo>
                  <a:pt x="134426" y="137069"/>
                </a:lnTo>
                <a:cubicBezTo>
                  <a:pt x="131947" y="137069"/>
                  <a:pt x="129697" y="138080"/>
                  <a:pt x="128066" y="139711"/>
                </a:cubicBezTo>
                <a:cubicBezTo>
                  <a:pt x="126435" y="141342"/>
                  <a:pt x="125423" y="143593"/>
                  <a:pt x="125423" y="146072"/>
                </a:cubicBezTo>
                <a:lnTo>
                  <a:pt x="125423" y="176735"/>
                </a:lnTo>
                <a:cubicBezTo>
                  <a:pt x="125423" y="178431"/>
                  <a:pt x="126793" y="179801"/>
                  <a:pt x="128490" y="179801"/>
                </a:cubicBezTo>
                <a:lnTo>
                  <a:pt x="131360" y="179801"/>
                </a:lnTo>
                <a:lnTo>
                  <a:pt x="131360" y="185542"/>
                </a:lnTo>
                <a:lnTo>
                  <a:pt x="119617" y="185542"/>
                </a:lnTo>
                <a:lnTo>
                  <a:pt x="119617" y="128979"/>
                </a:lnTo>
                <a:close/>
                <a:moveTo>
                  <a:pt x="190043" y="21171"/>
                </a:moveTo>
                <a:lnTo>
                  <a:pt x="190043" y="92771"/>
                </a:lnTo>
                <a:lnTo>
                  <a:pt x="154814" y="92771"/>
                </a:lnTo>
                <a:cubicBezTo>
                  <a:pt x="153118" y="92771"/>
                  <a:pt x="151748" y="94141"/>
                  <a:pt x="151748" y="95838"/>
                </a:cubicBezTo>
                <a:cubicBezTo>
                  <a:pt x="151748" y="97534"/>
                  <a:pt x="153118" y="98904"/>
                  <a:pt x="154814" y="98904"/>
                </a:cubicBezTo>
                <a:lnTo>
                  <a:pt x="202667" y="98904"/>
                </a:lnTo>
                <a:lnTo>
                  <a:pt x="202667" y="107809"/>
                </a:lnTo>
                <a:lnTo>
                  <a:pt x="67817" y="107809"/>
                </a:lnTo>
                <a:cubicBezTo>
                  <a:pt x="66120" y="107809"/>
                  <a:pt x="64750" y="109179"/>
                  <a:pt x="64750" y="110875"/>
                </a:cubicBezTo>
                <a:cubicBezTo>
                  <a:pt x="64750" y="112572"/>
                  <a:pt x="66120" y="113942"/>
                  <a:pt x="67817" y="113942"/>
                </a:cubicBezTo>
                <a:lnTo>
                  <a:pt x="190043" y="113942"/>
                </a:lnTo>
                <a:lnTo>
                  <a:pt x="190043" y="185542"/>
                </a:lnTo>
                <a:lnTo>
                  <a:pt x="182312" y="185542"/>
                </a:lnTo>
                <a:lnTo>
                  <a:pt x="182312" y="125913"/>
                </a:lnTo>
                <a:cubicBezTo>
                  <a:pt x="182312" y="124217"/>
                  <a:pt x="180910" y="122879"/>
                  <a:pt x="179246" y="122879"/>
                </a:cubicBezTo>
                <a:lnTo>
                  <a:pt x="116551" y="122879"/>
                </a:lnTo>
                <a:cubicBezTo>
                  <a:pt x="114855" y="122879"/>
                  <a:pt x="113485" y="124217"/>
                  <a:pt x="113485" y="125913"/>
                </a:cubicBezTo>
                <a:lnTo>
                  <a:pt x="113485" y="185542"/>
                </a:lnTo>
                <a:lnTo>
                  <a:pt x="95283" y="185542"/>
                </a:lnTo>
                <a:lnTo>
                  <a:pt x="95283" y="125913"/>
                </a:lnTo>
                <a:cubicBezTo>
                  <a:pt x="95283" y="124217"/>
                  <a:pt x="93913" y="122879"/>
                  <a:pt x="92216" y="122879"/>
                </a:cubicBezTo>
                <a:lnTo>
                  <a:pt x="29521" y="122879"/>
                </a:lnTo>
                <a:cubicBezTo>
                  <a:pt x="27857" y="122879"/>
                  <a:pt x="26487" y="124217"/>
                  <a:pt x="26487" y="125913"/>
                </a:cubicBezTo>
                <a:lnTo>
                  <a:pt x="26487" y="185542"/>
                </a:lnTo>
                <a:lnTo>
                  <a:pt x="18724" y="185542"/>
                </a:lnTo>
                <a:lnTo>
                  <a:pt x="18724" y="113942"/>
                </a:lnTo>
                <a:lnTo>
                  <a:pt x="53953" y="113942"/>
                </a:lnTo>
                <a:cubicBezTo>
                  <a:pt x="55649" y="113942"/>
                  <a:pt x="57020" y="112572"/>
                  <a:pt x="57020" y="110875"/>
                </a:cubicBezTo>
                <a:cubicBezTo>
                  <a:pt x="57020" y="109179"/>
                  <a:pt x="55649" y="107809"/>
                  <a:pt x="53953" y="107809"/>
                </a:cubicBezTo>
                <a:lnTo>
                  <a:pt x="6100" y="107809"/>
                </a:lnTo>
                <a:lnTo>
                  <a:pt x="6100" y="98904"/>
                </a:lnTo>
                <a:lnTo>
                  <a:pt x="140950" y="98904"/>
                </a:lnTo>
                <a:cubicBezTo>
                  <a:pt x="142647" y="98904"/>
                  <a:pt x="144017" y="97534"/>
                  <a:pt x="144017" y="95838"/>
                </a:cubicBezTo>
                <a:cubicBezTo>
                  <a:pt x="144017" y="94141"/>
                  <a:pt x="142647" y="92771"/>
                  <a:pt x="140950" y="92771"/>
                </a:cubicBezTo>
                <a:lnTo>
                  <a:pt x="18724" y="92771"/>
                </a:lnTo>
                <a:lnTo>
                  <a:pt x="18724" y="21171"/>
                </a:lnTo>
                <a:close/>
                <a:moveTo>
                  <a:pt x="3066" y="0"/>
                </a:moveTo>
                <a:cubicBezTo>
                  <a:pt x="1370" y="0"/>
                  <a:pt x="0" y="1403"/>
                  <a:pt x="0" y="3067"/>
                </a:cubicBezTo>
                <a:lnTo>
                  <a:pt x="0" y="18104"/>
                </a:lnTo>
                <a:cubicBezTo>
                  <a:pt x="0" y="19801"/>
                  <a:pt x="1370" y="21171"/>
                  <a:pt x="3066" y="21171"/>
                </a:cubicBezTo>
                <a:lnTo>
                  <a:pt x="12624" y="21171"/>
                </a:lnTo>
                <a:lnTo>
                  <a:pt x="12624" y="92771"/>
                </a:lnTo>
                <a:lnTo>
                  <a:pt x="3066" y="92771"/>
                </a:lnTo>
                <a:cubicBezTo>
                  <a:pt x="1370" y="92771"/>
                  <a:pt x="0" y="94141"/>
                  <a:pt x="0" y="95838"/>
                </a:cubicBezTo>
                <a:lnTo>
                  <a:pt x="0" y="110875"/>
                </a:lnTo>
                <a:cubicBezTo>
                  <a:pt x="0" y="112572"/>
                  <a:pt x="1370" y="113942"/>
                  <a:pt x="3066" y="113942"/>
                </a:cubicBezTo>
                <a:lnTo>
                  <a:pt x="12624" y="113942"/>
                </a:lnTo>
                <a:lnTo>
                  <a:pt x="12624" y="188608"/>
                </a:lnTo>
                <a:cubicBezTo>
                  <a:pt x="12624" y="190305"/>
                  <a:pt x="13994" y="191675"/>
                  <a:pt x="15690" y="191675"/>
                </a:cubicBezTo>
                <a:lnTo>
                  <a:pt x="193110" y="191675"/>
                </a:lnTo>
                <a:cubicBezTo>
                  <a:pt x="194773" y="191675"/>
                  <a:pt x="196143" y="190305"/>
                  <a:pt x="196143" y="188608"/>
                </a:cubicBezTo>
                <a:lnTo>
                  <a:pt x="196143" y="113942"/>
                </a:lnTo>
                <a:lnTo>
                  <a:pt x="205701" y="113942"/>
                </a:lnTo>
                <a:cubicBezTo>
                  <a:pt x="207397" y="113942"/>
                  <a:pt x="208767" y="112572"/>
                  <a:pt x="208767" y="110875"/>
                </a:cubicBezTo>
                <a:lnTo>
                  <a:pt x="208767" y="95838"/>
                </a:lnTo>
                <a:cubicBezTo>
                  <a:pt x="208767" y="94141"/>
                  <a:pt x="207397" y="92771"/>
                  <a:pt x="205701" y="92771"/>
                </a:cubicBezTo>
                <a:lnTo>
                  <a:pt x="196143" y="92771"/>
                </a:lnTo>
                <a:lnTo>
                  <a:pt x="196143" y="21171"/>
                </a:lnTo>
                <a:lnTo>
                  <a:pt x="205701" y="21171"/>
                </a:lnTo>
                <a:cubicBezTo>
                  <a:pt x="207397" y="21171"/>
                  <a:pt x="208767" y="19801"/>
                  <a:pt x="208767" y="18104"/>
                </a:cubicBezTo>
                <a:lnTo>
                  <a:pt x="208767" y="3067"/>
                </a:lnTo>
                <a:cubicBezTo>
                  <a:pt x="208767" y="1403"/>
                  <a:pt x="207397" y="0"/>
                  <a:pt x="205701" y="0"/>
                </a:cubicBezTo>
                <a:lnTo>
                  <a:pt x="171026" y="0"/>
                </a:lnTo>
                <a:cubicBezTo>
                  <a:pt x="169330" y="0"/>
                  <a:pt x="167960" y="1403"/>
                  <a:pt x="167960" y="3067"/>
                </a:cubicBezTo>
                <a:cubicBezTo>
                  <a:pt x="167960" y="4763"/>
                  <a:pt x="169330" y="6133"/>
                  <a:pt x="171026" y="6133"/>
                </a:cubicBezTo>
                <a:lnTo>
                  <a:pt x="202667" y="6133"/>
                </a:lnTo>
                <a:lnTo>
                  <a:pt x="202667" y="15038"/>
                </a:lnTo>
                <a:lnTo>
                  <a:pt x="6100" y="15038"/>
                </a:lnTo>
                <a:lnTo>
                  <a:pt x="6100" y="6133"/>
                </a:lnTo>
                <a:lnTo>
                  <a:pt x="157163" y="6133"/>
                </a:lnTo>
                <a:cubicBezTo>
                  <a:pt x="158859" y="6133"/>
                  <a:pt x="160229" y="4763"/>
                  <a:pt x="160229" y="3067"/>
                </a:cubicBezTo>
                <a:cubicBezTo>
                  <a:pt x="160229" y="1403"/>
                  <a:pt x="158859" y="0"/>
                  <a:pt x="1571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04;p35">
            <a:extLst>
              <a:ext uri="{FF2B5EF4-FFF2-40B4-BE49-F238E27FC236}">
                <a16:creationId xmlns:a16="http://schemas.microsoft.com/office/drawing/2014/main" id="{52C50C93-4985-43E1-AD02-2308FEE4E902}"/>
              </a:ext>
            </a:extLst>
          </p:cNvPr>
          <p:cNvSpPr/>
          <p:nvPr/>
        </p:nvSpPr>
        <p:spPr>
          <a:xfrm>
            <a:off x="7590408" y="4350059"/>
            <a:ext cx="1208575" cy="1572878"/>
          </a:xfrm>
          <a:custGeom>
            <a:avLst/>
            <a:gdLst/>
            <a:ahLst/>
            <a:cxnLst/>
            <a:rect l="l" t="t" r="r" b="b"/>
            <a:pathLst>
              <a:path w="153053" h="208768" extrusionOk="0">
                <a:moveTo>
                  <a:pt x="141212" y="61358"/>
                </a:moveTo>
                <a:cubicBezTo>
                  <a:pt x="142810" y="61358"/>
                  <a:pt x="144245" y="62010"/>
                  <a:pt x="145289" y="63054"/>
                </a:cubicBezTo>
                <a:cubicBezTo>
                  <a:pt x="146300" y="64065"/>
                  <a:pt x="146953" y="65501"/>
                  <a:pt x="146953" y="67099"/>
                </a:cubicBezTo>
                <a:cubicBezTo>
                  <a:pt x="146953" y="68665"/>
                  <a:pt x="146300" y="70100"/>
                  <a:pt x="145289" y="71144"/>
                </a:cubicBezTo>
                <a:cubicBezTo>
                  <a:pt x="144245" y="72188"/>
                  <a:pt x="142810" y="72808"/>
                  <a:pt x="141212" y="72808"/>
                </a:cubicBezTo>
                <a:cubicBezTo>
                  <a:pt x="139646" y="72808"/>
                  <a:pt x="138211" y="72188"/>
                  <a:pt x="137167" y="71144"/>
                </a:cubicBezTo>
                <a:cubicBezTo>
                  <a:pt x="136123" y="70100"/>
                  <a:pt x="135503" y="68665"/>
                  <a:pt x="135503" y="67099"/>
                </a:cubicBezTo>
                <a:cubicBezTo>
                  <a:pt x="135503" y="65501"/>
                  <a:pt x="136123" y="64065"/>
                  <a:pt x="137167" y="63054"/>
                </a:cubicBezTo>
                <a:cubicBezTo>
                  <a:pt x="138211" y="62010"/>
                  <a:pt x="139646" y="61358"/>
                  <a:pt x="141212" y="61358"/>
                </a:cubicBezTo>
                <a:close/>
                <a:moveTo>
                  <a:pt x="61228" y="46810"/>
                </a:moveTo>
                <a:cubicBezTo>
                  <a:pt x="65207" y="46810"/>
                  <a:pt x="68828" y="48408"/>
                  <a:pt x="71438" y="51017"/>
                </a:cubicBezTo>
                <a:cubicBezTo>
                  <a:pt x="74047" y="53627"/>
                  <a:pt x="75678" y="57248"/>
                  <a:pt x="75678" y="61260"/>
                </a:cubicBezTo>
                <a:cubicBezTo>
                  <a:pt x="75678" y="65240"/>
                  <a:pt x="74047" y="68828"/>
                  <a:pt x="71438" y="71470"/>
                </a:cubicBezTo>
                <a:cubicBezTo>
                  <a:pt x="68828" y="74080"/>
                  <a:pt x="65207" y="75678"/>
                  <a:pt x="61228" y="75678"/>
                </a:cubicBezTo>
                <a:cubicBezTo>
                  <a:pt x="57248" y="75678"/>
                  <a:pt x="53627" y="74080"/>
                  <a:pt x="51018" y="71470"/>
                </a:cubicBezTo>
                <a:cubicBezTo>
                  <a:pt x="48408" y="68828"/>
                  <a:pt x="46777" y="65240"/>
                  <a:pt x="46777" y="61260"/>
                </a:cubicBezTo>
                <a:cubicBezTo>
                  <a:pt x="46777" y="57248"/>
                  <a:pt x="48408" y="53627"/>
                  <a:pt x="51018" y="51017"/>
                </a:cubicBezTo>
                <a:cubicBezTo>
                  <a:pt x="53627" y="48408"/>
                  <a:pt x="57248" y="46810"/>
                  <a:pt x="61228" y="46810"/>
                </a:cubicBezTo>
                <a:close/>
                <a:moveTo>
                  <a:pt x="61228" y="40677"/>
                </a:moveTo>
                <a:cubicBezTo>
                  <a:pt x="55552" y="40677"/>
                  <a:pt x="50431" y="42993"/>
                  <a:pt x="46679" y="46712"/>
                </a:cubicBezTo>
                <a:cubicBezTo>
                  <a:pt x="42961" y="50430"/>
                  <a:pt x="40677" y="55552"/>
                  <a:pt x="40677" y="61260"/>
                </a:cubicBezTo>
                <a:cubicBezTo>
                  <a:pt x="40677" y="66936"/>
                  <a:pt x="42961" y="72057"/>
                  <a:pt x="46679" y="75776"/>
                </a:cubicBezTo>
                <a:cubicBezTo>
                  <a:pt x="50431" y="79495"/>
                  <a:pt x="55552" y="81811"/>
                  <a:pt x="61228" y="81811"/>
                </a:cubicBezTo>
                <a:cubicBezTo>
                  <a:pt x="66904" y="81811"/>
                  <a:pt x="72058" y="79495"/>
                  <a:pt x="75776" y="75776"/>
                </a:cubicBezTo>
                <a:cubicBezTo>
                  <a:pt x="79495" y="72057"/>
                  <a:pt x="81778" y="66936"/>
                  <a:pt x="81778" y="61260"/>
                </a:cubicBezTo>
                <a:cubicBezTo>
                  <a:pt x="81778" y="55552"/>
                  <a:pt x="79495" y="50430"/>
                  <a:pt x="75776" y="46712"/>
                </a:cubicBezTo>
                <a:cubicBezTo>
                  <a:pt x="72058" y="42993"/>
                  <a:pt x="66904" y="40677"/>
                  <a:pt x="61228" y="40677"/>
                </a:cubicBezTo>
                <a:close/>
                <a:moveTo>
                  <a:pt x="61228" y="0"/>
                </a:moveTo>
                <a:cubicBezTo>
                  <a:pt x="44298" y="0"/>
                  <a:pt x="28999" y="6850"/>
                  <a:pt x="17941" y="17941"/>
                </a:cubicBezTo>
                <a:cubicBezTo>
                  <a:pt x="6851" y="29032"/>
                  <a:pt x="0" y="44330"/>
                  <a:pt x="0" y="61260"/>
                </a:cubicBezTo>
                <a:cubicBezTo>
                  <a:pt x="0" y="66349"/>
                  <a:pt x="620" y="71307"/>
                  <a:pt x="1794" y="76070"/>
                </a:cubicBezTo>
                <a:cubicBezTo>
                  <a:pt x="3034" y="80963"/>
                  <a:pt x="4828" y="85627"/>
                  <a:pt x="7144" y="89966"/>
                </a:cubicBezTo>
                <a:cubicBezTo>
                  <a:pt x="7682" y="90997"/>
                  <a:pt x="8729" y="91581"/>
                  <a:pt x="9807" y="91581"/>
                </a:cubicBezTo>
                <a:cubicBezTo>
                  <a:pt x="10298" y="91581"/>
                  <a:pt x="10795" y="91460"/>
                  <a:pt x="11254" y="91205"/>
                </a:cubicBezTo>
                <a:cubicBezTo>
                  <a:pt x="12755" y="90422"/>
                  <a:pt x="13342" y="88596"/>
                  <a:pt x="12526" y="87095"/>
                </a:cubicBezTo>
                <a:cubicBezTo>
                  <a:pt x="10439" y="83148"/>
                  <a:pt x="8808" y="78973"/>
                  <a:pt x="7731" y="74602"/>
                </a:cubicBezTo>
                <a:cubicBezTo>
                  <a:pt x="6655" y="70328"/>
                  <a:pt x="6100" y="65860"/>
                  <a:pt x="6100" y="61260"/>
                </a:cubicBezTo>
                <a:cubicBezTo>
                  <a:pt x="6100" y="46027"/>
                  <a:pt x="12265" y="32228"/>
                  <a:pt x="22247" y="22247"/>
                </a:cubicBezTo>
                <a:cubicBezTo>
                  <a:pt x="32229" y="12298"/>
                  <a:pt x="46027" y="6100"/>
                  <a:pt x="61228" y="6100"/>
                </a:cubicBezTo>
                <a:cubicBezTo>
                  <a:pt x="69970" y="6100"/>
                  <a:pt x="78190" y="8122"/>
                  <a:pt x="85497" y="11711"/>
                </a:cubicBezTo>
                <a:cubicBezTo>
                  <a:pt x="93097" y="15462"/>
                  <a:pt x="99719" y="20877"/>
                  <a:pt x="104841" y="27531"/>
                </a:cubicBezTo>
                <a:cubicBezTo>
                  <a:pt x="105451" y="28313"/>
                  <a:pt x="106363" y="28727"/>
                  <a:pt x="107283" y="28727"/>
                </a:cubicBezTo>
                <a:cubicBezTo>
                  <a:pt x="107935" y="28727"/>
                  <a:pt x="108591" y="28519"/>
                  <a:pt x="109146" y="28086"/>
                </a:cubicBezTo>
                <a:cubicBezTo>
                  <a:pt x="110451" y="27042"/>
                  <a:pt x="110712" y="25150"/>
                  <a:pt x="109701" y="23813"/>
                </a:cubicBezTo>
                <a:cubicBezTo>
                  <a:pt x="103992" y="16440"/>
                  <a:pt x="96620" y="10406"/>
                  <a:pt x="88172" y="6263"/>
                </a:cubicBezTo>
                <a:cubicBezTo>
                  <a:pt x="80017" y="2251"/>
                  <a:pt x="70883" y="0"/>
                  <a:pt x="61228" y="0"/>
                </a:cubicBezTo>
                <a:close/>
                <a:moveTo>
                  <a:pt x="89509" y="115572"/>
                </a:moveTo>
                <a:lnTo>
                  <a:pt x="89509" y="124510"/>
                </a:lnTo>
                <a:lnTo>
                  <a:pt x="89509" y="134492"/>
                </a:lnTo>
                <a:lnTo>
                  <a:pt x="32946" y="134492"/>
                </a:lnTo>
                <a:lnTo>
                  <a:pt x="32946" y="115572"/>
                </a:lnTo>
                <a:cubicBezTo>
                  <a:pt x="33990" y="116127"/>
                  <a:pt x="35067" y="116649"/>
                  <a:pt x="36176" y="117105"/>
                </a:cubicBezTo>
                <a:cubicBezTo>
                  <a:pt x="43841" y="120563"/>
                  <a:pt x="52323" y="122488"/>
                  <a:pt x="61228" y="122488"/>
                </a:cubicBezTo>
                <a:cubicBezTo>
                  <a:pt x="71438" y="122488"/>
                  <a:pt x="81061" y="119976"/>
                  <a:pt x="89509" y="115572"/>
                </a:cubicBezTo>
                <a:close/>
                <a:moveTo>
                  <a:pt x="69546" y="160327"/>
                </a:moveTo>
                <a:cubicBezTo>
                  <a:pt x="70688" y="160327"/>
                  <a:pt x="71699" y="160816"/>
                  <a:pt x="72449" y="161566"/>
                </a:cubicBezTo>
                <a:cubicBezTo>
                  <a:pt x="73199" y="162316"/>
                  <a:pt x="73656" y="163328"/>
                  <a:pt x="73656" y="164437"/>
                </a:cubicBezTo>
                <a:cubicBezTo>
                  <a:pt x="73656" y="165578"/>
                  <a:pt x="73199" y="166622"/>
                  <a:pt x="72449" y="167373"/>
                </a:cubicBezTo>
                <a:cubicBezTo>
                  <a:pt x="71699" y="168090"/>
                  <a:pt x="70688" y="168579"/>
                  <a:pt x="69546" y="168579"/>
                </a:cubicBezTo>
                <a:lnTo>
                  <a:pt x="59956" y="168579"/>
                </a:lnTo>
                <a:lnTo>
                  <a:pt x="59956" y="160327"/>
                </a:lnTo>
                <a:close/>
                <a:moveTo>
                  <a:pt x="18757" y="154227"/>
                </a:moveTo>
                <a:cubicBezTo>
                  <a:pt x="17061" y="154227"/>
                  <a:pt x="15691" y="155597"/>
                  <a:pt x="15691" y="157293"/>
                </a:cubicBezTo>
                <a:lnTo>
                  <a:pt x="15691" y="185966"/>
                </a:lnTo>
                <a:cubicBezTo>
                  <a:pt x="15691" y="187662"/>
                  <a:pt x="17061" y="189032"/>
                  <a:pt x="18757" y="189032"/>
                </a:cubicBezTo>
                <a:cubicBezTo>
                  <a:pt x="20453" y="189032"/>
                  <a:pt x="21823" y="187662"/>
                  <a:pt x="21823" y="185966"/>
                </a:cubicBezTo>
                <a:lnTo>
                  <a:pt x="21823" y="174679"/>
                </a:lnTo>
                <a:lnTo>
                  <a:pt x="28673" y="174679"/>
                </a:lnTo>
                <a:cubicBezTo>
                  <a:pt x="30369" y="174679"/>
                  <a:pt x="31739" y="173309"/>
                  <a:pt x="31739" y="171646"/>
                </a:cubicBezTo>
                <a:cubicBezTo>
                  <a:pt x="31739" y="169949"/>
                  <a:pt x="30369" y="168579"/>
                  <a:pt x="28673" y="168579"/>
                </a:cubicBezTo>
                <a:lnTo>
                  <a:pt x="21823" y="168579"/>
                </a:lnTo>
                <a:lnTo>
                  <a:pt x="21823" y="160327"/>
                </a:lnTo>
                <a:lnTo>
                  <a:pt x="34577" y="160327"/>
                </a:lnTo>
                <a:cubicBezTo>
                  <a:pt x="36274" y="160327"/>
                  <a:pt x="37644" y="158989"/>
                  <a:pt x="37644" y="157293"/>
                </a:cubicBezTo>
                <a:cubicBezTo>
                  <a:pt x="37644" y="155597"/>
                  <a:pt x="36274" y="154227"/>
                  <a:pt x="34577" y="154227"/>
                </a:cubicBezTo>
                <a:close/>
                <a:moveTo>
                  <a:pt x="45733" y="154227"/>
                </a:moveTo>
                <a:cubicBezTo>
                  <a:pt x="44037" y="154227"/>
                  <a:pt x="42667" y="155597"/>
                  <a:pt x="42667" y="157293"/>
                </a:cubicBezTo>
                <a:lnTo>
                  <a:pt x="42667" y="185966"/>
                </a:lnTo>
                <a:cubicBezTo>
                  <a:pt x="42667" y="187662"/>
                  <a:pt x="44037" y="189032"/>
                  <a:pt x="45733" y="189032"/>
                </a:cubicBezTo>
                <a:cubicBezTo>
                  <a:pt x="47430" y="189032"/>
                  <a:pt x="48800" y="187662"/>
                  <a:pt x="48800" y="185966"/>
                </a:cubicBezTo>
                <a:lnTo>
                  <a:pt x="48800" y="157293"/>
                </a:lnTo>
                <a:cubicBezTo>
                  <a:pt x="48800" y="155597"/>
                  <a:pt x="47430" y="154227"/>
                  <a:pt x="45733" y="154227"/>
                </a:cubicBezTo>
                <a:close/>
                <a:moveTo>
                  <a:pt x="56889" y="154227"/>
                </a:moveTo>
                <a:cubicBezTo>
                  <a:pt x="55193" y="154227"/>
                  <a:pt x="53823" y="155597"/>
                  <a:pt x="53823" y="157293"/>
                </a:cubicBezTo>
                <a:lnTo>
                  <a:pt x="53823" y="185966"/>
                </a:lnTo>
                <a:cubicBezTo>
                  <a:pt x="53823" y="187662"/>
                  <a:pt x="55193" y="189032"/>
                  <a:pt x="56889" y="189032"/>
                </a:cubicBezTo>
                <a:cubicBezTo>
                  <a:pt x="58586" y="189032"/>
                  <a:pt x="59956" y="187662"/>
                  <a:pt x="59956" y="185966"/>
                </a:cubicBezTo>
                <a:lnTo>
                  <a:pt x="59956" y="174679"/>
                </a:lnTo>
                <a:lnTo>
                  <a:pt x="65207" y="174679"/>
                </a:lnTo>
                <a:lnTo>
                  <a:pt x="74211" y="187695"/>
                </a:lnTo>
                <a:cubicBezTo>
                  <a:pt x="74815" y="188562"/>
                  <a:pt x="75769" y="189030"/>
                  <a:pt x="76733" y="189030"/>
                </a:cubicBezTo>
                <a:cubicBezTo>
                  <a:pt x="77329" y="189030"/>
                  <a:pt x="77928" y="188851"/>
                  <a:pt x="78451" y="188478"/>
                </a:cubicBezTo>
                <a:cubicBezTo>
                  <a:pt x="79854" y="187532"/>
                  <a:pt x="80180" y="185640"/>
                  <a:pt x="79234" y="184237"/>
                </a:cubicBezTo>
                <a:lnTo>
                  <a:pt x="72351" y="174288"/>
                </a:lnTo>
                <a:cubicBezTo>
                  <a:pt x="74047" y="173799"/>
                  <a:pt x="75581" y="172885"/>
                  <a:pt x="76788" y="171678"/>
                </a:cubicBezTo>
                <a:cubicBezTo>
                  <a:pt x="78647" y="169819"/>
                  <a:pt x="79789" y="167275"/>
                  <a:pt x="79789" y="164437"/>
                </a:cubicBezTo>
                <a:cubicBezTo>
                  <a:pt x="79789" y="161631"/>
                  <a:pt x="78647" y="159087"/>
                  <a:pt x="76788" y="157228"/>
                </a:cubicBezTo>
                <a:cubicBezTo>
                  <a:pt x="74928" y="155368"/>
                  <a:pt x="72384" y="154227"/>
                  <a:pt x="69546" y="154227"/>
                </a:cubicBezTo>
                <a:close/>
                <a:moveTo>
                  <a:pt x="87878" y="154227"/>
                </a:moveTo>
                <a:cubicBezTo>
                  <a:pt x="86182" y="154227"/>
                  <a:pt x="84812" y="155597"/>
                  <a:pt x="84812" y="157293"/>
                </a:cubicBezTo>
                <a:lnTo>
                  <a:pt x="84812" y="185966"/>
                </a:lnTo>
                <a:cubicBezTo>
                  <a:pt x="84812" y="187662"/>
                  <a:pt x="86182" y="189032"/>
                  <a:pt x="87878" y="189032"/>
                </a:cubicBezTo>
                <a:lnTo>
                  <a:pt x="103699" y="189032"/>
                </a:lnTo>
                <a:cubicBezTo>
                  <a:pt x="105395" y="189032"/>
                  <a:pt x="106765" y="187662"/>
                  <a:pt x="106765" y="185966"/>
                </a:cubicBezTo>
                <a:cubicBezTo>
                  <a:pt x="106765" y="184302"/>
                  <a:pt x="105395" y="182932"/>
                  <a:pt x="103699" y="182932"/>
                </a:cubicBezTo>
                <a:lnTo>
                  <a:pt x="90945" y="182932"/>
                </a:lnTo>
                <a:lnTo>
                  <a:pt x="90945" y="174679"/>
                </a:lnTo>
                <a:lnTo>
                  <a:pt x="97795" y="174679"/>
                </a:lnTo>
                <a:cubicBezTo>
                  <a:pt x="99491" y="174679"/>
                  <a:pt x="100861" y="173309"/>
                  <a:pt x="100861" y="171646"/>
                </a:cubicBezTo>
                <a:cubicBezTo>
                  <a:pt x="100861" y="169949"/>
                  <a:pt x="99491" y="168579"/>
                  <a:pt x="97795" y="168579"/>
                </a:cubicBezTo>
                <a:lnTo>
                  <a:pt x="90945" y="168579"/>
                </a:lnTo>
                <a:lnTo>
                  <a:pt x="90945" y="160327"/>
                </a:lnTo>
                <a:lnTo>
                  <a:pt x="103699" y="160327"/>
                </a:lnTo>
                <a:cubicBezTo>
                  <a:pt x="105395" y="160327"/>
                  <a:pt x="106765" y="158989"/>
                  <a:pt x="106765" y="157293"/>
                </a:cubicBezTo>
                <a:cubicBezTo>
                  <a:pt x="106765" y="155597"/>
                  <a:pt x="105395" y="154227"/>
                  <a:pt x="103699" y="154227"/>
                </a:cubicBezTo>
                <a:close/>
                <a:moveTo>
                  <a:pt x="114367" y="34475"/>
                </a:moveTo>
                <a:cubicBezTo>
                  <a:pt x="113950" y="34475"/>
                  <a:pt x="113528" y="34560"/>
                  <a:pt x="113126" y="34740"/>
                </a:cubicBezTo>
                <a:cubicBezTo>
                  <a:pt x="111593" y="35425"/>
                  <a:pt x="110908" y="37252"/>
                  <a:pt x="111593" y="38785"/>
                </a:cubicBezTo>
                <a:cubicBezTo>
                  <a:pt x="113159" y="42243"/>
                  <a:pt x="114333" y="45896"/>
                  <a:pt x="115148" y="49745"/>
                </a:cubicBezTo>
                <a:cubicBezTo>
                  <a:pt x="115931" y="53431"/>
                  <a:pt x="116355" y="57280"/>
                  <a:pt x="116355" y="61260"/>
                </a:cubicBezTo>
                <a:cubicBezTo>
                  <a:pt x="116355" y="76461"/>
                  <a:pt x="110190" y="90259"/>
                  <a:pt x="100209" y="100208"/>
                </a:cubicBezTo>
                <a:cubicBezTo>
                  <a:pt x="90227" y="110190"/>
                  <a:pt x="76461" y="116355"/>
                  <a:pt x="61228" y="116355"/>
                </a:cubicBezTo>
                <a:cubicBezTo>
                  <a:pt x="53171" y="116355"/>
                  <a:pt x="45538" y="114659"/>
                  <a:pt x="38655" y="111560"/>
                </a:cubicBezTo>
                <a:cubicBezTo>
                  <a:pt x="31511" y="108363"/>
                  <a:pt x="25150" y="103633"/>
                  <a:pt x="19996" y="97827"/>
                </a:cubicBezTo>
                <a:cubicBezTo>
                  <a:pt x="19403" y="97164"/>
                  <a:pt x="18577" y="96828"/>
                  <a:pt x="17742" y="96828"/>
                </a:cubicBezTo>
                <a:cubicBezTo>
                  <a:pt x="17016" y="96828"/>
                  <a:pt x="16282" y="97083"/>
                  <a:pt x="15691" y="97599"/>
                </a:cubicBezTo>
                <a:cubicBezTo>
                  <a:pt x="14418" y="98708"/>
                  <a:pt x="14320" y="100665"/>
                  <a:pt x="15462" y="101904"/>
                </a:cubicBezTo>
                <a:cubicBezTo>
                  <a:pt x="18789" y="105688"/>
                  <a:pt x="22639" y="109048"/>
                  <a:pt x="26814" y="111886"/>
                </a:cubicBezTo>
                <a:lnTo>
                  <a:pt x="26814" y="134492"/>
                </a:lnTo>
                <a:lnTo>
                  <a:pt x="14908" y="134492"/>
                </a:lnTo>
                <a:cubicBezTo>
                  <a:pt x="10798" y="134492"/>
                  <a:pt x="7079" y="136155"/>
                  <a:pt x="4371" y="138863"/>
                </a:cubicBezTo>
                <a:cubicBezTo>
                  <a:pt x="1664" y="141570"/>
                  <a:pt x="0" y="145321"/>
                  <a:pt x="0" y="149399"/>
                </a:cubicBezTo>
                <a:lnTo>
                  <a:pt x="0" y="193827"/>
                </a:lnTo>
                <a:cubicBezTo>
                  <a:pt x="0" y="197937"/>
                  <a:pt x="1664" y="201689"/>
                  <a:pt x="4371" y="204396"/>
                </a:cubicBezTo>
                <a:cubicBezTo>
                  <a:pt x="7079" y="207104"/>
                  <a:pt x="10798" y="208767"/>
                  <a:pt x="14908" y="208767"/>
                </a:cubicBezTo>
                <a:lnTo>
                  <a:pt x="54312" y="208767"/>
                </a:lnTo>
                <a:cubicBezTo>
                  <a:pt x="55976" y="208767"/>
                  <a:pt x="57379" y="207397"/>
                  <a:pt x="57379" y="205701"/>
                </a:cubicBezTo>
                <a:cubicBezTo>
                  <a:pt x="57379" y="204037"/>
                  <a:pt x="55976" y="202667"/>
                  <a:pt x="54312" y="202667"/>
                </a:cubicBezTo>
                <a:lnTo>
                  <a:pt x="14908" y="202667"/>
                </a:lnTo>
                <a:cubicBezTo>
                  <a:pt x="12494" y="202667"/>
                  <a:pt x="10308" y="201656"/>
                  <a:pt x="8710" y="200058"/>
                </a:cubicBezTo>
                <a:cubicBezTo>
                  <a:pt x="7111" y="198459"/>
                  <a:pt x="6100" y="196274"/>
                  <a:pt x="6100" y="193827"/>
                </a:cubicBezTo>
                <a:lnTo>
                  <a:pt x="6100" y="149399"/>
                </a:lnTo>
                <a:cubicBezTo>
                  <a:pt x="6100" y="146985"/>
                  <a:pt x="7111" y="144800"/>
                  <a:pt x="8710" y="143201"/>
                </a:cubicBezTo>
                <a:cubicBezTo>
                  <a:pt x="10308" y="141603"/>
                  <a:pt x="12494" y="140592"/>
                  <a:pt x="14908" y="140592"/>
                </a:cubicBezTo>
                <a:lnTo>
                  <a:pt x="107548" y="140592"/>
                </a:lnTo>
                <a:cubicBezTo>
                  <a:pt x="109962" y="140592"/>
                  <a:pt x="112147" y="141603"/>
                  <a:pt x="113778" y="143201"/>
                </a:cubicBezTo>
                <a:cubicBezTo>
                  <a:pt x="115377" y="144800"/>
                  <a:pt x="116355" y="146985"/>
                  <a:pt x="116355" y="149399"/>
                </a:cubicBezTo>
                <a:lnTo>
                  <a:pt x="116355" y="193827"/>
                </a:lnTo>
                <a:cubicBezTo>
                  <a:pt x="116355" y="196274"/>
                  <a:pt x="115377" y="198459"/>
                  <a:pt x="113778" y="200058"/>
                </a:cubicBezTo>
                <a:cubicBezTo>
                  <a:pt x="112147" y="201656"/>
                  <a:pt x="109962" y="202667"/>
                  <a:pt x="107548" y="202667"/>
                </a:cubicBezTo>
                <a:lnTo>
                  <a:pt x="68143" y="202667"/>
                </a:lnTo>
                <a:cubicBezTo>
                  <a:pt x="66480" y="202667"/>
                  <a:pt x="65110" y="204037"/>
                  <a:pt x="65110" y="205701"/>
                </a:cubicBezTo>
                <a:cubicBezTo>
                  <a:pt x="65110" y="207397"/>
                  <a:pt x="66480" y="208767"/>
                  <a:pt x="68143" y="208767"/>
                </a:cubicBezTo>
                <a:lnTo>
                  <a:pt x="107548" y="208767"/>
                </a:lnTo>
                <a:cubicBezTo>
                  <a:pt x="111658" y="208767"/>
                  <a:pt x="115377" y="207104"/>
                  <a:pt x="118084" y="204396"/>
                </a:cubicBezTo>
                <a:cubicBezTo>
                  <a:pt x="120792" y="201689"/>
                  <a:pt x="122455" y="197937"/>
                  <a:pt x="122455" y="193827"/>
                </a:cubicBezTo>
                <a:lnTo>
                  <a:pt x="122455" y="149432"/>
                </a:lnTo>
                <a:cubicBezTo>
                  <a:pt x="122455" y="145321"/>
                  <a:pt x="120792" y="141570"/>
                  <a:pt x="118084" y="138863"/>
                </a:cubicBezTo>
                <a:cubicBezTo>
                  <a:pt x="115377" y="136155"/>
                  <a:pt x="111658" y="134492"/>
                  <a:pt x="107548" y="134492"/>
                </a:cubicBezTo>
                <a:lnTo>
                  <a:pt x="95642" y="134492"/>
                </a:lnTo>
                <a:lnTo>
                  <a:pt x="95642" y="127478"/>
                </a:lnTo>
                <a:cubicBezTo>
                  <a:pt x="108690" y="126728"/>
                  <a:pt x="120433" y="121118"/>
                  <a:pt x="129142" y="112441"/>
                </a:cubicBezTo>
                <a:cubicBezTo>
                  <a:pt x="137917" y="103666"/>
                  <a:pt x="143528" y="91760"/>
                  <a:pt x="144213" y="78549"/>
                </a:cubicBezTo>
                <a:cubicBezTo>
                  <a:pt x="146268" y="78027"/>
                  <a:pt x="148127" y="76918"/>
                  <a:pt x="149595" y="75450"/>
                </a:cubicBezTo>
                <a:cubicBezTo>
                  <a:pt x="151748" y="73329"/>
                  <a:pt x="153053" y="70361"/>
                  <a:pt x="153053" y="67099"/>
                </a:cubicBezTo>
                <a:cubicBezTo>
                  <a:pt x="153053" y="63837"/>
                  <a:pt x="151748" y="60869"/>
                  <a:pt x="149595" y="58716"/>
                </a:cubicBezTo>
                <a:cubicBezTo>
                  <a:pt x="147475" y="56563"/>
                  <a:pt x="144474" y="55258"/>
                  <a:pt x="141212" y="55258"/>
                </a:cubicBezTo>
                <a:cubicBezTo>
                  <a:pt x="137950" y="55258"/>
                  <a:pt x="134981" y="56563"/>
                  <a:pt x="132861" y="58716"/>
                </a:cubicBezTo>
                <a:cubicBezTo>
                  <a:pt x="130708" y="60869"/>
                  <a:pt x="129371" y="63837"/>
                  <a:pt x="129371" y="67099"/>
                </a:cubicBezTo>
                <a:cubicBezTo>
                  <a:pt x="129371" y="70361"/>
                  <a:pt x="130708" y="73329"/>
                  <a:pt x="132861" y="75450"/>
                </a:cubicBezTo>
                <a:cubicBezTo>
                  <a:pt x="134296" y="76885"/>
                  <a:pt x="136090" y="77961"/>
                  <a:pt x="138080" y="78516"/>
                </a:cubicBezTo>
                <a:cubicBezTo>
                  <a:pt x="137428" y="90063"/>
                  <a:pt x="132470" y="100437"/>
                  <a:pt x="124804" y="108102"/>
                </a:cubicBezTo>
                <a:cubicBezTo>
                  <a:pt x="117236" y="115703"/>
                  <a:pt x="106994" y="120628"/>
                  <a:pt x="95642" y="121379"/>
                </a:cubicBezTo>
                <a:lnTo>
                  <a:pt x="95642" y="111919"/>
                </a:lnTo>
                <a:cubicBezTo>
                  <a:pt x="98839" y="109733"/>
                  <a:pt x="101807" y="107287"/>
                  <a:pt x="104547" y="104547"/>
                </a:cubicBezTo>
                <a:cubicBezTo>
                  <a:pt x="115605" y="93456"/>
                  <a:pt x="122455" y="78157"/>
                  <a:pt x="122455" y="61260"/>
                </a:cubicBezTo>
                <a:cubicBezTo>
                  <a:pt x="122455" y="56889"/>
                  <a:pt x="121999" y="52616"/>
                  <a:pt x="121118" y="48473"/>
                </a:cubicBezTo>
                <a:cubicBezTo>
                  <a:pt x="120237" y="44233"/>
                  <a:pt x="118900" y="40155"/>
                  <a:pt x="117138" y="36306"/>
                </a:cubicBezTo>
                <a:cubicBezTo>
                  <a:pt x="116657" y="35151"/>
                  <a:pt x="115537" y="34475"/>
                  <a:pt x="114367" y="344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831;p44">
            <a:extLst>
              <a:ext uri="{FF2B5EF4-FFF2-40B4-BE49-F238E27FC236}">
                <a16:creationId xmlns:a16="http://schemas.microsoft.com/office/drawing/2014/main" id="{B26FEE48-9888-4559-8903-65A560EC7B92}"/>
              </a:ext>
            </a:extLst>
          </p:cNvPr>
          <p:cNvGrpSpPr/>
          <p:nvPr/>
        </p:nvGrpSpPr>
        <p:grpSpPr>
          <a:xfrm>
            <a:off x="5301134" y="4430811"/>
            <a:ext cx="1005495" cy="1364746"/>
            <a:chOff x="4868950" y="1500250"/>
            <a:chExt cx="748050" cy="946825"/>
          </a:xfrm>
        </p:grpSpPr>
        <p:sp>
          <p:nvSpPr>
            <p:cNvPr id="10" name="Google Shape;832;p44">
              <a:extLst>
                <a:ext uri="{FF2B5EF4-FFF2-40B4-BE49-F238E27FC236}">
                  <a16:creationId xmlns:a16="http://schemas.microsoft.com/office/drawing/2014/main" id="{F05E252E-9FEF-4F1D-BBB0-4240DC196ED2}"/>
                </a:ext>
              </a:extLst>
            </p:cNvPr>
            <p:cNvSpPr/>
            <p:nvPr/>
          </p:nvSpPr>
          <p:spPr>
            <a:xfrm>
              <a:off x="4868950" y="1500250"/>
              <a:ext cx="748050" cy="946825"/>
            </a:xfrm>
            <a:custGeom>
              <a:avLst/>
              <a:gdLst/>
              <a:ahLst/>
              <a:cxnLst/>
              <a:rect l="l" t="t" r="r" b="b"/>
              <a:pathLst>
                <a:path w="29922" h="37873" extrusionOk="0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3;p44">
              <a:extLst>
                <a:ext uri="{FF2B5EF4-FFF2-40B4-BE49-F238E27FC236}">
                  <a16:creationId xmlns:a16="http://schemas.microsoft.com/office/drawing/2014/main" id="{521A8628-1A02-4E75-8557-774A04706FB1}"/>
                </a:ext>
              </a:extLst>
            </p:cNvPr>
            <p:cNvSpPr/>
            <p:nvPr/>
          </p:nvSpPr>
          <p:spPr>
            <a:xfrm>
              <a:off x="5069175" y="1889425"/>
              <a:ext cx="342775" cy="523625"/>
            </a:xfrm>
            <a:custGeom>
              <a:avLst/>
              <a:gdLst/>
              <a:ahLst/>
              <a:cxnLst/>
              <a:rect l="l" t="t" r="r" b="b"/>
              <a:pathLst>
                <a:path w="13711" h="20945" extrusionOk="0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1009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title"/>
          </p:nvPr>
        </p:nvSpPr>
        <p:spPr>
          <a:xfrm>
            <a:off x="895783" y="1044200"/>
            <a:ext cx="102872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600" spc="100" dirty="0">
                <a:latin typeface="Haettenschweiler" panose="020B0706040902060204" pitchFamily="34" charset="0"/>
              </a:rPr>
              <a:t>STAGES OF </a:t>
            </a:r>
            <a:r>
              <a:rPr lang="en" sz="6600" spc="100" dirty="0">
                <a:solidFill>
                  <a:schemeClr val="bg1"/>
                </a:solidFill>
                <a:latin typeface="Haettenschweiler" panose="020B0706040902060204" pitchFamily="34" charset="0"/>
              </a:rPr>
              <a:t>DEVELOPMENT</a:t>
            </a:r>
            <a:endParaRPr sz="6600" spc="100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1620884" y="3158121"/>
            <a:ext cx="248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800" b="1" dirty="0">
                <a:solidFill>
                  <a:schemeClr val="accent2"/>
                </a:solidFill>
                <a:latin typeface="Bahnschrift" panose="020B0502040204020203" pitchFamily="34" charset="0"/>
                <a:ea typeface="Oswald Regular"/>
                <a:cs typeface="Oswald Regular"/>
                <a:sym typeface="Oswald Regular"/>
              </a:rPr>
              <a:t>STAGE 1</a:t>
            </a:r>
            <a:endParaRPr sz="2800" b="1" dirty="0">
              <a:solidFill>
                <a:schemeClr val="accent2"/>
              </a:solidFill>
              <a:latin typeface="Bahnschrift" panose="020B0502040204020203" pitchFamily="34" charset="0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4734620" y="3150167"/>
            <a:ext cx="248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800" b="1" dirty="0">
                <a:solidFill>
                  <a:schemeClr val="accent2"/>
                </a:solidFill>
                <a:latin typeface="Bahnschrift" panose="020B0502040204020203" pitchFamily="34" charset="0"/>
                <a:ea typeface="Oswald Regular"/>
                <a:cs typeface="Oswald Regular"/>
                <a:sym typeface="Oswald Regular"/>
              </a:rPr>
              <a:t>STAGE 2</a:t>
            </a:r>
            <a:endParaRPr sz="2800" b="1" dirty="0">
              <a:solidFill>
                <a:schemeClr val="accent2"/>
              </a:solidFill>
              <a:latin typeface="Bahnschrift" panose="020B0502040204020203" pitchFamily="34" charset="0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8045503" y="3150167"/>
            <a:ext cx="248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800" b="1" dirty="0">
                <a:solidFill>
                  <a:schemeClr val="accent2"/>
                </a:solidFill>
                <a:latin typeface="Bahnschrift" panose="020B0502040204020203" pitchFamily="34" charset="0"/>
                <a:ea typeface="Oswald Regular"/>
                <a:cs typeface="Oswald Regular"/>
                <a:sym typeface="Oswald Regular"/>
              </a:rPr>
              <a:t>STAGE 3</a:t>
            </a:r>
            <a:endParaRPr sz="2800" b="1" dirty="0">
              <a:solidFill>
                <a:schemeClr val="accent2"/>
              </a:solidFill>
              <a:latin typeface="Bahnschrift" panose="020B0502040204020203" pitchFamily="34" charset="0"/>
              <a:ea typeface="Oswald Regular"/>
              <a:cs typeface="Oswald Regular"/>
              <a:sym typeface="Oswald Regular"/>
            </a:endParaRPr>
          </a:p>
        </p:txBody>
      </p:sp>
      <p:grpSp>
        <p:nvGrpSpPr>
          <p:cNvPr id="18" name="Google Shape;261;p33">
            <a:extLst>
              <a:ext uri="{FF2B5EF4-FFF2-40B4-BE49-F238E27FC236}">
                <a16:creationId xmlns:a16="http://schemas.microsoft.com/office/drawing/2014/main" id="{C0B48FD3-3042-4530-8BFA-4C656E323443}"/>
              </a:ext>
            </a:extLst>
          </p:cNvPr>
          <p:cNvGrpSpPr/>
          <p:nvPr/>
        </p:nvGrpSpPr>
        <p:grpSpPr>
          <a:xfrm>
            <a:off x="8776220" y="4693857"/>
            <a:ext cx="1073072" cy="2157920"/>
            <a:chOff x="844096" y="3307919"/>
            <a:chExt cx="912786" cy="1835591"/>
          </a:xfrm>
        </p:grpSpPr>
        <p:sp>
          <p:nvSpPr>
            <p:cNvPr id="107" name="Google Shape;350;p33">
              <a:extLst>
                <a:ext uri="{FF2B5EF4-FFF2-40B4-BE49-F238E27FC236}">
                  <a16:creationId xmlns:a16="http://schemas.microsoft.com/office/drawing/2014/main" id="{949D80F0-198B-4A2D-A46D-BD752A09D4C3}"/>
                </a:ext>
              </a:extLst>
            </p:cNvPr>
            <p:cNvSpPr/>
            <p:nvPr/>
          </p:nvSpPr>
          <p:spPr>
            <a:xfrm>
              <a:off x="844096" y="4028560"/>
              <a:ext cx="169308" cy="234485"/>
            </a:xfrm>
            <a:custGeom>
              <a:avLst/>
              <a:gdLst/>
              <a:ahLst/>
              <a:cxnLst/>
              <a:rect l="l" t="t" r="r" b="b"/>
              <a:pathLst>
                <a:path w="9497" h="13153" extrusionOk="0">
                  <a:moveTo>
                    <a:pt x="0" y="1"/>
                  </a:moveTo>
                  <a:lnTo>
                    <a:pt x="0" y="13152"/>
                  </a:lnTo>
                  <a:lnTo>
                    <a:pt x="9497" y="13152"/>
                  </a:lnTo>
                  <a:lnTo>
                    <a:pt x="9497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1;p33">
              <a:extLst>
                <a:ext uri="{FF2B5EF4-FFF2-40B4-BE49-F238E27FC236}">
                  <a16:creationId xmlns:a16="http://schemas.microsoft.com/office/drawing/2014/main" id="{E9465C12-0326-471B-81A1-240B554FD1EF}"/>
                </a:ext>
              </a:extLst>
            </p:cNvPr>
            <p:cNvSpPr/>
            <p:nvPr/>
          </p:nvSpPr>
          <p:spPr>
            <a:xfrm>
              <a:off x="890304" y="3943915"/>
              <a:ext cx="314673" cy="403775"/>
            </a:xfrm>
            <a:custGeom>
              <a:avLst/>
              <a:gdLst/>
              <a:ahLst/>
              <a:cxnLst/>
              <a:rect l="l" t="t" r="r" b="b"/>
              <a:pathLst>
                <a:path w="17651" h="22649" extrusionOk="0">
                  <a:moveTo>
                    <a:pt x="17651" y="1"/>
                  </a:moveTo>
                  <a:lnTo>
                    <a:pt x="1" y="3249"/>
                  </a:lnTo>
                  <a:lnTo>
                    <a:pt x="1" y="19400"/>
                  </a:lnTo>
                  <a:lnTo>
                    <a:pt x="17651" y="22649"/>
                  </a:lnTo>
                  <a:lnTo>
                    <a:pt x="17651" y="1"/>
                  </a:ln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52;p33">
              <a:extLst>
                <a:ext uri="{FF2B5EF4-FFF2-40B4-BE49-F238E27FC236}">
                  <a16:creationId xmlns:a16="http://schemas.microsoft.com/office/drawing/2014/main" id="{B523F0BC-A264-4678-A768-CEB4F2D6AE81}"/>
                </a:ext>
              </a:extLst>
            </p:cNvPr>
            <p:cNvSpPr/>
            <p:nvPr/>
          </p:nvSpPr>
          <p:spPr>
            <a:xfrm>
              <a:off x="1587556" y="4028560"/>
              <a:ext cx="169326" cy="234485"/>
            </a:xfrm>
            <a:custGeom>
              <a:avLst/>
              <a:gdLst/>
              <a:ahLst/>
              <a:cxnLst/>
              <a:rect l="l" t="t" r="r" b="b"/>
              <a:pathLst>
                <a:path w="9498" h="13153" extrusionOk="0">
                  <a:moveTo>
                    <a:pt x="1" y="1"/>
                  </a:moveTo>
                  <a:lnTo>
                    <a:pt x="1" y="13152"/>
                  </a:lnTo>
                  <a:lnTo>
                    <a:pt x="9497" y="13152"/>
                  </a:lnTo>
                  <a:lnTo>
                    <a:pt x="9497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53;p33">
              <a:extLst>
                <a:ext uri="{FF2B5EF4-FFF2-40B4-BE49-F238E27FC236}">
                  <a16:creationId xmlns:a16="http://schemas.microsoft.com/office/drawing/2014/main" id="{1B1F8320-147A-4C75-A5B9-E1FC3A3B643F}"/>
                </a:ext>
              </a:extLst>
            </p:cNvPr>
            <p:cNvSpPr/>
            <p:nvPr/>
          </p:nvSpPr>
          <p:spPr>
            <a:xfrm>
              <a:off x="1395981" y="3943915"/>
              <a:ext cx="314673" cy="403775"/>
            </a:xfrm>
            <a:custGeom>
              <a:avLst/>
              <a:gdLst/>
              <a:ahLst/>
              <a:cxnLst/>
              <a:rect l="l" t="t" r="r" b="b"/>
              <a:pathLst>
                <a:path w="17651" h="22649" extrusionOk="0">
                  <a:moveTo>
                    <a:pt x="1" y="1"/>
                  </a:moveTo>
                  <a:lnTo>
                    <a:pt x="1" y="22649"/>
                  </a:lnTo>
                  <a:lnTo>
                    <a:pt x="17650" y="19400"/>
                  </a:lnTo>
                  <a:lnTo>
                    <a:pt x="17650" y="32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54;p33">
              <a:extLst>
                <a:ext uri="{FF2B5EF4-FFF2-40B4-BE49-F238E27FC236}">
                  <a16:creationId xmlns:a16="http://schemas.microsoft.com/office/drawing/2014/main" id="{8E7CA6ED-A7B1-4B9D-9076-7F5739EB64B7}"/>
                </a:ext>
              </a:extLst>
            </p:cNvPr>
            <p:cNvSpPr/>
            <p:nvPr/>
          </p:nvSpPr>
          <p:spPr>
            <a:xfrm>
              <a:off x="1034547" y="3776836"/>
              <a:ext cx="531866" cy="1141691"/>
            </a:xfrm>
            <a:custGeom>
              <a:avLst/>
              <a:gdLst/>
              <a:ahLst/>
              <a:cxnLst/>
              <a:rect l="l" t="t" r="r" b="b"/>
              <a:pathLst>
                <a:path w="29834" h="64041" extrusionOk="0">
                  <a:moveTo>
                    <a:pt x="1" y="1"/>
                  </a:moveTo>
                  <a:lnTo>
                    <a:pt x="1" y="64041"/>
                  </a:lnTo>
                  <a:lnTo>
                    <a:pt x="29834" y="64041"/>
                  </a:lnTo>
                  <a:lnTo>
                    <a:pt x="29834" y="1"/>
                  </a:ln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5;p33">
              <a:extLst>
                <a:ext uri="{FF2B5EF4-FFF2-40B4-BE49-F238E27FC236}">
                  <a16:creationId xmlns:a16="http://schemas.microsoft.com/office/drawing/2014/main" id="{37BB91C0-30F5-4260-943C-ECF6261B300B}"/>
                </a:ext>
              </a:extLst>
            </p:cNvPr>
            <p:cNvSpPr/>
            <p:nvPr/>
          </p:nvSpPr>
          <p:spPr>
            <a:xfrm>
              <a:off x="1127553" y="3972867"/>
              <a:ext cx="345301" cy="345319"/>
            </a:xfrm>
            <a:custGeom>
              <a:avLst/>
              <a:gdLst/>
              <a:ahLst/>
              <a:cxnLst/>
              <a:rect l="l" t="t" r="r" b="b"/>
              <a:pathLst>
                <a:path w="19369" h="19370" extrusionOk="0">
                  <a:moveTo>
                    <a:pt x="9685" y="1"/>
                  </a:moveTo>
                  <a:cubicBezTo>
                    <a:pt x="4343" y="1"/>
                    <a:pt x="1" y="4343"/>
                    <a:pt x="1" y="9685"/>
                  </a:cubicBezTo>
                  <a:cubicBezTo>
                    <a:pt x="1" y="15027"/>
                    <a:pt x="4343" y="19369"/>
                    <a:pt x="9685" y="19369"/>
                  </a:cubicBezTo>
                  <a:cubicBezTo>
                    <a:pt x="15058" y="19369"/>
                    <a:pt x="19369" y="15027"/>
                    <a:pt x="19369" y="9685"/>
                  </a:cubicBezTo>
                  <a:cubicBezTo>
                    <a:pt x="19369" y="4343"/>
                    <a:pt x="15058" y="1"/>
                    <a:pt x="9685" y="1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6;p33">
              <a:extLst>
                <a:ext uri="{FF2B5EF4-FFF2-40B4-BE49-F238E27FC236}">
                  <a16:creationId xmlns:a16="http://schemas.microsoft.com/office/drawing/2014/main" id="{1C9BCFFA-B50F-4EB8-8A24-AA30BEC604DD}"/>
                </a:ext>
              </a:extLst>
            </p:cNvPr>
            <p:cNvSpPr/>
            <p:nvPr/>
          </p:nvSpPr>
          <p:spPr>
            <a:xfrm>
              <a:off x="1257319" y="3307919"/>
              <a:ext cx="86339" cy="71310"/>
            </a:xfrm>
            <a:custGeom>
              <a:avLst/>
              <a:gdLst/>
              <a:ahLst/>
              <a:cxnLst/>
              <a:rect l="l" t="t" r="r" b="b"/>
              <a:pathLst>
                <a:path w="4843" h="4000" extrusionOk="0">
                  <a:moveTo>
                    <a:pt x="844" y="1"/>
                  </a:moveTo>
                  <a:cubicBezTo>
                    <a:pt x="375" y="1"/>
                    <a:pt x="0" y="376"/>
                    <a:pt x="0" y="876"/>
                  </a:cubicBezTo>
                  <a:lnTo>
                    <a:pt x="0" y="3125"/>
                  </a:lnTo>
                  <a:cubicBezTo>
                    <a:pt x="0" y="3625"/>
                    <a:pt x="375" y="3999"/>
                    <a:pt x="844" y="3999"/>
                  </a:cubicBezTo>
                  <a:lnTo>
                    <a:pt x="3999" y="3999"/>
                  </a:lnTo>
                  <a:cubicBezTo>
                    <a:pt x="4467" y="3999"/>
                    <a:pt x="4842" y="3625"/>
                    <a:pt x="4842" y="3125"/>
                  </a:cubicBezTo>
                  <a:lnTo>
                    <a:pt x="4842" y="876"/>
                  </a:lnTo>
                  <a:cubicBezTo>
                    <a:pt x="4842" y="376"/>
                    <a:pt x="4467" y="1"/>
                    <a:pt x="3999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7;p33">
              <a:extLst>
                <a:ext uri="{FF2B5EF4-FFF2-40B4-BE49-F238E27FC236}">
                  <a16:creationId xmlns:a16="http://schemas.microsoft.com/office/drawing/2014/main" id="{AC642528-A869-41F7-9CB8-3B1E5F567368}"/>
                </a:ext>
              </a:extLst>
            </p:cNvPr>
            <p:cNvSpPr/>
            <p:nvPr/>
          </p:nvSpPr>
          <p:spPr>
            <a:xfrm>
              <a:off x="1215549" y="3351365"/>
              <a:ext cx="169878" cy="139251"/>
            </a:xfrm>
            <a:custGeom>
              <a:avLst/>
              <a:gdLst/>
              <a:ahLst/>
              <a:cxnLst/>
              <a:rect l="l" t="t" r="r" b="b"/>
              <a:pathLst>
                <a:path w="9529" h="7811" extrusionOk="0">
                  <a:moveTo>
                    <a:pt x="1718" y="0"/>
                  </a:moveTo>
                  <a:cubicBezTo>
                    <a:pt x="781" y="0"/>
                    <a:pt x="0" y="750"/>
                    <a:pt x="0" y="1687"/>
                  </a:cubicBezTo>
                  <a:lnTo>
                    <a:pt x="0" y="6123"/>
                  </a:lnTo>
                  <a:cubicBezTo>
                    <a:pt x="0" y="7060"/>
                    <a:pt x="781" y="7810"/>
                    <a:pt x="1718" y="7810"/>
                  </a:cubicBezTo>
                  <a:lnTo>
                    <a:pt x="7810" y="7810"/>
                  </a:lnTo>
                  <a:cubicBezTo>
                    <a:pt x="8747" y="7810"/>
                    <a:pt x="9528" y="7060"/>
                    <a:pt x="9528" y="6123"/>
                  </a:cubicBezTo>
                  <a:lnTo>
                    <a:pt x="9528" y="1687"/>
                  </a:lnTo>
                  <a:cubicBezTo>
                    <a:pt x="9528" y="750"/>
                    <a:pt x="8747" y="0"/>
                    <a:pt x="7810" y="0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8;p33">
              <a:extLst>
                <a:ext uri="{FF2B5EF4-FFF2-40B4-BE49-F238E27FC236}">
                  <a16:creationId xmlns:a16="http://schemas.microsoft.com/office/drawing/2014/main" id="{9C24BCA5-E8E9-4FDC-AB05-B6638D3703A9}"/>
                </a:ext>
              </a:extLst>
            </p:cNvPr>
            <p:cNvSpPr/>
            <p:nvPr/>
          </p:nvSpPr>
          <p:spPr>
            <a:xfrm>
              <a:off x="1004472" y="3404277"/>
              <a:ext cx="592016" cy="284028"/>
            </a:xfrm>
            <a:custGeom>
              <a:avLst/>
              <a:gdLst/>
              <a:ahLst/>
              <a:cxnLst/>
              <a:rect l="l" t="t" r="r" b="b"/>
              <a:pathLst>
                <a:path w="33208" h="15932" extrusionOk="0">
                  <a:moveTo>
                    <a:pt x="16589" y="0"/>
                  </a:moveTo>
                  <a:cubicBezTo>
                    <a:pt x="7436" y="0"/>
                    <a:pt x="1" y="6810"/>
                    <a:pt x="1" y="15182"/>
                  </a:cubicBezTo>
                  <a:cubicBezTo>
                    <a:pt x="1" y="15432"/>
                    <a:pt x="1" y="15682"/>
                    <a:pt x="32" y="15932"/>
                  </a:cubicBezTo>
                  <a:lnTo>
                    <a:pt x="33176" y="15932"/>
                  </a:lnTo>
                  <a:cubicBezTo>
                    <a:pt x="33176" y="15682"/>
                    <a:pt x="33208" y="15432"/>
                    <a:pt x="33208" y="15182"/>
                  </a:cubicBezTo>
                  <a:cubicBezTo>
                    <a:pt x="33208" y="6810"/>
                    <a:pt x="25773" y="0"/>
                    <a:pt x="16589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59;p33">
              <a:extLst>
                <a:ext uri="{FF2B5EF4-FFF2-40B4-BE49-F238E27FC236}">
                  <a16:creationId xmlns:a16="http://schemas.microsoft.com/office/drawing/2014/main" id="{5D8569C7-86FE-4814-AB2C-66CDD671BC8D}"/>
                </a:ext>
              </a:extLst>
            </p:cNvPr>
            <p:cNvSpPr/>
            <p:nvPr/>
          </p:nvSpPr>
          <p:spPr>
            <a:xfrm>
              <a:off x="968282" y="3654325"/>
              <a:ext cx="664413" cy="163746"/>
            </a:xfrm>
            <a:custGeom>
              <a:avLst/>
              <a:gdLst/>
              <a:ahLst/>
              <a:cxnLst/>
              <a:rect l="l" t="t" r="r" b="b"/>
              <a:pathLst>
                <a:path w="37269" h="9185" extrusionOk="0">
                  <a:moveTo>
                    <a:pt x="1531" y="0"/>
                  </a:moveTo>
                  <a:cubicBezTo>
                    <a:pt x="687" y="0"/>
                    <a:pt x="0" y="688"/>
                    <a:pt x="0" y="1531"/>
                  </a:cubicBezTo>
                  <a:lnTo>
                    <a:pt x="0" y="7685"/>
                  </a:lnTo>
                  <a:cubicBezTo>
                    <a:pt x="0" y="8529"/>
                    <a:pt x="687" y="9185"/>
                    <a:pt x="1531" y="9185"/>
                  </a:cubicBezTo>
                  <a:lnTo>
                    <a:pt x="35737" y="9185"/>
                  </a:lnTo>
                  <a:cubicBezTo>
                    <a:pt x="36581" y="9185"/>
                    <a:pt x="37268" y="8529"/>
                    <a:pt x="37268" y="7685"/>
                  </a:cubicBezTo>
                  <a:lnTo>
                    <a:pt x="37268" y="1531"/>
                  </a:lnTo>
                  <a:cubicBezTo>
                    <a:pt x="37268" y="688"/>
                    <a:pt x="36581" y="0"/>
                    <a:pt x="35737" y="0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60;p33">
              <a:extLst>
                <a:ext uri="{FF2B5EF4-FFF2-40B4-BE49-F238E27FC236}">
                  <a16:creationId xmlns:a16="http://schemas.microsoft.com/office/drawing/2014/main" id="{99B2A3D9-28A8-4A16-AE40-D40003A0BE64}"/>
                </a:ext>
              </a:extLst>
            </p:cNvPr>
            <p:cNvSpPr/>
            <p:nvPr/>
          </p:nvSpPr>
          <p:spPr>
            <a:xfrm>
              <a:off x="1034547" y="3654325"/>
              <a:ext cx="51254" cy="163746"/>
            </a:xfrm>
            <a:custGeom>
              <a:avLst/>
              <a:gdLst/>
              <a:ahLst/>
              <a:cxnLst/>
              <a:rect l="l" t="t" r="r" b="b"/>
              <a:pathLst>
                <a:path w="2875" h="9185" extrusionOk="0">
                  <a:moveTo>
                    <a:pt x="1" y="0"/>
                  </a:moveTo>
                  <a:lnTo>
                    <a:pt x="1" y="9185"/>
                  </a:lnTo>
                  <a:lnTo>
                    <a:pt x="2875" y="9185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61;p33">
              <a:extLst>
                <a:ext uri="{FF2B5EF4-FFF2-40B4-BE49-F238E27FC236}">
                  <a16:creationId xmlns:a16="http://schemas.microsoft.com/office/drawing/2014/main" id="{25572C37-AE5F-4CD5-B8F1-3FCC113CC7A8}"/>
                </a:ext>
              </a:extLst>
            </p:cNvPr>
            <p:cNvSpPr/>
            <p:nvPr/>
          </p:nvSpPr>
          <p:spPr>
            <a:xfrm>
              <a:off x="1194941" y="3654325"/>
              <a:ext cx="50701" cy="163746"/>
            </a:xfrm>
            <a:custGeom>
              <a:avLst/>
              <a:gdLst/>
              <a:ahLst/>
              <a:cxnLst/>
              <a:rect l="l" t="t" r="r" b="b"/>
              <a:pathLst>
                <a:path w="2844" h="9185" extrusionOk="0">
                  <a:moveTo>
                    <a:pt x="0" y="0"/>
                  </a:moveTo>
                  <a:lnTo>
                    <a:pt x="0" y="9185"/>
                  </a:lnTo>
                  <a:lnTo>
                    <a:pt x="2843" y="9185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62;p33">
              <a:extLst>
                <a:ext uri="{FF2B5EF4-FFF2-40B4-BE49-F238E27FC236}">
                  <a16:creationId xmlns:a16="http://schemas.microsoft.com/office/drawing/2014/main" id="{E3F505C5-E255-4BE9-A7AA-CA66DA84F76A}"/>
                </a:ext>
              </a:extLst>
            </p:cNvPr>
            <p:cNvSpPr/>
            <p:nvPr/>
          </p:nvSpPr>
          <p:spPr>
            <a:xfrm>
              <a:off x="1354764" y="3654325"/>
              <a:ext cx="51254" cy="163746"/>
            </a:xfrm>
            <a:custGeom>
              <a:avLst/>
              <a:gdLst/>
              <a:ahLst/>
              <a:cxnLst/>
              <a:rect l="l" t="t" r="r" b="b"/>
              <a:pathLst>
                <a:path w="2875" h="9185" extrusionOk="0">
                  <a:moveTo>
                    <a:pt x="1" y="0"/>
                  </a:moveTo>
                  <a:lnTo>
                    <a:pt x="1" y="9185"/>
                  </a:lnTo>
                  <a:lnTo>
                    <a:pt x="2875" y="9185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3;p33">
              <a:extLst>
                <a:ext uri="{FF2B5EF4-FFF2-40B4-BE49-F238E27FC236}">
                  <a16:creationId xmlns:a16="http://schemas.microsoft.com/office/drawing/2014/main" id="{9CBF435C-B1DE-4AC7-8AAA-5B420C3B77D4}"/>
                </a:ext>
              </a:extLst>
            </p:cNvPr>
            <p:cNvSpPr/>
            <p:nvPr/>
          </p:nvSpPr>
          <p:spPr>
            <a:xfrm>
              <a:off x="1515158" y="3654325"/>
              <a:ext cx="50701" cy="163746"/>
            </a:xfrm>
            <a:custGeom>
              <a:avLst/>
              <a:gdLst/>
              <a:ahLst/>
              <a:cxnLst/>
              <a:rect l="l" t="t" r="r" b="b"/>
              <a:pathLst>
                <a:path w="2844" h="9185" extrusionOk="0">
                  <a:moveTo>
                    <a:pt x="1" y="0"/>
                  </a:moveTo>
                  <a:lnTo>
                    <a:pt x="1" y="9185"/>
                  </a:lnTo>
                  <a:lnTo>
                    <a:pt x="2843" y="9185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4;p33">
              <a:extLst>
                <a:ext uri="{FF2B5EF4-FFF2-40B4-BE49-F238E27FC236}">
                  <a16:creationId xmlns:a16="http://schemas.microsoft.com/office/drawing/2014/main" id="{1D1C107C-19E8-4CF2-8602-3A5DA9B26F63}"/>
                </a:ext>
              </a:extLst>
            </p:cNvPr>
            <p:cNvSpPr/>
            <p:nvPr/>
          </p:nvSpPr>
          <p:spPr>
            <a:xfrm>
              <a:off x="925959" y="4900129"/>
              <a:ext cx="749611" cy="243381"/>
            </a:xfrm>
            <a:custGeom>
              <a:avLst/>
              <a:gdLst/>
              <a:ahLst/>
              <a:cxnLst/>
              <a:rect l="l" t="t" r="r" b="b"/>
              <a:pathLst>
                <a:path w="42048" h="13652" extrusionOk="0">
                  <a:moveTo>
                    <a:pt x="2999" y="1"/>
                  </a:moveTo>
                  <a:cubicBezTo>
                    <a:pt x="1343" y="1"/>
                    <a:pt x="0" y="1344"/>
                    <a:pt x="0" y="3000"/>
                  </a:cubicBezTo>
                  <a:lnTo>
                    <a:pt x="0" y="13652"/>
                  </a:lnTo>
                  <a:lnTo>
                    <a:pt x="42047" y="13652"/>
                  </a:lnTo>
                  <a:lnTo>
                    <a:pt x="42047" y="3000"/>
                  </a:lnTo>
                  <a:cubicBezTo>
                    <a:pt x="42047" y="1344"/>
                    <a:pt x="40704" y="1"/>
                    <a:pt x="39049" y="1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65;p33">
              <a:extLst>
                <a:ext uri="{FF2B5EF4-FFF2-40B4-BE49-F238E27FC236}">
                  <a16:creationId xmlns:a16="http://schemas.microsoft.com/office/drawing/2014/main" id="{AAD51DE8-1479-4976-87FB-D720E60A97B7}"/>
                </a:ext>
              </a:extLst>
            </p:cNvPr>
            <p:cNvSpPr/>
            <p:nvPr/>
          </p:nvSpPr>
          <p:spPr>
            <a:xfrm>
              <a:off x="1143705" y="4028560"/>
              <a:ext cx="274009" cy="234842"/>
            </a:xfrm>
            <a:custGeom>
              <a:avLst/>
              <a:gdLst/>
              <a:ahLst/>
              <a:cxnLst/>
              <a:rect l="l" t="t" r="r" b="b"/>
              <a:pathLst>
                <a:path w="15370" h="13173" extrusionOk="0">
                  <a:moveTo>
                    <a:pt x="8810" y="1"/>
                  </a:moveTo>
                  <a:cubicBezTo>
                    <a:pt x="2937" y="1"/>
                    <a:pt x="0" y="7092"/>
                    <a:pt x="4155" y="11247"/>
                  </a:cubicBezTo>
                  <a:cubicBezTo>
                    <a:pt x="5496" y="12577"/>
                    <a:pt x="7139" y="13173"/>
                    <a:pt x="8750" y="13173"/>
                  </a:cubicBezTo>
                  <a:cubicBezTo>
                    <a:pt x="12131" y="13173"/>
                    <a:pt x="15370" y="10549"/>
                    <a:pt x="15370" y="6592"/>
                  </a:cubicBezTo>
                  <a:cubicBezTo>
                    <a:pt x="15370" y="2937"/>
                    <a:pt x="12433" y="1"/>
                    <a:pt x="8810" y="1"/>
                  </a:cubicBez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66;p33">
              <a:extLst>
                <a:ext uri="{FF2B5EF4-FFF2-40B4-BE49-F238E27FC236}">
                  <a16:creationId xmlns:a16="http://schemas.microsoft.com/office/drawing/2014/main" id="{5452F867-BAAA-488B-8F60-8F9282809422}"/>
                </a:ext>
              </a:extLst>
            </p:cNvPr>
            <p:cNvSpPr/>
            <p:nvPr/>
          </p:nvSpPr>
          <p:spPr>
            <a:xfrm>
              <a:off x="1215549" y="4060864"/>
              <a:ext cx="169878" cy="169878"/>
            </a:xfrm>
            <a:custGeom>
              <a:avLst/>
              <a:gdLst/>
              <a:ahLst/>
              <a:cxnLst/>
              <a:rect l="l" t="t" r="r" b="b"/>
              <a:pathLst>
                <a:path w="9529" h="9529" extrusionOk="0">
                  <a:moveTo>
                    <a:pt x="4749" y="1"/>
                  </a:moveTo>
                  <a:cubicBezTo>
                    <a:pt x="2124" y="1"/>
                    <a:pt x="0" y="2156"/>
                    <a:pt x="0" y="4780"/>
                  </a:cubicBezTo>
                  <a:cubicBezTo>
                    <a:pt x="0" y="7404"/>
                    <a:pt x="2124" y="9529"/>
                    <a:pt x="4749" y="9529"/>
                  </a:cubicBezTo>
                  <a:cubicBezTo>
                    <a:pt x="7404" y="9529"/>
                    <a:pt x="9528" y="7404"/>
                    <a:pt x="9528" y="4780"/>
                  </a:cubicBezTo>
                  <a:cubicBezTo>
                    <a:pt x="9528" y="2156"/>
                    <a:pt x="7404" y="1"/>
                    <a:pt x="47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261;p33">
            <a:extLst>
              <a:ext uri="{FF2B5EF4-FFF2-40B4-BE49-F238E27FC236}">
                <a16:creationId xmlns:a16="http://schemas.microsoft.com/office/drawing/2014/main" id="{93FE1686-49FA-4263-9DFB-8FD73EA8E479}"/>
              </a:ext>
            </a:extLst>
          </p:cNvPr>
          <p:cNvGrpSpPr/>
          <p:nvPr/>
        </p:nvGrpSpPr>
        <p:grpSpPr>
          <a:xfrm>
            <a:off x="2328684" y="4709765"/>
            <a:ext cx="1073072" cy="2157920"/>
            <a:chOff x="844096" y="3307919"/>
            <a:chExt cx="912786" cy="1835591"/>
          </a:xfrm>
        </p:grpSpPr>
        <p:sp>
          <p:nvSpPr>
            <p:cNvPr id="168" name="Google Shape;350;p33">
              <a:extLst>
                <a:ext uri="{FF2B5EF4-FFF2-40B4-BE49-F238E27FC236}">
                  <a16:creationId xmlns:a16="http://schemas.microsoft.com/office/drawing/2014/main" id="{EAD653C5-0673-411E-BF46-B3E906EC3E50}"/>
                </a:ext>
              </a:extLst>
            </p:cNvPr>
            <p:cNvSpPr/>
            <p:nvPr/>
          </p:nvSpPr>
          <p:spPr>
            <a:xfrm>
              <a:off x="844096" y="4028560"/>
              <a:ext cx="169308" cy="234485"/>
            </a:xfrm>
            <a:custGeom>
              <a:avLst/>
              <a:gdLst/>
              <a:ahLst/>
              <a:cxnLst/>
              <a:rect l="l" t="t" r="r" b="b"/>
              <a:pathLst>
                <a:path w="9497" h="13153" extrusionOk="0">
                  <a:moveTo>
                    <a:pt x="0" y="1"/>
                  </a:moveTo>
                  <a:lnTo>
                    <a:pt x="0" y="13152"/>
                  </a:lnTo>
                  <a:lnTo>
                    <a:pt x="9497" y="13152"/>
                  </a:lnTo>
                  <a:lnTo>
                    <a:pt x="9497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51;p33">
              <a:extLst>
                <a:ext uri="{FF2B5EF4-FFF2-40B4-BE49-F238E27FC236}">
                  <a16:creationId xmlns:a16="http://schemas.microsoft.com/office/drawing/2014/main" id="{47220F84-2CC0-4854-B175-2D5DB8A26BBF}"/>
                </a:ext>
              </a:extLst>
            </p:cNvPr>
            <p:cNvSpPr/>
            <p:nvPr/>
          </p:nvSpPr>
          <p:spPr>
            <a:xfrm>
              <a:off x="890304" y="3943915"/>
              <a:ext cx="314673" cy="403775"/>
            </a:xfrm>
            <a:custGeom>
              <a:avLst/>
              <a:gdLst/>
              <a:ahLst/>
              <a:cxnLst/>
              <a:rect l="l" t="t" r="r" b="b"/>
              <a:pathLst>
                <a:path w="17651" h="22649" extrusionOk="0">
                  <a:moveTo>
                    <a:pt x="17651" y="1"/>
                  </a:moveTo>
                  <a:lnTo>
                    <a:pt x="1" y="3249"/>
                  </a:lnTo>
                  <a:lnTo>
                    <a:pt x="1" y="19400"/>
                  </a:lnTo>
                  <a:lnTo>
                    <a:pt x="17651" y="22649"/>
                  </a:lnTo>
                  <a:lnTo>
                    <a:pt x="17651" y="1"/>
                  </a:ln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52;p33">
              <a:extLst>
                <a:ext uri="{FF2B5EF4-FFF2-40B4-BE49-F238E27FC236}">
                  <a16:creationId xmlns:a16="http://schemas.microsoft.com/office/drawing/2014/main" id="{EDA55637-9E4F-418F-93AF-B0888F9253B8}"/>
                </a:ext>
              </a:extLst>
            </p:cNvPr>
            <p:cNvSpPr/>
            <p:nvPr/>
          </p:nvSpPr>
          <p:spPr>
            <a:xfrm>
              <a:off x="1587556" y="4028560"/>
              <a:ext cx="169326" cy="234485"/>
            </a:xfrm>
            <a:custGeom>
              <a:avLst/>
              <a:gdLst/>
              <a:ahLst/>
              <a:cxnLst/>
              <a:rect l="l" t="t" r="r" b="b"/>
              <a:pathLst>
                <a:path w="9498" h="13153" extrusionOk="0">
                  <a:moveTo>
                    <a:pt x="1" y="1"/>
                  </a:moveTo>
                  <a:lnTo>
                    <a:pt x="1" y="13152"/>
                  </a:lnTo>
                  <a:lnTo>
                    <a:pt x="9497" y="13152"/>
                  </a:lnTo>
                  <a:lnTo>
                    <a:pt x="9497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53;p33">
              <a:extLst>
                <a:ext uri="{FF2B5EF4-FFF2-40B4-BE49-F238E27FC236}">
                  <a16:creationId xmlns:a16="http://schemas.microsoft.com/office/drawing/2014/main" id="{F62854F2-5625-49DD-893B-7F878DDD49D7}"/>
                </a:ext>
              </a:extLst>
            </p:cNvPr>
            <p:cNvSpPr/>
            <p:nvPr/>
          </p:nvSpPr>
          <p:spPr>
            <a:xfrm>
              <a:off x="1395981" y="3943915"/>
              <a:ext cx="314673" cy="403775"/>
            </a:xfrm>
            <a:custGeom>
              <a:avLst/>
              <a:gdLst/>
              <a:ahLst/>
              <a:cxnLst/>
              <a:rect l="l" t="t" r="r" b="b"/>
              <a:pathLst>
                <a:path w="17651" h="22649" extrusionOk="0">
                  <a:moveTo>
                    <a:pt x="1" y="1"/>
                  </a:moveTo>
                  <a:lnTo>
                    <a:pt x="1" y="22649"/>
                  </a:lnTo>
                  <a:lnTo>
                    <a:pt x="17650" y="19400"/>
                  </a:lnTo>
                  <a:lnTo>
                    <a:pt x="17650" y="32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54;p33">
              <a:extLst>
                <a:ext uri="{FF2B5EF4-FFF2-40B4-BE49-F238E27FC236}">
                  <a16:creationId xmlns:a16="http://schemas.microsoft.com/office/drawing/2014/main" id="{2AC482AB-B4D0-47D6-A850-39A0277AA066}"/>
                </a:ext>
              </a:extLst>
            </p:cNvPr>
            <p:cNvSpPr/>
            <p:nvPr/>
          </p:nvSpPr>
          <p:spPr>
            <a:xfrm>
              <a:off x="1034547" y="3776836"/>
              <a:ext cx="531866" cy="1141691"/>
            </a:xfrm>
            <a:custGeom>
              <a:avLst/>
              <a:gdLst/>
              <a:ahLst/>
              <a:cxnLst/>
              <a:rect l="l" t="t" r="r" b="b"/>
              <a:pathLst>
                <a:path w="29834" h="64041" extrusionOk="0">
                  <a:moveTo>
                    <a:pt x="1" y="1"/>
                  </a:moveTo>
                  <a:lnTo>
                    <a:pt x="1" y="64041"/>
                  </a:lnTo>
                  <a:lnTo>
                    <a:pt x="29834" y="64041"/>
                  </a:lnTo>
                  <a:lnTo>
                    <a:pt x="29834" y="1"/>
                  </a:ln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55;p33">
              <a:extLst>
                <a:ext uri="{FF2B5EF4-FFF2-40B4-BE49-F238E27FC236}">
                  <a16:creationId xmlns:a16="http://schemas.microsoft.com/office/drawing/2014/main" id="{B1264603-2118-46EB-BD67-B54B208A15BC}"/>
                </a:ext>
              </a:extLst>
            </p:cNvPr>
            <p:cNvSpPr/>
            <p:nvPr/>
          </p:nvSpPr>
          <p:spPr>
            <a:xfrm>
              <a:off x="1127553" y="3972867"/>
              <a:ext cx="345301" cy="345319"/>
            </a:xfrm>
            <a:custGeom>
              <a:avLst/>
              <a:gdLst/>
              <a:ahLst/>
              <a:cxnLst/>
              <a:rect l="l" t="t" r="r" b="b"/>
              <a:pathLst>
                <a:path w="19369" h="19370" extrusionOk="0">
                  <a:moveTo>
                    <a:pt x="9685" y="1"/>
                  </a:moveTo>
                  <a:cubicBezTo>
                    <a:pt x="4343" y="1"/>
                    <a:pt x="1" y="4343"/>
                    <a:pt x="1" y="9685"/>
                  </a:cubicBezTo>
                  <a:cubicBezTo>
                    <a:pt x="1" y="15027"/>
                    <a:pt x="4343" y="19369"/>
                    <a:pt x="9685" y="19369"/>
                  </a:cubicBezTo>
                  <a:cubicBezTo>
                    <a:pt x="15058" y="19369"/>
                    <a:pt x="19369" y="15027"/>
                    <a:pt x="19369" y="9685"/>
                  </a:cubicBezTo>
                  <a:cubicBezTo>
                    <a:pt x="19369" y="4343"/>
                    <a:pt x="15058" y="1"/>
                    <a:pt x="9685" y="1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56;p33">
              <a:extLst>
                <a:ext uri="{FF2B5EF4-FFF2-40B4-BE49-F238E27FC236}">
                  <a16:creationId xmlns:a16="http://schemas.microsoft.com/office/drawing/2014/main" id="{2E066EFA-9F87-412B-9E0F-2A3839EFD88F}"/>
                </a:ext>
              </a:extLst>
            </p:cNvPr>
            <p:cNvSpPr/>
            <p:nvPr/>
          </p:nvSpPr>
          <p:spPr>
            <a:xfrm>
              <a:off x="1257319" y="3307919"/>
              <a:ext cx="86339" cy="71310"/>
            </a:xfrm>
            <a:custGeom>
              <a:avLst/>
              <a:gdLst/>
              <a:ahLst/>
              <a:cxnLst/>
              <a:rect l="l" t="t" r="r" b="b"/>
              <a:pathLst>
                <a:path w="4843" h="4000" extrusionOk="0">
                  <a:moveTo>
                    <a:pt x="844" y="1"/>
                  </a:moveTo>
                  <a:cubicBezTo>
                    <a:pt x="375" y="1"/>
                    <a:pt x="0" y="376"/>
                    <a:pt x="0" y="876"/>
                  </a:cubicBezTo>
                  <a:lnTo>
                    <a:pt x="0" y="3125"/>
                  </a:lnTo>
                  <a:cubicBezTo>
                    <a:pt x="0" y="3625"/>
                    <a:pt x="375" y="3999"/>
                    <a:pt x="844" y="3999"/>
                  </a:cubicBezTo>
                  <a:lnTo>
                    <a:pt x="3999" y="3999"/>
                  </a:lnTo>
                  <a:cubicBezTo>
                    <a:pt x="4467" y="3999"/>
                    <a:pt x="4842" y="3625"/>
                    <a:pt x="4842" y="3125"/>
                  </a:cubicBezTo>
                  <a:lnTo>
                    <a:pt x="4842" y="876"/>
                  </a:lnTo>
                  <a:cubicBezTo>
                    <a:pt x="4842" y="376"/>
                    <a:pt x="4467" y="1"/>
                    <a:pt x="3999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57;p33">
              <a:extLst>
                <a:ext uri="{FF2B5EF4-FFF2-40B4-BE49-F238E27FC236}">
                  <a16:creationId xmlns:a16="http://schemas.microsoft.com/office/drawing/2014/main" id="{D6245878-E7FB-4BB9-8529-8105019DD797}"/>
                </a:ext>
              </a:extLst>
            </p:cNvPr>
            <p:cNvSpPr/>
            <p:nvPr/>
          </p:nvSpPr>
          <p:spPr>
            <a:xfrm>
              <a:off x="1215549" y="3351365"/>
              <a:ext cx="169878" cy="139251"/>
            </a:xfrm>
            <a:custGeom>
              <a:avLst/>
              <a:gdLst/>
              <a:ahLst/>
              <a:cxnLst/>
              <a:rect l="l" t="t" r="r" b="b"/>
              <a:pathLst>
                <a:path w="9529" h="7811" extrusionOk="0">
                  <a:moveTo>
                    <a:pt x="1718" y="0"/>
                  </a:moveTo>
                  <a:cubicBezTo>
                    <a:pt x="781" y="0"/>
                    <a:pt x="0" y="750"/>
                    <a:pt x="0" y="1687"/>
                  </a:cubicBezTo>
                  <a:lnTo>
                    <a:pt x="0" y="6123"/>
                  </a:lnTo>
                  <a:cubicBezTo>
                    <a:pt x="0" y="7060"/>
                    <a:pt x="781" y="7810"/>
                    <a:pt x="1718" y="7810"/>
                  </a:cubicBezTo>
                  <a:lnTo>
                    <a:pt x="7810" y="7810"/>
                  </a:lnTo>
                  <a:cubicBezTo>
                    <a:pt x="8747" y="7810"/>
                    <a:pt x="9528" y="7060"/>
                    <a:pt x="9528" y="6123"/>
                  </a:cubicBezTo>
                  <a:lnTo>
                    <a:pt x="9528" y="1687"/>
                  </a:lnTo>
                  <a:cubicBezTo>
                    <a:pt x="9528" y="750"/>
                    <a:pt x="8747" y="0"/>
                    <a:pt x="7810" y="0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58;p33">
              <a:extLst>
                <a:ext uri="{FF2B5EF4-FFF2-40B4-BE49-F238E27FC236}">
                  <a16:creationId xmlns:a16="http://schemas.microsoft.com/office/drawing/2014/main" id="{8BA5815B-499F-45C6-9A21-A7E89DCF017D}"/>
                </a:ext>
              </a:extLst>
            </p:cNvPr>
            <p:cNvSpPr/>
            <p:nvPr/>
          </p:nvSpPr>
          <p:spPr>
            <a:xfrm>
              <a:off x="1004472" y="3404277"/>
              <a:ext cx="592016" cy="284028"/>
            </a:xfrm>
            <a:custGeom>
              <a:avLst/>
              <a:gdLst/>
              <a:ahLst/>
              <a:cxnLst/>
              <a:rect l="l" t="t" r="r" b="b"/>
              <a:pathLst>
                <a:path w="33208" h="15932" extrusionOk="0">
                  <a:moveTo>
                    <a:pt x="16589" y="0"/>
                  </a:moveTo>
                  <a:cubicBezTo>
                    <a:pt x="7436" y="0"/>
                    <a:pt x="1" y="6810"/>
                    <a:pt x="1" y="15182"/>
                  </a:cubicBezTo>
                  <a:cubicBezTo>
                    <a:pt x="1" y="15432"/>
                    <a:pt x="1" y="15682"/>
                    <a:pt x="32" y="15932"/>
                  </a:cubicBezTo>
                  <a:lnTo>
                    <a:pt x="33176" y="15932"/>
                  </a:lnTo>
                  <a:cubicBezTo>
                    <a:pt x="33176" y="15682"/>
                    <a:pt x="33208" y="15432"/>
                    <a:pt x="33208" y="15182"/>
                  </a:cubicBezTo>
                  <a:cubicBezTo>
                    <a:pt x="33208" y="6810"/>
                    <a:pt x="25773" y="0"/>
                    <a:pt x="16589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59;p33">
              <a:extLst>
                <a:ext uri="{FF2B5EF4-FFF2-40B4-BE49-F238E27FC236}">
                  <a16:creationId xmlns:a16="http://schemas.microsoft.com/office/drawing/2014/main" id="{FFD2DDEC-4A8E-4A60-9E49-5E01DCBCFC8C}"/>
                </a:ext>
              </a:extLst>
            </p:cNvPr>
            <p:cNvSpPr/>
            <p:nvPr/>
          </p:nvSpPr>
          <p:spPr>
            <a:xfrm>
              <a:off x="968282" y="3654325"/>
              <a:ext cx="664413" cy="163746"/>
            </a:xfrm>
            <a:custGeom>
              <a:avLst/>
              <a:gdLst/>
              <a:ahLst/>
              <a:cxnLst/>
              <a:rect l="l" t="t" r="r" b="b"/>
              <a:pathLst>
                <a:path w="37269" h="9185" extrusionOk="0">
                  <a:moveTo>
                    <a:pt x="1531" y="0"/>
                  </a:moveTo>
                  <a:cubicBezTo>
                    <a:pt x="687" y="0"/>
                    <a:pt x="0" y="688"/>
                    <a:pt x="0" y="1531"/>
                  </a:cubicBezTo>
                  <a:lnTo>
                    <a:pt x="0" y="7685"/>
                  </a:lnTo>
                  <a:cubicBezTo>
                    <a:pt x="0" y="8529"/>
                    <a:pt x="687" y="9185"/>
                    <a:pt x="1531" y="9185"/>
                  </a:cubicBezTo>
                  <a:lnTo>
                    <a:pt x="35737" y="9185"/>
                  </a:lnTo>
                  <a:cubicBezTo>
                    <a:pt x="36581" y="9185"/>
                    <a:pt x="37268" y="8529"/>
                    <a:pt x="37268" y="7685"/>
                  </a:cubicBezTo>
                  <a:lnTo>
                    <a:pt x="37268" y="1531"/>
                  </a:lnTo>
                  <a:cubicBezTo>
                    <a:pt x="37268" y="688"/>
                    <a:pt x="36581" y="0"/>
                    <a:pt x="35737" y="0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60;p33">
              <a:extLst>
                <a:ext uri="{FF2B5EF4-FFF2-40B4-BE49-F238E27FC236}">
                  <a16:creationId xmlns:a16="http://schemas.microsoft.com/office/drawing/2014/main" id="{16AA9599-06F9-4F1B-973E-A8AA6A9096F5}"/>
                </a:ext>
              </a:extLst>
            </p:cNvPr>
            <p:cNvSpPr/>
            <p:nvPr/>
          </p:nvSpPr>
          <p:spPr>
            <a:xfrm>
              <a:off x="1034547" y="3654325"/>
              <a:ext cx="51254" cy="163746"/>
            </a:xfrm>
            <a:custGeom>
              <a:avLst/>
              <a:gdLst/>
              <a:ahLst/>
              <a:cxnLst/>
              <a:rect l="l" t="t" r="r" b="b"/>
              <a:pathLst>
                <a:path w="2875" h="9185" extrusionOk="0">
                  <a:moveTo>
                    <a:pt x="1" y="0"/>
                  </a:moveTo>
                  <a:lnTo>
                    <a:pt x="1" y="9185"/>
                  </a:lnTo>
                  <a:lnTo>
                    <a:pt x="2875" y="9185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61;p33">
              <a:extLst>
                <a:ext uri="{FF2B5EF4-FFF2-40B4-BE49-F238E27FC236}">
                  <a16:creationId xmlns:a16="http://schemas.microsoft.com/office/drawing/2014/main" id="{40C1334B-FC31-4D6F-933E-87D59CE577C8}"/>
                </a:ext>
              </a:extLst>
            </p:cNvPr>
            <p:cNvSpPr/>
            <p:nvPr/>
          </p:nvSpPr>
          <p:spPr>
            <a:xfrm>
              <a:off x="1194941" y="3654325"/>
              <a:ext cx="50701" cy="163746"/>
            </a:xfrm>
            <a:custGeom>
              <a:avLst/>
              <a:gdLst/>
              <a:ahLst/>
              <a:cxnLst/>
              <a:rect l="l" t="t" r="r" b="b"/>
              <a:pathLst>
                <a:path w="2844" h="9185" extrusionOk="0">
                  <a:moveTo>
                    <a:pt x="0" y="0"/>
                  </a:moveTo>
                  <a:lnTo>
                    <a:pt x="0" y="9185"/>
                  </a:lnTo>
                  <a:lnTo>
                    <a:pt x="2843" y="9185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2;p33">
              <a:extLst>
                <a:ext uri="{FF2B5EF4-FFF2-40B4-BE49-F238E27FC236}">
                  <a16:creationId xmlns:a16="http://schemas.microsoft.com/office/drawing/2014/main" id="{FECAC1F6-269A-412A-8679-4E3D1371B97B}"/>
                </a:ext>
              </a:extLst>
            </p:cNvPr>
            <p:cNvSpPr/>
            <p:nvPr/>
          </p:nvSpPr>
          <p:spPr>
            <a:xfrm>
              <a:off x="1354764" y="3654325"/>
              <a:ext cx="51254" cy="163746"/>
            </a:xfrm>
            <a:custGeom>
              <a:avLst/>
              <a:gdLst/>
              <a:ahLst/>
              <a:cxnLst/>
              <a:rect l="l" t="t" r="r" b="b"/>
              <a:pathLst>
                <a:path w="2875" h="9185" extrusionOk="0">
                  <a:moveTo>
                    <a:pt x="1" y="0"/>
                  </a:moveTo>
                  <a:lnTo>
                    <a:pt x="1" y="9185"/>
                  </a:lnTo>
                  <a:lnTo>
                    <a:pt x="2875" y="9185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3;p33">
              <a:extLst>
                <a:ext uri="{FF2B5EF4-FFF2-40B4-BE49-F238E27FC236}">
                  <a16:creationId xmlns:a16="http://schemas.microsoft.com/office/drawing/2014/main" id="{94126EEF-06A0-45B5-8FF1-BA5B580322E6}"/>
                </a:ext>
              </a:extLst>
            </p:cNvPr>
            <p:cNvSpPr/>
            <p:nvPr/>
          </p:nvSpPr>
          <p:spPr>
            <a:xfrm>
              <a:off x="1515158" y="3654325"/>
              <a:ext cx="50701" cy="163746"/>
            </a:xfrm>
            <a:custGeom>
              <a:avLst/>
              <a:gdLst/>
              <a:ahLst/>
              <a:cxnLst/>
              <a:rect l="l" t="t" r="r" b="b"/>
              <a:pathLst>
                <a:path w="2844" h="9185" extrusionOk="0">
                  <a:moveTo>
                    <a:pt x="1" y="0"/>
                  </a:moveTo>
                  <a:lnTo>
                    <a:pt x="1" y="9185"/>
                  </a:lnTo>
                  <a:lnTo>
                    <a:pt x="2843" y="9185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4;p33">
              <a:extLst>
                <a:ext uri="{FF2B5EF4-FFF2-40B4-BE49-F238E27FC236}">
                  <a16:creationId xmlns:a16="http://schemas.microsoft.com/office/drawing/2014/main" id="{9663CEBA-9E4F-4C4C-AA8D-0ACA90DF0232}"/>
                </a:ext>
              </a:extLst>
            </p:cNvPr>
            <p:cNvSpPr/>
            <p:nvPr/>
          </p:nvSpPr>
          <p:spPr>
            <a:xfrm>
              <a:off x="925959" y="4900129"/>
              <a:ext cx="749611" cy="243381"/>
            </a:xfrm>
            <a:custGeom>
              <a:avLst/>
              <a:gdLst/>
              <a:ahLst/>
              <a:cxnLst/>
              <a:rect l="l" t="t" r="r" b="b"/>
              <a:pathLst>
                <a:path w="42048" h="13652" extrusionOk="0">
                  <a:moveTo>
                    <a:pt x="2999" y="1"/>
                  </a:moveTo>
                  <a:cubicBezTo>
                    <a:pt x="1343" y="1"/>
                    <a:pt x="0" y="1344"/>
                    <a:pt x="0" y="3000"/>
                  </a:cubicBezTo>
                  <a:lnTo>
                    <a:pt x="0" y="13652"/>
                  </a:lnTo>
                  <a:lnTo>
                    <a:pt x="42047" y="13652"/>
                  </a:lnTo>
                  <a:lnTo>
                    <a:pt x="42047" y="3000"/>
                  </a:lnTo>
                  <a:cubicBezTo>
                    <a:pt x="42047" y="1344"/>
                    <a:pt x="40704" y="1"/>
                    <a:pt x="39049" y="1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5;p33">
              <a:extLst>
                <a:ext uri="{FF2B5EF4-FFF2-40B4-BE49-F238E27FC236}">
                  <a16:creationId xmlns:a16="http://schemas.microsoft.com/office/drawing/2014/main" id="{975CFC2D-9CC1-4AF4-B5BB-DE2106FE1510}"/>
                </a:ext>
              </a:extLst>
            </p:cNvPr>
            <p:cNvSpPr/>
            <p:nvPr/>
          </p:nvSpPr>
          <p:spPr>
            <a:xfrm>
              <a:off x="1143705" y="4028560"/>
              <a:ext cx="274009" cy="234842"/>
            </a:xfrm>
            <a:custGeom>
              <a:avLst/>
              <a:gdLst/>
              <a:ahLst/>
              <a:cxnLst/>
              <a:rect l="l" t="t" r="r" b="b"/>
              <a:pathLst>
                <a:path w="15370" h="13173" extrusionOk="0">
                  <a:moveTo>
                    <a:pt x="8810" y="1"/>
                  </a:moveTo>
                  <a:cubicBezTo>
                    <a:pt x="2937" y="1"/>
                    <a:pt x="0" y="7092"/>
                    <a:pt x="4155" y="11247"/>
                  </a:cubicBezTo>
                  <a:cubicBezTo>
                    <a:pt x="5496" y="12577"/>
                    <a:pt x="7139" y="13173"/>
                    <a:pt x="8750" y="13173"/>
                  </a:cubicBezTo>
                  <a:cubicBezTo>
                    <a:pt x="12131" y="13173"/>
                    <a:pt x="15370" y="10549"/>
                    <a:pt x="15370" y="6592"/>
                  </a:cubicBezTo>
                  <a:cubicBezTo>
                    <a:pt x="15370" y="2937"/>
                    <a:pt x="12433" y="1"/>
                    <a:pt x="8810" y="1"/>
                  </a:cubicBez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6;p33">
              <a:extLst>
                <a:ext uri="{FF2B5EF4-FFF2-40B4-BE49-F238E27FC236}">
                  <a16:creationId xmlns:a16="http://schemas.microsoft.com/office/drawing/2014/main" id="{8CE68C55-D707-4DBB-8A80-39080E988940}"/>
                </a:ext>
              </a:extLst>
            </p:cNvPr>
            <p:cNvSpPr/>
            <p:nvPr/>
          </p:nvSpPr>
          <p:spPr>
            <a:xfrm>
              <a:off x="1215549" y="4060864"/>
              <a:ext cx="169878" cy="169878"/>
            </a:xfrm>
            <a:custGeom>
              <a:avLst/>
              <a:gdLst/>
              <a:ahLst/>
              <a:cxnLst/>
              <a:rect l="l" t="t" r="r" b="b"/>
              <a:pathLst>
                <a:path w="9529" h="9529" extrusionOk="0">
                  <a:moveTo>
                    <a:pt x="4749" y="1"/>
                  </a:moveTo>
                  <a:cubicBezTo>
                    <a:pt x="2124" y="1"/>
                    <a:pt x="0" y="2156"/>
                    <a:pt x="0" y="4780"/>
                  </a:cubicBezTo>
                  <a:cubicBezTo>
                    <a:pt x="0" y="7404"/>
                    <a:pt x="2124" y="9529"/>
                    <a:pt x="4749" y="9529"/>
                  </a:cubicBezTo>
                  <a:cubicBezTo>
                    <a:pt x="7404" y="9529"/>
                    <a:pt x="9528" y="7404"/>
                    <a:pt x="9528" y="4780"/>
                  </a:cubicBezTo>
                  <a:cubicBezTo>
                    <a:pt x="9528" y="2156"/>
                    <a:pt x="7404" y="1"/>
                    <a:pt x="47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43;p32">
            <a:extLst>
              <a:ext uri="{FF2B5EF4-FFF2-40B4-BE49-F238E27FC236}">
                <a16:creationId xmlns:a16="http://schemas.microsoft.com/office/drawing/2014/main" id="{29C68274-CDEF-4769-A1AB-20C57A6E1CE2}"/>
              </a:ext>
            </a:extLst>
          </p:cNvPr>
          <p:cNvSpPr/>
          <p:nvPr/>
        </p:nvSpPr>
        <p:spPr>
          <a:xfrm flipH="1">
            <a:off x="4644747" y="4798453"/>
            <a:ext cx="1195421" cy="210590"/>
          </a:xfrm>
          <a:custGeom>
            <a:avLst/>
            <a:gdLst/>
            <a:ahLst/>
            <a:cxnLst/>
            <a:rect l="l" t="t" r="r" b="b"/>
            <a:pathLst>
              <a:path w="33009" h="5815" extrusionOk="0">
                <a:moveTo>
                  <a:pt x="28491" y="0"/>
                </a:moveTo>
                <a:cubicBezTo>
                  <a:pt x="26649" y="0"/>
                  <a:pt x="24806" y="140"/>
                  <a:pt x="22980" y="422"/>
                </a:cubicBezTo>
                <a:cubicBezTo>
                  <a:pt x="20416" y="833"/>
                  <a:pt x="17952" y="1654"/>
                  <a:pt x="15501" y="2490"/>
                </a:cubicBezTo>
                <a:cubicBezTo>
                  <a:pt x="12856" y="3397"/>
                  <a:pt x="10364" y="3955"/>
                  <a:pt x="7624" y="3955"/>
                </a:cubicBezTo>
                <a:cubicBezTo>
                  <a:pt x="7238" y="3955"/>
                  <a:pt x="6847" y="3944"/>
                  <a:pt x="6450" y="3921"/>
                </a:cubicBezTo>
                <a:cubicBezTo>
                  <a:pt x="4792" y="3836"/>
                  <a:pt x="3135" y="3581"/>
                  <a:pt x="1534" y="3156"/>
                </a:cubicBezTo>
                <a:cubicBezTo>
                  <a:pt x="1438" y="3129"/>
                  <a:pt x="1347" y="3116"/>
                  <a:pt x="1261" y="3116"/>
                </a:cubicBezTo>
                <a:cubicBezTo>
                  <a:pt x="318" y="3116"/>
                  <a:pt x="0" y="4627"/>
                  <a:pt x="1039" y="4912"/>
                </a:cubicBezTo>
                <a:cubicBezTo>
                  <a:pt x="3180" y="5501"/>
                  <a:pt x="5430" y="5815"/>
                  <a:pt x="7673" y="5815"/>
                </a:cubicBezTo>
                <a:cubicBezTo>
                  <a:pt x="10074" y="5815"/>
                  <a:pt x="12467" y="5455"/>
                  <a:pt x="14708" y="4686"/>
                </a:cubicBezTo>
                <a:cubicBezTo>
                  <a:pt x="17172" y="3850"/>
                  <a:pt x="19609" y="2986"/>
                  <a:pt x="22159" y="2434"/>
                </a:cubicBezTo>
                <a:cubicBezTo>
                  <a:pt x="24172" y="1995"/>
                  <a:pt x="26213" y="1822"/>
                  <a:pt x="28257" y="1822"/>
                </a:cubicBezTo>
                <a:cubicBezTo>
                  <a:pt x="29450" y="1822"/>
                  <a:pt x="30643" y="1881"/>
                  <a:pt x="31833" y="1980"/>
                </a:cubicBezTo>
                <a:cubicBezTo>
                  <a:pt x="31860" y="1982"/>
                  <a:pt x="31886" y="1983"/>
                  <a:pt x="31912" y="1983"/>
                </a:cubicBezTo>
                <a:cubicBezTo>
                  <a:pt x="33008" y="1983"/>
                  <a:pt x="32982" y="250"/>
                  <a:pt x="31833" y="153"/>
                </a:cubicBezTo>
                <a:cubicBezTo>
                  <a:pt x="30722" y="51"/>
                  <a:pt x="29607" y="0"/>
                  <a:pt x="284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44;p32">
            <a:extLst>
              <a:ext uri="{FF2B5EF4-FFF2-40B4-BE49-F238E27FC236}">
                <a16:creationId xmlns:a16="http://schemas.microsoft.com/office/drawing/2014/main" id="{D30A575E-7AB8-47D4-9FE2-0F99A1FFC69A}"/>
              </a:ext>
            </a:extLst>
          </p:cNvPr>
          <p:cNvSpPr/>
          <p:nvPr/>
        </p:nvSpPr>
        <p:spPr>
          <a:xfrm flipH="1">
            <a:off x="4282054" y="4761840"/>
            <a:ext cx="470940" cy="259662"/>
          </a:xfrm>
          <a:custGeom>
            <a:avLst/>
            <a:gdLst/>
            <a:ahLst/>
            <a:cxnLst/>
            <a:rect l="l" t="t" r="r" b="b"/>
            <a:pathLst>
              <a:path w="13004" h="7170" extrusionOk="0">
                <a:moveTo>
                  <a:pt x="2274" y="0"/>
                </a:moveTo>
                <a:cubicBezTo>
                  <a:pt x="1235" y="0"/>
                  <a:pt x="340" y="769"/>
                  <a:pt x="170" y="1816"/>
                </a:cubicBezTo>
                <a:cubicBezTo>
                  <a:pt x="0" y="2949"/>
                  <a:pt x="765" y="4025"/>
                  <a:pt x="1898" y="4238"/>
                </a:cubicBezTo>
                <a:lnTo>
                  <a:pt x="11941" y="7170"/>
                </a:lnTo>
                <a:lnTo>
                  <a:pt x="12479" y="3699"/>
                </a:lnTo>
                <a:lnTo>
                  <a:pt x="13004" y="229"/>
                </a:lnTo>
                <a:lnTo>
                  <a:pt x="2536" y="17"/>
                </a:lnTo>
                <a:cubicBezTo>
                  <a:pt x="2448" y="6"/>
                  <a:pt x="2361" y="0"/>
                  <a:pt x="22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45;p32">
            <a:extLst>
              <a:ext uri="{FF2B5EF4-FFF2-40B4-BE49-F238E27FC236}">
                <a16:creationId xmlns:a16="http://schemas.microsoft.com/office/drawing/2014/main" id="{331FFDCF-E03F-4FFA-8437-5AE011F97C06}"/>
              </a:ext>
            </a:extLst>
          </p:cNvPr>
          <p:cNvSpPr/>
          <p:nvPr/>
        </p:nvSpPr>
        <p:spPr>
          <a:xfrm flipH="1">
            <a:off x="5891810" y="4668912"/>
            <a:ext cx="585705" cy="389058"/>
          </a:xfrm>
          <a:custGeom>
            <a:avLst/>
            <a:gdLst/>
            <a:ahLst/>
            <a:cxnLst/>
            <a:rect l="l" t="t" r="r" b="b"/>
            <a:pathLst>
              <a:path w="16173" h="10743" extrusionOk="0">
                <a:moveTo>
                  <a:pt x="5085" y="1"/>
                </a:moveTo>
                <a:cubicBezTo>
                  <a:pt x="4383" y="1"/>
                  <a:pt x="3876" y="1123"/>
                  <a:pt x="4600" y="1733"/>
                </a:cubicBezTo>
                <a:lnTo>
                  <a:pt x="12575" y="8390"/>
                </a:lnTo>
                <a:lnTo>
                  <a:pt x="1285" y="8914"/>
                </a:lnTo>
                <a:cubicBezTo>
                  <a:pt x="142" y="8970"/>
                  <a:pt x="1" y="10743"/>
                  <a:pt x="1119" y="10743"/>
                </a:cubicBezTo>
                <a:cubicBezTo>
                  <a:pt x="1137" y="10743"/>
                  <a:pt x="1154" y="10742"/>
                  <a:pt x="1172" y="10742"/>
                </a:cubicBezTo>
                <a:lnTo>
                  <a:pt x="14884" y="10104"/>
                </a:lnTo>
                <a:cubicBezTo>
                  <a:pt x="15833" y="10048"/>
                  <a:pt x="16173" y="9028"/>
                  <a:pt x="15450" y="8419"/>
                </a:cubicBezTo>
                <a:lnTo>
                  <a:pt x="5592" y="203"/>
                </a:lnTo>
                <a:cubicBezTo>
                  <a:pt x="5421" y="61"/>
                  <a:pt x="5247" y="1"/>
                  <a:pt x="50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47;p32">
            <a:extLst>
              <a:ext uri="{FF2B5EF4-FFF2-40B4-BE49-F238E27FC236}">
                <a16:creationId xmlns:a16="http://schemas.microsoft.com/office/drawing/2014/main" id="{17275F6A-5D64-4689-BB86-A7BF1A75E976}"/>
              </a:ext>
            </a:extLst>
          </p:cNvPr>
          <p:cNvSpPr/>
          <p:nvPr/>
        </p:nvSpPr>
        <p:spPr>
          <a:xfrm flipH="1">
            <a:off x="5507062" y="5057897"/>
            <a:ext cx="793615" cy="1800103"/>
          </a:xfrm>
          <a:custGeom>
            <a:avLst/>
            <a:gdLst/>
            <a:ahLst/>
            <a:cxnLst/>
            <a:rect l="l" t="t" r="r" b="b"/>
            <a:pathLst>
              <a:path w="21914" h="49706" extrusionOk="0">
                <a:moveTo>
                  <a:pt x="2918" y="1"/>
                </a:moveTo>
                <a:cubicBezTo>
                  <a:pt x="1304" y="1"/>
                  <a:pt x="0" y="1304"/>
                  <a:pt x="0" y="2919"/>
                </a:cubicBezTo>
                <a:lnTo>
                  <a:pt x="0" y="49705"/>
                </a:lnTo>
                <a:lnTo>
                  <a:pt x="21914" y="49705"/>
                </a:lnTo>
                <a:lnTo>
                  <a:pt x="21914" y="2919"/>
                </a:lnTo>
                <a:cubicBezTo>
                  <a:pt x="21914" y="1304"/>
                  <a:pt x="20596" y="1"/>
                  <a:pt x="189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50;p32">
            <a:extLst>
              <a:ext uri="{FF2B5EF4-FFF2-40B4-BE49-F238E27FC236}">
                <a16:creationId xmlns:a16="http://schemas.microsoft.com/office/drawing/2014/main" id="{A81E7C65-678B-4D74-B438-116665DC26B0}"/>
              </a:ext>
            </a:extLst>
          </p:cNvPr>
          <p:cNvSpPr/>
          <p:nvPr/>
        </p:nvSpPr>
        <p:spPr>
          <a:xfrm flipH="1">
            <a:off x="5739454" y="4782953"/>
            <a:ext cx="378085" cy="323291"/>
          </a:xfrm>
          <a:custGeom>
            <a:avLst/>
            <a:gdLst/>
            <a:ahLst/>
            <a:cxnLst/>
            <a:rect l="l" t="t" r="r" b="b"/>
            <a:pathLst>
              <a:path w="10440" h="8927" extrusionOk="0">
                <a:moveTo>
                  <a:pt x="5978" y="0"/>
                </a:moveTo>
                <a:cubicBezTo>
                  <a:pt x="1998" y="0"/>
                  <a:pt x="0" y="4802"/>
                  <a:pt x="2819" y="7607"/>
                </a:cubicBezTo>
                <a:cubicBezTo>
                  <a:pt x="3727" y="8519"/>
                  <a:pt x="4845" y="8927"/>
                  <a:pt x="5942" y="8927"/>
                </a:cubicBezTo>
                <a:cubicBezTo>
                  <a:pt x="8236" y="8927"/>
                  <a:pt x="10440" y="7145"/>
                  <a:pt x="10440" y="4462"/>
                </a:cubicBezTo>
                <a:cubicBezTo>
                  <a:pt x="10440" y="1997"/>
                  <a:pt x="8443" y="0"/>
                  <a:pt x="59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48;p32">
            <a:extLst>
              <a:ext uri="{FF2B5EF4-FFF2-40B4-BE49-F238E27FC236}">
                <a16:creationId xmlns:a16="http://schemas.microsoft.com/office/drawing/2014/main" id="{99D55318-6338-4893-A9F0-EBF7409EBFA5}"/>
              </a:ext>
            </a:extLst>
          </p:cNvPr>
          <p:cNvSpPr/>
          <p:nvPr/>
        </p:nvSpPr>
        <p:spPr>
          <a:xfrm flipH="1">
            <a:off x="5507062" y="6579398"/>
            <a:ext cx="793615" cy="93942"/>
          </a:xfrm>
          <a:custGeom>
            <a:avLst/>
            <a:gdLst/>
            <a:ahLst/>
            <a:cxnLst/>
            <a:rect l="l" t="t" r="r" b="b"/>
            <a:pathLst>
              <a:path w="21914" h="2594" extrusionOk="0">
                <a:moveTo>
                  <a:pt x="0" y="1"/>
                </a:moveTo>
                <a:lnTo>
                  <a:pt x="0" y="2593"/>
                </a:lnTo>
                <a:lnTo>
                  <a:pt x="21914" y="2593"/>
                </a:lnTo>
                <a:lnTo>
                  <a:pt x="219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49;p32">
            <a:extLst>
              <a:ext uri="{FF2B5EF4-FFF2-40B4-BE49-F238E27FC236}">
                <a16:creationId xmlns:a16="http://schemas.microsoft.com/office/drawing/2014/main" id="{D2B72F25-16BD-4E54-9AA2-F57285DEDEEE}"/>
              </a:ext>
            </a:extLst>
          </p:cNvPr>
          <p:cNvSpPr/>
          <p:nvPr/>
        </p:nvSpPr>
        <p:spPr>
          <a:xfrm flipH="1">
            <a:off x="5507062" y="6314703"/>
            <a:ext cx="793615" cy="94449"/>
          </a:xfrm>
          <a:custGeom>
            <a:avLst/>
            <a:gdLst/>
            <a:ahLst/>
            <a:cxnLst/>
            <a:rect l="l" t="t" r="r" b="b"/>
            <a:pathLst>
              <a:path w="21914" h="2608" extrusionOk="0">
                <a:moveTo>
                  <a:pt x="0" y="1"/>
                </a:moveTo>
                <a:lnTo>
                  <a:pt x="0" y="2607"/>
                </a:lnTo>
                <a:lnTo>
                  <a:pt x="21914" y="2607"/>
                </a:lnTo>
                <a:lnTo>
                  <a:pt x="219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52;p32">
            <a:extLst>
              <a:ext uri="{FF2B5EF4-FFF2-40B4-BE49-F238E27FC236}">
                <a16:creationId xmlns:a16="http://schemas.microsoft.com/office/drawing/2014/main" id="{4CCEEDE7-418F-4545-A039-115204045F29}"/>
              </a:ext>
            </a:extLst>
          </p:cNvPr>
          <p:cNvSpPr/>
          <p:nvPr/>
        </p:nvSpPr>
        <p:spPr>
          <a:xfrm flipH="1">
            <a:off x="5651198" y="5456480"/>
            <a:ext cx="517150" cy="711552"/>
          </a:xfrm>
          <a:custGeom>
            <a:avLst/>
            <a:gdLst/>
            <a:ahLst/>
            <a:cxnLst/>
            <a:rect l="l" t="t" r="r" b="b"/>
            <a:pathLst>
              <a:path w="14280" h="19648" extrusionOk="0">
                <a:moveTo>
                  <a:pt x="1" y="1"/>
                </a:moveTo>
                <a:lnTo>
                  <a:pt x="1" y="19648"/>
                </a:lnTo>
                <a:lnTo>
                  <a:pt x="14279" y="19648"/>
                </a:lnTo>
                <a:lnTo>
                  <a:pt x="142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50;p32">
            <a:extLst>
              <a:ext uri="{FF2B5EF4-FFF2-40B4-BE49-F238E27FC236}">
                <a16:creationId xmlns:a16="http://schemas.microsoft.com/office/drawing/2014/main" id="{FA3AE86C-1B4C-4C14-82A1-D09765F6D583}"/>
              </a:ext>
            </a:extLst>
          </p:cNvPr>
          <p:cNvSpPr/>
          <p:nvPr/>
        </p:nvSpPr>
        <p:spPr>
          <a:xfrm flipH="1">
            <a:off x="5737584" y="4782953"/>
            <a:ext cx="378085" cy="323291"/>
          </a:xfrm>
          <a:custGeom>
            <a:avLst/>
            <a:gdLst/>
            <a:ahLst/>
            <a:cxnLst/>
            <a:rect l="l" t="t" r="r" b="b"/>
            <a:pathLst>
              <a:path w="10440" h="8927" extrusionOk="0">
                <a:moveTo>
                  <a:pt x="5978" y="0"/>
                </a:moveTo>
                <a:cubicBezTo>
                  <a:pt x="1998" y="0"/>
                  <a:pt x="0" y="4802"/>
                  <a:pt x="2819" y="7607"/>
                </a:cubicBezTo>
                <a:cubicBezTo>
                  <a:pt x="3727" y="8519"/>
                  <a:pt x="4845" y="8927"/>
                  <a:pt x="5942" y="8927"/>
                </a:cubicBezTo>
                <a:cubicBezTo>
                  <a:pt x="8236" y="8927"/>
                  <a:pt x="10440" y="7145"/>
                  <a:pt x="10440" y="4462"/>
                </a:cubicBezTo>
                <a:cubicBezTo>
                  <a:pt x="10440" y="1997"/>
                  <a:pt x="8443" y="0"/>
                  <a:pt x="5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53;p32">
            <a:extLst>
              <a:ext uri="{FF2B5EF4-FFF2-40B4-BE49-F238E27FC236}">
                <a16:creationId xmlns:a16="http://schemas.microsoft.com/office/drawing/2014/main" id="{88EC7164-143C-49F2-8E44-D9A85F5C78B2}"/>
              </a:ext>
            </a:extLst>
          </p:cNvPr>
          <p:cNvSpPr/>
          <p:nvPr/>
        </p:nvSpPr>
        <p:spPr>
          <a:xfrm flipH="1">
            <a:off x="5706607" y="5509317"/>
            <a:ext cx="406332" cy="611526"/>
          </a:xfrm>
          <a:custGeom>
            <a:avLst/>
            <a:gdLst/>
            <a:ahLst/>
            <a:cxnLst/>
            <a:rect l="l" t="t" r="r" b="b"/>
            <a:pathLst>
              <a:path w="11220" h="16886" extrusionOk="0">
                <a:moveTo>
                  <a:pt x="1" y="1"/>
                </a:moveTo>
                <a:lnTo>
                  <a:pt x="1" y="16885"/>
                </a:lnTo>
                <a:lnTo>
                  <a:pt x="11219" y="16885"/>
                </a:lnTo>
                <a:lnTo>
                  <a:pt x="11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51;p32">
            <a:extLst>
              <a:ext uri="{FF2B5EF4-FFF2-40B4-BE49-F238E27FC236}">
                <a16:creationId xmlns:a16="http://schemas.microsoft.com/office/drawing/2014/main" id="{ED5F1CB9-819F-42DD-9D58-A7847DFDB222}"/>
              </a:ext>
            </a:extLst>
          </p:cNvPr>
          <p:cNvSpPr/>
          <p:nvPr/>
        </p:nvSpPr>
        <p:spPr>
          <a:xfrm flipH="1">
            <a:off x="5788485" y="4845514"/>
            <a:ext cx="250898" cy="215334"/>
          </a:xfrm>
          <a:custGeom>
            <a:avLst/>
            <a:gdLst/>
            <a:ahLst/>
            <a:cxnLst/>
            <a:rect l="l" t="t" r="r" b="b"/>
            <a:pathLst>
              <a:path w="6928" h="5946" extrusionOk="0">
                <a:moveTo>
                  <a:pt x="3967" y="1"/>
                </a:moveTo>
                <a:cubicBezTo>
                  <a:pt x="1318" y="1"/>
                  <a:pt x="1" y="3202"/>
                  <a:pt x="1856" y="5072"/>
                </a:cubicBezTo>
                <a:cubicBezTo>
                  <a:pt x="2460" y="5675"/>
                  <a:pt x="3203" y="5945"/>
                  <a:pt x="3932" y="5945"/>
                </a:cubicBezTo>
                <a:cubicBezTo>
                  <a:pt x="5460" y="5945"/>
                  <a:pt x="6927" y="4759"/>
                  <a:pt x="6927" y="2975"/>
                </a:cubicBezTo>
                <a:cubicBezTo>
                  <a:pt x="6927" y="1332"/>
                  <a:pt x="5596" y="1"/>
                  <a:pt x="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831;p44">
            <a:extLst>
              <a:ext uri="{FF2B5EF4-FFF2-40B4-BE49-F238E27FC236}">
                <a16:creationId xmlns:a16="http://schemas.microsoft.com/office/drawing/2014/main" id="{5D7DF67E-C8EF-46DE-BDB2-94D9CDA9730D}"/>
              </a:ext>
            </a:extLst>
          </p:cNvPr>
          <p:cNvGrpSpPr/>
          <p:nvPr/>
        </p:nvGrpSpPr>
        <p:grpSpPr>
          <a:xfrm>
            <a:off x="9406689" y="1523906"/>
            <a:ext cx="442603" cy="435344"/>
            <a:chOff x="4868950" y="1500250"/>
            <a:chExt cx="748050" cy="946825"/>
          </a:xfrm>
        </p:grpSpPr>
        <p:sp>
          <p:nvSpPr>
            <p:cNvPr id="216" name="Google Shape;832;p44">
              <a:extLst>
                <a:ext uri="{FF2B5EF4-FFF2-40B4-BE49-F238E27FC236}">
                  <a16:creationId xmlns:a16="http://schemas.microsoft.com/office/drawing/2014/main" id="{C54A7DC1-1405-4DD9-A148-6281E9390BEE}"/>
                </a:ext>
              </a:extLst>
            </p:cNvPr>
            <p:cNvSpPr/>
            <p:nvPr/>
          </p:nvSpPr>
          <p:spPr>
            <a:xfrm>
              <a:off x="4868950" y="1500250"/>
              <a:ext cx="748050" cy="946825"/>
            </a:xfrm>
            <a:custGeom>
              <a:avLst/>
              <a:gdLst/>
              <a:ahLst/>
              <a:cxnLst/>
              <a:rect l="l" t="t" r="r" b="b"/>
              <a:pathLst>
                <a:path w="29922" h="37873" extrusionOk="0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33;p44">
              <a:extLst>
                <a:ext uri="{FF2B5EF4-FFF2-40B4-BE49-F238E27FC236}">
                  <a16:creationId xmlns:a16="http://schemas.microsoft.com/office/drawing/2014/main" id="{3395C8FE-91FF-43EC-B2CD-1D021B979CA5}"/>
                </a:ext>
              </a:extLst>
            </p:cNvPr>
            <p:cNvSpPr/>
            <p:nvPr/>
          </p:nvSpPr>
          <p:spPr>
            <a:xfrm>
              <a:off x="5069175" y="1889425"/>
              <a:ext cx="342775" cy="523625"/>
            </a:xfrm>
            <a:custGeom>
              <a:avLst/>
              <a:gdLst/>
              <a:ahLst/>
              <a:cxnLst/>
              <a:rect l="l" t="t" r="r" b="b"/>
              <a:pathLst>
                <a:path w="13711" h="20945" extrusionOk="0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831;p44">
            <a:extLst>
              <a:ext uri="{FF2B5EF4-FFF2-40B4-BE49-F238E27FC236}">
                <a16:creationId xmlns:a16="http://schemas.microsoft.com/office/drawing/2014/main" id="{48BD6834-9F83-4727-946F-7384C0ABD284}"/>
              </a:ext>
            </a:extLst>
          </p:cNvPr>
          <p:cNvGrpSpPr/>
          <p:nvPr/>
        </p:nvGrpSpPr>
        <p:grpSpPr>
          <a:xfrm>
            <a:off x="2242729" y="1523906"/>
            <a:ext cx="442603" cy="435344"/>
            <a:chOff x="4868950" y="1500250"/>
            <a:chExt cx="748050" cy="946825"/>
          </a:xfrm>
        </p:grpSpPr>
        <p:sp>
          <p:nvSpPr>
            <p:cNvPr id="219" name="Google Shape;832;p44">
              <a:extLst>
                <a:ext uri="{FF2B5EF4-FFF2-40B4-BE49-F238E27FC236}">
                  <a16:creationId xmlns:a16="http://schemas.microsoft.com/office/drawing/2014/main" id="{6629D98C-ABCE-459B-BF51-F8080260CE94}"/>
                </a:ext>
              </a:extLst>
            </p:cNvPr>
            <p:cNvSpPr/>
            <p:nvPr/>
          </p:nvSpPr>
          <p:spPr>
            <a:xfrm>
              <a:off x="4868950" y="1500250"/>
              <a:ext cx="748050" cy="946825"/>
            </a:xfrm>
            <a:custGeom>
              <a:avLst/>
              <a:gdLst/>
              <a:ahLst/>
              <a:cxnLst/>
              <a:rect l="l" t="t" r="r" b="b"/>
              <a:pathLst>
                <a:path w="29922" h="37873" extrusionOk="0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33;p44">
              <a:extLst>
                <a:ext uri="{FF2B5EF4-FFF2-40B4-BE49-F238E27FC236}">
                  <a16:creationId xmlns:a16="http://schemas.microsoft.com/office/drawing/2014/main" id="{B4DC8DB3-C17A-4C3B-9012-AC2A9104E554}"/>
                </a:ext>
              </a:extLst>
            </p:cNvPr>
            <p:cNvSpPr/>
            <p:nvPr/>
          </p:nvSpPr>
          <p:spPr>
            <a:xfrm>
              <a:off x="5069175" y="1889425"/>
              <a:ext cx="342775" cy="523625"/>
            </a:xfrm>
            <a:custGeom>
              <a:avLst/>
              <a:gdLst/>
              <a:ahLst/>
              <a:cxnLst/>
              <a:rect l="l" t="t" r="r" b="b"/>
              <a:pathLst>
                <a:path w="13711" h="20945" extrusionOk="0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/>
      <p:bldP spid="397" grpId="0"/>
      <p:bldP spid="399" grpId="0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1" grpId="0" animBg="1"/>
      <p:bldP spid="213" grpId="0" animBg="1"/>
      <p:bldP spid="212" grpId="0" animBg="1"/>
      <p:bldP spid="2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93;p35">
            <a:extLst>
              <a:ext uri="{FF2B5EF4-FFF2-40B4-BE49-F238E27FC236}">
                <a16:creationId xmlns:a16="http://schemas.microsoft.com/office/drawing/2014/main" id="{C6E22157-AA95-45B2-B8B5-AC0362A8E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00" y="429759"/>
            <a:ext cx="102872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spc="100" dirty="0">
                <a:latin typeface="Haettenschweiler" panose="020B0706040902060204" pitchFamily="34" charset="0"/>
              </a:rPr>
              <a:t>WHAT WE </a:t>
            </a:r>
            <a:r>
              <a:rPr lang="en" sz="4000" spc="100" dirty="0">
                <a:solidFill>
                  <a:srgbClr val="DC2417"/>
                </a:solidFill>
                <a:latin typeface="Haettenschweiler" panose="020B0706040902060204" pitchFamily="34" charset="0"/>
              </a:rPr>
              <a:t>USED</a:t>
            </a:r>
            <a:endParaRPr sz="4000" spc="100" dirty="0">
              <a:solidFill>
                <a:srgbClr val="DC2417"/>
              </a:solidFill>
              <a:latin typeface="Haettenschweiler" panose="020B0706040902060204" pitchFamily="34" charset="0"/>
            </a:endParaRPr>
          </a:p>
        </p:txBody>
      </p:sp>
      <p:pic>
        <p:nvPicPr>
          <p:cNvPr id="1028" name="Picture 4" descr="Html, Css And Javascript Logo - Html Css Logo Png, Transparent Png - kindpng">
            <a:extLst>
              <a:ext uri="{FF2B5EF4-FFF2-40B4-BE49-F238E27FC236}">
                <a16:creationId xmlns:a16="http://schemas.microsoft.com/office/drawing/2014/main" id="{B5100954-344C-49B0-8197-EBB4004C9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7" b="89867" l="3721" r="93721">
                        <a14:foregroundMark x1="11395" y1="29867" x2="11395" y2="29867"/>
                        <a14:foregroundMark x1="12326" y1="30667" x2="15465" y2="32267"/>
                        <a14:foregroundMark x1="3837" y1="29067" x2="7442" y2="72800"/>
                        <a14:foregroundMark x1="7442" y1="72800" x2="12326" y2="82933"/>
                        <a14:foregroundMark x1="12326" y1="82933" x2="18605" y2="83733"/>
                        <a14:foregroundMark x1="18605" y1="83733" x2="22907" y2="72000"/>
                        <a14:foregroundMark x1="22907" y1="72000" x2="22442" y2="42667"/>
                        <a14:foregroundMark x1="22442" y1="42667" x2="16977" y2="34400"/>
                        <a14:foregroundMark x1="16977" y1="34400" x2="4419" y2="31467"/>
                        <a14:foregroundMark x1="4419" y1="31467" x2="3837" y2="31733"/>
                        <a14:foregroundMark x1="20814" y1="39467" x2="8488" y2="42133"/>
                        <a14:foregroundMark x1="8488" y1="42133" x2="6279" y2="57067"/>
                        <a14:foregroundMark x1="6279" y1="57067" x2="8140" y2="72533"/>
                        <a14:foregroundMark x1="8140" y1="72533" x2="13605" y2="79200"/>
                        <a14:foregroundMark x1="13605" y1="79200" x2="20349" y2="76800"/>
                        <a14:foregroundMark x1="20349" y1="76800" x2="21744" y2="62400"/>
                        <a14:foregroundMark x1="21744" y1="62400" x2="20465" y2="48533"/>
                        <a14:foregroundMark x1="20465" y1="48533" x2="16512" y2="41333"/>
                        <a14:foregroundMark x1="12674" y1="89867" x2="18488" y2="89067"/>
                        <a14:foregroundMark x1="18488" y1="89067" x2="18488" y2="89067"/>
                        <a14:foregroundMark x1="37442" y1="31200" x2="41628" y2="75200"/>
                        <a14:foregroundMark x1="41628" y1="75200" x2="46395" y2="83733"/>
                        <a14:foregroundMark x1="46395" y1="83733" x2="52442" y2="83200"/>
                        <a14:foregroundMark x1="52442" y1="83200" x2="56628" y2="73067"/>
                        <a14:foregroundMark x1="56628" y1="73067" x2="58256" y2="43733"/>
                        <a14:foregroundMark x1="58256" y1="43733" x2="53953" y2="33600"/>
                        <a14:foregroundMark x1="53953" y1="33600" x2="41279" y2="34933"/>
                        <a14:foregroundMark x1="41279" y1="34933" x2="37907" y2="37067"/>
                        <a14:foregroundMark x1="40698" y1="36000" x2="42791" y2="74667"/>
                        <a14:foregroundMark x1="42791" y1="74667" x2="47791" y2="84000"/>
                        <a14:foregroundMark x1="47791" y1="84000" x2="54884" y2="82400"/>
                        <a14:foregroundMark x1="54884" y1="82400" x2="58140" y2="70667"/>
                        <a14:foregroundMark x1="58140" y1="70667" x2="56860" y2="39200"/>
                        <a14:foregroundMark x1="56860" y1="39200" x2="51512" y2="31733"/>
                        <a14:foregroundMark x1="51512" y1="31733" x2="40581" y2="36533"/>
                        <a14:foregroundMark x1="43605" y1="39200" x2="44535" y2="56533"/>
                        <a14:foregroundMark x1="44535" y1="56533" x2="51628" y2="59733"/>
                        <a14:foregroundMark x1="51628" y1="59733" x2="51512" y2="42400"/>
                        <a14:foregroundMark x1="51512" y1="42400" x2="44070" y2="38933"/>
                        <a14:foregroundMark x1="45465" y1="56267" x2="45581" y2="71467"/>
                        <a14:foregroundMark x1="45581" y1="71467" x2="50814" y2="81067"/>
                        <a14:foregroundMark x1="50814" y1="81067" x2="48953" y2="66933"/>
                        <a14:foregroundMark x1="48953" y1="66933" x2="45698" y2="64800"/>
                        <a14:foregroundMark x1="49186" y1="58667" x2="55116" y2="55200"/>
                        <a14:foregroundMark x1="55116" y1="55200" x2="58140" y2="68267"/>
                        <a14:foregroundMark x1="58140" y1="68267" x2="52558" y2="77067"/>
                        <a14:foregroundMark x1="52558" y1="77067" x2="50116" y2="62933"/>
                        <a14:foregroundMark x1="50116" y1="62933" x2="50233" y2="60800"/>
                        <a14:foregroundMark x1="9070" y1="44533" x2="9884" y2="60800"/>
                        <a14:foregroundMark x1="9884" y1="60800" x2="16744" y2="65600"/>
                        <a14:foregroundMark x1="16744" y1="65600" x2="22907" y2="63200"/>
                        <a14:foregroundMark x1="22907" y1="63200" x2="20698" y2="50400"/>
                        <a14:foregroundMark x1="20698" y1="50400" x2="15349" y2="43733"/>
                        <a14:foregroundMark x1="15349" y1="43733" x2="9070" y2="44000"/>
                        <a14:foregroundMark x1="9884" y1="57333" x2="14884" y2="66133"/>
                        <a14:foregroundMark x1="14884" y1="66133" x2="22209" y2="65600"/>
                        <a14:foregroundMark x1="22209" y1="65600" x2="22442" y2="52000"/>
                        <a14:foregroundMark x1="22442" y1="52000" x2="15814" y2="49600"/>
                        <a14:foregroundMark x1="15814" y1="49600" x2="10465" y2="57067"/>
                        <a14:foregroundMark x1="10465" y1="57067" x2="10233" y2="57600"/>
                        <a14:foregroundMark x1="11279" y1="53067" x2="14651" y2="64533"/>
                        <a14:foregroundMark x1="14651" y1="64533" x2="11977" y2="55467"/>
                        <a14:foregroundMark x1="72907" y1="35200" x2="75349" y2="66400"/>
                        <a14:foregroundMark x1="75349" y1="66400" x2="79419" y2="78400"/>
                        <a14:foregroundMark x1="79419" y1="78400" x2="86163" y2="81600"/>
                        <a14:foregroundMark x1="86163" y1="81600" x2="89070" y2="67467"/>
                        <a14:foregroundMark x1="89070" y1="67467" x2="89070" y2="52533"/>
                        <a14:foregroundMark x1="89070" y1="52533" x2="84535" y2="39467"/>
                        <a14:foregroundMark x1="84535" y1="39467" x2="73605" y2="38400"/>
                        <a14:foregroundMark x1="79884" y1="41600" x2="80349" y2="70400"/>
                        <a14:foregroundMark x1="80349" y1="70400" x2="85814" y2="77867"/>
                        <a14:foregroundMark x1="85814" y1="77867" x2="91163" y2="70667"/>
                        <a14:foregroundMark x1="91163" y1="70667" x2="91279" y2="39733"/>
                        <a14:foregroundMark x1="91279" y1="39733" x2="84535" y2="37067"/>
                        <a14:foregroundMark x1="84535" y1="37067" x2="79070" y2="39200"/>
                        <a14:foregroundMark x1="72791" y1="33333" x2="79651" y2="31467"/>
                        <a14:foregroundMark x1="79651" y1="31467" x2="93256" y2="32000"/>
                        <a14:foregroundMark x1="93256" y1="32000" x2="91395" y2="73600"/>
                        <a14:foregroundMark x1="91395" y1="73600" x2="85814" y2="82667"/>
                        <a14:foregroundMark x1="85814" y1="82667" x2="79302" y2="81333"/>
                        <a14:foregroundMark x1="79302" y1="81333" x2="75814" y2="70133"/>
                        <a14:foregroundMark x1="75814" y1="70133" x2="75814" y2="69867"/>
                        <a14:foregroundMark x1="73605" y1="73867" x2="77093" y2="84800"/>
                        <a14:foregroundMark x1="77093" y1="84800" x2="83372" y2="85867"/>
                        <a14:foregroundMark x1="83372" y1="85867" x2="89070" y2="82667"/>
                        <a14:foregroundMark x1="89070" y1="82667" x2="89302" y2="76800"/>
                        <a14:foregroundMark x1="92907" y1="69067" x2="93721" y2="34400"/>
                        <a14:foregroundMark x1="78488" y1="42667" x2="78372" y2="66133"/>
                        <a14:foregroundMark x1="78372" y1="66133" x2="85233" y2="66133"/>
                        <a14:foregroundMark x1="85233" y1="66133" x2="87791" y2="51200"/>
                        <a14:foregroundMark x1="87791" y1="51200" x2="82907" y2="41067"/>
                        <a14:foregroundMark x1="82907" y1="41067" x2="76977" y2="41067"/>
                        <a14:foregroundMark x1="77442" y1="40267" x2="77907" y2="62133"/>
                        <a14:foregroundMark x1="77907" y1="62133" x2="83023" y2="68800"/>
                        <a14:foregroundMark x1="83023" y1="68800" x2="86163" y2="56533"/>
                        <a14:foregroundMark x1="86163" y1="56533" x2="84535" y2="41600"/>
                        <a14:foregroundMark x1="84535" y1="41600" x2="79070" y2="41067"/>
                        <a14:foregroundMark x1="80233" y1="42400" x2="81047" y2="56800"/>
                        <a14:foregroundMark x1="81047" y1="56800" x2="81628" y2="46133"/>
                        <a14:foregroundMark x1="12558" y1="54933" x2="19186" y2="54133"/>
                        <a14:foregroundMark x1="19186" y1="54133" x2="14651" y2="52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1" y="1102848"/>
            <a:ext cx="5545769" cy="24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oogle Shape;27437;p74">
            <a:hlinkClick r:id="rId5"/>
            <a:extLst>
              <a:ext uri="{FF2B5EF4-FFF2-40B4-BE49-F238E27FC236}">
                <a16:creationId xmlns:a16="http://schemas.microsoft.com/office/drawing/2014/main" id="{B012BE19-F92C-4AF6-8EA0-08B5546725F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71666"/>
          <a:stretch/>
        </p:blipFill>
        <p:spPr>
          <a:xfrm>
            <a:off x="6487146" y="3356006"/>
            <a:ext cx="2979280" cy="35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98EC8511-E0F5-46F0-ACBC-74392AD56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05" y="4453011"/>
            <a:ext cx="1664556" cy="1548143"/>
          </a:xfrm>
          <a:prstGeom prst="rect">
            <a:avLst/>
          </a:prstGeom>
        </p:spPr>
      </p:pic>
      <p:pic>
        <p:nvPicPr>
          <p:cNvPr id="40" name="Picture 39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9E60A625-D8E4-4639-8F29-01B20F202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97" y="1513033"/>
            <a:ext cx="3722856" cy="248190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F4E5A969-7EF2-4B90-AF91-EEBDDCE805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930" b="94336" l="10000" r="90000">
                        <a14:foregroundMark x1="47444" y1="42188" x2="54333" y2="44531"/>
                        <a14:foregroundMark x1="44111" y1="25977" x2="37444" y2="30469"/>
                        <a14:foregroundMark x1="37444" y1="30469" x2="33889" y2="41016"/>
                        <a14:foregroundMark x1="33889" y1="41016" x2="33111" y2="66016"/>
                        <a14:foregroundMark x1="33111" y1="66016" x2="34222" y2="66211"/>
                        <a14:foregroundMark x1="31444" y1="68359" x2="38000" y2="73828"/>
                        <a14:foregroundMark x1="38000" y1="73828" x2="35889" y2="61523"/>
                        <a14:foregroundMark x1="35889" y1="61523" x2="39667" y2="64063"/>
                        <a14:foregroundMark x1="40222" y1="64258" x2="47444" y2="66602"/>
                        <a14:foregroundMark x1="47444" y1="66602" x2="61778" y2="63477"/>
                        <a14:foregroundMark x1="61778" y1="63477" x2="66333" y2="71289"/>
                        <a14:foregroundMark x1="65778" y1="70508" x2="67222" y2="57617"/>
                        <a14:foregroundMark x1="67222" y1="57617" x2="64444" y2="44922"/>
                        <a14:foregroundMark x1="64444" y1="44922" x2="58111" y2="38281"/>
                        <a14:foregroundMark x1="58111" y1="38281" x2="43778" y2="35156"/>
                        <a14:foregroundMark x1="43778" y1="35156" x2="37222" y2="40234"/>
                        <a14:foregroundMark x1="37222" y1="40234" x2="36222" y2="42383"/>
                        <a14:foregroundMark x1="36889" y1="7813" x2="51778" y2="2930"/>
                        <a14:foregroundMark x1="51778" y1="2930" x2="60444" y2="7031"/>
                        <a14:foregroundMark x1="40778" y1="92773" x2="47778" y2="96680"/>
                        <a14:foregroundMark x1="47778" y1="96680" x2="54778" y2="94336"/>
                        <a14:foregroundMark x1="54778" y1="94336" x2="54889" y2="9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9" y="4173816"/>
            <a:ext cx="3212118" cy="1827338"/>
          </a:xfrm>
          <a:prstGeom prst="rect">
            <a:avLst/>
          </a:prstGeom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2FDD2984-963E-4438-9043-A7ADE10D6D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69" y="3861728"/>
            <a:ext cx="4481838" cy="2549667"/>
          </a:xfrm>
          <a:prstGeom prst="rect">
            <a:avLst/>
          </a:prstGeom>
        </p:spPr>
      </p:pic>
      <p:pic>
        <p:nvPicPr>
          <p:cNvPr id="1052" name="Picture 28" descr="Visual studio code logo is offensive to me · Issue #87419 · microsoft/vscode  · GitHub">
            <a:extLst>
              <a:ext uri="{FF2B5EF4-FFF2-40B4-BE49-F238E27FC236}">
                <a16:creationId xmlns:a16="http://schemas.microsoft.com/office/drawing/2014/main" id="{733A992B-6CD9-420E-A6DB-AB7F35B84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271" y="1740505"/>
            <a:ext cx="1928534" cy="19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oogle Shape;831;p44">
            <a:extLst>
              <a:ext uri="{FF2B5EF4-FFF2-40B4-BE49-F238E27FC236}">
                <a16:creationId xmlns:a16="http://schemas.microsoft.com/office/drawing/2014/main" id="{FB4F3A95-7D69-4E49-99E0-6F9076D51E47}"/>
              </a:ext>
            </a:extLst>
          </p:cNvPr>
          <p:cNvGrpSpPr/>
          <p:nvPr/>
        </p:nvGrpSpPr>
        <p:grpSpPr>
          <a:xfrm>
            <a:off x="7534183" y="667504"/>
            <a:ext cx="442603" cy="435344"/>
            <a:chOff x="4868950" y="1500250"/>
            <a:chExt cx="748050" cy="946825"/>
          </a:xfrm>
        </p:grpSpPr>
        <p:sp>
          <p:nvSpPr>
            <p:cNvPr id="47" name="Google Shape;832;p44">
              <a:extLst>
                <a:ext uri="{FF2B5EF4-FFF2-40B4-BE49-F238E27FC236}">
                  <a16:creationId xmlns:a16="http://schemas.microsoft.com/office/drawing/2014/main" id="{20D24F3A-7B63-4202-B096-40D9786ADA7B}"/>
                </a:ext>
              </a:extLst>
            </p:cNvPr>
            <p:cNvSpPr/>
            <p:nvPr/>
          </p:nvSpPr>
          <p:spPr>
            <a:xfrm>
              <a:off x="4868950" y="1500250"/>
              <a:ext cx="748050" cy="946825"/>
            </a:xfrm>
            <a:custGeom>
              <a:avLst/>
              <a:gdLst/>
              <a:ahLst/>
              <a:cxnLst/>
              <a:rect l="l" t="t" r="r" b="b"/>
              <a:pathLst>
                <a:path w="29922" h="37873" extrusionOk="0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3;p44">
              <a:extLst>
                <a:ext uri="{FF2B5EF4-FFF2-40B4-BE49-F238E27FC236}">
                  <a16:creationId xmlns:a16="http://schemas.microsoft.com/office/drawing/2014/main" id="{369A25BC-F9E6-4566-8AFD-17E8086B3F4D}"/>
                </a:ext>
              </a:extLst>
            </p:cNvPr>
            <p:cNvSpPr/>
            <p:nvPr/>
          </p:nvSpPr>
          <p:spPr>
            <a:xfrm>
              <a:off x="5069175" y="1889425"/>
              <a:ext cx="342775" cy="523625"/>
            </a:xfrm>
            <a:custGeom>
              <a:avLst/>
              <a:gdLst/>
              <a:ahLst/>
              <a:cxnLst/>
              <a:rect l="l" t="t" r="r" b="b"/>
              <a:pathLst>
                <a:path w="13711" h="20945" extrusionOk="0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831;p44">
            <a:extLst>
              <a:ext uri="{FF2B5EF4-FFF2-40B4-BE49-F238E27FC236}">
                <a16:creationId xmlns:a16="http://schemas.microsoft.com/office/drawing/2014/main" id="{B7EEF8BE-4F90-4042-9256-82346D1B0975}"/>
              </a:ext>
            </a:extLst>
          </p:cNvPr>
          <p:cNvGrpSpPr/>
          <p:nvPr/>
        </p:nvGrpSpPr>
        <p:grpSpPr>
          <a:xfrm>
            <a:off x="4215215" y="667504"/>
            <a:ext cx="442603" cy="435344"/>
            <a:chOff x="4868950" y="1500250"/>
            <a:chExt cx="748050" cy="946825"/>
          </a:xfrm>
        </p:grpSpPr>
        <p:sp>
          <p:nvSpPr>
            <p:cNvPr id="50" name="Google Shape;832;p44">
              <a:extLst>
                <a:ext uri="{FF2B5EF4-FFF2-40B4-BE49-F238E27FC236}">
                  <a16:creationId xmlns:a16="http://schemas.microsoft.com/office/drawing/2014/main" id="{6D64E34B-9D2C-4E87-A5DB-198EDB7DC4C6}"/>
                </a:ext>
              </a:extLst>
            </p:cNvPr>
            <p:cNvSpPr/>
            <p:nvPr/>
          </p:nvSpPr>
          <p:spPr>
            <a:xfrm>
              <a:off x="4868950" y="1500250"/>
              <a:ext cx="748050" cy="946825"/>
            </a:xfrm>
            <a:custGeom>
              <a:avLst/>
              <a:gdLst/>
              <a:ahLst/>
              <a:cxnLst/>
              <a:rect l="l" t="t" r="r" b="b"/>
              <a:pathLst>
                <a:path w="29922" h="37873" extrusionOk="0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3;p44">
              <a:extLst>
                <a:ext uri="{FF2B5EF4-FFF2-40B4-BE49-F238E27FC236}">
                  <a16:creationId xmlns:a16="http://schemas.microsoft.com/office/drawing/2014/main" id="{F2D8765C-EF19-404A-85C6-2D8BFB3ECF74}"/>
                </a:ext>
              </a:extLst>
            </p:cNvPr>
            <p:cNvSpPr/>
            <p:nvPr/>
          </p:nvSpPr>
          <p:spPr>
            <a:xfrm>
              <a:off x="5069175" y="1889425"/>
              <a:ext cx="342775" cy="523625"/>
            </a:xfrm>
            <a:custGeom>
              <a:avLst/>
              <a:gdLst/>
              <a:ahLst/>
              <a:cxnLst/>
              <a:rect l="l" t="t" r="r" b="b"/>
              <a:pathLst>
                <a:path w="13711" h="20945" extrusionOk="0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1"/>
          <p:cNvSpPr txBox="1"/>
          <p:nvPr/>
        </p:nvSpPr>
        <p:spPr>
          <a:xfrm>
            <a:off x="3481600" y="5722900"/>
            <a:ext cx="52288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2F7E9-ED7A-4565-A711-35611E8D1F00}"/>
              </a:ext>
            </a:extLst>
          </p:cNvPr>
          <p:cNvSpPr/>
          <p:nvPr/>
        </p:nvSpPr>
        <p:spPr>
          <a:xfrm>
            <a:off x="3852909" y="4944862"/>
            <a:ext cx="4394446" cy="1395231"/>
          </a:xfrm>
          <a:prstGeom prst="rect">
            <a:avLst/>
          </a:prstGeom>
          <a:solidFill>
            <a:srgbClr val="DC2417"/>
          </a:solidFill>
          <a:ln>
            <a:solidFill>
              <a:srgbClr val="DC2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5" name="Google Shape;965;p51"/>
          <p:cNvSpPr txBox="1">
            <a:spLocks noGrp="1"/>
          </p:cNvSpPr>
          <p:nvPr>
            <p:ph type="title"/>
          </p:nvPr>
        </p:nvSpPr>
        <p:spPr>
          <a:xfrm>
            <a:off x="1854140" y="2186180"/>
            <a:ext cx="8391983" cy="2485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600" i="1" dirty="0">
                <a:solidFill>
                  <a:schemeClr val="bg1"/>
                </a:solidFill>
                <a:latin typeface="Haettenschweiler" panose="020B0706040902060204" pitchFamily="34" charset="0"/>
              </a:rPr>
              <a:t>Thank you for your attention! Now on to the site we go!</a:t>
            </a:r>
            <a:endParaRPr sz="6600" i="1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54</Words>
  <Application>Microsoft Office PowerPoint</Application>
  <PresentationFormat>Widescreen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Bahnschrift</vt:lpstr>
      <vt:lpstr>Calibri</vt:lpstr>
      <vt:lpstr>Frank Ruhl Libre Medium</vt:lpstr>
      <vt:lpstr>Haettenschweiler</vt:lpstr>
      <vt:lpstr>Lato Light</vt:lpstr>
      <vt:lpstr>Oswald Regular</vt:lpstr>
      <vt:lpstr>Roboto</vt:lpstr>
      <vt:lpstr>Firemen Meeting by Slidesgo</vt:lpstr>
      <vt:lpstr>TEAM INFERNO</vt:lpstr>
      <vt:lpstr>Maria Kostova</vt:lpstr>
      <vt:lpstr>TOPIC AND GOAL</vt:lpstr>
      <vt:lpstr>STAGES OF DEVELOPMENT</vt:lpstr>
      <vt:lpstr>WHAT WE USED</vt:lpstr>
      <vt:lpstr>Thank you for your attention! Now on to the site we 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INFERNO</dc:title>
  <dc:creator>Камелия Иванова</dc:creator>
  <cp:lastModifiedBy>Камелия Иванова</cp:lastModifiedBy>
  <cp:revision>18</cp:revision>
  <dcterms:created xsi:type="dcterms:W3CDTF">2021-04-16T14:39:27Z</dcterms:created>
  <dcterms:modified xsi:type="dcterms:W3CDTF">2021-04-26T13:13:29Z</dcterms:modified>
</cp:coreProperties>
</file>