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00850" cy="9931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orient="horz" pos="89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1366">
          <p15:clr>
            <a:srgbClr val="A4A3A4"/>
          </p15:clr>
        </p15:guide>
        <p15:guide id="6" pos="476">
          <p15:clr>
            <a:srgbClr val="A4A3A4"/>
          </p15:clr>
        </p15:guide>
        <p15:guide id="7" pos="521">
          <p15:clr>
            <a:srgbClr val="A4A3A4"/>
          </p15:clr>
        </p15:guide>
        <p15:guide id="8" pos="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ABC"/>
    <a:srgbClr val="DDECF7"/>
    <a:srgbClr val="F2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 autoAdjust="0"/>
    <p:restoredTop sz="94650" autoAdjust="0"/>
  </p:normalViewPr>
  <p:slideViewPr>
    <p:cSldViewPr>
      <p:cViewPr varScale="1">
        <p:scale>
          <a:sx n="73" d="100"/>
          <a:sy n="73" d="100"/>
        </p:scale>
        <p:origin x="1800" y="54"/>
      </p:cViewPr>
      <p:guideLst>
        <p:guide orient="horz" pos="1661"/>
        <p:guide orient="horz" pos="663"/>
        <p:guide orient="horz" pos="890"/>
        <p:guide orient="horz" pos="2160"/>
        <p:guide orient="horz" pos="1366"/>
        <p:guide pos="476"/>
        <p:guide pos="521"/>
        <p:guide pos="7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90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8FE7383-A4A6-4AEA-866C-78B117495C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D50C3D0-A288-4F85-AD8B-D4665E9EEC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D7C285CF-B6E7-49C5-9B62-83A66B318D2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25C70068-40F4-4B1E-BCDB-778C226C57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419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5730F750-EBEA-41A2-8F77-89466AEB1B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6A7003DB-4BBB-4ED7-B86D-21640E555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2925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4B4A1F-6EBA-4C40-8DF5-6D122E94749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B4A1F-6EBA-4C40-8DF5-6D122E94749A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380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B4A1F-6EBA-4C40-8DF5-6D122E94749A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455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">
            <a:extLst>
              <a:ext uri="{FF2B5EF4-FFF2-40B4-BE49-F238E27FC236}">
                <a16:creationId xmlns:a16="http://schemas.microsoft.com/office/drawing/2014/main" id="{462EBF3A-5A6F-46B4-84AC-E0B5EE5D3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9050">
            <a:solidFill>
              <a:srgbClr val="6400A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43075"/>
            <a:ext cx="7772400" cy="1470025"/>
          </a:xfrm>
          <a:effectLst/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8659D02-7C96-498D-86AA-0AE8A13AB5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44E9F5C-DEFB-4D3B-8B75-8DF0424B2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402D4F7-4D91-4DA4-89DC-AFA7FC1BAF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b="0"/>
            </a:lvl1pPr>
          </a:lstStyle>
          <a:p>
            <a:fld id="{5C591AD4-4AB5-4915-B147-77465C30D7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397349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3990BD-2293-4615-A8DE-18049775C3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C6C2C5-8F87-4C54-9147-E567DBFEB8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F1724AF-3A26-4D83-B0C6-7F7B6A82C8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21025E-D776-41EA-9831-307EBBF7EEE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3906162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46900" y="260350"/>
            <a:ext cx="2162175" cy="58658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337300" cy="58658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72015A-662C-4496-AFF4-A400AE440E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DCFE042-6D8F-4B0D-9C0C-10923D95C9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A5C335-633C-4B26-B006-9446607C54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AAE28-4402-4594-8BFB-16B5283FB9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784237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38EB24-3891-415F-BF0D-9B059245CC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25093E-00AD-47ED-8E56-9764AB3ADB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1DC4FC3-826C-457F-9C1A-87AC65567D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B917D5-CDFB-49E0-89EF-884EE32282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2373548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08D245-61AD-417B-9EC0-2F6819E8EE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1392A4-5FF9-4B4E-8E7D-0D18A6DAEC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A732097-3173-410C-8AAE-B6F4573863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C4BBD-591B-406F-A1C1-D93795292B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147148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34A458-5416-4A67-B0BF-F2385018E6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CD9D08-6CD1-4051-8F5D-F0FD25DC9E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00E81A8-0A0B-4C84-9FB4-DC50145152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C8D5B-0CD8-42F8-B1EF-3AD2910823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739030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5D7A53-6116-450D-A547-195F41B9E5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C3A594D-E481-4423-82E3-13BB7C2C1B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0EBA1BA-9598-4CEC-846F-2DEDAD53A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44772-6680-4B6B-B4E3-C0764934F3A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661948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44A7023-660C-4C76-9ABD-4301452DC8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007BB0D-36F9-4DD3-94F1-FDA9473D51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6D780B9-407C-474A-9772-78374DE9E7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BCC0C-ECF8-4F67-8E0D-BE87CC6EDA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4951410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8F46880-0273-4113-B231-E2B84B24B0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20456F6-667F-4A96-A6A9-9B562A024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2744EA7-AFDE-4470-8E51-54080AE184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765338-F715-4EF5-83E4-0795B9C7CF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6200307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A72C47-8E78-45BF-A7B8-F50AEA14F4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EDB7CA-2331-43AB-8EA7-CFDD4D333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5A58984-37D0-4E06-8BA5-4FEF8F578B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441CB-D28D-4BCB-BBF9-A4AC97ACF71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5857420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ACE219-FBAC-4DCC-8C57-1A527F4D8C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625335-C3E4-4953-9F81-5F0D1264EA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DCF9781-9DEA-4916-A9F5-B4399528A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DE22E-424E-45A7-9BE4-5DF6F72115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798021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A5BB5B13-CD25-42FE-859E-A3A379D3F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9475" y="260350"/>
            <a:ext cx="82296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7793903" algn="ctr" rotWithShape="0">
              <a:schemeClr val="bg1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2797367-FF0D-47E9-9494-CC78F4BEC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2BD58AD1-8463-47FE-8CD9-17CB5126F7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FDC25988-4E64-4E29-BBA3-596661D6C4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C3E8F60A-0730-4FE6-970F-4E4805975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9050">
            <a:solidFill>
              <a:srgbClr val="6400A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DAF00828-E6C3-4F06-9A92-63C3667868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6575" y="64785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7D4B2654-E421-4FED-9282-6AFAEE7670A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zoom/>
  </p:transition>
  <p:hf hdr="0" ftr="0" dt="0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6400A8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6400A8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6400A8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6400A8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6400A8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3000">
          <a:solidFill>
            <a:srgbClr val="6400A8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3000">
          <a:solidFill>
            <a:srgbClr val="6400A8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3000">
          <a:solidFill>
            <a:srgbClr val="6400A8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3000">
          <a:solidFill>
            <a:srgbClr val="6400A8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30000"/>
        </a:spcBef>
        <a:spcAft>
          <a:spcPct val="0"/>
        </a:spcAft>
        <a:buClr>
          <a:srgbClr val="6400A8"/>
        </a:buClr>
        <a:buFont typeface="Wingdings" panose="05000000000000000000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30000"/>
        </a:spcBef>
        <a:spcAft>
          <a:spcPct val="0"/>
        </a:spcAft>
        <a:buClr>
          <a:srgbClr val="CC00FF"/>
        </a:buClr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30000"/>
        </a:spcBef>
        <a:spcAft>
          <a:spcPct val="0"/>
        </a:spcAft>
        <a:buClr>
          <a:srgbClr val="8700E2"/>
        </a:buClr>
        <a:buSzPct val="50000"/>
        <a:buFont typeface="Wingdings" panose="05000000000000000000" pitchFamily="2" charset="2"/>
        <a:buChar char="u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3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3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3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3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3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3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>
            <a:extLst>
              <a:ext uri="{FF2B5EF4-FFF2-40B4-BE49-F238E27FC236}">
                <a16:creationId xmlns:a16="http://schemas.microsoft.com/office/drawing/2014/main" id="{C5606C42-22BE-4BFC-95E6-1755D417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569EF6B-2367-4A6D-B690-D3320B87585B}" type="slidenum">
              <a:rPr lang="en-US" altLang="ko-KR"/>
              <a:pPr eaLnBrk="1" hangingPunct="1"/>
              <a:t>1</a:t>
            </a:fld>
            <a:endParaRPr lang="en-US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DEAE92C-D473-4319-820A-815428564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9532" y="1185968"/>
            <a:ext cx="8419139" cy="4228850"/>
          </a:xfr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ko-KR" sz="2400" b="1" smtClean="0"/>
              <a:t>Employee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000" b="1" smtClean="0"/>
              <a:t>SalesMan class </a:t>
            </a:r>
            <a:r>
              <a:rPr lang="ko-KR" altLang="en-US" sz="2000" b="1" smtClean="0"/>
              <a:t>추가 </a:t>
            </a:r>
            <a:r>
              <a:rPr lang="en-US" altLang="ko-KR" sz="2000" b="1" smtClean="0"/>
              <a:t>: Permanent class </a:t>
            </a:r>
            <a:r>
              <a:rPr lang="ko-KR" altLang="en-US" sz="2000" b="1" smtClean="0"/>
              <a:t>상속</a:t>
            </a:r>
            <a:r>
              <a:rPr lang="en-US" altLang="ko-KR" sz="2000" b="1" smtClean="0"/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b="1" smtClean="0"/>
              <a:t>멤버변수</a:t>
            </a:r>
            <a:r>
              <a:rPr lang="en-US" altLang="ko-KR" sz="2000" b="1" smtClean="0"/>
              <a:t>: </a:t>
            </a:r>
            <a:r>
              <a:rPr lang="ko-KR" altLang="en-US" sz="2000" b="1" smtClean="0"/>
              <a:t>정수형의 </a:t>
            </a:r>
            <a:r>
              <a:rPr lang="en-US" altLang="ko-KR" sz="2000" b="1" smtClean="0"/>
              <a:t>sale :</a:t>
            </a:r>
            <a:r>
              <a:rPr lang="ko-KR" altLang="en-US" sz="2000" b="1" smtClean="0"/>
              <a:t>판매금액</a:t>
            </a:r>
            <a:r>
              <a:rPr lang="en-US" altLang="ko-KR" sz="2000" b="1" smtClean="0"/>
              <a:t>, </a:t>
            </a:r>
            <a:r>
              <a:rPr lang="ko-KR" altLang="en-US" sz="2000" b="1" smtClean="0"/>
              <a:t>실수형의 </a:t>
            </a:r>
            <a:r>
              <a:rPr lang="en-US" altLang="ko-KR" sz="2000" b="1" smtClean="0"/>
              <a:t>commission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b="1" smtClean="0"/>
              <a:t>급여계산 </a:t>
            </a:r>
            <a:r>
              <a:rPr lang="en-US" altLang="ko-KR" sz="2000" b="1" smtClean="0"/>
              <a:t>: salary + sales*commission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ko-KR" altLang="en-US" sz="2000" b="1" smtClean="0"/>
              <a:t>아래  </a:t>
            </a:r>
            <a:r>
              <a:rPr lang="en-US" altLang="ko-KR" sz="2000" b="1" smtClean="0"/>
              <a:t>main </a:t>
            </a:r>
            <a:r>
              <a:rPr lang="ko-KR" altLang="en-US" sz="2000" b="1" smtClean="0"/>
              <a:t>실행 시 오른쪽 결과 나오게 </a:t>
            </a:r>
            <a:r>
              <a:rPr lang="en-US" altLang="ko-KR" sz="2000" b="1" smtClean="0"/>
              <a:t>class </a:t>
            </a:r>
            <a:r>
              <a:rPr lang="ko-KR" altLang="en-US" sz="2000" b="1" smtClean="0"/>
              <a:t>구현하기</a:t>
            </a:r>
            <a:r>
              <a:rPr lang="en-US" altLang="ko-KR" sz="2000" b="1" smtClean="0"/>
              <a:t>.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ko-KR" altLang="en-US" sz="2000" b="1" smtClean="0"/>
              <a:t>기한 </a:t>
            </a:r>
            <a:r>
              <a:rPr lang="en-US" altLang="ko-KR" sz="2000" b="1" smtClean="0"/>
              <a:t>: 2020. 01. 16. </a:t>
            </a:r>
            <a:r>
              <a:rPr lang="ko-KR" altLang="en-US" sz="2000" b="1" smtClean="0"/>
              <a:t>밤 </a:t>
            </a:r>
            <a:r>
              <a:rPr lang="en-US" altLang="ko-KR" sz="2000" b="1" smtClean="0"/>
              <a:t>12</a:t>
            </a:r>
            <a:r>
              <a:rPr lang="ko-KR" altLang="en-US" sz="2000" b="1" smtClean="0"/>
              <a:t>시까지 </a:t>
            </a:r>
            <a:endParaRPr lang="en-US" altLang="ko-KR" sz="2000" b="1" smtClean="0"/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ko-KR" altLang="en-US" sz="2000" b="1" smtClean="0"/>
              <a:t>파일명 </a:t>
            </a:r>
            <a:r>
              <a:rPr lang="en-US" altLang="ko-KR" sz="2000" b="1" smtClean="0"/>
              <a:t>: Report03_</a:t>
            </a:r>
            <a:r>
              <a:rPr lang="ko-KR" altLang="en-US" sz="2000" b="1" smtClean="0"/>
              <a:t>본인이름 </a:t>
            </a:r>
            <a:endParaRPr lang="en-US" altLang="ko-KR" sz="2000" b="1" smtClean="0"/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altLang="ko-KR" sz="2000" b="1" smtClean="0"/>
              <a:t>int main(){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endParaRPr lang="en-US" altLang="ko-KR" sz="2000" b="1" smtClean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C54121E-6E6E-4FDF-9D6D-962B6E7B2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Report03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4443243"/>
            <a:ext cx="6776918" cy="2357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377" y="4113076"/>
            <a:ext cx="3382582" cy="125046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>
            <a:extLst>
              <a:ext uri="{FF2B5EF4-FFF2-40B4-BE49-F238E27FC236}">
                <a16:creationId xmlns:a16="http://schemas.microsoft.com/office/drawing/2014/main" id="{C5606C42-22BE-4BFC-95E6-1755D417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569EF6B-2367-4A6D-B690-D3320B87585B}" type="slidenum">
              <a:rPr lang="en-US" altLang="ko-KR"/>
              <a:pPr eaLnBrk="1" hangingPunct="1"/>
              <a:t>2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B5B870-B482-4368-9E09-48FDEA70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694" y="3907161"/>
            <a:ext cx="4762103" cy="2762401"/>
          </a:xfrm>
          <a:prstGeom prst="rect">
            <a:avLst/>
          </a:prstGeom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3DEAE92C-D473-4319-820A-815428564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9532" y="1185968"/>
            <a:ext cx="8419139" cy="2721194"/>
          </a:xfrm>
          <a:noFill/>
        </p:spPr>
        <p:txBody>
          <a:bodyPr wrap="square">
            <a:spAutoFit/>
          </a:bodyPr>
          <a:lstStyle/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ko-KR" altLang="en-US" sz="2000" b="1" dirty="0"/>
              <a:t>아래 </a:t>
            </a:r>
            <a:r>
              <a:rPr lang="en-US" altLang="ko-KR" sz="2000" b="1" dirty="0"/>
              <a:t>main</a:t>
            </a:r>
            <a:r>
              <a:rPr lang="ko-KR" altLang="en-US" sz="2000" b="1" dirty="0"/>
              <a:t>이 실행 가능하도록 연산자 오버로딩 하기</a:t>
            </a:r>
            <a:endParaRPr lang="en-US" altLang="ko-KR" sz="2000" b="1" dirty="0"/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ko-KR" altLang="en-US" sz="2000" b="1" dirty="0"/>
              <a:t>객체 </a:t>
            </a:r>
            <a:r>
              <a:rPr lang="en-US" altLang="ko-KR" sz="2000" b="1" dirty="0"/>
              <a:t>+ </a:t>
            </a:r>
            <a:r>
              <a:rPr lang="ko-KR" altLang="en-US" sz="2000" b="1" dirty="0"/>
              <a:t>숫자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숫자</a:t>
            </a:r>
            <a:r>
              <a:rPr lang="en-US" altLang="ko-KR" sz="2000" b="1" dirty="0"/>
              <a:t>+</a:t>
            </a:r>
            <a:r>
              <a:rPr lang="ko-KR" altLang="en-US" sz="2000" b="1" dirty="0"/>
              <a:t>객체</a:t>
            </a:r>
            <a:r>
              <a:rPr lang="en-US" altLang="ko-KR" sz="2000" b="1" dirty="0"/>
              <a:t>, +=</a:t>
            </a:r>
            <a:r>
              <a:rPr lang="ko-KR" altLang="en-US" sz="2000" b="1" dirty="0"/>
              <a:t>숫자</a:t>
            </a:r>
            <a:r>
              <a:rPr lang="en-US" altLang="ko-KR" sz="2000" b="1" dirty="0"/>
              <a:t>, +=</a:t>
            </a:r>
            <a:r>
              <a:rPr lang="ko-KR" altLang="en-US" sz="2000" b="1" dirty="0"/>
              <a:t>객체</a:t>
            </a:r>
            <a:r>
              <a:rPr lang="en-US" altLang="ko-KR" sz="2000" b="1" dirty="0"/>
              <a:t>, =</a:t>
            </a:r>
            <a:r>
              <a:rPr lang="ko-KR" altLang="en-US" sz="2000" b="1" dirty="0"/>
              <a:t>연산자</a:t>
            </a:r>
            <a:endParaRPr lang="en-US" altLang="ko-KR" sz="2000" b="1" dirty="0"/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ko-KR" altLang="en-US" sz="2000" b="1" dirty="0"/>
              <a:t>입력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출력</a:t>
            </a:r>
            <a:endParaRPr lang="en-US" altLang="ko-KR" sz="2000" b="1" dirty="0"/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ko-KR" altLang="en-US" sz="2000" b="1"/>
              <a:t>연산의 결과가 연산하는 객체 자신이 되면 </a:t>
            </a:r>
            <a:r>
              <a:rPr lang="en-US" altLang="ko-KR" sz="2000" b="1" dirty="0"/>
              <a:t>Point&amp;</a:t>
            </a:r>
            <a:r>
              <a:rPr lang="ko-KR" altLang="en-US" sz="2000" b="1" dirty="0"/>
              <a:t>로 </a:t>
            </a:r>
            <a:r>
              <a:rPr lang="en-US" altLang="ko-KR" sz="2000" b="1" dirty="0"/>
              <a:t>return *this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altLang="ko-KR" sz="2000" b="1" dirty="0"/>
              <a:t>P+=q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ko-KR" altLang="en-US" sz="2000" b="1" dirty="0"/>
              <a:t>연산 결과가 다른 객체이면 </a:t>
            </a:r>
            <a:r>
              <a:rPr lang="en-US" altLang="ko-KR" sz="2000" b="1" dirty="0"/>
              <a:t>Point </a:t>
            </a:r>
            <a:r>
              <a:rPr lang="ko-KR" altLang="en-US" sz="2000" b="1" dirty="0"/>
              <a:t>로 복사 해서  </a:t>
            </a:r>
            <a:r>
              <a:rPr lang="en-US" altLang="ko-KR" sz="2000" b="1" dirty="0"/>
              <a:t>: r = </a:t>
            </a:r>
            <a:r>
              <a:rPr lang="en-US" altLang="ko-KR" sz="2000" b="1" dirty="0" err="1"/>
              <a:t>p+q</a:t>
            </a:r>
            <a:r>
              <a:rPr lang="en-US" altLang="ko-KR" sz="2000" b="1" dirty="0"/>
              <a:t>;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C54121E-6E6E-4FDF-9D6D-962B6E7B2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연산자오버로딩 연습문제</a:t>
            </a:r>
          </a:p>
        </p:txBody>
      </p:sp>
    </p:spTree>
    <p:extLst>
      <p:ext uri="{BB962C8B-B14F-4D97-AF65-F5344CB8AC3E}">
        <p14:creationId xmlns:p14="http://schemas.microsoft.com/office/powerpoint/2010/main" val="348257434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Kim_lecture_new">
  <a:themeElements>
    <a:clrScheme name="Kim_lecture_n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im_lecture_new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4D0F4"/>
            </a:gs>
            <a:gs pos="50000">
              <a:srgbClr val="F4D0F4">
                <a:gamma/>
                <a:tint val="0"/>
                <a:invGamma/>
              </a:srgbClr>
            </a:gs>
            <a:gs pos="100000">
              <a:srgbClr val="F4D0F4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808080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gradFill rotWithShape="1">
          <a:gsLst>
            <a:gs pos="0">
              <a:srgbClr val="F4D0F4"/>
            </a:gs>
            <a:gs pos="50000">
              <a:srgbClr val="F4D0F4">
                <a:gamma/>
                <a:tint val="0"/>
                <a:invGamma/>
              </a:srgbClr>
            </a:gs>
            <a:gs pos="100000">
              <a:srgbClr val="F4D0F4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Kim_lecture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_lecture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_lecture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_lecture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_lecture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_lecture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_lecture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_lecture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_lecture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_lecture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_lecture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_lecture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Kim_lecture_new</Template>
  <TotalTime>846</TotalTime>
  <Words>114</Words>
  <Application>Microsoft Office PowerPoint</Application>
  <PresentationFormat>화면 슬라이드 쇼(4:3)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굴림</vt:lpstr>
      <vt:lpstr>Wingdings</vt:lpstr>
      <vt:lpstr>Kim_lecture_new</vt:lpstr>
      <vt:lpstr>Report03</vt:lpstr>
      <vt:lpstr>연산자오버로딩 연습문제</vt:lpstr>
    </vt:vector>
  </TitlesOfParts>
  <Company>yoon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5장. 복사 생성자</dc:title>
  <dc:creator>yoon</dc:creator>
  <cp:lastModifiedBy>user</cp:lastModifiedBy>
  <cp:revision>36</cp:revision>
  <dcterms:created xsi:type="dcterms:W3CDTF">2004-04-07T01:44:58Z</dcterms:created>
  <dcterms:modified xsi:type="dcterms:W3CDTF">2020-01-14T00:04:21Z</dcterms:modified>
</cp:coreProperties>
</file>