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685" r:id="rId5"/>
    <p:sldMasterId id="2147483673" r:id="rId6"/>
    <p:sldMasterId id="2147483725" r:id="rId7"/>
    <p:sldMasterId id="2147483713" r:id="rId8"/>
    <p:sldMasterId id="2147483661" r:id="rId9"/>
  </p:sldMasterIdLst>
  <p:notesMasterIdLst>
    <p:notesMasterId r:id="rId33"/>
  </p:notesMasterIdLst>
  <p:handoutMasterIdLst>
    <p:handoutMasterId r:id="rId34"/>
  </p:handoutMasterIdLst>
  <p:sldIdLst>
    <p:sldId id="256" r:id="rId10"/>
    <p:sldId id="302" r:id="rId11"/>
    <p:sldId id="259" r:id="rId12"/>
    <p:sldId id="281" r:id="rId13"/>
    <p:sldId id="296" r:id="rId14"/>
    <p:sldId id="304" r:id="rId15"/>
    <p:sldId id="307" r:id="rId16"/>
    <p:sldId id="284" r:id="rId17"/>
    <p:sldId id="297" r:id="rId18"/>
    <p:sldId id="285" r:id="rId19"/>
    <p:sldId id="288" r:id="rId20"/>
    <p:sldId id="298" r:id="rId21"/>
    <p:sldId id="299" r:id="rId22"/>
    <p:sldId id="305" r:id="rId23"/>
    <p:sldId id="306" r:id="rId24"/>
    <p:sldId id="300" r:id="rId25"/>
    <p:sldId id="301" r:id="rId26"/>
    <p:sldId id="303" r:id="rId27"/>
    <p:sldId id="308" r:id="rId28"/>
    <p:sldId id="309" r:id="rId29"/>
    <p:sldId id="310" r:id="rId30"/>
    <p:sldId id="295" r:id="rId31"/>
    <p:sldId id="283"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A3525"/>
    <a:srgbClr val="A6624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32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gs" Target="tags/tag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4/28/2021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custDataLst>
      <p:tags r:id="rId2"/>
    </p:custDataLst>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4/28/2021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C0C7-FCD5-41AD-8906-51F7E6FE2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77B7C-EC8F-46E2-9199-861A7A725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EF814-D9F4-49E7-A4C4-391F957060CC}"/>
              </a:ext>
            </a:extLst>
          </p:cNvPr>
          <p:cNvSpPr>
            <a:spLocks noGrp="1"/>
          </p:cNvSpPr>
          <p:nvPr>
            <p:ph type="dt" sz="half" idx="10"/>
          </p:nvPr>
        </p:nvSpPr>
        <p:spPr/>
        <p:txBody>
          <a:bodyPr/>
          <a:lstStyle/>
          <a:p>
            <a:fld id="{0C17B53F-5603-4BAD-B511-3BAAD3FA176A}" type="datetime1">
              <a:rPr lang="en-US" smtClean="0"/>
              <a:t>4/28/2021</a:t>
            </a:fld>
            <a:endParaRPr lang="en-US"/>
          </a:p>
        </p:txBody>
      </p:sp>
      <p:sp>
        <p:nvSpPr>
          <p:cNvPr id="5" name="Footer Placeholder 4">
            <a:extLst>
              <a:ext uri="{FF2B5EF4-FFF2-40B4-BE49-F238E27FC236}">
                <a16:creationId xmlns:a16="http://schemas.microsoft.com/office/drawing/2014/main" id="{8715FB58-5289-4B8C-A3CC-32CD34578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91FC-266A-4330-8473-58FAD12B1115}"/>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23370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DC12-66AB-4ED7-A550-A2B6EDC12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2199BA-2577-4C31-9102-9BFF1E53F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5BE31-2988-4E1D-A065-DFF76D0D9904}"/>
              </a:ext>
            </a:extLst>
          </p:cNvPr>
          <p:cNvSpPr>
            <a:spLocks noGrp="1"/>
          </p:cNvSpPr>
          <p:nvPr>
            <p:ph type="dt" sz="half" idx="10"/>
          </p:nvPr>
        </p:nvSpPr>
        <p:spPr/>
        <p:txBody>
          <a:bodyPr/>
          <a:lstStyle/>
          <a:p>
            <a:fld id="{B3BEA820-7100-40CC-9BF7-DCAF06CA3AB8}" type="datetime1">
              <a:rPr lang="en-US" smtClean="0"/>
              <a:t>4/28/2021</a:t>
            </a:fld>
            <a:endParaRPr lang="en-US"/>
          </a:p>
        </p:txBody>
      </p:sp>
      <p:sp>
        <p:nvSpPr>
          <p:cNvPr id="5" name="Footer Placeholder 4">
            <a:extLst>
              <a:ext uri="{FF2B5EF4-FFF2-40B4-BE49-F238E27FC236}">
                <a16:creationId xmlns:a16="http://schemas.microsoft.com/office/drawing/2014/main" id="{A037BAC2-6B5D-490B-BB1C-99F4EEB39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08CDA-665C-46E5-A8CE-BAF7ABB833E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84648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D0DC-CE24-43AD-9B9C-DADECABEA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D6FCD-B8A5-4C7B-B674-0CBDA57F3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30A27-6BC8-4401-8A9C-5FDE322B32ED}"/>
              </a:ext>
            </a:extLst>
          </p:cNvPr>
          <p:cNvSpPr>
            <a:spLocks noGrp="1"/>
          </p:cNvSpPr>
          <p:nvPr>
            <p:ph type="dt" sz="half" idx="10"/>
          </p:nvPr>
        </p:nvSpPr>
        <p:spPr/>
        <p:txBody>
          <a:bodyPr/>
          <a:lstStyle/>
          <a:p>
            <a:fld id="{F2068D77-806A-4626-8EA3-72BCFEC29521}" type="datetime1">
              <a:rPr lang="en-US" smtClean="0"/>
              <a:t>4/28/2021</a:t>
            </a:fld>
            <a:endParaRPr lang="en-US"/>
          </a:p>
        </p:txBody>
      </p:sp>
      <p:sp>
        <p:nvSpPr>
          <p:cNvPr id="5" name="Footer Placeholder 4">
            <a:extLst>
              <a:ext uri="{FF2B5EF4-FFF2-40B4-BE49-F238E27FC236}">
                <a16:creationId xmlns:a16="http://schemas.microsoft.com/office/drawing/2014/main" id="{8617D1BA-A56B-401C-9C34-41CF54F8F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79ED-B385-433A-A390-B19F66E87DA3}"/>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02481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150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BB50-26C8-48F2-9E12-8853434A9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7AD92-6C64-435E-BF17-C6E8EF00A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DDEBA-0D4E-47BB-AACE-240B84CA97E5}"/>
              </a:ext>
            </a:extLst>
          </p:cNvPr>
          <p:cNvSpPr>
            <a:spLocks noGrp="1"/>
          </p:cNvSpPr>
          <p:nvPr>
            <p:ph type="dt" sz="half" idx="10"/>
          </p:nvPr>
        </p:nvSpPr>
        <p:spPr/>
        <p:txBody>
          <a:bodyPr/>
          <a:lstStyle/>
          <a:p>
            <a:fld id="{88C310FB-AA74-454A-91F4-275656FB0DDE}" type="datetime1">
              <a:rPr lang="en-US" smtClean="0"/>
              <a:t>4/28/2021</a:t>
            </a:fld>
            <a:endParaRPr lang="en-US"/>
          </a:p>
        </p:txBody>
      </p:sp>
      <p:sp>
        <p:nvSpPr>
          <p:cNvPr id="5" name="Footer Placeholder 4">
            <a:extLst>
              <a:ext uri="{FF2B5EF4-FFF2-40B4-BE49-F238E27FC236}">
                <a16:creationId xmlns:a16="http://schemas.microsoft.com/office/drawing/2014/main" id="{1F2EBFCF-8182-4B5A-97A2-CB13D7D1C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65F96-468D-4BDC-BDFE-F847D248BE7B}"/>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97125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2D16-70C8-42B5-B0CC-CD8593A93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7F49-2FB1-4855-AD7B-7BD3D65FB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B53BD-E90F-41CF-8A8F-56B5C7F24C13}"/>
              </a:ext>
            </a:extLst>
          </p:cNvPr>
          <p:cNvSpPr>
            <a:spLocks noGrp="1"/>
          </p:cNvSpPr>
          <p:nvPr>
            <p:ph type="dt" sz="half" idx="10"/>
          </p:nvPr>
        </p:nvSpPr>
        <p:spPr/>
        <p:txBody>
          <a:bodyPr/>
          <a:lstStyle/>
          <a:p>
            <a:fld id="{2D679CF4-B979-4F0A-B839-C4B74A0BC893}" type="datetime1">
              <a:rPr lang="en-US" smtClean="0"/>
              <a:t>4/28/2021</a:t>
            </a:fld>
            <a:endParaRPr lang="en-US"/>
          </a:p>
        </p:txBody>
      </p:sp>
      <p:sp>
        <p:nvSpPr>
          <p:cNvPr id="5" name="Footer Placeholder 4">
            <a:extLst>
              <a:ext uri="{FF2B5EF4-FFF2-40B4-BE49-F238E27FC236}">
                <a16:creationId xmlns:a16="http://schemas.microsoft.com/office/drawing/2014/main" id="{ECBC31C2-0A4A-446E-B9B1-2B78B13D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DD24E-20B1-42E2-B797-AD4EB2A39679}"/>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97554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7F95-DAA1-4D14-872F-8D20BC524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1B2F71-CCAA-49DC-805F-5E07B3963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5AE23-FDEE-427B-895D-FBEFFE190740}"/>
              </a:ext>
            </a:extLst>
          </p:cNvPr>
          <p:cNvSpPr>
            <a:spLocks noGrp="1"/>
          </p:cNvSpPr>
          <p:nvPr>
            <p:ph type="dt" sz="half" idx="10"/>
          </p:nvPr>
        </p:nvSpPr>
        <p:spPr/>
        <p:txBody>
          <a:bodyPr/>
          <a:lstStyle/>
          <a:p>
            <a:fld id="{C5BCF22D-78B4-4C06-B667-C2AD9B8D6EF1}" type="datetime1">
              <a:rPr lang="en-US" smtClean="0"/>
              <a:t>4/28/2021</a:t>
            </a:fld>
            <a:endParaRPr lang="en-US"/>
          </a:p>
        </p:txBody>
      </p:sp>
      <p:sp>
        <p:nvSpPr>
          <p:cNvPr id="5" name="Footer Placeholder 4">
            <a:extLst>
              <a:ext uri="{FF2B5EF4-FFF2-40B4-BE49-F238E27FC236}">
                <a16:creationId xmlns:a16="http://schemas.microsoft.com/office/drawing/2014/main" id="{6C95B32C-F8A2-498A-9D3A-FD4E198DB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609C2-F63B-48A7-A79A-88B14080B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14169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8D52-5FD4-4746-BA43-6884450C2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EF169-0B0C-4180-9F5D-D7A693983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A897EA-DAD5-4C23-A0B5-BDEDADB44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92E9A-0552-4E67-BD10-7A3AE137E307}"/>
              </a:ext>
            </a:extLst>
          </p:cNvPr>
          <p:cNvSpPr>
            <a:spLocks noGrp="1"/>
          </p:cNvSpPr>
          <p:nvPr>
            <p:ph type="dt" sz="half" idx="10"/>
          </p:nvPr>
        </p:nvSpPr>
        <p:spPr/>
        <p:txBody>
          <a:bodyPr/>
          <a:lstStyle/>
          <a:p>
            <a:fld id="{99A9501E-315A-43FD-916B-3D555858F518}" type="datetime1">
              <a:rPr lang="en-US" smtClean="0"/>
              <a:t>4/28/2021</a:t>
            </a:fld>
            <a:endParaRPr lang="en-US"/>
          </a:p>
        </p:txBody>
      </p:sp>
      <p:sp>
        <p:nvSpPr>
          <p:cNvPr id="6" name="Footer Placeholder 5">
            <a:extLst>
              <a:ext uri="{FF2B5EF4-FFF2-40B4-BE49-F238E27FC236}">
                <a16:creationId xmlns:a16="http://schemas.microsoft.com/office/drawing/2014/main" id="{950C4A86-4321-4A5B-AA49-F94D931E2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57CA1-34B0-4E05-A921-E52CBD28F85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409099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6856-6378-46D6-BBE0-7676FEA18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4B36C-9045-48B8-A4C0-6C9A24BA6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DC973-176C-466A-807D-293BD699D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A7F4B-C0BD-476D-AC9F-90B515941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E9DF0-6FBE-4EFC-95EB-C7A2B49BF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DF4E7-58A2-49E6-AA55-7FC20E44804A}"/>
              </a:ext>
            </a:extLst>
          </p:cNvPr>
          <p:cNvSpPr>
            <a:spLocks noGrp="1"/>
          </p:cNvSpPr>
          <p:nvPr>
            <p:ph type="dt" sz="half" idx="10"/>
          </p:nvPr>
        </p:nvSpPr>
        <p:spPr/>
        <p:txBody>
          <a:bodyPr/>
          <a:lstStyle/>
          <a:p>
            <a:fld id="{DA4CBD04-FB6C-4FD9-AFB1-AF39FC4951CE}" type="datetime1">
              <a:rPr lang="en-US" smtClean="0"/>
              <a:t>4/28/2021</a:t>
            </a:fld>
            <a:endParaRPr lang="en-US"/>
          </a:p>
        </p:txBody>
      </p:sp>
      <p:sp>
        <p:nvSpPr>
          <p:cNvPr id="8" name="Footer Placeholder 7">
            <a:extLst>
              <a:ext uri="{FF2B5EF4-FFF2-40B4-BE49-F238E27FC236}">
                <a16:creationId xmlns:a16="http://schemas.microsoft.com/office/drawing/2014/main" id="{7232E22B-7F8C-4BCA-BE0B-31A29C3B8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FC725-3243-4B45-A46C-386138E83524}"/>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391368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792D-6DB7-4E4E-BFF7-D01397F3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3F9C0-E54B-446A-939F-6E6DF99541A3}"/>
              </a:ext>
            </a:extLst>
          </p:cNvPr>
          <p:cNvSpPr>
            <a:spLocks noGrp="1"/>
          </p:cNvSpPr>
          <p:nvPr>
            <p:ph type="dt" sz="half" idx="10"/>
          </p:nvPr>
        </p:nvSpPr>
        <p:spPr/>
        <p:txBody>
          <a:bodyPr/>
          <a:lstStyle/>
          <a:p>
            <a:fld id="{A328B798-8240-4BC1-BD0D-17CE68F23CC9}" type="datetime1">
              <a:rPr lang="en-US" smtClean="0"/>
              <a:t>4/28/2021</a:t>
            </a:fld>
            <a:endParaRPr lang="en-US"/>
          </a:p>
        </p:txBody>
      </p:sp>
      <p:sp>
        <p:nvSpPr>
          <p:cNvPr id="4" name="Footer Placeholder 3">
            <a:extLst>
              <a:ext uri="{FF2B5EF4-FFF2-40B4-BE49-F238E27FC236}">
                <a16:creationId xmlns:a16="http://schemas.microsoft.com/office/drawing/2014/main" id="{83567381-103B-409B-8BA3-670CD3478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D5DCD-F684-49E8-BFF2-26BEE3FE54DD}"/>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9980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A77EA-9810-45C8-8770-CA60EB07D300}"/>
              </a:ext>
            </a:extLst>
          </p:cNvPr>
          <p:cNvSpPr>
            <a:spLocks noGrp="1"/>
          </p:cNvSpPr>
          <p:nvPr>
            <p:ph type="dt" sz="half" idx="10"/>
          </p:nvPr>
        </p:nvSpPr>
        <p:spPr/>
        <p:txBody>
          <a:bodyPr/>
          <a:lstStyle/>
          <a:p>
            <a:fld id="{B593571A-E1A1-4383-AA7C-61FC12EAB018}" type="datetime1">
              <a:rPr lang="en-US" smtClean="0"/>
              <a:t>4/28/2021</a:t>
            </a:fld>
            <a:endParaRPr lang="en-US"/>
          </a:p>
        </p:txBody>
      </p:sp>
      <p:sp>
        <p:nvSpPr>
          <p:cNvPr id="3" name="Footer Placeholder 2">
            <a:extLst>
              <a:ext uri="{FF2B5EF4-FFF2-40B4-BE49-F238E27FC236}">
                <a16:creationId xmlns:a16="http://schemas.microsoft.com/office/drawing/2014/main" id="{B25EA2BC-A7A9-4AC2-882E-614E4EF93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F30EB-A518-4D71-8C5E-04AD65F13543}"/>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04690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941A-7C69-4235-86C6-2C8D1027D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05E3D-0B95-4E26-AF7C-12D9DD042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D18B0-1DE6-49C4-94F7-0D76E6B675DC}"/>
              </a:ext>
            </a:extLst>
          </p:cNvPr>
          <p:cNvSpPr>
            <a:spLocks noGrp="1"/>
          </p:cNvSpPr>
          <p:nvPr>
            <p:ph type="dt" sz="half" idx="10"/>
          </p:nvPr>
        </p:nvSpPr>
        <p:spPr/>
        <p:txBody>
          <a:bodyPr/>
          <a:lstStyle/>
          <a:p>
            <a:fld id="{979661A0-9D34-43E2-B69A-D29420D84897}" type="datetime1">
              <a:rPr lang="en-US" smtClean="0"/>
              <a:t>4/28/2021</a:t>
            </a:fld>
            <a:endParaRPr lang="en-US"/>
          </a:p>
        </p:txBody>
      </p:sp>
      <p:sp>
        <p:nvSpPr>
          <p:cNvPr id="5" name="Footer Placeholder 4">
            <a:extLst>
              <a:ext uri="{FF2B5EF4-FFF2-40B4-BE49-F238E27FC236}">
                <a16:creationId xmlns:a16="http://schemas.microsoft.com/office/drawing/2014/main" id="{7A7419C5-42C9-40AC-B622-2921C5C48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5B7A3-9C7A-4F18-885C-B2F8771CE7F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7048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49A9-2518-4F24-9A7A-B03059C5F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9E6AFF-7DAF-41B3-AABE-3F358C88B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A8754-0D47-4306-9F5B-22299C94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30C77-D0F2-4546-9D6D-347D14D2E454}"/>
              </a:ext>
            </a:extLst>
          </p:cNvPr>
          <p:cNvSpPr>
            <a:spLocks noGrp="1"/>
          </p:cNvSpPr>
          <p:nvPr>
            <p:ph type="dt" sz="half" idx="10"/>
          </p:nvPr>
        </p:nvSpPr>
        <p:spPr/>
        <p:txBody>
          <a:bodyPr/>
          <a:lstStyle/>
          <a:p>
            <a:fld id="{676FB8A5-2F09-4833-AA73-44ED0C3E4F91}" type="datetime1">
              <a:rPr lang="en-US" smtClean="0"/>
              <a:t>4/28/2021</a:t>
            </a:fld>
            <a:endParaRPr lang="en-US"/>
          </a:p>
        </p:txBody>
      </p:sp>
      <p:sp>
        <p:nvSpPr>
          <p:cNvPr id="6" name="Footer Placeholder 5">
            <a:extLst>
              <a:ext uri="{FF2B5EF4-FFF2-40B4-BE49-F238E27FC236}">
                <a16:creationId xmlns:a16="http://schemas.microsoft.com/office/drawing/2014/main" id="{90AE37CB-3FA3-49EF-965A-0CDAC90F3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9FA2-C545-41DF-AEA8-2179247915E5}"/>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01763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6BC8-787C-498F-95F1-82D342BEA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EFE79-B00A-4B56-808D-0FECE368E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9F573F-447B-40D7-AE85-6965286B7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3CF11-A9B2-47CC-84C7-D84216F934F1}"/>
              </a:ext>
            </a:extLst>
          </p:cNvPr>
          <p:cNvSpPr>
            <a:spLocks noGrp="1"/>
          </p:cNvSpPr>
          <p:nvPr>
            <p:ph type="dt" sz="half" idx="10"/>
          </p:nvPr>
        </p:nvSpPr>
        <p:spPr/>
        <p:txBody>
          <a:bodyPr/>
          <a:lstStyle/>
          <a:p>
            <a:fld id="{7977AC3A-DCC3-432F-AAB9-32EE0D61F752}" type="datetime1">
              <a:rPr lang="en-US" smtClean="0"/>
              <a:t>4/28/2021</a:t>
            </a:fld>
            <a:endParaRPr lang="en-US"/>
          </a:p>
        </p:txBody>
      </p:sp>
      <p:sp>
        <p:nvSpPr>
          <p:cNvPr id="6" name="Footer Placeholder 5">
            <a:extLst>
              <a:ext uri="{FF2B5EF4-FFF2-40B4-BE49-F238E27FC236}">
                <a16:creationId xmlns:a16="http://schemas.microsoft.com/office/drawing/2014/main" id="{E8E9E92F-CAA2-4115-B19B-5E2844638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29BC6-5EAE-4AFF-92DA-4042F937239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08244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437F-504A-4BA9-9AA7-AFF5E1CB1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A0CF4-D527-4E32-90CB-287E3B1B6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BFB96-BB15-4E38-9949-DADA05831F8A}"/>
              </a:ext>
            </a:extLst>
          </p:cNvPr>
          <p:cNvSpPr>
            <a:spLocks noGrp="1"/>
          </p:cNvSpPr>
          <p:nvPr>
            <p:ph type="dt" sz="half" idx="10"/>
          </p:nvPr>
        </p:nvSpPr>
        <p:spPr/>
        <p:txBody>
          <a:bodyPr/>
          <a:lstStyle/>
          <a:p>
            <a:fld id="{656A3572-8224-4A1D-8505-7FEC665C67A2}" type="datetime1">
              <a:rPr lang="en-US" smtClean="0"/>
              <a:t>4/28/2021</a:t>
            </a:fld>
            <a:endParaRPr lang="en-US"/>
          </a:p>
        </p:txBody>
      </p:sp>
      <p:sp>
        <p:nvSpPr>
          <p:cNvPr id="5" name="Footer Placeholder 4">
            <a:extLst>
              <a:ext uri="{FF2B5EF4-FFF2-40B4-BE49-F238E27FC236}">
                <a16:creationId xmlns:a16="http://schemas.microsoft.com/office/drawing/2014/main" id="{B50E3B7D-FFA9-4110-9B18-35CFC39F6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91515-6025-46AA-8663-910F8843509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288246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857A8-5140-4EA1-B099-9D96DD7E8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2CEFEB-416C-4646-9FF0-6596F9279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B8D7E-5262-4FDC-A07A-0F5BFED6AC19}"/>
              </a:ext>
            </a:extLst>
          </p:cNvPr>
          <p:cNvSpPr>
            <a:spLocks noGrp="1"/>
          </p:cNvSpPr>
          <p:nvPr>
            <p:ph type="dt" sz="half" idx="10"/>
          </p:nvPr>
        </p:nvSpPr>
        <p:spPr/>
        <p:txBody>
          <a:bodyPr/>
          <a:lstStyle/>
          <a:p>
            <a:fld id="{00543133-A1A0-49E6-A208-3A610BC3E7A2}" type="datetime1">
              <a:rPr lang="en-US" smtClean="0"/>
              <a:t>4/28/2021</a:t>
            </a:fld>
            <a:endParaRPr lang="en-US"/>
          </a:p>
        </p:txBody>
      </p:sp>
      <p:sp>
        <p:nvSpPr>
          <p:cNvPr id="5" name="Footer Placeholder 4">
            <a:extLst>
              <a:ext uri="{FF2B5EF4-FFF2-40B4-BE49-F238E27FC236}">
                <a16:creationId xmlns:a16="http://schemas.microsoft.com/office/drawing/2014/main" id="{D3A37831-EF74-4A4E-8A8A-5A9DBAB4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2C74D-7272-4FF6-8CEE-265046228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8814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533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3E0E-90CF-41B2-9686-6537499A6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50192-A7E5-4694-82F5-058CEC73B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1C90A-0671-419E-856A-4894AD1D9BDC}"/>
              </a:ext>
            </a:extLst>
          </p:cNvPr>
          <p:cNvSpPr>
            <a:spLocks noGrp="1"/>
          </p:cNvSpPr>
          <p:nvPr>
            <p:ph type="dt" sz="half" idx="10"/>
          </p:nvPr>
        </p:nvSpPr>
        <p:spPr/>
        <p:txBody>
          <a:bodyPr/>
          <a:lstStyle/>
          <a:p>
            <a:fld id="{C56C7644-0C78-4A0E-B45E-CFB362ADD09E}" type="datetime1">
              <a:rPr lang="en-US" smtClean="0"/>
              <a:t>4/28/2021</a:t>
            </a:fld>
            <a:endParaRPr lang="en-US"/>
          </a:p>
        </p:txBody>
      </p:sp>
      <p:sp>
        <p:nvSpPr>
          <p:cNvPr id="5" name="Footer Placeholder 4">
            <a:extLst>
              <a:ext uri="{FF2B5EF4-FFF2-40B4-BE49-F238E27FC236}">
                <a16:creationId xmlns:a16="http://schemas.microsoft.com/office/drawing/2014/main" id="{DC4123E5-8B44-4CD6-922D-4EED7BB3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6555F-6E8F-4500-AA54-A78E28021AF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59294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8622-99AF-4D15-8E98-2470C3341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948FB-12FC-404D-B19E-83B318FB2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7F09B-5D46-4F0F-935F-74A526DF853F}"/>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8" name="Footer Placeholder 7">
            <a:extLst>
              <a:ext uri="{FF2B5EF4-FFF2-40B4-BE49-F238E27FC236}">
                <a16:creationId xmlns:a16="http://schemas.microsoft.com/office/drawing/2014/main" id="{1D393272-557B-4923-8355-8A34652D6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361DB-D45D-4722-BC9E-42A2167BC011}"/>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389046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29F5-7AF0-406E-8917-DC290DE53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EE444C-9DE7-433F-942F-230B0BB90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33A3B-8CB5-4F3E-A18E-B85E98EE7575}"/>
              </a:ext>
            </a:extLst>
          </p:cNvPr>
          <p:cNvSpPr>
            <a:spLocks noGrp="1"/>
          </p:cNvSpPr>
          <p:nvPr>
            <p:ph type="dt" sz="half" idx="10"/>
          </p:nvPr>
        </p:nvSpPr>
        <p:spPr/>
        <p:txBody>
          <a:bodyPr/>
          <a:lstStyle/>
          <a:p>
            <a:fld id="{36F8DB71-212A-4257-BCA1-A40585BA768A}" type="datetime1">
              <a:rPr lang="en-US" smtClean="0"/>
              <a:t>4/28/2021</a:t>
            </a:fld>
            <a:endParaRPr lang="en-US"/>
          </a:p>
        </p:txBody>
      </p:sp>
      <p:sp>
        <p:nvSpPr>
          <p:cNvPr id="5" name="Footer Placeholder 4">
            <a:extLst>
              <a:ext uri="{FF2B5EF4-FFF2-40B4-BE49-F238E27FC236}">
                <a16:creationId xmlns:a16="http://schemas.microsoft.com/office/drawing/2014/main" id="{C2C353E3-2B2B-4415-8612-7CDC06A45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049BB-7C2D-4A75-8B52-9BA90BEA5D1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39763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9D3-3C3D-4D1F-AE07-DD35C3094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79036-61DC-456C-A316-742DB8B50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D59C5-982D-4B4B-AB8C-CE8D24969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1BB8E-F992-494F-BEA9-F37E5B9FAB78}"/>
              </a:ext>
            </a:extLst>
          </p:cNvPr>
          <p:cNvSpPr>
            <a:spLocks noGrp="1"/>
          </p:cNvSpPr>
          <p:nvPr>
            <p:ph type="dt" sz="half" idx="10"/>
          </p:nvPr>
        </p:nvSpPr>
        <p:spPr/>
        <p:txBody>
          <a:bodyPr/>
          <a:lstStyle/>
          <a:p>
            <a:fld id="{8503FAE3-7F8C-4A9B-987D-431A223B466F}" type="datetime1">
              <a:rPr lang="en-US" smtClean="0"/>
              <a:t>4/28/2021</a:t>
            </a:fld>
            <a:endParaRPr lang="en-US"/>
          </a:p>
        </p:txBody>
      </p:sp>
      <p:sp>
        <p:nvSpPr>
          <p:cNvPr id="6" name="Footer Placeholder 5">
            <a:extLst>
              <a:ext uri="{FF2B5EF4-FFF2-40B4-BE49-F238E27FC236}">
                <a16:creationId xmlns:a16="http://schemas.microsoft.com/office/drawing/2014/main" id="{7CE8665E-21E9-4CB8-86A2-5F5F87D7E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48B4A-319A-4348-A691-896C352C145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038452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B42-3EB1-49D2-90B1-0E5C2E97D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23C15-0176-44A0-BA49-F3284C836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6B4F0-2007-4466-A8FC-F57AF8217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6DB2C-BC5D-4144-81FA-EFCDF5CCD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28B54-1BAB-49D8-92CF-8F2FE9D4C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E7457-24CE-4D57-A9F9-F42407561E17}"/>
              </a:ext>
            </a:extLst>
          </p:cNvPr>
          <p:cNvSpPr>
            <a:spLocks noGrp="1"/>
          </p:cNvSpPr>
          <p:nvPr>
            <p:ph type="dt" sz="half" idx="10"/>
          </p:nvPr>
        </p:nvSpPr>
        <p:spPr/>
        <p:txBody>
          <a:bodyPr/>
          <a:lstStyle/>
          <a:p>
            <a:fld id="{1C1FD4FC-BBEC-418F-9599-083C6049D41D}" type="datetime1">
              <a:rPr lang="en-US" smtClean="0"/>
              <a:t>4/28/2021</a:t>
            </a:fld>
            <a:endParaRPr lang="en-US"/>
          </a:p>
        </p:txBody>
      </p:sp>
      <p:sp>
        <p:nvSpPr>
          <p:cNvPr id="8" name="Footer Placeholder 7">
            <a:extLst>
              <a:ext uri="{FF2B5EF4-FFF2-40B4-BE49-F238E27FC236}">
                <a16:creationId xmlns:a16="http://schemas.microsoft.com/office/drawing/2014/main" id="{6B69C748-1127-4FE0-B980-748C716D1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CFDB6-0396-47B2-8F8A-1E3FA9FFF2D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90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1522-8F74-4456-B284-0D7C66355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776DF-9FA7-4E61-B4AA-E15CAF12A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2696F-DB91-4347-B75C-AFCDC2E7042C}"/>
              </a:ext>
            </a:extLst>
          </p:cNvPr>
          <p:cNvSpPr>
            <a:spLocks noGrp="1"/>
          </p:cNvSpPr>
          <p:nvPr>
            <p:ph type="dt" sz="half" idx="10"/>
          </p:nvPr>
        </p:nvSpPr>
        <p:spPr/>
        <p:txBody>
          <a:bodyPr/>
          <a:lstStyle/>
          <a:p>
            <a:fld id="{7276A47C-67CF-4ED2-B879-9EF3F814918B}" type="datetime1">
              <a:rPr lang="en-US" smtClean="0"/>
              <a:t>4/28/2021</a:t>
            </a:fld>
            <a:endParaRPr lang="en-US"/>
          </a:p>
        </p:txBody>
      </p:sp>
      <p:sp>
        <p:nvSpPr>
          <p:cNvPr id="5" name="Footer Placeholder 4">
            <a:extLst>
              <a:ext uri="{FF2B5EF4-FFF2-40B4-BE49-F238E27FC236}">
                <a16:creationId xmlns:a16="http://schemas.microsoft.com/office/drawing/2014/main" id="{ADA29EED-2CA3-4F46-99A7-281E31D6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26C27-504B-4555-955D-E1C1C3DC682F}"/>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166150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39C1-F88D-4BF8-83A5-88CE9188D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E7F9-FE8D-424D-B3B7-37BE71EFAECB}"/>
              </a:ext>
            </a:extLst>
          </p:cNvPr>
          <p:cNvSpPr>
            <a:spLocks noGrp="1"/>
          </p:cNvSpPr>
          <p:nvPr>
            <p:ph type="dt" sz="half" idx="10"/>
          </p:nvPr>
        </p:nvSpPr>
        <p:spPr/>
        <p:txBody>
          <a:bodyPr/>
          <a:lstStyle/>
          <a:p>
            <a:fld id="{80F6ED8F-C450-4AC5-82FC-B5C006F7FF52}" type="datetime1">
              <a:rPr lang="en-US" smtClean="0"/>
              <a:t>4/28/2021</a:t>
            </a:fld>
            <a:endParaRPr lang="en-US"/>
          </a:p>
        </p:txBody>
      </p:sp>
      <p:sp>
        <p:nvSpPr>
          <p:cNvPr id="4" name="Footer Placeholder 3">
            <a:extLst>
              <a:ext uri="{FF2B5EF4-FFF2-40B4-BE49-F238E27FC236}">
                <a16:creationId xmlns:a16="http://schemas.microsoft.com/office/drawing/2014/main" id="{CD91290D-1C7E-425E-8B2E-D27381274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1A4A0-5CEE-4FE7-9A7A-76B56934774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7789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C8EE-BF12-46C2-BE9D-2A271B82E7C7}"/>
              </a:ext>
            </a:extLst>
          </p:cNvPr>
          <p:cNvSpPr>
            <a:spLocks noGrp="1"/>
          </p:cNvSpPr>
          <p:nvPr>
            <p:ph type="dt" sz="half" idx="10"/>
          </p:nvPr>
        </p:nvSpPr>
        <p:spPr/>
        <p:txBody>
          <a:bodyPr/>
          <a:lstStyle/>
          <a:p>
            <a:fld id="{0596741E-E2B5-4190-A3AF-3D9B66AEB9AA}" type="datetime1">
              <a:rPr lang="en-US" smtClean="0"/>
              <a:t>4/28/2021</a:t>
            </a:fld>
            <a:endParaRPr lang="en-US"/>
          </a:p>
        </p:txBody>
      </p:sp>
      <p:sp>
        <p:nvSpPr>
          <p:cNvPr id="3" name="Footer Placeholder 2">
            <a:extLst>
              <a:ext uri="{FF2B5EF4-FFF2-40B4-BE49-F238E27FC236}">
                <a16:creationId xmlns:a16="http://schemas.microsoft.com/office/drawing/2014/main" id="{208A8156-2715-4CE0-9A37-4A6FF6012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562518-7224-461A-A4A0-B6F46D50133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778780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3170-330D-443B-8001-9590502F3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16299-A47A-4D5F-88A4-B66604156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737196-F97F-40BD-BAFF-54232916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495B3-BA39-4751-97B6-A1319B8ECD29}"/>
              </a:ext>
            </a:extLst>
          </p:cNvPr>
          <p:cNvSpPr>
            <a:spLocks noGrp="1"/>
          </p:cNvSpPr>
          <p:nvPr>
            <p:ph type="dt" sz="half" idx="10"/>
          </p:nvPr>
        </p:nvSpPr>
        <p:spPr/>
        <p:txBody>
          <a:bodyPr/>
          <a:lstStyle/>
          <a:p>
            <a:fld id="{0D0F715E-E395-4AB5-8FDD-4E35D864918D}" type="datetime1">
              <a:rPr lang="en-US" smtClean="0"/>
              <a:t>4/28/2021</a:t>
            </a:fld>
            <a:endParaRPr lang="en-US"/>
          </a:p>
        </p:txBody>
      </p:sp>
      <p:sp>
        <p:nvSpPr>
          <p:cNvPr id="6" name="Footer Placeholder 5">
            <a:extLst>
              <a:ext uri="{FF2B5EF4-FFF2-40B4-BE49-F238E27FC236}">
                <a16:creationId xmlns:a16="http://schemas.microsoft.com/office/drawing/2014/main" id="{C95D7074-7001-4B3B-A5BD-4152F1837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90476-76F2-4006-A411-FF7EC3DAE873}"/>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330469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01A0-DC86-4C3D-B311-596AB2103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30C35-82D9-4D8F-B80D-DEA2989D3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5A368-D142-46D9-9DE4-3856913D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7F2EF-8242-45B6-9545-9A77671763A6}"/>
              </a:ext>
            </a:extLst>
          </p:cNvPr>
          <p:cNvSpPr>
            <a:spLocks noGrp="1"/>
          </p:cNvSpPr>
          <p:nvPr>
            <p:ph type="dt" sz="half" idx="10"/>
          </p:nvPr>
        </p:nvSpPr>
        <p:spPr/>
        <p:txBody>
          <a:bodyPr/>
          <a:lstStyle/>
          <a:p>
            <a:fld id="{D54179D5-1845-4654-9CA4-E819ABB1DFEE}" type="datetime1">
              <a:rPr lang="en-US" smtClean="0"/>
              <a:t>4/28/2021</a:t>
            </a:fld>
            <a:endParaRPr lang="en-US"/>
          </a:p>
        </p:txBody>
      </p:sp>
      <p:sp>
        <p:nvSpPr>
          <p:cNvPr id="6" name="Footer Placeholder 5">
            <a:extLst>
              <a:ext uri="{FF2B5EF4-FFF2-40B4-BE49-F238E27FC236}">
                <a16:creationId xmlns:a16="http://schemas.microsoft.com/office/drawing/2014/main" id="{1E3374B9-9B63-4C62-A765-6242B8F2C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764C5-E45D-4981-8633-2B8AB0858C6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09401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246F-82E5-497E-BB22-09911A19D8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F8A02-88D0-4C8D-8117-BB82B3D7A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54B31-5898-42D8-9AB5-15054DDB8D8D}"/>
              </a:ext>
            </a:extLst>
          </p:cNvPr>
          <p:cNvSpPr>
            <a:spLocks noGrp="1"/>
          </p:cNvSpPr>
          <p:nvPr>
            <p:ph type="dt" sz="half" idx="10"/>
          </p:nvPr>
        </p:nvSpPr>
        <p:spPr/>
        <p:txBody>
          <a:bodyPr/>
          <a:lstStyle/>
          <a:p>
            <a:fld id="{8F5C3382-3265-42B9-8F70-AB0B36E1418E}" type="datetime1">
              <a:rPr lang="en-US" smtClean="0"/>
              <a:t>4/28/2021</a:t>
            </a:fld>
            <a:endParaRPr lang="en-US"/>
          </a:p>
        </p:txBody>
      </p:sp>
      <p:sp>
        <p:nvSpPr>
          <p:cNvPr id="5" name="Footer Placeholder 4">
            <a:extLst>
              <a:ext uri="{FF2B5EF4-FFF2-40B4-BE49-F238E27FC236}">
                <a16:creationId xmlns:a16="http://schemas.microsoft.com/office/drawing/2014/main" id="{003865E9-0B68-4E3C-A311-9CF828B94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42C8-BC82-4624-9FF2-57D48EBEA1E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813884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3E284-6D61-4B9E-BC7A-7109194D8E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6AF6D0-7489-458F-937A-563BF0506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20440-DA24-429D-B773-3B68040CB504}"/>
              </a:ext>
            </a:extLst>
          </p:cNvPr>
          <p:cNvSpPr>
            <a:spLocks noGrp="1"/>
          </p:cNvSpPr>
          <p:nvPr>
            <p:ph type="dt" sz="half" idx="10"/>
          </p:nvPr>
        </p:nvSpPr>
        <p:spPr/>
        <p:txBody>
          <a:bodyPr/>
          <a:lstStyle/>
          <a:p>
            <a:fld id="{D9969946-2DAD-450E-9990-115042677BFB}" type="datetime1">
              <a:rPr lang="en-US" smtClean="0"/>
              <a:t>4/28/2021</a:t>
            </a:fld>
            <a:endParaRPr lang="en-US"/>
          </a:p>
        </p:txBody>
      </p:sp>
      <p:sp>
        <p:nvSpPr>
          <p:cNvPr id="5" name="Footer Placeholder 4">
            <a:extLst>
              <a:ext uri="{FF2B5EF4-FFF2-40B4-BE49-F238E27FC236}">
                <a16:creationId xmlns:a16="http://schemas.microsoft.com/office/drawing/2014/main" id="{988B4584-F670-4A8A-A06A-6A6DAE169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DE080-CFB2-41E4-8A1F-48B0D59929A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71154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3461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E5B-DA6C-4489-AA5F-365E2D106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8220D-339F-4B5B-B66A-8A76F247D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771EA-683F-4FE0-B97A-9DF4CAE6DF3E}"/>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5" name="Footer Placeholder 4">
            <a:extLst>
              <a:ext uri="{FF2B5EF4-FFF2-40B4-BE49-F238E27FC236}">
                <a16:creationId xmlns:a16="http://schemas.microsoft.com/office/drawing/2014/main" id="{E2B2CC58-008D-4A7F-9E09-C7248F675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5C466-B356-4409-AC19-F2B84CAB6FE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864132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2B1-EBDF-4836-A5D8-BCEF6669B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018B5-2308-4AF6-9911-CC36F7A95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E790-0699-4F78-AF0A-16E9A1FD0FDF}"/>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5" name="Footer Placeholder 4">
            <a:extLst>
              <a:ext uri="{FF2B5EF4-FFF2-40B4-BE49-F238E27FC236}">
                <a16:creationId xmlns:a16="http://schemas.microsoft.com/office/drawing/2014/main" id="{9BB5678A-EB3E-4F27-9FAD-F428407C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F49C2-5D15-4EA3-BA08-AF62A533FC4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620792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59AF-1726-4A50-B87C-E34F85D09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B31CD-C61B-49E3-B584-15C4D2A6D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5191A-FF03-41E9-8AD0-EF2426CCE736}"/>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5" name="Footer Placeholder 4">
            <a:extLst>
              <a:ext uri="{FF2B5EF4-FFF2-40B4-BE49-F238E27FC236}">
                <a16:creationId xmlns:a16="http://schemas.microsoft.com/office/drawing/2014/main" id="{492C637F-F450-4398-B2C1-A085A072F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0A73B-B4BF-4EBD-B956-C4B9B8DC2F6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59327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C2F-079D-4E4E-8D30-190B57A3D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15598-163B-4C57-BEB4-1C27454CA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E1133-7D53-4479-BFEA-0E34486B8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4F6C7-40D2-44A6-AD66-2ED40DE9FFE4}"/>
              </a:ext>
            </a:extLst>
          </p:cNvPr>
          <p:cNvSpPr>
            <a:spLocks noGrp="1"/>
          </p:cNvSpPr>
          <p:nvPr>
            <p:ph type="dt" sz="half" idx="10"/>
          </p:nvPr>
        </p:nvSpPr>
        <p:spPr/>
        <p:txBody>
          <a:bodyPr/>
          <a:lstStyle/>
          <a:p>
            <a:fld id="{19D6DE50-5ED2-45A5-9373-7BD202BA1DE5}" type="datetime1">
              <a:rPr lang="en-US" smtClean="0"/>
              <a:t>4/28/2021</a:t>
            </a:fld>
            <a:endParaRPr lang="en-US"/>
          </a:p>
        </p:txBody>
      </p:sp>
      <p:sp>
        <p:nvSpPr>
          <p:cNvPr id="6" name="Footer Placeholder 5">
            <a:extLst>
              <a:ext uri="{FF2B5EF4-FFF2-40B4-BE49-F238E27FC236}">
                <a16:creationId xmlns:a16="http://schemas.microsoft.com/office/drawing/2014/main" id="{CEE1A380-4827-4E29-82F6-342030240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19EBF-5DB7-40C8-AAE0-DF33C1E69DF1}"/>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1951534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6884-DAD6-4085-9921-6EEE23EC7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49141-A1C3-4007-95B2-7B5280ED2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BB587-CAFE-4B88-B460-EEA124ED3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4AD1E-61AA-4191-908D-6176959A34C7}"/>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6" name="Footer Placeholder 5">
            <a:extLst>
              <a:ext uri="{FF2B5EF4-FFF2-40B4-BE49-F238E27FC236}">
                <a16:creationId xmlns:a16="http://schemas.microsoft.com/office/drawing/2014/main" id="{65255A3D-BC41-495F-952E-AD676E31C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BE218-CC39-4743-99B4-890869D98225}"/>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460852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448F-3243-43A6-AF3C-5A3DD21F4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FB94-D722-48BC-B526-54675AE5D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06444-082C-4166-8DC9-25546E062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EF5B6-F022-440A-9BFC-012AE12D6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5144D-CE99-49C4-970F-6F268931A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29EF9-C315-4094-B692-D522215D4947}"/>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8" name="Footer Placeholder 7">
            <a:extLst>
              <a:ext uri="{FF2B5EF4-FFF2-40B4-BE49-F238E27FC236}">
                <a16:creationId xmlns:a16="http://schemas.microsoft.com/office/drawing/2014/main" id="{A20104A8-0684-4DDC-8B03-7727EF1E8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D61BB-EF7D-4E85-B97F-21E7045BC36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625573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1142-9FD9-4359-B1C0-4AA3A3670A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8B7E2-527E-4944-93D8-25F0D1701702}"/>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4" name="Footer Placeholder 3">
            <a:extLst>
              <a:ext uri="{FF2B5EF4-FFF2-40B4-BE49-F238E27FC236}">
                <a16:creationId xmlns:a16="http://schemas.microsoft.com/office/drawing/2014/main" id="{7C36AD7F-84AC-4829-BC8C-E813E4C1E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0C4D6-D209-4754-8353-2C7E5CCBCF2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2107967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DBA51-8DC4-47EA-B887-C82D0113E715}"/>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3" name="Footer Placeholder 2">
            <a:extLst>
              <a:ext uri="{FF2B5EF4-FFF2-40B4-BE49-F238E27FC236}">
                <a16:creationId xmlns:a16="http://schemas.microsoft.com/office/drawing/2014/main" id="{7158E41B-954D-42E4-B49E-88BF72E853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CD58E-2C1F-432D-8C61-E121BF66430F}"/>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922136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893E-DB3B-49A0-8B27-6490A316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B7A76-379F-41D2-9E89-BA3E7B60C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22EF1C-9858-4A98-8D53-2A4090871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C004-4E39-4A5D-9CA2-5BF9480D472C}"/>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6" name="Footer Placeholder 5">
            <a:extLst>
              <a:ext uri="{FF2B5EF4-FFF2-40B4-BE49-F238E27FC236}">
                <a16:creationId xmlns:a16="http://schemas.microsoft.com/office/drawing/2014/main" id="{7D8C77F5-6526-4A91-A29E-CFF1E32EE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1AEA9-FF34-40B5-B662-89061CC41F3C}"/>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1457848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C43E-40EC-4A78-9DE5-1F1557CBB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D1546-0B8C-48F0-8EF1-CE33720C3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02FAD-6EB5-4C08-BDA8-28DEC8C13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8EC5F-182A-443A-9F4B-8C065818BA0F}"/>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6" name="Footer Placeholder 5">
            <a:extLst>
              <a:ext uri="{FF2B5EF4-FFF2-40B4-BE49-F238E27FC236}">
                <a16:creationId xmlns:a16="http://schemas.microsoft.com/office/drawing/2014/main" id="{895E99DB-4631-4A14-B8C2-F6099BF1A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421-CA7F-43AB-979A-463D987518F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560327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705-CB25-4882-BB7E-860642A510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3E50D-302E-43A4-AD2A-321F5514B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16F44-1644-4F21-9A93-2CC779CEBAC4}"/>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5" name="Footer Placeholder 4">
            <a:extLst>
              <a:ext uri="{FF2B5EF4-FFF2-40B4-BE49-F238E27FC236}">
                <a16:creationId xmlns:a16="http://schemas.microsoft.com/office/drawing/2014/main" id="{51E6498C-BAED-4936-9206-BD1AF1989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65019-8AEF-429D-BECC-246353C2218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994030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761C-2242-4BEE-B658-1C3AA26E2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10DBB-A60A-4001-A98A-76344164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BE886-25A9-4651-9FA7-8035D3D8D221}"/>
              </a:ext>
            </a:extLst>
          </p:cNvPr>
          <p:cNvSpPr>
            <a:spLocks noGrp="1"/>
          </p:cNvSpPr>
          <p:nvPr>
            <p:ph type="dt" sz="half" idx="10"/>
          </p:nvPr>
        </p:nvSpPr>
        <p:spPr/>
        <p:txBody>
          <a:bodyPr/>
          <a:lstStyle/>
          <a:p>
            <a:fld id="{8B0DB82D-9B4B-4FAE-82A7-CAD3173EE74E}" type="datetimeFigureOut">
              <a:rPr lang="en-US" smtClean="0"/>
              <a:t>4/28/2021</a:t>
            </a:fld>
            <a:endParaRPr lang="en-US"/>
          </a:p>
        </p:txBody>
      </p:sp>
      <p:sp>
        <p:nvSpPr>
          <p:cNvPr id="5" name="Footer Placeholder 4">
            <a:extLst>
              <a:ext uri="{FF2B5EF4-FFF2-40B4-BE49-F238E27FC236}">
                <a16:creationId xmlns:a16="http://schemas.microsoft.com/office/drawing/2014/main" id="{B771F8ED-4458-4F7D-8179-C0197544C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905EB-04D3-4814-8903-14987952A12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7808334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D55B-D900-42EC-89C5-592FAD557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78B67E-3A87-424A-BCF8-8F022783A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993DF-DD46-4E89-8253-716D7A01ACDC}"/>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5" name="Footer Placeholder 4">
            <a:extLst>
              <a:ext uri="{FF2B5EF4-FFF2-40B4-BE49-F238E27FC236}">
                <a16:creationId xmlns:a16="http://schemas.microsoft.com/office/drawing/2014/main" id="{3A91025D-A894-415E-A7D4-07C812707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E57C7-29D6-42A4-AED7-931178B24F40}"/>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170323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206-4CC7-43A8-97ED-8D2BB69F6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B4B78-9A2D-4850-9EED-98E769297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D3579-35B4-430F-85B6-45BA1DDC6C41}"/>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5" name="Footer Placeholder 4">
            <a:extLst>
              <a:ext uri="{FF2B5EF4-FFF2-40B4-BE49-F238E27FC236}">
                <a16:creationId xmlns:a16="http://schemas.microsoft.com/office/drawing/2014/main" id="{6815CDA5-6265-45BA-AF9B-BA70C1ED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66C32-EF0D-4870-B8F8-1D3132BBF4F5}"/>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5009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80EE-176C-4E69-806B-003A3C6B3E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F64BC-FE02-478E-B1F9-C7DD4653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65109-9369-49BC-BA6C-AEF4FAB01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F3B91E-4A4C-419B-B690-84BA27469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2848C-A327-4185-ADB4-A96755C5B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8A800-9ABF-42A7-8C9D-7B2A4329957C}"/>
              </a:ext>
            </a:extLst>
          </p:cNvPr>
          <p:cNvSpPr>
            <a:spLocks noGrp="1"/>
          </p:cNvSpPr>
          <p:nvPr>
            <p:ph type="dt" sz="half" idx="10"/>
          </p:nvPr>
        </p:nvSpPr>
        <p:spPr/>
        <p:txBody>
          <a:bodyPr/>
          <a:lstStyle/>
          <a:p>
            <a:fld id="{9FE2C8D6-C6B5-4B12-8E96-1BB7BAABF376}" type="datetime1">
              <a:rPr lang="en-US" smtClean="0"/>
              <a:t>4/28/2021</a:t>
            </a:fld>
            <a:endParaRPr lang="en-US"/>
          </a:p>
        </p:txBody>
      </p:sp>
      <p:sp>
        <p:nvSpPr>
          <p:cNvPr id="8" name="Footer Placeholder 7">
            <a:extLst>
              <a:ext uri="{FF2B5EF4-FFF2-40B4-BE49-F238E27FC236}">
                <a16:creationId xmlns:a16="http://schemas.microsoft.com/office/drawing/2014/main" id="{0F98E5A2-DFE9-49A9-8F09-715772BD2C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95940-E27B-402B-A37C-155F0E9D1B3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3251114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5B0-B1DE-453B-A535-FA0224B3FE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0062C-6202-4A57-A67C-E0A89998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F5730-165B-486F-8772-F59305B88EF0}"/>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5" name="Footer Placeholder 4">
            <a:extLst>
              <a:ext uri="{FF2B5EF4-FFF2-40B4-BE49-F238E27FC236}">
                <a16:creationId xmlns:a16="http://schemas.microsoft.com/office/drawing/2014/main" id="{A013BB70-CE06-4868-AA03-C1EACB0B7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DAC02-AFCA-4EAB-BF2B-54F1247D3B44}"/>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377891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5E96-5135-4D4A-977C-F19694128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CBAE5-37F7-4D21-9CD2-88E321749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5494BF-B24D-4A90-B98A-09D2B1780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2B42C-3F1B-4DB6-8395-4A4501D7D3DD}"/>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6" name="Footer Placeholder 5">
            <a:extLst>
              <a:ext uri="{FF2B5EF4-FFF2-40B4-BE49-F238E27FC236}">
                <a16:creationId xmlns:a16="http://schemas.microsoft.com/office/drawing/2014/main" id="{8C6543EF-55E1-4872-8220-2CB80450F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47ACE-7AD9-4CF7-9BD9-E1C6293542C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968645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DEF-8310-495E-A561-54D91F009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3CE46-B8D8-424C-891A-A2344E1C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D32DB-9BD9-4067-8011-495D1A93D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3478A-BE3E-4DD8-9577-CD16F346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CE217-EF6A-47EB-B1E0-6E399F005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2AD06-87E4-4E40-96C4-C5A8C0D005E9}"/>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8" name="Footer Placeholder 7">
            <a:extLst>
              <a:ext uri="{FF2B5EF4-FFF2-40B4-BE49-F238E27FC236}">
                <a16:creationId xmlns:a16="http://schemas.microsoft.com/office/drawing/2014/main" id="{A111D91B-0A39-4A93-BD13-F44801511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0A-D00F-4E76-938A-55C783A1C83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7806727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833E-5224-4E30-8814-39D27D28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BB214-116C-4665-997D-8B3596628FBD}"/>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4" name="Footer Placeholder 3">
            <a:extLst>
              <a:ext uri="{FF2B5EF4-FFF2-40B4-BE49-F238E27FC236}">
                <a16:creationId xmlns:a16="http://schemas.microsoft.com/office/drawing/2014/main" id="{BA5318E1-2893-44AD-80E7-2A2327BF5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7565A-67AE-448E-856D-CBAD316334B7}"/>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7158671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4818F-9D99-40AA-98A2-19DE4A2D113F}"/>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3" name="Footer Placeholder 2">
            <a:extLst>
              <a:ext uri="{FF2B5EF4-FFF2-40B4-BE49-F238E27FC236}">
                <a16:creationId xmlns:a16="http://schemas.microsoft.com/office/drawing/2014/main" id="{99D5940F-9029-477A-B16F-8CD8735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82E2C-E9E6-4873-A7FF-CB3583782F58}"/>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63171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B9B-84A5-48A9-9562-407B9FD5D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BD1DA-BD7C-46DF-9246-9B9976AD1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1F4CB-23D3-4A01-820C-5D08C9F10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2009F-3804-49A2-8360-65DB0CB9B50E}"/>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6" name="Footer Placeholder 5">
            <a:extLst>
              <a:ext uri="{FF2B5EF4-FFF2-40B4-BE49-F238E27FC236}">
                <a16:creationId xmlns:a16="http://schemas.microsoft.com/office/drawing/2014/main" id="{C2ED1DAA-D837-4335-979C-737C91FFF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7FF67-487F-4017-8B34-1C929433EADA}"/>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42910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318C-3592-4DD6-9314-92ADD30D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7CB0D-C823-44A5-93F8-E14A10141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4721A-0763-4FE1-A94B-1B8930D51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5FD13-DC3C-442A-9C33-D327854F4B5A}"/>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6" name="Footer Placeholder 5">
            <a:extLst>
              <a:ext uri="{FF2B5EF4-FFF2-40B4-BE49-F238E27FC236}">
                <a16:creationId xmlns:a16="http://schemas.microsoft.com/office/drawing/2014/main" id="{63F45756-FC4C-49FA-9E64-75B2AAE0E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8C447-19B5-4991-85FB-DE1C7BD328CD}"/>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274039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0B72-0F11-43A6-BBCF-7837E52870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3030BE-5DA8-4117-8F2B-B84B918CF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909C7-701A-4048-9938-A13723F45E0F}"/>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5" name="Footer Placeholder 4">
            <a:extLst>
              <a:ext uri="{FF2B5EF4-FFF2-40B4-BE49-F238E27FC236}">
                <a16:creationId xmlns:a16="http://schemas.microsoft.com/office/drawing/2014/main" id="{B7D2413E-BDB2-40CE-80EF-B8BFAA7F6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F70F6-D8BD-412C-85B2-D2DF148B2912}"/>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0177396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F0442-85CF-460B-9260-0725FA4B84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EC0D1-702D-4868-804A-7AD05DCE2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4BBC-F265-4BE0-B9AA-494099DECEA5}"/>
              </a:ext>
            </a:extLst>
          </p:cNvPr>
          <p:cNvSpPr>
            <a:spLocks noGrp="1"/>
          </p:cNvSpPr>
          <p:nvPr>
            <p:ph type="dt" sz="half" idx="10"/>
          </p:nvPr>
        </p:nvSpPr>
        <p:spPr/>
        <p:txBody>
          <a:bodyPr/>
          <a:lstStyle/>
          <a:p>
            <a:fld id="{69636B35-C065-433A-92B2-AB6A3A0C739F}" type="datetimeFigureOut">
              <a:rPr lang="en-US" smtClean="0"/>
              <a:t>4/28/2021</a:t>
            </a:fld>
            <a:endParaRPr lang="en-US"/>
          </a:p>
        </p:txBody>
      </p:sp>
      <p:sp>
        <p:nvSpPr>
          <p:cNvPr id="5" name="Footer Placeholder 4">
            <a:extLst>
              <a:ext uri="{FF2B5EF4-FFF2-40B4-BE49-F238E27FC236}">
                <a16:creationId xmlns:a16="http://schemas.microsoft.com/office/drawing/2014/main" id="{B7783F9B-72A9-4DCB-8B2C-C895BAF1C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76235-5376-4F5E-85EB-104B8F19E57E}"/>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25320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009F-5BCE-4F41-9270-5FDF6C29B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839C53-4DCF-48F5-A2E2-FEDFE017D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21C22-9B5D-48EB-ABC2-9FBBC015FD8A}"/>
              </a:ext>
            </a:extLst>
          </p:cNvPr>
          <p:cNvSpPr>
            <a:spLocks noGrp="1"/>
          </p:cNvSpPr>
          <p:nvPr>
            <p:ph type="dt" sz="half" idx="10"/>
          </p:nvPr>
        </p:nvSpPr>
        <p:spPr/>
        <p:txBody>
          <a:bodyPr/>
          <a:lstStyle/>
          <a:p>
            <a:fld id="{8B53022B-C93B-42C5-BF72-6DA5BECC4B16}" type="datetime1">
              <a:rPr lang="en-US" smtClean="0"/>
              <a:t>4/28/2021</a:t>
            </a:fld>
            <a:endParaRPr lang="en-US"/>
          </a:p>
        </p:txBody>
      </p:sp>
      <p:sp>
        <p:nvSpPr>
          <p:cNvPr id="5" name="Footer Placeholder 4">
            <a:extLst>
              <a:ext uri="{FF2B5EF4-FFF2-40B4-BE49-F238E27FC236}">
                <a16:creationId xmlns:a16="http://schemas.microsoft.com/office/drawing/2014/main" id="{45F656A0-29D0-47DE-BD6B-69428FCF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E35C2-627E-49B8-9CF5-6FFB3B89570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62626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F715-7B91-4673-A220-137EA99FB9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97DFB7-9FF3-453E-B1E3-FCAB37FF3ECC}"/>
              </a:ext>
            </a:extLst>
          </p:cNvPr>
          <p:cNvSpPr>
            <a:spLocks noGrp="1"/>
          </p:cNvSpPr>
          <p:nvPr>
            <p:ph type="dt" sz="half" idx="10"/>
          </p:nvPr>
        </p:nvSpPr>
        <p:spPr/>
        <p:txBody>
          <a:bodyPr/>
          <a:lstStyle/>
          <a:p>
            <a:fld id="{2F0E6EEC-1CED-4124-81BA-00108FCF2953}" type="datetime1">
              <a:rPr lang="en-US" smtClean="0"/>
              <a:t>4/28/2021</a:t>
            </a:fld>
            <a:endParaRPr lang="en-US"/>
          </a:p>
        </p:txBody>
      </p:sp>
      <p:sp>
        <p:nvSpPr>
          <p:cNvPr id="4" name="Footer Placeholder 3">
            <a:extLst>
              <a:ext uri="{FF2B5EF4-FFF2-40B4-BE49-F238E27FC236}">
                <a16:creationId xmlns:a16="http://schemas.microsoft.com/office/drawing/2014/main" id="{39890365-EEDB-40F9-974E-0CC1BF949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0C030-633E-4DFD-9FB8-A0D13EEB963A}"/>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8247747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3E2-B85A-47CB-8C14-0C6139AA2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D6248-784D-489A-987E-A1FFDFC4E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0FB03-7A45-484B-8AE2-2C7959A0A7CF}"/>
              </a:ext>
            </a:extLst>
          </p:cNvPr>
          <p:cNvSpPr>
            <a:spLocks noGrp="1"/>
          </p:cNvSpPr>
          <p:nvPr>
            <p:ph type="dt" sz="half" idx="10"/>
          </p:nvPr>
        </p:nvSpPr>
        <p:spPr/>
        <p:txBody>
          <a:bodyPr/>
          <a:lstStyle/>
          <a:p>
            <a:fld id="{7126352F-80AF-4B6C-B7B7-7ECF90235BA5}" type="datetime1">
              <a:rPr lang="en-US" smtClean="0"/>
              <a:t>4/28/2021</a:t>
            </a:fld>
            <a:endParaRPr lang="en-US"/>
          </a:p>
        </p:txBody>
      </p:sp>
      <p:sp>
        <p:nvSpPr>
          <p:cNvPr id="5" name="Footer Placeholder 4">
            <a:extLst>
              <a:ext uri="{FF2B5EF4-FFF2-40B4-BE49-F238E27FC236}">
                <a16:creationId xmlns:a16="http://schemas.microsoft.com/office/drawing/2014/main" id="{60BDE7E2-1788-4101-B1E4-7186BE9D7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8EAA4-8E95-4E95-A241-696A96C4B89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343558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53A-ACB9-4B87-A215-16FA7C95C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94521-D0D7-46D0-AACB-28657628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E92F3-8D51-42FC-9EBD-69680F2B6DCB}"/>
              </a:ext>
            </a:extLst>
          </p:cNvPr>
          <p:cNvSpPr>
            <a:spLocks noGrp="1"/>
          </p:cNvSpPr>
          <p:nvPr>
            <p:ph type="dt" sz="half" idx="10"/>
          </p:nvPr>
        </p:nvSpPr>
        <p:spPr/>
        <p:txBody>
          <a:bodyPr/>
          <a:lstStyle/>
          <a:p>
            <a:fld id="{AFDB2E68-0BB8-4FC6-9F11-4FCED5881F33}" type="datetime1">
              <a:rPr lang="en-US" smtClean="0"/>
              <a:t>4/28/2021</a:t>
            </a:fld>
            <a:endParaRPr lang="en-US"/>
          </a:p>
        </p:txBody>
      </p:sp>
      <p:sp>
        <p:nvSpPr>
          <p:cNvPr id="5" name="Footer Placeholder 4">
            <a:extLst>
              <a:ext uri="{FF2B5EF4-FFF2-40B4-BE49-F238E27FC236}">
                <a16:creationId xmlns:a16="http://schemas.microsoft.com/office/drawing/2014/main" id="{030332C4-538C-4D51-BD64-00B3BDC7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78754-7167-439E-A182-E3816A69737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592789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7E7B-CDE6-4619-A738-A88DF9654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AF2F6-F1FC-4287-AB37-68AAB2F6A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89EC32-1DD9-473C-A024-349C8192C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E0718A-DBA0-46A6-B0E9-FBCCE59B6612}"/>
              </a:ext>
            </a:extLst>
          </p:cNvPr>
          <p:cNvSpPr>
            <a:spLocks noGrp="1"/>
          </p:cNvSpPr>
          <p:nvPr>
            <p:ph type="dt" sz="half" idx="10"/>
          </p:nvPr>
        </p:nvSpPr>
        <p:spPr/>
        <p:txBody>
          <a:bodyPr/>
          <a:lstStyle/>
          <a:p>
            <a:fld id="{41F01B33-A905-4F87-908F-2B95F3C87B0C}" type="datetime1">
              <a:rPr lang="en-US" smtClean="0"/>
              <a:t>4/28/2021</a:t>
            </a:fld>
            <a:endParaRPr lang="en-US"/>
          </a:p>
        </p:txBody>
      </p:sp>
      <p:sp>
        <p:nvSpPr>
          <p:cNvPr id="6" name="Footer Placeholder 5">
            <a:extLst>
              <a:ext uri="{FF2B5EF4-FFF2-40B4-BE49-F238E27FC236}">
                <a16:creationId xmlns:a16="http://schemas.microsoft.com/office/drawing/2014/main" id="{2FFAEB59-5381-4629-9617-779BFEBA4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9EAF8-9E7E-43E8-8216-6B8D3A5FBFF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55286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8F8C-6EA1-4623-9F0F-959C14E95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8D7FF-EAC8-4F8E-B1DC-0D0CD9EA8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524E3-EAC2-4073-A55A-860E0ABAC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58553-D37C-4D8A-993B-E2B52539A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38929-CED5-4C40-AF61-EA7F657E7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6E7F7-03C9-4BE3-A926-9595171FF670}"/>
              </a:ext>
            </a:extLst>
          </p:cNvPr>
          <p:cNvSpPr>
            <a:spLocks noGrp="1"/>
          </p:cNvSpPr>
          <p:nvPr>
            <p:ph type="dt" sz="half" idx="10"/>
          </p:nvPr>
        </p:nvSpPr>
        <p:spPr/>
        <p:txBody>
          <a:bodyPr/>
          <a:lstStyle/>
          <a:p>
            <a:fld id="{101C1CD0-351E-4F31-9AB6-5BD24E417E50}" type="datetime1">
              <a:rPr lang="en-US" smtClean="0"/>
              <a:t>4/28/2021</a:t>
            </a:fld>
            <a:endParaRPr lang="en-US"/>
          </a:p>
        </p:txBody>
      </p:sp>
      <p:sp>
        <p:nvSpPr>
          <p:cNvPr id="8" name="Footer Placeholder 7">
            <a:extLst>
              <a:ext uri="{FF2B5EF4-FFF2-40B4-BE49-F238E27FC236}">
                <a16:creationId xmlns:a16="http://schemas.microsoft.com/office/drawing/2014/main" id="{BB936CA1-6335-4484-8F45-2E362EC85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A8CF2-EDB1-4F17-BB3B-AB99A80814D3}"/>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492317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455C-7E6E-4A05-8D66-424968540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712FE-543B-4F99-B336-A630C60C540C}"/>
              </a:ext>
            </a:extLst>
          </p:cNvPr>
          <p:cNvSpPr>
            <a:spLocks noGrp="1"/>
          </p:cNvSpPr>
          <p:nvPr>
            <p:ph type="dt" sz="half" idx="10"/>
          </p:nvPr>
        </p:nvSpPr>
        <p:spPr/>
        <p:txBody>
          <a:bodyPr/>
          <a:lstStyle/>
          <a:p>
            <a:fld id="{DD9D2541-F0FC-4CF5-8523-077F901B8478}" type="datetime1">
              <a:rPr lang="en-US" smtClean="0"/>
              <a:t>4/28/2021</a:t>
            </a:fld>
            <a:endParaRPr lang="en-US"/>
          </a:p>
        </p:txBody>
      </p:sp>
      <p:sp>
        <p:nvSpPr>
          <p:cNvPr id="4" name="Footer Placeholder 3">
            <a:extLst>
              <a:ext uri="{FF2B5EF4-FFF2-40B4-BE49-F238E27FC236}">
                <a16:creationId xmlns:a16="http://schemas.microsoft.com/office/drawing/2014/main" id="{1BB3B239-D6CF-470B-A084-92AB8F7FC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33C20-08F5-48FB-B53B-2E3FA9448A99}"/>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642468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24838-65C7-4A35-9F39-A05DDC44BB49}"/>
              </a:ext>
            </a:extLst>
          </p:cNvPr>
          <p:cNvSpPr>
            <a:spLocks noGrp="1"/>
          </p:cNvSpPr>
          <p:nvPr>
            <p:ph type="dt" sz="half" idx="10"/>
          </p:nvPr>
        </p:nvSpPr>
        <p:spPr/>
        <p:txBody>
          <a:bodyPr/>
          <a:lstStyle/>
          <a:p>
            <a:fld id="{2E441D43-D744-45F3-8020-6860A73D60B4}" type="datetime1">
              <a:rPr lang="en-US" smtClean="0"/>
              <a:t>4/28/2021</a:t>
            </a:fld>
            <a:endParaRPr lang="en-US"/>
          </a:p>
        </p:txBody>
      </p:sp>
      <p:sp>
        <p:nvSpPr>
          <p:cNvPr id="3" name="Footer Placeholder 2">
            <a:extLst>
              <a:ext uri="{FF2B5EF4-FFF2-40B4-BE49-F238E27FC236}">
                <a16:creationId xmlns:a16="http://schemas.microsoft.com/office/drawing/2014/main" id="{B8E2861B-3562-4780-BED2-BB371F763A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D0504-D374-441A-B968-FCBC5E86AD05}"/>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145723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0D30-8BD4-4855-A8BD-44764142A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F5D586-3124-490E-A784-09EDE6078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14D541-D474-47CF-BA5A-D83425CCA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2690B-8F4B-4DD6-ACC1-3F5120CF3168}"/>
              </a:ext>
            </a:extLst>
          </p:cNvPr>
          <p:cNvSpPr>
            <a:spLocks noGrp="1"/>
          </p:cNvSpPr>
          <p:nvPr>
            <p:ph type="dt" sz="half" idx="10"/>
          </p:nvPr>
        </p:nvSpPr>
        <p:spPr/>
        <p:txBody>
          <a:bodyPr/>
          <a:lstStyle/>
          <a:p>
            <a:fld id="{3D1B39A5-7A80-45DF-B92B-6E2466830F92}" type="datetime1">
              <a:rPr lang="en-US" smtClean="0"/>
              <a:t>4/28/2021</a:t>
            </a:fld>
            <a:endParaRPr lang="en-US"/>
          </a:p>
        </p:txBody>
      </p:sp>
      <p:sp>
        <p:nvSpPr>
          <p:cNvPr id="6" name="Footer Placeholder 5">
            <a:extLst>
              <a:ext uri="{FF2B5EF4-FFF2-40B4-BE49-F238E27FC236}">
                <a16:creationId xmlns:a16="http://schemas.microsoft.com/office/drawing/2014/main" id="{A8F74825-1B7C-4A9B-A526-7769F4479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D451-C78F-468B-93DA-481B274430BE}"/>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0597105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02-8423-49A8-9BAD-6139DA13F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E3AE8-0CCD-4651-AAE2-CC06887CE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D4BC4-3C93-4327-9113-392F550CB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B4913-29D0-4335-AC55-4850F5510780}"/>
              </a:ext>
            </a:extLst>
          </p:cNvPr>
          <p:cNvSpPr>
            <a:spLocks noGrp="1"/>
          </p:cNvSpPr>
          <p:nvPr>
            <p:ph type="dt" sz="half" idx="10"/>
          </p:nvPr>
        </p:nvSpPr>
        <p:spPr/>
        <p:txBody>
          <a:bodyPr/>
          <a:lstStyle/>
          <a:p>
            <a:fld id="{F441B7DB-AE49-4420-A7A2-BACCFCBF1AC0}" type="datetime1">
              <a:rPr lang="en-US" smtClean="0"/>
              <a:t>4/28/2021</a:t>
            </a:fld>
            <a:endParaRPr lang="en-US"/>
          </a:p>
        </p:txBody>
      </p:sp>
      <p:sp>
        <p:nvSpPr>
          <p:cNvPr id="6" name="Footer Placeholder 5">
            <a:extLst>
              <a:ext uri="{FF2B5EF4-FFF2-40B4-BE49-F238E27FC236}">
                <a16:creationId xmlns:a16="http://schemas.microsoft.com/office/drawing/2014/main" id="{9DFDD5D3-6E43-4BA2-A150-4D4F9C48D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F2DE4-FAD1-49A0-9B6A-B652E6D40B8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2251459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516-273D-4902-95F4-414FA6581C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A169B-56E0-471B-92DB-A8D2AEBB0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B8C1-B44B-41B5-8FD9-A7A9FDA78D19}"/>
              </a:ext>
            </a:extLst>
          </p:cNvPr>
          <p:cNvSpPr>
            <a:spLocks noGrp="1"/>
          </p:cNvSpPr>
          <p:nvPr>
            <p:ph type="dt" sz="half" idx="10"/>
          </p:nvPr>
        </p:nvSpPr>
        <p:spPr/>
        <p:txBody>
          <a:bodyPr/>
          <a:lstStyle/>
          <a:p>
            <a:fld id="{A17C5EEE-DB42-401B-9812-8DEF0C86545C}" type="datetime1">
              <a:rPr lang="en-US" smtClean="0"/>
              <a:t>4/28/2021</a:t>
            </a:fld>
            <a:endParaRPr lang="en-US"/>
          </a:p>
        </p:txBody>
      </p:sp>
      <p:sp>
        <p:nvSpPr>
          <p:cNvPr id="5" name="Footer Placeholder 4">
            <a:extLst>
              <a:ext uri="{FF2B5EF4-FFF2-40B4-BE49-F238E27FC236}">
                <a16:creationId xmlns:a16="http://schemas.microsoft.com/office/drawing/2014/main" id="{A1DB94E4-D10A-4EA9-8181-E5B21FEAB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49E35-9590-4E33-B1EF-943C35595ACD}"/>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4913055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0671A-8813-4835-9C5D-B57E77CAD9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47816-C0F2-4CCD-B941-259510FFE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B053A-A88B-41C9-9BA8-4AE380A8CB43}"/>
              </a:ext>
            </a:extLst>
          </p:cNvPr>
          <p:cNvSpPr>
            <a:spLocks noGrp="1"/>
          </p:cNvSpPr>
          <p:nvPr>
            <p:ph type="dt" sz="half" idx="10"/>
          </p:nvPr>
        </p:nvSpPr>
        <p:spPr/>
        <p:txBody>
          <a:bodyPr/>
          <a:lstStyle/>
          <a:p>
            <a:fld id="{A00CBEDC-57CD-41A3-9E00-7A827AC675B3}" type="datetime1">
              <a:rPr lang="en-US" smtClean="0"/>
              <a:t>4/28/2021</a:t>
            </a:fld>
            <a:endParaRPr lang="en-US"/>
          </a:p>
        </p:txBody>
      </p:sp>
      <p:sp>
        <p:nvSpPr>
          <p:cNvPr id="5" name="Footer Placeholder 4">
            <a:extLst>
              <a:ext uri="{FF2B5EF4-FFF2-40B4-BE49-F238E27FC236}">
                <a16:creationId xmlns:a16="http://schemas.microsoft.com/office/drawing/2014/main" id="{D1C26151-9D14-4753-97D6-C1138250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CA996-C4EA-482E-944D-9E4CAD2451F8}"/>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76742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9AACF-1E2E-45C3-B198-570A2267C3CE}"/>
              </a:ext>
            </a:extLst>
          </p:cNvPr>
          <p:cNvSpPr>
            <a:spLocks noGrp="1"/>
          </p:cNvSpPr>
          <p:nvPr>
            <p:ph type="dt" sz="half" idx="10"/>
          </p:nvPr>
        </p:nvSpPr>
        <p:spPr/>
        <p:txBody>
          <a:bodyPr/>
          <a:lstStyle/>
          <a:p>
            <a:fld id="{C728D067-9591-4CD6-A815-D678F219E1EB}" type="datetime1">
              <a:rPr lang="en-US" smtClean="0"/>
              <a:t>4/28/2021</a:t>
            </a:fld>
            <a:endParaRPr lang="en-US"/>
          </a:p>
        </p:txBody>
      </p:sp>
      <p:sp>
        <p:nvSpPr>
          <p:cNvPr id="3" name="Footer Placeholder 2">
            <a:extLst>
              <a:ext uri="{FF2B5EF4-FFF2-40B4-BE49-F238E27FC236}">
                <a16:creationId xmlns:a16="http://schemas.microsoft.com/office/drawing/2014/main" id="{261A945D-623D-4EC9-B78D-310FA7B31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D9EE7-4DD1-4FF5-AA85-BE0C4024FA6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5168735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28802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610F-6935-4313-8C0E-38AFEC123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D063F-1A2A-4B87-BD00-1CB273A14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72FF6-42EE-450E-B7BE-566AD54F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A3132-1C69-4A60-B520-308A6B568412}"/>
              </a:ext>
            </a:extLst>
          </p:cNvPr>
          <p:cNvSpPr>
            <a:spLocks noGrp="1"/>
          </p:cNvSpPr>
          <p:nvPr>
            <p:ph type="dt" sz="half" idx="10"/>
          </p:nvPr>
        </p:nvSpPr>
        <p:spPr/>
        <p:txBody>
          <a:bodyPr/>
          <a:lstStyle/>
          <a:p>
            <a:fld id="{F87E4BBB-C703-41A6-85B6-F41534354DB9}" type="datetime1">
              <a:rPr lang="en-US" smtClean="0"/>
              <a:t>4/28/2021</a:t>
            </a:fld>
            <a:endParaRPr lang="en-US"/>
          </a:p>
        </p:txBody>
      </p:sp>
      <p:sp>
        <p:nvSpPr>
          <p:cNvPr id="6" name="Footer Placeholder 5">
            <a:extLst>
              <a:ext uri="{FF2B5EF4-FFF2-40B4-BE49-F238E27FC236}">
                <a16:creationId xmlns:a16="http://schemas.microsoft.com/office/drawing/2014/main" id="{5282E4DB-2C10-4610-B5FF-C85803C22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8C3FC-AC21-40C6-8FB2-9D2CB6CC33EE}"/>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50511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3991-8C9E-4626-9E1A-175DD9FDD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87937-EC84-4F49-A3F7-F07BAE2BB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3B282-C979-4DCB-A3D7-4951D68C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8BCA1-F185-4E81-92F9-0022C144FC6A}"/>
              </a:ext>
            </a:extLst>
          </p:cNvPr>
          <p:cNvSpPr>
            <a:spLocks noGrp="1"/>
          </p:cNvSpPr>
          <p:nvPr>
            <p:ph type="dt" sz="half" idx="10"/>
          </p:nvPr>
        </p:nvSpPr>
        <p:spPr/>
        <p:txBody>
          <a:bodyPr/>
          <a:lstStyle/>
          <a:p>
            <a:fld id="{DC0AC052-3929-443A-AA94-6032377324A0}" type="datetime1">
              <a:rPr lang="en-US" smtClean="0"/>
              <a:t>4/28/2021</a:t>
            </a:fld>
            <a:endParaRPr lang="en-US"/>
          </a:p>
        </p:txBody>
      </p:sp>
      <p:sp>
        <p:nvSpPr>
          <p:cNvPr id="6" name="Footer Placeholder 5">
            <a:extLst>
              <a:ext uri="{FF2B5EF4-FFF2-40B4-BE49-F238E27FC236}">
                <a16:creationId xmlns:a16="http://schemas.microsoft.com/office/drawing/2014/main" id="{B3F6887A-F355-49A3-8F1F-0F2BF7075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0CB9-F894-44FB-AC3E-5698A038B787}"/>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1667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1.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544FE-83B8-4101-A119-09A4A0DA0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F39263-E12B-4613-88F1-D4C38EBDE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0ED1-AE36-4803-89D1-90F070EB1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F7BA4-E599-4AAE-AEAF-07E56A34F5CB}" type="datetime1">
              <a:rPr lang="en-US" smtClean="0"/>
              <a:t>4/28/2021</a:t>
            </a:fld>
            <a:endParaRPr lang="en-US"/>
          </a:p>
        </p:txBody>
      </p:sp>
      <p:sp>
        <p:nvSpPr>
          <p:cNvPr id="5" name="Footer Placeholder 4">
            <a:extLst>
              <a:ext uri="{FF2B5EF4-FFF2-40B4-BE49-F238E27FC236}">
                <a16:creationId xmlns:a16="http://schemas.microsoft.com/office/drawing/2014/main" id="{8A66FF58-AD88-44DD-AAFE-F8DF14FF2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86EA0C-B952-4388-9A4A-5C7781F15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43B8B-23A9-439A-88E5-88C5AC0E8C5B}" type="slidenum">
              <a:rPr lang="en-US" smtClean="0"/>
              <a:t>‹#›</a:t>
            </a:fld>
            <a:endParaRPr lang="en-US"/>
          </a:p>
        </p:txBody>
      </p:sp>
      <p:pic>
        <p:nvPicPr>
          <p:cNvPr id="7" name="Picture 6">
            <a:extLst>
              <a:ext uri="{FF2B5EF4-FFF2-40B4-BE49-F238E27FC236}">
                <a16:creationId xmlns:a16="http://schemas.microsoft.com/office/drawing/2014/main" id="{7AA8F95E-B9F3-49D4-BE00-DA0FBB8EE26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67450" y="475196"/>
            <a:ext cx="1105420" cy="1105420"/>
          </a:xfrm>
          <a:prstGeom prst="rect">
            <a:avLst/>
          </a:prstGeom>
        </p:spPr>
      </p:pic>
    </p:spTree>
    <p:custDataLst>
      <p:tags r:id="rId14"/>
    </p:custDataLst>
    <p:extLst>
      <p:ext uri="{BB962C8B-B14F-4D97-AF65-F5344CB8AC3E}">
        <p14:creationId xmlns:p14="http://schemas.microsoft.com/office/powerpoint/2010/main" val="24401912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7B199-D19D-4607-A9AE-C72CE807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AA08B-4417-431F-8576-AE35AE799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539A5-D0A8-4606-9631-F2F4991BD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D08C5-10A9-49E1-95B9-C47A499C75C9}" type="datetime1">
              <a:rPr lang="en-US" smtClean="0"/>
              <a:t>4/28/2021</a:t>
            </a:fld>
            <a:endParaRPr lang="en-US"/>
          </a:p>
        </p:txBody>
      </p:sp>
      <p:sp>
        <p:nvSpPr>
          <p:cNvPr id="5" name="Footer Placeholder 4">
            <a:extLst>
              <a:ext uri="{FF2B5EF4-FFF2-40B4-BE49-F238E27FC236}">
                <a16:creationId xmlns:a16="http://schemas.microsoft.com/office/drawing/2014/main" id="{80156E70-7250-4327-8823-3A12FCF1C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570B5-DC86-45F3-9459-36E6003A1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43895-94E3-4E34-9CEB-0040EB68830F}" type="slidenum">
              <a:rPr lang="en-US" smtClean="0"/>
              <a:t>‹#›</a:t>
            </a:fld>
            <a:endParaRPr lang="en-US"/>
          </a:p>
        </p:txBody>
      </p:sp>
      <p:pic>
        <p:nvPicPr>
          <p:cNvPr id="8" name="Picture 7">
            <a:extLst>
              <a:ext uri="{FF2B5EF4-FFF2-40B4-BE49-F238E27FC236}">
                <a16:creationId xmlns:a16="http://schemas.microsoft.com/office/drawing/2014/main" id="{936172D1-8F5D-447C-9B39-66D285A6090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07847" y="417551"/>
            <a:ext cx="1220710" cy="1220710"/>
          </a:xfrm>
          <a:prstGeom prst="rect">
            <a:avLst/>
          </a:prstGeom>
        </p:spPr>
      </p:pic>
    </p:spTree>
    <p:custDataLst>
      <p:tags r:id="rId14"/>
    </p:custDataLst>
    <p:extLst>
      <p:ext uri="{BB962C8B-B14F-4D97-AF65-F5344CB8AC3E}">
        <p14:creationId xmlns:p14="http://schemas.microsoft.com/office/powerpoint/2010/main" val="28827284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71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59933-D0E3-44A5-8151-1F76BB03F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AD910-3DAB-4927-A7FA-F79CFD1BA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4035-ADCD-4834-A02F-B3F4DEF5B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3FF748E7-01BA-4833-9387-2D840120D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B93292-443E-424F-BEAC-0E56D7DE5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D09A-95D4-4EC3-BDB5-F5767F406701}" type="slidenum">
              <a:rPr lang="en-US" smtClean="0"/>
              <a:t>‹#›</a:t>
            </a:fld>
            <a:endParaRPr lang="en-US"/>
          </a:p>
        </p:txBody>
      </p:sp>
      <p:pic>
        <p:nvPicPr>
          <p:cNvPr id="8" name="Picture 7">
            <a:extLst>
              <a:ext uri="{FF2B5EF4-FFF2-40B4-BE49-F238E27FC236}">
                <a16:creationId xmlns:a16="http://schemas.microsoft.com/office/drawing/2014/main" id="{1CD0CC49-4F85-4B20-86C1-E52C9D5DD72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2200" y="434277"/>
            <a:ext cx="1187257" cy="1187257"/>
          </a:xfrm>
          <a:prstGeom prst="rect">
            <a:avLst/>
          </a:prstGeom>
        </p:spPr>
      </p:pic>
    </p:spTree>
    <p:custDataLst>
      <p:tags r:id="rId14"/>
    </p:custDataLst>
    <p:extLst>
      <p:ext uri="{BB962C8B-B14F-4D97-AF65-F5344CB8AC3E}">
        <p14:creationId xmlns:p14="http://schemas.microsoft.com/office/powerpoint/2010/main" val="24693211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1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3AB76-EBA9-48D8-BDBD-D324E13FB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856AB-D529-44B6-BFDA-8275AE42B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B0799-C250-4DCF-9D73-8D3B14D14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B82D-9B4B-4FAE-82A7-CAD3173EE74E}" type="datetimeFigureOut">
              <a:rPr lang="en-US" smtClean="0"/>
              <a:t>4/28/2021</a:t>
            </a:fld>
            <a:endParaRPr lang="en-US"/>
          </a:p>
        </p:txBody>
      </p:sp>
      <p:sp>
        <p:nvSpPr>
          <p:cNvPr id="5" name="Footer Placeholder 4">
            <a:extLst>
              <a:ext uri="{FF2B5EF4-FFF2-40B4-BE49-F238E27FC236}">
                <a16:creationId xmlns:a16="http://schemas.microsoft.com/office/drawing/2014/main" id="{3C00BFF5-24C8-4524-BFA2-91053F127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B2686-870E-4788-A252-9C08C19ED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3BF43-B034-4676-8043-2EFBDAD82199}" type="slidenum">
              <a:rPr lang="en-US" smtClean="0"/>
              <a:t>‹#›</a:t>
            </a:fld>
            <a:endParaRPr lang="en-US"/>
          </a:p>
        </p:txBody>
      </p:sp>
      <p:pic>
        <p:nvPicPr>
          <p:cNvPr id="8" name="Picture 7">
            <a:extLst>
              <a:ext uri="{FF2B5EF4-FFF2-40B4-BE49-F238E27FC236}">
                <a16:creationId xmlns:a16="http://schemas.microsoft.com/office/drawing/2014/main" id="{6D3E971F-97AA-4899-A6C5-898EF69386E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68829" y="415692"/>
            <a:ext cx="1224427" cy="1224427"/>
          </a:xfrm>
          <a:prstGeom prst="rect">
            <a:avLst/>
          </a:prstGeom>
        </p:spPr>
      </p:pic>
    </p:spTree>
    <p:extLst>
      <p:ext uri="{BB962C8B-B14F-4D97-AF65-F5344CB8AC3E}">
        <p14:creationId xmlns:p14="http://schemas.microsoft.com/office/powerpoint/2010/main" val="25769449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D3F30-6180-4AC6-A53E-3A5A064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DF62D8-811A-457B-979D-BB186E517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4DFED-FDED-4761-95D2-C538F3357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6B35-C065-433A-92B2-AB6A3A0C739F}" type="datetimeFigureOut">
              <a:rPr lang="en-US" smtClean="0"/>
              <a:t>4/28/2021</a:t>
            </a:fld>
            <a:endParaRPr lang="en-US"/>
          </a:p>
        </p:txBody>
      </p:sp>
      <p:sp>
        <p:nvSpPr>
          <p:cNvPr id="5" name="Footer Placeholder 4">
            <a:extLst>
              <a:ext uri="{FF2B5EF4-FFF2-40B4-BE49-F238E27FC236}">
                <a16:creationId xmlns:a16="http://schemas.microsoft.com/office/drawing/2014/main" id="{4A7E2A93-7987-41A9-BC48-C68897545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8" name="Picture 7">
            <a:extLst>
              <a:ext uri="{FF2B5EF4-FFF2-40B4-BE49-F238E27FC236}">
                <a16:creationId xmlns:a16="http://schemas.microsoft.com/office/drawing/2014/main" id="{30A91180-4D49-4877-A398-74690016D9F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378810"/>
            <a:ext cx="1298191" cy="1298191"/>
          </a:xfrm>
          <a:prstGeom prst="rect">
            <a:avLst/>
          </a:prstGeom>
        </p:spPr>
      </p:pic>
      <p:sp>
        <p:nvSpPr>
          <p:cNvPr id="6" name="Slide Number Placeholder 5">
            <a:extLst>
              <a:ext uri="{FF2B5EF4-FFF2-40B4-BE49-F238E27FC236}">
                <a16:creationId xmlns:a16="http://schemas.microsoft.com/office/drawing/2014/main" id="{802707A2-658C-4445-975A-E170ABAF9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45E5-1532-408D-B829-CF221508AE0A}" type="slidenum">
              <a:rPr lang="en-US" smtClean="0"/>
              <a:t>‹#›</a:t>
            </a:fld>
            <a:endParaRPr lang="en-US"/>
          </a:p>
        </p:txBody>
      </p:sp>
    </p:spTree>
    <p:extLst>
      <p:ext uri="{BB962C8B-B14F-4D97-AF65-F5344CB8AC3E}">
        <p14:creationId xmlns:p14="http://schemas.microsoft.com/office/powerpoint/2010/main" val="38610556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F63B9-F4EE-4DA3-B682-40D550971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12A7D-1F84-41DC-A0A3-38430D32F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0DA6C-AA6C-4E32-A10F-0618623B9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52903-2C9C-4118-BB79-301CD1733502}" type="datetime1">
              <a:rPr lang="en-US" smtClean="0"/>
              <a:t>4/28/2021</a:t>
            </a:fld>
            <a:endParaRPr lang="en-US"/>
          </a:p>
        </p:txBody>
      </p:sp>
      <p:sp>
        <p:nvSpPr>
          <p:cNvPr id="5" name="Footer Placeholder 4">
            <a:extLst>
              <a:ext uri="{FF2B5EF4-FFF2-40B4-BE49-F238E27FC236}">
                <a16:creationId xmlns:a16="http://schemas.microsoft.com/office/drawing/2014/main" id="{AC2774D8-A284-46FE-B9B6-686D158D9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2D4D8-1743-4FF3-A1DC-83309A598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1BD92-7F0C-41C3-ACDF-547D982FCA93}" type="slidenum">
              <a:rPr lang="en-US" smtClean="0"/>
              <a:t>‹#›</a:t>
            </a:fld>
            <a:endParaRPr lang="en-US"/>
          </a:p>
        </p:txBody>
      </p:sp>
      <p:pic>
        <p:nvPicPr>
          <p:cNvPr id="8" name="Picture 7">
            <a:extLst>
              <a:ext uri="{FF2B5EF4-FFF2-40B4-BE49-F238E27FC236}">
                <a16:creationId xmlns:a16="http://schemas.microsoft.com/office/drawing/2014/main" id="{F99F998C-D542-44E8-9878-AE8E671AD3A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97055" y="417550"/>
            <a:ext cx="1220711" cy="1220711"/>
          </a:xfrm>
          <a:prstGeom prst="rect">
            <a:avLst/>
          </a:prstGeom>
        </p:spPr>
      </p:pic>
    </p:spTree>
    <p:custDataLst>
      <p:tags r:id="rId14"/>
    </p:custDataLst>
    <p:extLst>
      <p:ext uri="{BB962C8B-B14F-4D97-AF65-F5344CB8AC3E}">
        <p14:creationId xmlns:p14="http://schemas.microsoft.com/office/powerpoint/2010/main" val="35737655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0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umanrightscareers.com/courses/international-womens-health-and-human-rights/" TargetMode="External"/><Relationship Id="rId2" Type="http://schemas.openxmlformats.org/officeDocument/2006/relationships/hyperlink" Target="https://www.who.int/news-room/fact-sheets/detail/family-planning-contraception"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www.humanrightscareers.com/courses/confronting-gender-based-violence-global-lessons-for-healthcare-workers/" TargetMode="External"/><Relationship Id="rId2" Type="http://schemas.openxmlformats.org/officeDocument/2006/relationships/hyperlink" Target="https://www.weforum.org/agenda/2015/11/religion-holds-women-back-or-does-it/" TargetMode="Externa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hyperlink" Target="https://www.humanrightscareers.com/courses/women-in-leadership-inspiring-positive-change/" TargetMode="External"/><Relationship Id="rId2" Type="http://schemas.openxmlformats.org/officeDocument/2006/relationships/hyperlink" Target="https://www.humanrightscareers.com/courses/gender-and-intersectionality/" TargetMode="Externa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wbl.worldbank.org/" TargetMode="External"/><Relationship Id="rId2" Type="http://schemas.openxmlformats.org/officeDocument/2006/relationships/hyperlink" Target="https://www.un.org/youthenvoy/youth-statistics-education/" TargetMode="External"/><Relationship Id="rId1" Type="http://schemas.openxmlformats.org/officeDocument/2006/relationships/slideLayout" Target="../slideLayouts/slideLayout26.xml"/><Relationship Id="rId4" Type="http://schemas.openxmlformats.org/officeDocument/2006/relationships/hyperlink" Target="https://www.edx.org/course/gender-and-intersectionalit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orldbank.org/en/news/press-release/2018/02/01/more-than-1-billion-women-lack-legal-protection-against-domestic-sexual-violence-finds-world-bank-study" TargetMode="External"/><Relationship Id="rId2" Type="http://schemas.openxmlformats.org/officeDocument/2006/relationships/hyperlink" Target="https://www.humanrightscareers.com/magazine/5-free-courses-on-equality-and-non-discrimination/"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9495760" cy="1684161"/>
          </a:xfrm>
        </p:spPr>
        <p:txBody>
          <a:bodyPr anchor="ctr">
            <a:normAutofit/>
          </a:bodyPr>
          <a:lstStyle/>
          <a:p>
            <a:pPr algn="ctr"/>
            <a:r>
              <a:rPr lang="en-GB" dirty="0"/>
              <a:t>            </a:t>
            </a:r>
            <a:r>
              <a:rPr lang="en-GB" sz="2800" b="1" dirty="0"/>
              <a:t>INTRODUCTION TO knowledge of gender and inclusivity in education</a:t>
            </a:r>
            <a:br>
              <a:rPr lang="en-KE" sz="2800" dirty="0">
                <a:effectLst/>
                <a:latin typeface="Times New Roman" panose="02020603050405020304" pitchFamily="18" charset="0"/>
                <a:ea typeface="Times New Roman" panose="02020603050405020304" pitchFamily="18" charset="0"/>
              </a:rPr>
            </a:br>
            <a:endParaRPr lang="en-US" sz="2800" dirty="0"/>
          </a:p>
        </p:txBody>
      </p:sp>
      <p:sp>
        <p:nvSpPr>
          <p:cNvPr id="7" name="Subtitle 6"/>
          <p:cNvSpPr>
            <a:spLocks noGrp="1"/>
          </p:cNvSpPr>
          <p:nvPr>
            <p:ph type="subTitle" idx="1"/>
          </p:nvPr>
        </p:nvSpPr>
        <p:spPr>
          <a:xfrm>
            <a:off x="1104899" y="3783190"/>
            <a:ext cx="9982199" cy="1684160"/>
          </a:xfrm>
        </p:spPr>
        <p:txBody>
          <a:bodyPr/>
          <a:lstStyle/>
          <a:p>
            <a:r>
              <a:rPr lang="en-US" dirty="0"/>
              <a:t>                                     </a:t>
            </a:r>
          </a:p>
        </p:txBody>
      </p:sp>
    </p:spTree>
    <p:custDataLst>
      <p:tags r:id="rId1"/>
    </p:custDataLst>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9F9F6C7-F1C8-448C-8AC0-851C464606D3}"/>
              </a:ext>
            </a:extLst>
          </p:cNvPr>
          <p:cNvSpPr>
            <a:spLocks noGrp="1" noChangeArrowheads="1"/>
          </p:cNvSpPr>
          <p:nvPr>
            <p:ph type="title"/>
          </p:nvPr>
        </p:nvSpPr>
        <p:spPr>
          <a:xfrm>
            <a:off x="1288473" y="274639"/>
            <a:ext cx="8922327" cy="922337"/>
          </a:xfrm>
        </p:spPr>
        <p:txBody>
          <a:bodyPr>
            <a:normAutofit fontScale="90000"/>
          </a:bodyPr>
          <a:lstStyle/>
          <a:p>
            <a:r>
              <a:rPr lang="en-US" dirty="0"/>
              <a:t> </a:t>
            </a:r>
            <a:br>
              <a:rPr lang="en-US" dirty="0"/>
            </a:br>
            <a:r>
              <a:rPr lang="en-US" b="1" i="0" dirty="0">
                <a:solidFill>
                  <a:srgbClr val="232323"/>
                </a:solidFill>
                <a:effectLst/>
                <a:latin typeface="Oswald"/>
              </a:rPr>
              <a:t>Causes of Gender Inequality</a:t>
            </a:r>
            <a:br>
              <a:rPr lang="en-US" b="1" i="0" dirty="0">
                <a:solidFill>
                  <a:srgbClr val="232323"/>
                </a:solidFill>
                <a:effectLst/>
                <a:latin typeface="Oswald"/>
              </a:rPr>
            </a:br>
            <a:endParaRPr lang="en-KE" altLang="en-KE" b="1" dirty="0"/>
          </a:p>
        </p:txBody>
      </p:sp>
      <p:sp>
        <p:nvSpPr>
          <p:cNvPr id="3" name="Content Placeholder 2">
            <a:extLst>
              <a:ext uri="{FF2B5EF4-FFF2-40B4-BE49-F238E27FC236}">
                <a16:creationId xmlns:a16="http://schemas.microsoft.com/office/drawing/2014/main" id="{512CC38D-6224-4788-AFB2-D81C2A97801F}"/>
              </a:ext>
            </a:extLst>
          </p:cNvPr>
          <p:cNvSpPr>
            <a:spLocks noGrp="1"/>
          </p:cNvSpPr>
          <p:nvPr>
            <p:ph idx="1"/>
          </p:nvPr>
        </p:nvSpPr>
        <p:spPr>
          <a:xfrm>
            <a:off x="1288473" y="1196976"/>
            <a:ext cx="8922327" cy="5256213"/>
          </a:xfrm>
        </p:spPr>
        <p:txBody>
          <a:bodyPr>
            <a:normAutofit fontScale="70000" lnSpcReduction="20000"/>
          </a:bodyPr>
          <a:lstStyle/>
          <a:p>
            <a:pPr marL="0" indent="0" algn="l" fontAlgn="base">
              <a:buNone/>
            </a:pPr>
            <a:r>
              <a:rPr lang="en-US" b="1" i="0" dirty="0">
                <a:solidFill>
                  <a:srgbClr val="232323"/>
                </a:solidFill>
                <a:effectLst/>
                <a:latin typeface="Oswald"/>
              </a:rPr>
              <a:t>5. Lack of bodily autonomy</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Many women around the world do not have authority over their own bodies or when they become parents. Accessing birth control is frequently very difficult. According to the </a:t>
            </a:r>
            <a:r>
              <a:rPr lang="en-US" b="0" i="0" u="none" strike="noStrike" dirty="0">
                <a:solidFill>
                  <a:srgbClr val="1E73BE"/>
                </a:solidFill>
                <a:effectLst/>
                <a:latin typeface="Arial" panose="020B0604020202020204" pitchFamily="34" charset="0"/>
                <a:hlinkClick r:id="rId2"/>
              </a:rPr>
              <a:t>World Health Organization</a:t>
            </a:r>
            <a:r>
              <a:rPr lang="en-US" b="0" i="0" dirty="0">
                <a:solidFill>
                  <a:srgbClr val="444444"/>
                </a:solidFill>
                <a:effectLst/>
                <a:latin typeface="Arial" panose="020B0604020202020204" pitchFamily="34" charset="0"/>
              </a:rPr>
              <a:t>, over 200 million women who don’t want to get pregnant are not using contraception. There are various reasons for this such as a lack of options, limited access, and cultural/religious opposition. On a global scale, about 40% of pregnancies are not planned and while 50% of them do end in abortion, 38% result in births. These mothers often become financially dependent on another person or the state, losing their freedom.</a:t>
            </a:r>
          </a:p>
          <a:p>
            <a:pPr marL="0" indent="0" algn="l" fontAlgn="base">
              <a:buNone/>
            </a:pPr>
            <a:r>
              <a:rPr lang="en-US" b="1" i="0" dirty="0">
                <a:solidFill>
                  <a:srgbClr val="232323"/>
                </a:solidFill>
                <a:effectLst/>
                <a:latin typeface="Oswald"/>
              </a:rPr>
              <a:t>6. Poor medical care</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In addition to limited access to contraception, women overall receive lower-quality </a:t>
            </a:r>
            <a:r>
              <a:rPr lang="en-US" b="0" i="0" u="none" strike="noStrike" dirty="0">
                <a:solidFill>
                  <a:srgbClr val="1E73BE"/>
                </a:solidFill>
                <a:effectLst/>
                <a:latin typeface="Arial" panose="020B0604020202020204" pitchFamily="34" charset="0"/>
                <a:hlinkClick r:id="rId3"/>
              </a:rPr>
              <a:t>medical care</a:t>
            </a:r>
            <a:r>
              <a:rPr lang="en-US" b="0" i="0" dirty="0">
                <a:solidFill>
                  <a:srgbClr val="444444"/>
                </a:solidFill>
                <a:effectLst/>
                <a:latin typeface="Arial" panose="020B0604020202020204" pitchFamily="34" charset="0"/>
              </a:rPr>
              <a:t> than men. This is linked to other gender inequality reasons such as a lack of education and job opportunities, which results in more women being in poverty. They are less likely to be able to afford good healthcare. There’s also been less research into diseases that affect women more than men, such as autoimmune disorders and chronic pain conditions. Many women also experience discrimination and dismissal from their doctors, broadening the gender gap in healthcare quality.</a:t>
            </a:r>
          </a:p>
          <a:p>
            <a:pPr marL="0" indent="0">
              <a:buNone/>
              <a:defRPr/>
            </a:pPr>
            <a:endParaRPr lang="en-US" dirty="0"/>
          </a:p>
          <a:p>
            <a:pPr marL="0" indent="0">
              <a:buNone/>
              <a:defRPr/>
            </a:pPr>
            <a:r>
              <a:rPr lang="en-US" dirty="0"/>
              <a:t> </a:t>
            </a:r>
            <a:endParaRPr lang="en-K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E4F4CEA-5E5A-413F-8DC5-A67D3E7F21E6}"/>
              </a:ext>
            </a:extLst>
          </p:cNvPr>
          <p:cNvSpPr>
            <a:spLocks noGrp="1" noChangeArrowheads="1"/>
          </p:cNvSpPr>
          <p:nvPr>
            <p:ph type="title"/>
          </p:nvPr>
        </p:nvSpPr>
        <p:spPr/>
        <p:txBody>
          <a:bodyPr>
            <a:normAutofit/>
          </a:bodyPr>
          <a:lstStyle/>
          <a:p>
            <a:pPr eaLnBrk="1" hangingPunct="1"/>
            <a:r>
              <a:rPr lang="en-US" sz="3600" b="1" i="0" dirty="0">
                <a:solidFill>
                  <a:srgbClr val="232323"/>
                </a:solidFill>
                <a:effectLst/>
                <a:latin typeface="Oswald"/>
              </a:rPr>
              <a:t>Causes of Gender Inequality</a:t>
            </a:r>
            <a:br>
              <a:rPr lang="en-US" sz="3600" b="1" i="0" dirty="0">
                <a:solidFill>
                  <a:srgbClr val="232323"/>
                </a:solidFill>
                <a:effectLst/>
                <a:latin typeface="Oswald"/>
              </a:rPr>
            </a:br>
            <a:endParaRPr lang="en-GB" altLang="en-KE" sz="3600" b="1" dirty="0"/>
          </a:p>
        </p:txBody>
      </p:sp>
      <p:sp>
        <p:nvSpPr>
          <p:cNvPr id="9219" name="Rectangle 3">
            <a:extLst>
              <a:ext uri="{FF2B5EF4-FFF2-40B4-BE49-F238E27FC236}">
                <a16:creationId xmlns:a16="http://schemas.microsoft.com/office/drawing/2014/main" id="{334A8586-517B-43E5-AF8A-BE2012FB10AA}"/>
              </a:ext>
            </a:extLst>
          </p:cNvPr>
          <p:cNvSpPr>
            <a:spLocks noGrp="1" noChangeArrowheads="1"/>
          </p:cNvSpPr>
          <p:nvPr>
            <p:ph type="body" idx="1"/>
          </p:nvPr>
        </p:nvSpPr>
        <p:spPr/>
        <p:txBody>
          <a:bodyPr>
            <a:normAutofit fontScale="77500" lnSpcReduction="20000"/>
          </a:bodyPr>
          <a:lstStyle/>
          <a:p>
            <a:pPr marL="0" indent="0" algn="l" fontAlgn="base">
              <a:buNone/>
            </a:pPr>
            <a:r>
              <a:rPr lang="en-US" b="1" i="0" dirty="0">
                <a:solidFill>
                  <a:srgbClr val="232323"/>
                </a:solidFill>
                <a:effectLst/>
                <a:latin typeface="Oswald"/>
              </a:rPr>
              <a:t>7. Lack of religious freedom</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When religious freedom is attacked, women suffer the most. According to the </a:t>
            </a:r>
            <a:r>
              <a:rPr lang="en-US" b="0" i="0" u="none" strike="noStrike" dirty="0">
                <a:solidFill>
                  <a:srgbClr val="1E73BE"/>
                </a:solidFill>
                <a:effectLst/>
                <a:latin typeface="Arial" panose="020B0604020202020204" pitchFamily="34" charset="0"/>
                <a:hlinkClick r:id="rId2"/>
              </a:rPr>
              <a:t>World Economic Forum</a:t>
            </a:r>
            <a:r>
              <a:rPr lang="en-US" b="0" i="0" dirty="0">
                <a:solidFill>
                  <a:srgbClr val="444444"/>
                </a:solidFill>
                <a:effectLst/>
                <a:latin typeface="Arial" panose="020B0604020202020204" pitchFamily="34" charset="0"/>
              </a:rPr>
              <a:t>, when extremist ideologies (such as ISIS) come into a community and restrict religious freedom, gender inequality gets worse. In a study performed by Georgetown University and Brigham Young University, researchers were also able to connect religious intolerance with women’s ability to participate in the economy. When there’s more religious freedom, an economy becomes more stable thanks to women’s participation.</a:t>
            </a:r>
          </a:p>
          <a:p>
            <a:pPr marL="0" indent="0" algn="l" fontAlgn="base">
              <a:buNone/>
            </a:pPr>
            <a:r>
              <a:rPr lang="en-US" b="1" i="0" dirty="0">
                <a:solidFill>
                  <a:srgbClr val="232323"/>
                </a:solidFill>
                <a:effectLst/>
                <a:latin typeface="Oswald"/>
              </a:rPr>
              <a:t>8. Lack of political representation</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Of all national parliaments at the beginning of 2019, only 24.3% of seats were filled by women. As of June of 2019, 11 Heads of State were women. Despite progress in this area over the years, women are still grossly underrepresented in government and the political process. This means that certain issues that female politicians tend to bring up – such as parental leave and childcare, pensions, gender equality laws and </a:t>
            </a:r>
            <a:r>
              <a:rPr lang="en-US" b="0" i="0" u="none" strike="noStrike" dirty="0">
                <a:solidFill>
                  <a:srgbClr val="1E73BE"/>
                </a:solidFill>
                <a:effectLst/>
                <a:latin typeface="Arial" panose="020B0604020202020204" pitchFamily="34" charset="0"/>
                <a:hlinkClick r:id="rId3"/>
              </a:rPr>
              <a:t>gender-based violence</a:t>
            </a:r>
            <a:r>
              <a:rPr lang="en-US" b="0" i="0" dirty="0">
                <a:solidFill>
                  <a:srgbClr val="444444"/>
                </a:solidFill>
                <a:effectLst/>
                <a:latin typeface="Arial" panose="020B0604020202020204" pitchFamily="34" charset="0"/>
              </a:rPr>
              <a:t> – are often neglected.</a:t>
            </a:r>
          </a:p>
          <a:p>
            <a:pPr>
              <a:defRPr/>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E64A-18E3-4B91-AEB8-D9B786296E7A}"/>
              </a:ext>
            </a:extLst>
          </p:cNvPr>
          <p:cNvSpPr>
            <a:spLocks noGrp="1"/>
          </p:cNvSpPr>
          <p:nvPr>
            <p:ph type="title"/>
          </p:nvPr>
        </p:nvSpPr>
        <p:spPr/>
        <p:txBody>
          <a:bodyPr>
            <a:normAutofit fontScale="90000"/>
          </a:bodyPr>
          <a:lstStyle/>
          <a:p>
            <a:br>
              <a:rPr lang="en-US" b="1" i="0" dirty="0">
                <a:solidFill>
                  <a:srgbClr val="232323"/>
                </a:solidFill>
                <a:effectLst/>
                <a:latin typeface="Oswald"/>
              </a:rPr>
            </a:br>
            <a:r>
              <a:rPr lang="en-US" b="1" i="0" dirty="0">
                <a:solidFill>
                  <a:srgbClr val="232323"/>
                </a:solidFill>
                <a:effectLst/>
                <a:latin typeface="Oswald"/>
              </a:rPr>
              <a:t>Causes of Gender Inequality</a:t>
            </a:r>
            <a:br>
              <a:rPr lang="en-US" b="0" i="0" dirty="0">
                <a:solidFill>
                  <a:srgbClr val="232323"/>
                </a:solidFill>
                <a:effectLst/>
                <a:latin typeface="Oswald"/>
              </a:rPr>
            </a:br>
            <a:endParaRPr lang="en-KE" dirty="0"/>
          </a:p>
        </p:txBody>
      </p:sp>
      <p:sp>
        <p:nvSpPr>
          <p:cNvPr id="3" name="Content Placeholder 2">
            <a:extLst>
              <a:ext uri="{FF2B5EF4-FFF2-40B4-BE49-F238E27FC236}">
                <a16:creationId xmlns:a16="http://schemas.microsoft.com/office/drawing/2014/main" id="{DC30B0BA-0A09-43A8-95D7-6A406060694C}"/>
              </a:ext>
            </a:extLst>
          </p:cNvPr>
          <p:cNvSpPr>
            <a:spLocks noGrp="1"/>
          </p:cNvSpPr>
          <p:nvPr>
            <p:ph idx="1"/>
          </p:nvPr>
        </p:nvSpPr>
        <p:spPr/>
        <p:txBody>
          <a:bodyPr>
            <a:normAutofit fontScale="47500" lnSpcReduction="20000"/>
          </a:bodyPr>
          <a:lstStyle/>
          <a:p>
            <a:pPr marL="0" indent="0" algn="l" fontAlgn="base">
              <a:buNone/>
            </a:pPr>
            <a:r>
              <a:rPr lang="en-US" b="1" i="0" dirty="0">
                <a:solidFill>
                  <a:srgbClr val="232323"/>
                </a:solidFill>
                <a:effectLst/>
                <a:latin typeface="Oswald"/>
              </a:rPr>
              <a:t>9</a:t>
            </a:r>
            <a:r>
              <a:rPr lang="en-US" sz="3600" b="1" i="0" dirty="0">
                <a:solidFill>
                  <a:srgbClr val="232323"/>
                </a:solidFill>
                <a:effectLst/>
                <a:latin typeface="Oswald"/>
              </a:rPr>
              <a:t>. Racism</a:t>
            </a:r>
            <a:endParaRPr lang="en-US" sz="3600" b="0" i="0" dirty="0">
              <a:solidFill>
                <a:srgbClr val="232323"/>
              </a:solidFill>
              <a:effectLst/>
              <a:latin typeface="Oswald"/>
            </a:endParaRPr>
          </a:p>
          <a:p>
            <a:pPr algn="l" fontAlgn="base"/>
            <a:r>
              <a:rPr lang="en-US" sz="3600" b="0" i="0" dirty="0">
                <a:solidFill>
                  <a:srgbClr val="444444"/>
                </a:solidFill>
                <a:effectLst/>
                <a:latin typeface="Arial" panose="020B0604020202020204" pitchFamily="34" charset="0"/>
              </a:rPr>
              <a:t>It would be impossible to talk about gender inequality without talking about racism. It affects what jobs women of color are able to get and how much they’re paid, as well as how they are viewed by legal and healthcare systems. </a:t>
            </a:r>
            <a:r>
              <a:rPr lang="en-US" sz="3600" b="0" i="0" u="none" strike="noStrike" dirty="0">
                <a:solidFill>
                  <a:srgbClr val="1E73BE"/>
                </a:solidFill>
                <a:effectLst/>
                <a:latin typeface="Arial" panose="020B0604020202020204" pitchFamily="34" charset="0"/>
                <a:hlinkClick r:id="rId2"/>
              </a:rPr>
              <a:t>Gender inequality and racism</a:t>
            </a:r>
            <a:r>
              <a:rPr lang="en-US" sz="3600" b="0" i="0" dirty="0">
                <a:solidFill>
                  <a:srgbClr val="444444"/>
                </a:solidFill>
                <a:effectLst/>
                <a:latin typeface="Arial" panose="020B0604020202020204" pitchFamily="34" charset="0"/>
              </a:rPr>
              <a:t> have been closely-linked for a long time. According to Sally </a:t>
            </a:r>
            <a:r>
              <a:rPr lang="en-US" sz="3600" b="0" i="0" dirty="0" err="1">
                <a:solidFill>
                  <a:srgbClr val="444444"/>
                </a:solidFill>
                <a:effectLst/>
                <a:latin typeface="Arial" panose="020B0604020202020204" pitchFamily="34" charset="0"/>
              </a:rPr>
              <a:t>Kitch</a:t>
            </a:r>
            <a:r>
              <a:rPr lang="en-US" sz="3600" b="0" i="0" dirty="0">
                <a:solidFill>
                  <a:srgbClr val="444444"/>
                </a:solidFill>
                <a:effectLst/>
                <a:latin typeface="Arial" panose="020B0604020202020204" pitchFamily="34" charset="0"/>
              </a:rPr>
              <a:t>, a professor and author, European settlers in Virginia decided what work could be taxed based on the race of the woman performing the work. African women’s work was “labor,” so it was taxable, while work performed by English women was “domestic” and not taxable. The pay gaps between white women and women of color continues that legacy of discrimination and contributes to gender inequality.</a:t>
            </a:r>
          </a:p>
          <a:p>
            <a:pPr marL="0" indent="0" algn="l" fontAlgn="base">
              <a:buNone/>
            </a:pPr>
            <a:r>
              <a:rPr lang="en-US" sz="3600" b="1" i="0" dirty="0">
                <a:solidFill>
                  <a:srgbClr val="232323"/>
                </a:solidFill>
                <a:effectLst/>
                <a:latin typeface="Oswald"/>
              </a:rPr>
              <a:t>10. Societal mindsets</a:t>
            </a:r>
            <a:endParaRPr lang="en-US" sz="3600" b="0" i="0" dirty="0">
              <a:solidFill>
                <a:srgbClr val="232323"/>
              </a:solidFill>
              <a:effectLst/>
              <a:latin typeface="Oswald"/>
            </a:endParaRPr>
          </a:p>
          <a:p>
            <a:pPr algn="l" fontAlgn="base"/>
            <a:r>
              <a:rPr lang="en-US" sz="3600" b="0" i="0" dirty="0">
                <a:solidFill>
                  <a:srgbClr val="444444"/>
                </a:solidFill>
                <a:effectLst/>
                <a:latin typeface="Arial" panose="020B0604020202020204" pitchFamily="34" charset="0"/>
              </a:rPr>
              <a:t>It’s less tangible than some of the other causes on this list, but the overall mindset of a society has a significant impact on gender inequality. How society determines the differences and value of men vs. women plays a starring role in every arena, whether it’s employment or the legal system or healthcare. Beliefs about gender run deep and even though progress can be made through laws and structural changes, there’s often a pushback following times of major change. It’s also common for everyone (men and women) to ignore other areas of gender inequality when there’s progress, such as better representation for </a:t>
            </a:r>
            <a:r>
              <a:rPr lang="en-US" sz="3600" b="0" i="0" u="none" strike="noStrike" dirty="0">
                <a:solidFill>
                  <a:srgbClr val="1E73BE"/>
                </a:solidFill>
                <a:effectLst/>
                <a:latin typeface="Arial" panose="020B0604020202020204" pitchFamily="34" charset="0"/>
                <a:hlinkClick r:id="rId3"/>
              </a:rPr>
              <a:t>women in leadership</a:t>
            </a:r>
            <a:r>
              <a:rPr lang="en-US" sz="3600" b="0" i="0" dirty="0">
                <a:solidFill>
                  <a:srgbClr val="444444"/>
                </a:solidFill>
                <a:effectLst/>
                <a:latin typeface="Arial" panose="020B0604020202020204" pitchFamily="34" charset="0"/>
              </a:rPr>
              <a:t>. These types of mindsets prop up gender inequality and delay significant change.</a:t>
            </a:r>
          </a:p>
          <a:p>
            <a:pPr marL="0" indent="0">
              <a:buNone/>
            </a:pPr>
            <a:br>
              <a:rPr lang="en-US" sz="3600" dirty="0"/>
            </a:br>
            <a:endParaRPr lang="en-KE" sz="3600" dirty="0"/>
          </a:p>
        </p:txBody>
      </p:sp>
      <p:sp>
        <p:nvSpPr>
          <p:cNvPr id="4" name="Date Placeholder 3">
            <a:extLst>
              <a:ext uri="{FF2B5EF4-FFF2-40B4-BE49-F238E27FC236}">
                <a16:creationId xmlns:a16="http://schemas.microsoft.com/office/drawing/2014/main" id="{2BBFE55A-00D1-4911-8EE5-50D5B664609A}"/>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3733C231-CCC6-4C6A-808E-5A6410D67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DC445-DA90-4303-9040-2488F8DF4E70}"/>
              </a:ext>
            </a:extLst>
          </p:cNvPr>
          <p:cNvSpPr>
            <a:spLocks noGrp="1"/>
          </p:cNvSpPr>
          <p:nvPr>
            <p:ph type="sldNum" sz="quarter" idx="12"/>
          </p:nvPr>
        </p:nvSpPr>
        <p:spPr/>
        <p:txBody>
          <a:bodyPr/>
          <a:lstStyle/>
          <a:p>
            <a:fld id="{68E9D09A-95D4-4EC3-BDB5-F5767F406701}" type="slidenum">
              <a:rPr lang="en-US" smtClean="0"/>
              <a:t>12</a:t>
            </a:fld>
            <a:endParaRPr lang="en-US"/>
          </a:p>
        </p:txBody>
      </p:sp>
    </p:spTree>
    <p:extLst>
      <p:ext uri="{BB962C8B-B14F-4D97-AF65-F5344CB8AC3E}">
        <p14:creationId xmlns:p14="http://schemas.microsoft.com/office/powerpoint/2010/main" val="392544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AEDE-C27B-4BF9-A4FB-4A756AD13C28}"/>
              </a:ext>
            </a:extLst>
          </p:cNvPr>
          <p:cNvSpPr>
            <a:spLocks noGrp="1"/>
          </p:cNvSpPr>
          <p:nvPr>
            <p:ph type="title"/>
          </p:nvPr>
        </p:nvSpPr>
        <p:spPr/>
        <p:txBody>
          <a:bodyPr>
            <a:normAutofit fontScale="90000"/>
          </a:bodyPr>
          <a:lstStyle/>
          <a:p>
            <a:r>
              <a:rPr lang="en-US" sz="4000" b="1" dirty="0">
                <a:latin typeface="Times New Roman" panose="02020603050405020304" pitchFamily="18" charset="0"/>
                <a:ea typeface="Times New Roman" panose="02020603050405020304" pitchFamily="18" charset="0"/>
              </a:rPr>
              <a:t>F</a:t>
            </a:r>
            <a:r>
              <a:rPr lang="en-US" sz="4000" b="1" dirty="0">
                <a:effectLst/>
                <a:latin typeface="Times New Roman" panose="02020603050405020304" pitchFamily="18" charset="0"/>
                <a:ea typeface="Times New Roman" panose="02020603050405020304" pitchFamily="18" charset="0"/>
              </a:rPr>
              <a:t>actors contributing to gender inequality in education.</a:t>
            </a:r>
            <a:br>
              <a:rPr lang="en-KE" sz="1800" dirty="0">
                <a:effectLst/>
                <a:latin typeface="Times New Roman" panose="02020603050405020304" pitchFamily="18" charset="0"/>
                <a:ea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5B466861-3587-47AD-A2F9-B449DA43B2F5}"/>
              </a:ext>
            </a:extLst>
          </p:cNvPr>
          <p:cNvSpPr>
            <a:spLocks noGrp="1"/>
          </p:cNvSpPr>
          <p:nvPr>
            <p:ph idx="1"/>
          </p:nvPr>
        </p:nvSpPr>
        <p:spPr/>
        <p:txBody>
          <a:bodyPr>
            <a:normAutofit fontScale="92500" lnSpcReduction="20000"/>
          </a:bodyPr>
          <a:lstStyle/>
          <a:p>
            <a:pPr marL="0" indent="0">
              <a:buNone/>
            </a:pPr>
            <a:r>
              <a:rPr lang="en-US" dirty="0"/>
              <a:t>1 – Low Return from Girls’ Schooling The major reason for the low investment in girls’ education is that the return from girls’ schooling is considered to be lower than that for boys. In this case, the lower investment on girls’ education than boys could be an efficient economic choice. </a:t>
            </a:r>
          </a:p>
          <a:p>
            <a:pPr marL="0" indent="0">
              <a:buNone/>
            </a:pPr>
            <a:r>
              <a:rPr lang="en-US" dirty="0"/>
              <a:t>2 – No (or Low) Direct Benefit from Investing in Girls’ Education The social returns to educating boys and girls are the same, but that parents expect more direct benefit from investing in sons if, for example, sons typically provide for parents in their old age, while daughters tend to leave and become part of a different household economic unit (after their marriage). </a:t>
            </a:r>
          </a:p>
          <a:p>
            <a:pPr marL="0" indent="0">
              <a:buNone/>
            </a:pPr>
            <a:r>
              <a:rPr lang="en-US" dirty="0"/>
              <a:t>3 – Social Preferences Parents may simply have a preference (due to any reason like traditions, culture or regional traditions etc.) for educating boys over girls. A low investment in girls’ education would then reflect the underlying population preference. </a:t>
            </a:r>
            <a:endParaRPr lang="en-KE" dirty="0"/>
          </a:p>
        </p:txBody>
      </p:sp>
      <p:sp>
        <p:nvSpPr>
          <p:cNvPr id="4" name="Date Placeholder 3">
            <a:extLst>
              <a:ext uri="{FF2B5EF4-FFF2-40B4-BE49-F238E27FC236}">
                <a16:creationId xmlns:a16="http://schemas.microsoft.com/office/drawing/2014/main" id="{20745A86-0821-4F6B-8E45-C7A550AE4C4D}"/>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67251B71-538F-48DA-93D6-6C2FB960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87A12-83FE-4F67-999A-E317E4F85D65}"/>
              </a:ext>
            </a:extLst>
          </p:cNvPr>
          <p:cNvSpPr>
            <a:spLocks noGrp="1"/>
          </p:cNvSpPr>
          <p:nvPr>
            <p:ph type="sldNum" sz="quarter" idx="12"/>
          </p:nvPr>
        </p:nvSpPr>
        <p:spPr/>
        <p:txBody>
          <a:bodyPr/>
          <a:lstStyle/>
          <a:p>
            <a:fld id="{68E9D09A-95D4-4EC3-BDB5-F5767F406701}" type="slidenum">
              <a:rPr lang="en-US" smtClean="0"/>
              <a:t>13</a:t>
            </a:fld>
            <a:endParaRPr lang="en-US"/>
          </a:p>
        </p:txBody>
      </p:sp>
    </p:spTree>
    <p:extLst>
      <p:ext uri="{BB962C8B-B14F-4D97-AF65-F5344CB8AC3E}">
        <p14:creationId xmlns:p14="http://schemas.microsoft.com/office/powerpoint/2010/main" val="380698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CAD0-4D1B-4097-8E19-379941C81CDE}"/>
              </a:ext>
            </a:extLst>
          </p:cNvPr>
          <p:cNvSpPr>
            <a:spLocks noGrp="1"/>
          </p:cNvSpPr>
          <p:nvPr>
            <p:ph type="title"/>
          </p:nvPr>
        </p:nvSpPr>
        <p:spPr/>
        <p:txBody>
          <a:bodyPr>
            <a:normAutofit/>
          </a:bodyPr>
          <a:lstStyle/>
          <a:p>
            <a:r>
              <a:rPr lang="en-US" sz="3600" b="1" dirty="0">
                <a:latin typeface="Times New Roman" panose="02020603050405020304" pitchFamily="18" charset="0"/>
                <a:ea typeface="Times New Roman" panose="02020603050405020304" pitchFamily="18" charset="0"/>
              </a:rPr>
              <a:t>F</a:t>
            </a:r>
            <a:r>
              <a:rPr lang="en-US" sz="3600" b="1" dirty="0">
                <a:effectLst/>
                <a:latin typeface="Times New Roman" panose="02020603050405020304" pitchFamily="18" charset="0"/>
                <a:ea typeface="Times New Roman" panose="02020603050405020304" pitchFamily="18" charset="0"/>
              </a:rPr>
              <a:t>actors contributing to gender inequality in education</a:t>
            </a:r>
            <a:endParaRPr lang="en-KE" sz="3600" dirty="0"/>
          </a:p>
        </p:txBody>
      </p:sp>
      <p:sp>
        <p:nvSpPr>
          <p:cNvPr id="3" name="Content Placeholder 2">
            <a:extLst>
              <a:ext uri="{FF2B5EF4-FFF2-40B4-BE49-F238E27FC236}">
                <a16:creationId xmlns:a16="http://schemas.microsoft.com/office/drawing/2014/main" id="{663D7BE8-3DFF-45EF-8978-E7A35D2F3B10}"/>
              </a:ext>
            </a:extLst>
          </p:cNvPr>
          <p:cNvSpPr>
            <a:spLocks noGrp="1"/>
          </p:cNvSpPr>
          <p:nvPr>
            <p:ph idx="1"/>
          </p:nvPr>
        </p:nvSpPr>
        <p:spPr/>
        <p:txBody>
          <a:bodyPr>
            <a:normAutofit/>
          </a:bodyPr>
          <a:lstStyle/>
          <a:p>
            <a:pPr marL="0" lvl="0" indent="0">
              <a:lnSpc>
                <a:spcPct val="150000"/>
              </a:lnSpc>
              <a:buNone/>
            </a:pPr>
            <a:r>
              <a:rPr lang="en-US" sz="1800" dirty="0">
                <a:effectLst/>
                <a:latin typeface="Times New Roman" panose="02020603050405020304" pitchFamily="18" charset="0"/>
                <a:ea typeface="Times New Roman" panose="02020603050405020304" pitchFamily="18" charset="0"/>
              </a:rPr>
              <a:t>4. </a:t>
            </a:r>
            <a:r>
              <a:rPr lang="en-US" sz="2000" dirty="0">
                <a:effectLst/>
                <a:latin typeface="Times New Roman" panose="02020603050405020304" pitchFamily="18" charset="0"/>
                <a:ea typeface="Times New Roman" panose="02020603050405020304" pitchFamily="18" charset="0"/>
              </a:rPr>
              <a:t>Gender roles</a:t>
            </a:r>
            <a:endParaRPr lang="en-KE" sz="20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2000" dirty="0">
                <a:effectLst/>
                <a:latin typeface="Times New Roman" panose="02020603050405020304" pitchFamily="18" charset="0"/>
                <a:ea typeface="Times New Roman" panose="02020603050405020304" pitchFamily="18" charset="0"/>
              </a:rPr>
              <a:t>5. Financial situation in families </a:t>
            </a:r>
            <a:endParaRPr lang="en-KE" sz="20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2000" dirty="0">
                <a:solidFill>
                  <a:srgbClr val="333333"/>
                </a:solidFill>
                <a:effectLst/>
                <a:latin typeface="Times New Roman" panose="02020603050405020304" pitchFamily="18" charset="0"/>
                <a:ea typeface="Times New Roman" panose="02020603050405020304" pitchFamily="18" charset="0"/>
              </a:rPr>
              <a:t>6. Poverty</a:t>
            </a:r>
            <a:endParaRPr lang="en-KE" sz="20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2000" dirty="0">
                <a:solidFill>
                  <a:srgbClr val="333333"/>
                </a:solidFill>
                <a:effectLst/>
                <a:latin typeface="Times New Roman" panose="02020603050405020304" pitchFamily="18" charset="0"/>
                <a:ea typeface="Times New Roman" panose="02020603050405020304" pitchFamily="18" charset="0"/>
              </a:rPr>
              <a:t>7.  Geographical isolation,</a:t>
            </a:r>
            <a:endParaRPr lang="en-KE" sz="20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2000" dirty="0">
                <a:solidFill>
                  <a:srgbClr val="333333"/>
                </a:solidFill>
                <a:latin typeface="Times New Roman" panose="02020603050405020304" pitchFamily="18" charset="0"/>
                <a:ea typeface="Times New Roman" panose="02020603050405020304" pitchFamily="18" charset="0"/>
              </a:rPr>
              <a:t>8. </a:t>
            </a:r>
            <a:r>
              <a:rPr lang="en-US" sz="2000" dirty="0">
                <a:solidFill>
                  <a:srgbClr val="333333"/>
                </a:solidFill>
                <a:effectLst/>
                <a:latin typeface="Times New Roman" panose="02020603050405020304" pitchFamily="18" charset="0"/>
                <a:ea typeface="Times New Roman" panose="02020603050405020304" pitchFamily="18" charset="0"/>
              </a:rPr>
              <a:t>Minority status-</a:t>
            </a:r>
            <a:r>
              <a:rPr lang="en-US" sz="2000" dirty="0">
                <a:effectLst/>
                <a:latin typeface="Times New Roman" panose="02020603050405020304" pitchFamily="18" charset="0"/>
                <a:ea typeface="Times New Roman" panose="02020603050405020304" pitchFamily="18" charset="0"/>
              </a:rPr>
              <a:t> Society social structure which overemphasizes the role of males as leaders hence ranking them higher in many aspects in society </a:t>
            </a:r>
            <a:endParaRPr lang="en-KE" sz="2000" dirty="0">
              <a:effectLst/>
              <a:latin typeface="Times New Roman" panose="02020603050405020304" pitchFamily="18" charset="0"/>
              <a:ea typeface="Times New Roman" panose="02020603050405020304" pitchFamily="18" charset="0"/>
            </a:endParaRPr>
          </a:p>
          <a:p>
            <a:pPr marL="0" indent="0">
              <a:buNone/>
            </a:pPr>
            <a:r>
              <a:rPr lang="en-US" sz="2000" dirty="0">
                <a:solidFill>
                  <a:srgbClr val="383838"/>
                </a:solidFill>
                <a:effectLst/>
                <a:latin typeface="Times New Roman" panose="02020603050405020304" pitchFamily="18" charset="0"/>
                <a:ea typeface="Times New Roman" panose="02020603050405020304" pitchFamily="18" charset="0"/>
              </a:rPr>
              <a:t>These factors affect boys too, but they give rise to additional risks in the case of girls</a:t>
            </a:r>
            <a:endParaRPr lang="en-KE" sz="2000" dirty="0"/>
          </a:p>
        </p:txBody>
      </p:sp>
      <p:sp>
        <p:nvSpPr>
          <p:cNvPr id="4" name="Date Placeholder 3">
            <a:extLst>
              <a:ext uri="{FF2B5EF4-FFF2-40B4-BE49-F238E27FC236}">
                <a16:creationId xmlns:a16="http://schemas.microsoft.com/office/drawing/2014/main" id="{780CAD08-CF20-441A-98BD-BC78F596C886}"/>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C4085782-D1AB-4D90-93BD-463816998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8CFE1-F4BB-448E-B15B-282113A5C788}"/>
              </a:ext>
            </a:extLst>
          </p:cNvPr>
          <p:cNvSpPr>
            <a:spLocks noGrp="1"/>
          </p:cNvSpPr>
          <p:nvPr>
            <p:ph type="sldNum" sz="quarter" idx="12"/>
          </p:nvPr>
        </p:nvSpPr>
        <p:spPr/>
        <p:txBody>
          <a:bodyPr/>
          <a:lstStyle/>
          <a:p>
            <a:fld id="{68E9D09A-95D4-4EC3-BDB5-F5767F406701}" type="slidenum">
              <a:rPr lang="en-US" smtClean="0"/>
              <a:t>14</a:t>
            </a:fld>
            <a:endParaRPr lang="en-US"/>
          </a:p>
        </p:txBody>
      </p:sp>
    </p:spTree>
    <p:extLst>
      <p:ext uri="{BB962C8B-B14F-4D97-AF65-F5344CB8AC3E}">
        <p14:creationId xmlns:p14="http://schemas.microsoft.com/office/powerpoint/2010/main" val="10748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1162-59CF-4A09-A149-B04E5A2FD06B}"/>
              </a:ext>
            </a:extLst>
          </p:cNvPr>
          <p:cNvSpPr>
            <a:spLocks noGrp="1"/>
          </p:cNvSpPr>
          <p:nvPr>
            <p:ph type="title"/>
          </p:nvPr>
        </p:nvSpPr>
        <p:spPr/>
        <p:txBody>
          <a:bodyPr>
            <a:normAutofit/>
          </a:bodyPr>
          <a:lstStyle/>
          <a:p>
            <a:r>
              <a:rPr lang="en-US" sz="3600" b="1" dirty="0">
                <a:latin typeface="Times New Roman" panose="02020603050405020304" pitchFamily="18" charset="0"/>
                <a:ea typeface="Times New Roman" panose="02020603050405020304" pitchFamily="18" charset="0"/>
              </a:rPr>
              <a:t>F</a:t>
            </a:r>
            <a:r>
              <a:rPr lang="en-US" sz="3600" b="1" dirty="0">
                <a:effectLst/>
                <a:latin typeface="Times New Roman" panose="02020603050405020304" pitchFamily="18" charset="0"/>
                <a:ea typeface="Times New Roman" panose="02020603050405020304" pitchFamily="18" charset="0"/>
              </a:rPr>
              <a:t>actors contributing to gender inequality in education</a:t>
            </a:r>
            <a:endParaRPr lang="en-KE" sz="3600" dirty="0"/>
          </a:p>
        </p:txBody>
      </p:sp>
      <p:sp>
        <p:nvSpPr>
          <p:cNvPr id="3" name="Content Placeholder 2">
            <a:extLst>
              <a:ext uri="{FF2B5EF4-FFF2-40B4-BE49-F238E27FC236}">
                <a16:creationId xmlns:a16="http://schemas.microsoft.com/office/drawing/2014/main" id="{9A5A424A-82F4-4F54-9C42-6ACF31DAC899}"/>
              </a:ext>
            </a:extLst>
          </p:cNvPr>
          <p:cNvSpPr>
            <a:spLocks noGrp="1"/>
          </p:cNvSpPr>
          <p:nvPr>
            <p:ph idx="1"/>
          </p:nvPr>
        </p:nvSpPr>
        <p:spPr/>
        <p:txBody>
          <a:bodyPr>
            <a:normAutofit fontScale="92500" lnSpcReduction="20000"/>
          </a:bodyPr>
          <a:lstStyle/>
          <a:p>
            <a:pPr marL="342900" lvl="0" indent="-342900">
              <a:lnSpc>
                <a:spcPct val="150000"/>
              </a:lnSpc>
              <a:buFont typeface="+mj-lt"/>
              <a:buAutoNum type="romanLcPeriod"/>
            </a:pPr>
            <a:r>
              <a:rPr lang="en-US" sz="2800" dirty="0">
                <a:solidFill>
                  <a:srgbClr val="333333"/>
                </a:solidFill>
                <a:effectLst/>
                <a:latin typeface="Times New Roman" panose="02020603050405020304" pitchFamily="18" charset="0"/>
                <a:ea typeface="Times New Roman" panose="02020603050405020304" pitchFamily="18" charset="0"/>
              </a:rPr>
              <a:t> Disability, </a:t>
            </a:r>
            <a:endParaRPr lang="en-KE" sz="2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romanLcPeriod"/>
            </a:pPr>
            <a:r>
              <a:rPr lang="en-US" sz="2800" dirty="0">
                <a:solidFill>
                  <a:srgbClr val="333333"/>
                </a:solidFill>
                <a:effectLst/>
                <a:latin typeface="Times New Roman" panose="02020603050405020304" pitchFamily="18" charset="0"/>
                <a:ea typeface="Times New Roman" panose="02020603050405020304" pitchFamily="18" charset="0"/>
              </a:rPr>
              <a:t>Early marriage and pregnancy</a:t>
            </a:r>
            <a:endParaRPr lang="en-KE" sz="2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romanLcPeriod"/>
            </a:pPr>
            <a:r>
              <a:rPr lang="en-US" sz="2800" dirty="0">
                <a:solidFill>
                  <a:srgbClr val="333333"/>
                </a:solidFill>
                <a:effectLst/>
                <a:latin typeface="Times New Roman" panose="02020603050405020304" pitchFamily="18" charset="0"/>
                <a:ea typeface="Times New Roman" panose="02020603050405020304" pitchFamily="18" charset="0"/>
              </a:rPr>
              <a:t> Gender-based violence  </a:t>
            </a:r>
            <a:endParaRPr lang="en-KE" sz="2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romanLcPeriod"/>
            </a:pPr>
            <a:r>
              <a:rPr lang="en-US" sz="2800" dirty="0">
                <a:solidFill>
                  <a:srgbClr val="333333"/>
                </a:solidFill>
                <a:effectLst/>
                <a:latin typeface="Times New Roman" panose="02020603050405020304" pitchFamily="18" charset="0"/>
                <a:ea typeface="Times New Roman" panose="02020603050405020304" pitchFamily="18" charset="0"/>
              </a:rPr>
              <a:t> Traditional attitudes about the status and role of women, are among the many obstacles that stand in the way of women and girls fully exercising their right to participate in, complete and benefit from education-</a:t>
            </a:r>
            <a:r>
              <a:rPr lang="en-US" sz="2800" dirty="0">
                <a:effectLst/>
                <a:latin typeface="Times New Roman" panose="02020603050405020304" pitchFamily="18" charset="0"/>
                <a:ea typeface="Times New Roman" panose="02020603050405020304" pitchFamily="18" charset="0"/>
              </a:rPr>
              <a:t> Cultural orientation.</a:t>
            </a:r>
            <a:endParaRPr lang="en-KE" sz="2800" dirty="0">
              <a:effectLst/>
              <a:latin typeface="Times New Roman" panose="02020603050405020304" pitchFamily="18" charset="0"/>
              <a:ea typeface="Times New Roman" panose="02020603050405020304" pitchFamily="18" charset="0"/>
            </a:endParaRPr>
          </a:p>
          <a:p>
            <a:pPr>
              <a:lnSpc>
                <a:spcPct val="150000"/>
              </a:lnSpc>
            </a:pPr>
            <a:endParaRPr lang="en-KE" sz="2800" dirty="0">
              <a:effectLst/>
              <a:latin typeface="Times New Roman" panose="02020603050405020304" pitchFamily="18" charset="0"/>
              <a:ea typeface="Times New Roman" panose="02020603050405020304" pitchFamily="18" charset="0"/>
            </a:endParaRPr>
          </a:p>
          <a:p>
            <a:endParaRPr lang="en-KE" dirty="0"/>
          </a:p>
        </p:txBody>
      </p:sp>
      <p:sp>
        <p:nvSpPr>
          <p:cNvPr id="4" name="Date Placeholder 3">
            <a:extLst>
              <a:ext uri="{FF2B5EF4-FFF2-40B4-BE49-F238E27FC236}">
                <a16:creationId xmlns:a16="http://schemas.microsoft.com/office/drawing/2014/main" id="{B58A90A4-D25C-4115-818F-C77E7DA3A1C4}"/>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659B15ED-19A2-44AF-8797-F14145003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884F7-2BDB-4C12-B19F-A0DFFCE79E3B}"/>
              </a:ext>
            </a:extLst>
          </p:cNvPr>
          <p:cNvSpPr>
            <a:spLocks noGrp="1"/>
          </p:cNvSpPr>
          <p:nvPr>
            <p:ph type="sldNum" sz="quarter" idx="12"/>
          </p:nvPr>
        </p:nvSpPr>
        <p:spPr/>
        <p:txBody>
          <a:bodyPr/>
          <a:lstStyle/>
          <a:p>
            <a:fld id="{68E9D09A-95D4-4EC3-BDB5-F5767F406701}" type="slidenum">
              <a:rPr lang="en-US" smtClean="0"/>
              <a:t>15</a:t>
            </a:fld>
            <a:endParaRPr lang="en-US"/>
          </a:p>
        </p:txBody>
      </p:sp>
    </p:spTree>
    <p:extLst>
      <p:ext uri="{BB962C8B-B14F-4D97-AF65-F5344CB8AC3E}">
        <p14:creationId xmlns:p14="http://schemas.microsoft.com/office/powerpoint/2010/main" val="362233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43B0-C479-434C-841D-9F8930B705CA}"/>
              </a:ext>
            </a:extLst>
          </p:cNvPr>
          <p:cNvSpPr>
            <a:spLocks noGrp="1"/>
          </p:cNvSpPr>
          <p:nvPr>
            <p:ph type="title"/>
          </p:nvPr>
        </p:nvSpPr>
        <p:spPr/>
        <p:txBody>
          <a:bodyPr/>
          <a:lstStyle/>
          <a:p>
            <a:r>
              <a:rPr lang="en-US" b="1" dirty="0"/>
              <a:t>Effects of Gender Inequality</a:t>
            </a:r>
            <a:endParaRPr lang="en-KE" b="1" dirty="0"/>
          </a:p>
        </p:txBody>
      </p:sp>
      <p:sp>
        <p:nvSpPr>
          <p:cNvPr id="3" name="Content Placeholder 2">
            <a:extLst>
              <a:ext uri="{FF2B5EF4-FFF2-40B4-BE49-F238E27FC236}">
                <a16:creationId xmlns:a16="http://schemas.microsoft.com/office/drawing/2014/main" id="{C4B753B5-2B17-46D7-A5A6-0E04BB925EC4}"/>
              </a:ext>
            </a:extLst>
          </p:cNvPr>
          <p:cNvSpPr>
            <a:spLocks noGrp="1"/>
          </p:cNvSpPr>
          <p:nvPr>
            <p:ph idx="1"/>
          </p:nvPr>
        </p:nvSpPr>
        <p:spPr/>
        <p:txBody>
          <a:bodyPr>
            <a:normAutofit/>
          </a:bodyPr>
          <a:lstStyle/>
          <a:p>
            <a:pPr marL="514350" indent="-514350">
              <a:buAutoNum type="arabicPeriod"/>
            </a:pPr>
            <a:r>
              <a:rPr lang="en-US" dirty="0"/>
              <a:t>Gender difference in payments of salary.</a:t>
            </a:r>
          </a:p>
          <a:p>
            <a:pPr marL="514350" indent="-514350">
              <a:buAutoNum type="arabicPeriod"/>
            </a:pPr>
            <a:r>
              <a:rPr lang="en-US" dirty="0"/>
              <a:t>Gender discrimination in recruiting employees.</a:t>
            </a:r>
          </a:p>
          <a:p>
            <a:pPr marL="514350" indent="-514350">
              <a:buAutoNum type="arabicPeriod"/>
            </a:pPr>
            <a:r>
              <a:rPr lang="en-US" dirty="0"/>
              <a:t>Creates gender gap in </a:t>
            </a:r>
            <a:r>
              <a:rPr lang="en-US" dirty="0" err="1"/>
              <a:t>labour</a:t>
            </a:r>
            <a:r>
              <a:rPr lang="en-US" dirty="0"/>
              <a:t> force participation.</a:t>
            </a:r>
          </a:p>
          <a:p>
            <a:pPr marL="0" indent="0">
              <a:buNone/>
            </a:pPr>
            <a:endParaRPr lang="en-KE" dirty="0"/>
          </a:p>
          <a:p>
            <a:pPr marL="0" indent="0">
              <a:buNone/>
            </a:pPr>
            <a:endParaRPr lang="en-KE" dirty="0"/>
          </a:p>
        </p:txBody>
      </p:sp>
      <p:sp>
        <p:nvSpPr>
          <p:cNvPr id="4" name="Date Placeholder 3">
            <a:extLst>
              <a:ext uri="{FF2B5EF4-FFF2-40B4-BE49-F238E27FC236}">
                <a16:creationId xmlns:a16="http://schemas.microsoft.com/office/drawing/2014/main" id="{DF073DA7-480D-4026-9969-B0EEA853667B}"/>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FFA6B328-890D-474D-8FBA-384E5EDE9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50818-6DED-4B08-9DE2-F1F42ACBD549}"/>
              </a:ext>
            </a:extLst>
          </p:cNvPr>
          <p:cNvSpPr>
            <a:spLocks noGrp="1"/>
          </p:cNvSpPr>
          <p:nvPr>
            <p:ph type="sldNum" sz="quarter" idx="12"/>
          </p:nvPr>
        </p:nvSpPr>
        <p:spPr/>
        <p:txBody>
          <a:bodyPr/>
          <a:lstStyle/>
          <a:p>
            <a:fld id="{68E9D09A-95D4-4EC3-BDB5-F5767F406701}" type="slidenum">
              <a:rPr lang="en-US" smtClean="0"/>
              <a:t>16</a:t>
            </a:fld>
            <a:endParaRPr lang="en-US"/>
          </a:p>
        </p:txBody>
      </p:sp>
    </p:spTree>
    <p:extLst>
      <p:ext uri="{BB962C8B-B14F-4D97-AF65-F5344CB8AC3E}">
        <p14:creationId xmlns:p14="http://schemas.microsoft.com/office/powerpoint/2010/main" val="98898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A1E8-83BF-446E-973C-F76E2E78C050}"/>
              </a:ext>
            </a:extLst>
          </p:cNvPr>
          <p:cNvSpPr>
            <a:spLocks noGrp="1"/>
          </p:cNvSpPr>
          <p:nvPr>
            <p:ph type="title"/>
          </p:nvPr>
        </p:nvSpPr>
        <p:spPr/>
        <p:txBody>
          <a:bodyPr>
            <a:normAutofit fontScale="90000"/>
          </a:bodyPr>
          <a:lstStyle/>
          <a:p>
            <a:r>
              <a:rPr lang="en-US" b="1" dirty="0">
                <a:solidFill>
                  <a:srgbClr val="202124"/>
                </a:solidFill>
                <a:latin typeface="Google Sans"/>
              </a:rPr>
              <a:t>W</a:t>
            </a:r>
            <a:r>
              <a:rPr lang="en-US" b="1" i="0" dirty="0">
                <a:solidFill>
                  <a:srgbClr val="202124"/>
                </a:solidFill>
                <a:effectLst/>
                <a:latin typeface="Google Sans"/>
              </a:rPr>
              <a:t>ays to promote gender equality in daily life</a:t>
            </a:r>
            <a:br>
              <a:rPr lang="en-US" b="0" i="0" dirty="0">
                <a:solidFill>
                  <a:srgbClr val="202124"/>
                </a:solidFill>
                <a:effectLst/>
                <a:latin typeface="Google Sans"/>
              </a:rPr>
            </a:br>
            <a:endParaRPr lang="en-KE" dirty="0"/>
          </a:p>
        </p:txBody>
      </p:sp>
      <p:sp>
        <p:nvSpPr>
          <p:cNvPr id="3" name="Content Placeholder 2">
            <a:extLst>
              <a:ext uri="{FF2B5EF4-FFF2-40B4-BE49-F238E27FC236}">
                <a16:creationId xmlns:a16="http://schemas.microsoft.com/office/drawing/2014/main" id="{AF7BD71D-DF4B-46E2-83C1-282A43B93377}"/>
              </a:ext>
            </a:extLst>
          </p:cNvPr>
          <p:cNvSpPr>
            <a:spLocks noGrp="1"/>
          </p:cNvSpPr>
          <p:nvPr>
            <p:ph idx="1"/>
          </p:nvPr>
        </p:nvSpPr>
        <p:spPr/>
        <p:txBody>
          <a:bodyPr>
            <a:normAutofit/>
          </a:bodyPr>
          <a:lstStyle/>
          <a:p>
            <a:pPr algn="l">
              <a:buFont typeface="Arial" panose="020B0604020202020204" pitchFamily="34" charset="0"/>
              <a:buChar char="•"/>
            </a:pPr>
            <a:r>
              <a:rPr lang="en-US" dirty="0">
                <a:solidFill>
                  <a:srgbClr val="202124"/>
                </a:solidFill>
                <a:latin typeface="arial" panose="020B0604020202020204" pitchFamily="34" charset="0"/>
              </a:rPr>
              <a:t>S</a:t>
            </a:r>
            <a:r>
              <a:rPr lang="en-US" b="0" i="0" dirty="0">
                <a:solidFill>
                  <a:srgbClr val="202124"/>
                </a:solidFill>
                <a:effectLst/>
                <a:latin typeface="arial" panose="020B0604020202020204" pitchFamily="34" charset="0"/>
              </a:rPr>
              <a:t>hare household chores and childcare equally. </a:t>
            </a:r>
          </a:p>
          <a:p>
            <a:pPr algn="l">
              <a:buFont typeface="Arial" panose="020B0604020202020204" pitchFamily="34" charset="0"/>
              <a:buChar char="•"/>
            </a:pPr>
            <a:r>
              <a:rPr lang="en-US" dirty="0">
                <a:solidFill>
                  <a:srgbClr val="202124"/>
                </a:solidFill>
                <a:latin typeface="arial" panose="020B0604020202020204" pitchFamily="34" charset="0"/>
              </a:rPr>
              <a:t>W</a:t>
            </a:r>
            <a:r>
              <a:rPr lang="en-US" b="0" i="0" dirty="0">
                <a:solidFill>
                  <a:srgbClr val="202124"/>
                </a:solidFill>
                <a:effectLst/>
                <a:latin typeface="arial" panose="020B0604020202020204" pitchFamily="34" charset="0"/>
              </a:rPr>
              <a:t>atch for signs of domestic violence. </a:t>
            </a:r>
          </a:p>
          <a:p>
            <a:pPr algn="l">
              <a:buFont typeface="Arial" panose="020B0604020202020204" pitchFamily="34" charset="0"/>
              <a:buChar char="•"/>
            </a:pPr>
            <a:r>
              <a:rPr lang="en-US" dirty="0">
                <a:solidFill>
                  <a:srgbClr val="202124"/>
                </a:solidFill>
                <a:latin typeface="arial" panose="020B0604020202020204" pitchFamily="34" charset="0"/>
              </a:rPr>
              <a:t>S</a:t>
            </a:r>
            <a:r>
              <a:rPr lang="en-US" b="0" i="0" dirty="0">
                <a:solidFill>
                  <a:srgbClr val="202124"/>
                </a:solidFill>
                <a:effectLst/>
                <a:latin typeface="arial" panose="020B0604020202020204" pitchFamily="34" charset="0"/>
              </a:rPr>
              <a:t>upport mothers and parents. </a:t>
            </a:r>
          </a:p>
          <a:p>
            <a:pPr algn="l">
              <a:buFont typeface="Arial" panose="020B0604020202020204" pitchFamily="34" charset="0"/>
              <a:buChar char="•"/>
            </a:pPr>
            <a:r>
              <a:rPr lang="en-US" dirty="0">
                <a:solidFill>
                  <a:srgbClr val="202124"/>
                </a:solidFill>
                <a:latin typeface="arial" panose="020B0604020202020204" pitchFamily="34" charset="0"/>
              </a:rPr>
              <a:t>R</a:t>
            </a:r>
            <a:r>
              <a:rPr lang="en-US" b="0" i="0" dirty="0">
                <a:solidFill>
                  <a:srgbClr val="202124"/>
                </a:solidFill>
                <a:effectLst/>
                <a:latin typeface="arial" panose="020B0604020202020204" pitchFamily="34" charset="0"/>
              </a:rPr>
              <a:t>eject chauvinist and racist attitudes. </a:t>
            </a:r>
          </a:p>
          <a:p>
            <a:pPr algn="l">
              <a:buFont typeface="Arial" panose="020B0604020202020204" pitchFamily="34" charset="0"/>
              <a:buChar char="•"/>
            </a:pPr>
            <a:r>
              <a:rPr lang="en-US" dirty="0">
                <a:solidFill>
                  <a:srgbClr val="202124"/>
                </a:solidFill>
                <a:latin typeface="arial" panose="020B0604020202020204" pitchFamily="34" charset="0"/>
              </a:rPr>
              <a:t>H</a:t>
            </a:r>
            <a:r>
              <a:rPr lang="en-US" b="0" i="0" dirty="0">
                <a:solidFill>
                  <a:srgbClr val="202124"/>
                </a:solidFill>
                <a:effectLst/>
                <a:latin typeface="arial" panose="020B0604020202020204" pitchFamily="34" charset="0"/>
              </a:rPr>
              <a:t>elp women gain power. </a:t>
            </a:r>
          </a:p>
          <a:p>
            <a:pPr algn="l">
              <a:buFont typeface="Arial" panose="020B0604020202020204" pitchFamily="34" charset="0"/>
              <a:buChar char="•"/>
            </a:pPr>
            <a:r>
              <a:rPr lang="en-US" dirty="0">
                <a:solidFill>
                  <a:srgbClr val="202124"/>
                </a:solidFill>
                <a:latin typeface="arial" panose="020B0604020202020204" pitchFamily="34" charset="0"/>
              </a:rPr>
              <a:t>L</a:t>
            </a:r>
            <a:r>
              <a:rPr lang="en-US" b="0" i="0" dirty="0">
                <a:solidFill>
                  <a:srgbClr val="202124"/>
                </a:solidFill>
                <a:effectLst/>
                <a:latin typeface="arial" panose="020B0604020202020204" pitchFamily="34" charset="0"/>
              </a:rPr>
              <a:t>isten and reflect. </a:t>
            </a:r>
          </a:p>
          <a:p>
            <a:pPr marL="0" indent="0">
              <a:buNone/>
            </a:pPr>
            <a:endParaRPr lang="en-KE" dirty="0"/>
          </a:p>
        </p:txBody>
      </p:sp>
      <p:sp>
        <p:nvSpPr>
          <p:cNvPr id="4" name="Date Placeholder 3">
            <a:extLst>
              <a:ext uri="{FF2B5EF4-FFF2-40B4-BE49-F238E27FC236}">
                <a16:creationId xmlns:a16="http://schemas.microsoft.com/office/drawing/2014/main" id="{C43BFAA0-54EE-4FA5-8FD8-943D5D778AF1}"/>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B722FA44-C3C6-4846-B7CC-79D82E10D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FE6E2-C19B-4964-9069-251AA8D51E89}"/>
              </a:ext>
            </a:extLst>
          </p:cNvPr>
          <p:cNvSpPr>
            <a:spLocks noGrp="1"/>
          </p:cNvSpPr>
          <p:nvPr>
            <p:ph type="sldNum" sz="quarter" idx="12"/>
          </p:nvPr>
        </p:nvSpPr>
        <p:spPr/>
        <p:txBody>
          <a:bodyPr/>
          <a:lstStyle/>
          <a:p>
            <a:fld id="{68E9D09A-95D4-4EC3-BDB5-F5767F406701}" type="slidenum">
              <a:rPr lang="en-US" smtClean="0"/>
              <a:t>17</a:t>
            </a:fld>
            <a:endParaRPr lang="en-US"/>
          </a:p>
        </p:txBody>
      </p:sp>
    </p:spTree>
    <p:extLst>
      <p:ext uri="{BB962C8B-B14F-4D97-AF65-F5344CB8AC3E}">
        <p14:creationId xmlns:p14="http://schemas.microsoft.com/office/powerpoint/2010/main" val="186523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8589-31D5-4EAA-8EF3-C8DC38F5F36F}"/>
              </a:ext>
            </a:extLst>
          </p:cNvPr>
          <p:cNvSpPr>
            <a:spLocks noGrp="1"/>
          </p:cNvSpPr>
          <p:nvPr>
            <p:ph type="title"/>
          </p:nvPr>
        </p:nvSpPr>
        <p:spPr/>
        <p:txBody>
          <a:bodyPr>
            <a:normAutofit fontScale="90000"/>
          </a:bodyPr>
          <a:lstStyle/>
          <a:p>
            <a:r>
              <a:rPr lang="en-US" b="1" dirty="0">
                <a:solidFill>
                  <a:srgbClr val="202124"/>
                </a:solidFill>
                <a:latin typeface="Google Sans"/>
              </a:rPr>
              <a:t>W</a:t>
            </a:r>
            <a:r>
              <a:rPr lang="en-US" b="1" i="0" dirty="0">
                <a:solidFill>
                  <a:srgbClr val="202124"/>
                </a:solidFill>
                <a:effectLst/>
                <a:latin typeface="Google Sans"/>
              </a:rPr>
              <a:t>ays to promote gender equality in daily life</a:t>
            </a:r>
            <a:br>
              <a:rPr lang="en-US" b="0" i="0" dirty="0">
                <a:solidFill>
                  <a:srgbClr val="202124"/>
                </a:solidFill>
                <a:effectLst/>
                <a:latin typeface="Google Sans"/>
              </a:rPr>
            </a:br>
            <a:endParaRPr lang="en-KE" dirty="0"/>
          </a:p>
        </p:txBody>
      </p:sp>
      <p:sp>
        <p:nvSpPr>
          <p:cNvPr id="3" name="Content Placeholder 2">
            <a:extLst>
              <a:ext uri="{FF2B5EF4-FFF2-40B4-BE49-F238E27FC236}">
                <a16:creationId xmlns:a16="http://schemas.microsoft.com/office/drawing/2014/main" id="{7E7B6C47-0E27-450A-BF13-85E3D9851C2C}"/>
              </a:ext>
            </a:extLst>
          </p:cNvPr>
          <p:cNvSpPr>
            <a:spLocks noGrp="1"/>
          </p:cNvSpPr>
          <p:nvPr>
            <p:ph idx="1"/>
          </p:nvPr>
        </p:nvSpPr>
        <p:spPr/>
        <p:txBody>
          <a:bodyPr>
            <a:normAutofit/>
          </a:bodyPr>
          <a:lstStyle/>
          <a:p>
            <a:pPr algn="l">
              <a:buFont typeface="Arial" panose="020B0604020202020204" pitchFamily="34" charset="0"/>
              <a:buChar char="•"/>
            </a:pPr>
            <a:r>
              <a:rPr lang="en-US" dirty="0">
                <a:solidFill>
                  <a:srgbClr val="202124"/>
                </a:solidFill>
                <a:latin typeface="arial" panose="020B0604020202020204" pitchFamily="34" charset="0"/>
              </a:rPr>
              <a:t>H</a:t>
            </a:r>
            <a:r>
              <a:rPr lang="en-US" b="0" i="0" dirty="0">
                <a:solidFill>
                  <a:srgbClr val="202124"/>
                </a:solidFill>
                <a:effectLst/>
                <a:latin typeface="arial" panose="020B0604020202020204" pitchFamily="34" charset="0"/>
              </a:rPr>
              <a:t>ire diversity. </a:t>
            </a:r>
          </a:p>
          <a:p>
            <a:pPr algn="l">
              <a:buFont typeface="Arial" panose="020B0604020202020204" pitchFamily="34" charset="0"/>
              <a:buChar char="•"/>
            </a:pPr>
            <a:r>
              <a:rPr lang="en-US" dirty="0">
                <a:solidFill>
                  <a:srgbClr val="202124"/>
                </a:solidFill>
                <a:latin typeface="arial" panose="020B0604020202020204" pitchFamily="34" charset="0"/>
              </a:rPr>
              <a:t>P</a:t>
            </a:r>
            <a:r>
              <a:rPr lang="en-US" b="0" i="0" dirty="0">
                <a:solidFill>
                  <a:srgbClr val="202124"/>
                </a:solidFill>
                <a:effectLst/>
                <a:latin typeface="arial" panose="020B0604020202020204" pitchFamily="34" charset="0"/>
              </a:rPr>
              <a:t>ay (and demand) the same salary for equal work.</a:t>
            </a:r>
          </a:p>
          <a:p>
            <a:pPr algn="l">
              <a:buFont typeface="Arial" panose="020B0604020202020204" pitchFamily="34" charset="0"/>
              <a:buChar char="•"/>
            </a:pPr>
            <a:r>
              <a:rPr lang="en-US" dirty="0">
                <a:solidFill>
                  <a:srgbClr val="202124"/>
                </a:solidFill>
                <a:latin typeface="arial" panose="020B0604020202020204" pitchFamily="34" charset="0"/>
              </a:rPr>
              <a:t>Avoid sexual harassment and racism.</a:t>
            </a:r>
          </a:p>
          <a:p>
            <a:pPr algn="l">
              <a:buFont typeface="Arial" panose="020B0604020202020204" pitchFamily="34" charset="0"/>
              <a:buChar char="•"/>
            </a:pPr>
            <a:r>
              <a:rPr lang="en-US" b="0" i="0" dirty="0">
                <a:solidFill>
                  <a:srgbClr val="202124"/>
                </a:solidFill>
                <a:effectLst/>
                <a:latin typeface="arial" panose="020B0604020202020204" pitchFamily="34" charset="0"/>
              </a:rPr>
              <a:t>Provie anti-bias training.</a:t>
            </a:r>
          </a:p>
          <a:p>
            <a:endParaRPr lang="en-KE" dirty="0"/>
          </a:p>
        </p:txBody>
      </p:sp>
      <p:sp>
        <p:nvSpPr>
          <p:cNvPr id="4" name="Date Placeholder 3">
            <a:extLst>
              <a:ext uri="{FF2B5EF4-FFF2-40B4-BE49-F238E27FC236}">
                <a16:creationId xmlns:a16="http://schemas.microsoft.com/office/drawing/2014/main" id="{CAC18086-01B4-4071-9DB9-C18F659EBAA4}"/>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AB277A08-3318-4B22-85D2-71BB50417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5ECDD-415C-4317-954A-48F222B15814}"/>
              </a:ext>
            </a:extLst>
          </p:cNvPr>
          <p:cNvSpPr>
            <a:spLocks noGrp="1"/>
          </p:cNvSpPr>
          <p:nvPr>
            <p:ph type="sldNum" sz="quarter" idx="12"/>
          </p:nvPr>
        </p:nvSpPr>
        <p:spPr/>
        <p:txBody>
          <a:bodyPr/>
          <a:lstStyle/>
          <a:p>
            <a:fld id="{68E9D09A-95D4-4EC3-BDB5-F5767F406701}" type="slidenum">
              <a:rPr lang="en-US" smtClean="0"/>
              <a:t>18</a:t>
            </a:fld>
            <a:endParaRPr lang="en-US"/>
          </a:p>
        </p:txBody>
      </p:sp>
    </p:spTree>
    <p:extLst>
      <p:ext uri="{BB962C8B-B14F-4D97-AF65-F5344CB8AC3E}">
        <p14:creationId xmlns:p14="http://schemas.microsoft.com/office/powerpoint/2010/main" val="3180490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D2E7-A981-474B-B3B8-4C93E1B50095}"/>
              </a:ext>
            </a:extLst>
          </p:cNvPr>
          <p:cNvSpPr>
            <a:spLocks noGrp="1"/>
          </p:cNvSpPr>
          <p:nvPr>
            <p:ph type="title"/>
          </p:nvPr>
        </p:nvSpPr>
        <p:spPr/>
        <p:txBody>
          <a:bodyPr>
            <a:normAutofit fontScale="90000"/>
          </a:bodyPr>
          <a:lstStyle/>
          <a:p>
            <a:pPr>
              <a:lnSpc>
                <a:spcPct val="150000"/>
              </a:lnSpc>
            </a:pPr>
            <a:br>
              <a:rPr lang="en-US" sz="4000" b="1"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CONCEPT OF INCLUSIVITY</a:t>
            </a:r>
            <a:br>
              <a:rPr lang="en-KE" sz="1800" dirty="0">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 </a:t>
            </a:r>
            <a:br>
              <a:rPr lang="en-KE" sz="1800" dirty="0">
                <a:effectLst/>
                <a:latin typeface="Times New Roman" panose="02020603050405020304" pitchFamily="18" charset="0"/>
                <a:ea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6A5F2C00-87EB-4056-9998-D3F99227A89C}"/>
              </a:ext>
            </a:extLst>
          </p:cNvPr>
          <p:cNvSpPr>
            <a:spLocks noGrp="1"/>
          </p:cNvSpPr>
          <p:nvPr>
            <p:ph idx="1"/>
          </p:nvPr>
        </p:nvSpPr>
        <p:spPr/>
        <p:txBody>
          <a:bodyPr/>
          <a:lstStyle/>
          <a:p>
            <a:pPr marL="0" indent="0">
              <a:buNone/>
            </a:pPr>
            <a:r>
              <a:rPr lang="en-US" sz="3600" dirty="0">
                <a:solidFill>
                  <a:srgbClr val="2A2A2A"/>
                </a:solidFill>
                <a:effectLst/>
                <a:latin typeface="Times New Roman" panose="02020603050405020304" pitchFamily="18" charset="0"/>
                <a:ea typeface="Times New Roman" panose="02020603050405020304" pitchFamily="18" charset="0"/>
              </a:rPr>
              <a:t>The practice or policy of providing equal access to opportunities and resources for people who might otherwise be excluded or marginalized, such as those having physical or mental disabilities or belonging to other minority groups.</a:t>
            </a:r>
            <a:endParaRPr lang="en-KE" sz="3600" dirty="0">
              <a:effectLst/>
              <a:latin typeface="Times New Roman" panose="02020603050405020304" pitchFamily="18" charset="0"/>
              <a:ea typeface="Times New Roman" panose="02020603050405020304" pitchFamily="18" charset="0"/>
            </a:endParaRPr>
          </a:p>
          <a:p>
            <a:endParaRPr lang="en-KE" dirty="0"/>
          </a:p>
        </p:txBody>
      </p:sp>
      <p:sp>
        <p:nvSpPr>
          <p:cNvPr id="4" name="Date Placeholder 3">
            <a:extLst>
              <a:ext uri="{FF2B5EF4-FFF2-40B4-BE49-F238E27FC236}">
                <a16:creationId xmlns:a16="http://schemas.microsoft.com/office/drawing/2014/main" id="{076FE6D1-C174-443D-A63F-9009B29C598C}"/>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23BA91C9-EAFF-44D0-99A2-E47A98020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FEAE-C81A-4E6C-91E3-8E1956BADDB5}"/>
              </a:ext>
            </a:extLst>
          </p:cNvPr>
          <p:cNvSpPr>
            <a:spLocks noGrp="1"/>
          </p:cNvSpPr>
          <p:nvPr>
            <p:ph type="sldNum" sz="quarter" idx="12"/>
          </p:nvPr>
        </p:nvSpPr>
        <p:spPr/>
        <p:txBody>
          <a:bodyPr/>
          <a:lstStyle/>
          <a:p>
            <a:fld id="{68E9D09A-95D4-4EC3-BDB5-F5767F406701}" type="slidenum">
              <a:rPr lang="en-US" smtClean="0"/>
              <a:t>19</a:t>
            </a:fld>
            <a:endParaRPr lang="en-US"/>
          </a:p>
        </p:txBody>
      </p:sp>
    </p:spTree>
    <p:extLst>
      <p:ext uri="{BB962C8B-B14F-4D97-AF65-F5344CB8AC3E}">
        <p14:creationId xmlns:p14="http://schemas.microsoft.com/office/powerpoint/2010/main" val="242027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A6D2-EFCB-4477-8CCF-5F3E81E54DFC}"/>
              </a:ext>
            </a:extLst>
          </p:cNvPr>
          <p:cNvSpPr>
            <a:spLocks noGrp="1"/>
          </p:cNvSpPr>
          <p:nvPr>
            <p:ph type="ctrTitle"/>
          </p:nvPr>
        </p:nvSpPr>
        <p:spPr>
          <a:xfrm>
            <a:off x="1104900" y="1390651"/>
            <a:ext cx="9982200" cy="955565"/>
          </a:xfrm>
        </p:spPr>
        <p:txBody>
          <a:bodyPr/>
          <a:lstStyle/>
          <a:p>
            <a:r>
              <a:rPr lang="en-US" b="1" dirty="0"/>
              <a:t>LEARNING OUTCOMES</a:t>
            </a:r>
            <a:endParaRPr lang="en-KE" b="1" dirty="0"/>
          </a:p>
        </p:txBody>
      </p:sp>
      <p:sp>
        <p:nvSpPr>
          <p:cNvPr id="3" name="Subtitle 2">
            <a:extLst>
              <a:ext uri="{FF2B5EF4-FFF2-40B4-BE49-F238E27FC236}">
                <a16:creationId xmlns:a16="http://schemas.microsoft.com/office/drawing/2014/main" id="{3C5C215F-2A4A-49D9-84F2-5AB7B835A894}"/>
              </a:ext>
            </a:extLst>
          </p:cNvPr>
          <p:cNvSpPr>
            <a:spLocks noGrp="1"/>
          </p:cNvSpPr>
          <p:nvPr>
            <p:ph type="subTitle" idx="1"/>
          </p:nvPr>
        </p:nvSpPr>
        <p:spPr>
          <a:xfrm>
            <a:off x="1104899" y="2563092"/>
            <a:ext cx="9982199" cy="2904258"/>
          </a:xfrm>
        </p:spPr>
        <p:txBody>
          <a:bodyPr/>
          <a:lstStyle/>
          <a:p>
            <a:r>
              <a:rPr lang="en-US" dirty="0"/>
              <a:t>By the end of the session the trainee should be able to:</a:t>
            </a:r>
          </a:p>
          <a:p>
            <a:endParaRPr lang="en-KE" dirty="0"/>
          </a:p>
        </p:txBody>
      </p:sp>
      <p:graphicFrame>
        <p:nvGraphicFramePr>
          <p:cNvPr id="5" name="Table 4">
            <a:extLst>
              <a:ext uri="{FF2B5EF4-FFF2-40B4-BE49-F238E27FC236}">
                <a16:creationId xmlns:a16="http://schemas.microsoft.com/office/drawing/2014/main" id="{1C1F9006-42E6-4C22-95B9-673CAA708C6D}"/>
              </a:ext>
            </a:extLst>
          </p:cNvPr>
          <p:cNvGraphicFramePr>
            <a:graphicFrameLocks noGrp="1"/>
          </p:cNvGraphicFramePr>
          <p:nvPr>
            <p:extLst>
              <p:ext uri="{D42A27DB-BD31-4B8C-83A1-F6EECF244321}">
                <p14:modId xmlns:p14="http://schemas.microsoft.com/office/powerpoint/2010/main" val="2201833655"/>
              </p:ext>
            </p:extLst>
          </p:nvPr>
        </p:nvGraphicFramePr>
        <p:xfrm>
          <a:off x="997527" y="2161310"/>
          <a:ext cx="10356273" cy="3633316"/>
        </p:xfrm>
        <a:graphic>
          <a:graphicData uri="http://schemas.openxmlformats.org/drawingml/2006/table">
            <a:tbl>
              <a:tblPr>
                <a:tableStyleId>{5C22544A-7EE6-4342-B048-85BDC9FD1C3A}</a:tableStyleId>
              </a:tblPr>
              <a:tblGrid>
                <a:gridCol w="10356273">
                  <a:extLst>
                    <a:ext uri="{9D8B030D-6E8A-4147-A177-3AD203B41FA5}">
                      <a16:colId xmlns:a16="http://schemas.microsoft.com/office/drawing/2014/main" val="2496993040"/>
                    </a:ext>
                  </a:extLst>
                </a:gridCol>
              </a:tblGrid>
              <a:tr h="3633316">
                <a:tc>
                  <a:txBody>
                    <a:bodyPr/>
                    <a:lstStyle/>
                    <a:p>
                      <a:pPr marL="0" lvl="0" indent="0" algn="l">
                        <a:lnSpc>
                          <a:spcPct val="107000"/>
                        </a:lnSpc>
                        <a:spcAft>
                          <a:spcPts val="800"/>
                        </a:spcAft>
                        <a:buFont typeface="Wingdings" panose="05000000000000000000" pitchFamily="2" charset="2"/>
                        <a:buNone/>
                      </a:pPr>
                      <a:r>
                        <a:rPr lang="en-ZW" sz="2400" dirty="0">
                          <a:effectLst/>
                        </a:rPr>
                        <a:t>By the end of the session the trainee should be able to:</a:t>
                      </a:r>
                    </a:p>
                    <a:p>
                      <a:pPr marL="342900" lvl="0" indent="-342900" algn="l">
                        <a:lnSpc>
                          <a:spcPct val="107000"/>
                        </a:lnSpc>
                        <a:spcAft>
                          <a:spcPts val="800"/>
                        </a:spcAft>
                        <a:buFont typeface="Arial" panose="020B0604020202020204" pitchFamily="34" charset="0"/>
                        <a:buChar char="•"/>
                      </a:pPr>
                      <a:r>
                        <a:rPr lang="en-ZW" sz="2400" dirty="0">
                          <a:effectLst/>
                        </a:rPr>
                        <a:t>Define the terms related to gender inclusivity</a:t>
                      </a:r>
                      <a:r>
                        <a:rPr lang="en-US" sz="2400" dirty="0">
                          <a:effectLst/>
                        </a:rPr>
                        <a:t>:</a:t>
                      </a:r>
                      <a:r>
                        <a:rPr lang="en-ZW" sz="2400" dirty="0">
                          <a:effectLst/>
                        </a:rPr>
                        <a:t>Gender</a:t>
                      </a:r>
                      <a:r>
                        <a:rPr lang="en-US" sz="2400" dirty="0">
                          <a:effectLst/>
                        </a:rPr>
                        <a:t>,</a:t>
                      </a:r>
                      <a:r>
                        <a:rPr lang="en-ZW" sz="2400" dirty="0">
                          <a:effectLst/>
                        </a:rPr>
                        <a:t>Equality</a:t>
                      </a:r>
                      <a:r>
                        <a:rPr lang="en-US" sz="2400" dirty="0">
                          <a:effectLst/>
                        </a:rPr>
                        <a:t>,</a:t>
                      </a:r>
                      <a:r>
                        <a:rPr lang="en-ZW" sz="2400" dirty="0">
                          <a:effectLst/>
                        </a:rPr>
                        <a:t>Inequality etc</a:t>
                      </a:r>
                    </a:p>
                    <a:p>
                      <a:pPr marL="342900" lvl="0" indent="-342900" algn="l">
                        <a:lnSpc>
                          <a:spcPct val="107000"/>
                        </a:lnSpc>
                        <a:spcAft>
                          <a:spcPts val="800"/>
                        </a:spcAft>
                        <a:buFont typeface="Arial" panose="020B0604020202020204" pitchFamily="34" charset="0"/>
                        <a:buChar char="•"/>
                      </a:pPr>
                      <a:r>
                        <a:rPr lang="en-ZW" sz="2400" dirty="0">
                          <a:effectLst/>
                          <a:latin typeface="Times New Roman" panose="02020603050405020304" pitchFamily="18" charset="0"/>
                          <a:ea typeface="Calibri" panose="020F0502020204030204" pitchFamily="34" charset="0"/>
                        </a:rPr>
                        <a:t>Explain factors contributing to gender equality and inequality in education</a:t>
                      </a:r>
                    </a:p>
                    <a:p>
                      <a:pPr marL="342900" lvl="0" indent="-342900" algn="l">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Identify effects of </a:t>
                      </a:r>
                      <a:r>
                        <a:rPr lang="en-ZW" sz="2400" dirty="0">
                          <a:effectLst/>
                          <a:latin typeface="Times New Roman" panose="02020603050405020304" pitchFamily="18" charset="0"/>
                          <a:ea typeface="Calibri" panose="020F0502020204030204" pitchFamily="34" charset="0"/>
                        </a:rPr>
                        <a:t>gender inequality in education</a:t>
                      </a:r>
                    </a:p>
                    <a:p>
                      <a:pPr marL="342900" marR="0" lvl="0"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ZW" sz="2400" dirty="0">
                          <a:effectLst/>
                          <a:latin typeface="Times New Roman" panose="02020603050405020304" pitchFamily="18" charset="0"/>
                          <a:ea typeface="Calibri" panose="020F0502020204030204" pitchFamily="34" charset="0"/>
                        </a:rPr>
                        <a:t>Describe ways on how to enhance gender equality in education</a:t>
                      </a:r>
                    </a:p>
                    <a:p>
                      <a:pPr marL="342900" lvl="0" indent="-342900" algn="l">
                        <a:lnSpc>
                          <a:spcPct val="107000"/>
                        </a:lnSpc>
                        <a:spcAft>
                          <a:spcPts val="800"/>
                        </a:spcAft>
                        <a:buFont typeface="Arial" panose="020B0604020202020204" pitchFamily="34" charset="0"/>
                        <a:buChar char="•"/>
                      </a:pPr>
                      <a:r>
                        <a:rPr lang="en-ZW" sz="2400" dirty="0">
                          <a:effectLst/>
                          <a:latin typeface="Times New Roman" panose="02020603050405020304" pitchFamily="18" charset="0"/>
                          <a:ea typeface="Calibri" panose="020F0502020204030204" pitchFamily="34" charset="0"/>
                        </a:rPr>
                        <a:t>Describe concepts of gender inclusivity</a:t>
                      </a:r>
                    </a:p>
                  </a:txBody>
                  <a:tcPr marL="114300" marR="114300" marT="0" marB="0"/>
                </a:tc>
                <a:extLst>
                  <a:ext uri="{0D108BD9-81ED-4DB2-BD59-A6C34878D82A}">
                    <a16:rowId xmlns:a16="http://schemas.microsoft.com/office/drawing/2014/main" val="1375756292"/>
                  </a:ext>
                </a:extLst>
              </a:tr>
            </a:tbl>
          </a:graphicData>
        </a:graphic>
      </p:graphicFrame>
    </p:spTree>
    <p:extLst>
      <p:ext uri="{BB962C8B-B14F-4D97-AF65-F5344CB8AC3E}">
        <p14:creationId xmlns:p14="http://schemas.microsoft.com/office/powerpoint/2010/main" val="205270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3B53-4AA4-4B58-AF57-A8608D01DFAF}"/>
              </a:ext>
            </a:extLst>
          </p:cNvPr>
          <p:cNvSpPr>
            <a:spLocks noGrp="1"/>
          </p:cNvSpPr>
          <p:nvPr>
            <p:ph type="title"/>
          </p:nvPr>
        </p:nvSpPr>
        <p:spPr/>
        <p:txBody>
          <a:bodyPr>
            <a:normAutofit/>
          </a:bodyPr>
          <a:lstStyle/>
          <a:p>
            <a:r>
              <a:rPr lang="en-US" sz="2800" b="1" dirty="0">
                <a:solidFill>
                  <a:srgbClr val="2A2A2A"/>
                </a:solidFill>
                <a:effectLst/>
                <a:latin typeface="Times New Roman" panose="02020603050405020304" pitchFamily="18" charset="0"/>
                <a:ea typeface="Times New Roman" panose="02020603050405020304" pitchFamily="18" charset="0"/>
              </a:rPr>
              <a:t>WAYS OF PROMOTING INCLUSIVITY IN OUR CLASSROOMS</a:t>
            </a:r>
            <a:br>
              <a:rPr lang="en-KE" sz="2800" b="1" dirty="0">
                <a:effectLst/>
                <a:latin typeface="Times New Roman" panose="02020603050405020304" pitchFamily="18" charset="0"/>
                <a:ea typeface="Times New Roman" panose="02020603050405020304" pitchFamily="18" charset="0"/>
              </a:rPr>
            </a:br>
            <a:endParaRPr lang="en-KE" sz="2800" b="1" dirty="0"/>
          </a:p>
        </p:txBody>
      </p:sp>
      <p:sp>
        <p:nvSpPr>
          <p:cNvPr id="3" name="Content Placeholder 2">
            <a:extLst>
              <a:ext uri="{FF2B5EF4-FFF2-40B4-BE49-F238E27FC236}">
                <a16:creationId xmlns:a16="http://schemas.microsoft.com/office/drawing/2014/main" id="{DD74B286-FBAB-4A41-BDF1-2B59EEF5F594}"/>
              </a:ext>
            </a:extLst>
          </p:cNvPr>
          <p:cNvSpPr>
            <a:spLocks noGrp="1"/>
          </p:cNvSpPr>
          <p:nvPr>
            <p:ph idx="1"/>
          </p:nvPr>
        </p:nvSpPr>
        <p:spPr/>
        <p:txBody>
          <a:bodyPr/>
          <a:lstStyle/>
          <a:p>
            <a:pPr marL="342900" lvl="0" indent="-342900" algn="just">
              <a:lnSpc>
                <a:spcPct val="150000"/>
              </a:lnSpc>
              <a:buFont typeface="+mj-lt"/>
              <a:buAutoNum type="romanLcPeriod"/>
            </a:pPr>
            <a:r>
              <a:rPr lang="en-US" sz="1800" b="1" spc="30" dirty="0">
                <a:solidFill>
                  <a:srgbClr val="000000"/>
                </a:solidFill>
                <a:effectLst/>
                <a:latin typeface="Times New Roman" panose="02020603050405020304" pitchFamily="18" charset="0"/>
                <a:ea typeface="Times New Roman" panose="02020603050405020304" pitchFamily="18" charset="0"/>
              </a:rPr>
              <a:t>Promote a Positive Classroom Climate: </a:t>
            </a:r>
            <a:r>
              <a:rPr lang="en-US" sz="1800" spc="30" dirty="0">
                <a:solidFill>
                  <a:srgbClr val="000000"/>
                </a:solidFill>
                <a:effectLst/>
                <a:latin typeface="Times New Roman" panose="02020603050405020304" pitchFamily="18" charset="0"/>
                <a:ea typeface="Times New Roman" panose="02020603050405020304" pitchFamily="18" charset="0"/>
              </a:rPr>
              <a:t>Whether our classes are in a physical or virtual space, a positive climate can have a powerful and constructive effect on students’ engagement and learning. We can start the process on the first day of class and provide a welcoming atmosphere for all students, no matter their ethnicities, social-economic backgrounds, or educational preparedness. </a:t>
            </a:r>
            <a:endParaRPr lang="en-KE"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LcPeriod"/>
            </a:pPr>
            <a:r>
              <a:rPr lang="en-US" sz="1800" b="1" spc="30" dirty="0">
                <a:solidFill>
                  <a:srgbClr val="000000"/>
                </a:solidFill>
                <a:effectLst/>
                <a:latin typeface="Times New Roman" panose="02020603050405020304" pitchFamily="18" charset="0"/>
                <a:ea typeface="Times New Roman" panose="02020603050405020304" pitchFamily="18" charset="0"/>
              </a:rPr>
              <a:t>Embrace Students’ Diversity: </a:t>
            </a:r>
            <a:r>
              <a:rPr lang="en-US" sz="1800" spc="30" dirty="0">
                <a:solidFill>
                  <a:srgbClr val="000000"/>
                </a:solidFill>
                <a:effectLst/>
                <a:latin typeface="Times New Roman" panose="02020603050405020304" pitchFamily="18" charset="0"/>
                <a:ea typeface="Times New Roman" panose="02020603050405020304" pitchFamily="18" charset="0"/>
              </a:rPr>
              <a:t>We must value and embrace diversity—not just diverse talents, but diversity in ethnicity, religion, gender, sexual orientation, language, socioeconomic backgrounds.</a:t>
            </a:r>
            <a:endParaRPr lang="en-KE"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LcPeriod"/>
            </a:pPr>
            <a:r>
              <a:rPr lang="en-US" sz="1800" b="1" spc="30" dirty="0">
                <a:solidFill>
                  <a:srgbClr val="000000"/>
                </a:solidFill>
                <a:effectLst/>
                <a:latin typeface="Times New Roman" panose="02020603050405020304" pitchFamily="18" charset="0"/>
                <a:ea typeface="Times New Roman" panose="02020603050405020304" pitchFamily="18" charset="0"/>
              </a:rPr>
              <a:t>Increase Our Own Cultural Competence</a:t>
            </a:r>
            <a:endParaRPr lang="en-KE" sz="1800" dirty="0">
              <a:effectLst/>
              <a:latin typeface="Times New Roman" panose="02020603050405020304" pitchFamily="18" charset="0"/>
              <a:ea typeface="Times New Roman" panose="02020603050405020304" pitchFamily="18" charset="0"/>
            </a:endParaRPr>
          </a:p>
          <a:p>
            <a:endParaRPr lang="en-KE" dirty="0"/>
          </a:p>
        </p:txBody>
      </p:sp>
      <p:sp>
        <p:nvSpPr>
          <p:cNvPr id="4" name="Date Placeholder 3">
            <a:extLst>
              <a:ext uri="{FF2B5EF4-FFF2-40B4-BE49-F238E27FC236}">
                <a16:creationId xmlns:a16="http://schemas.microsoft.com/office/drawing/2014/main" id="{1DBC363B-FC01-43A1-AE76-7E12E145615B}"/>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E56539FC-757A-4A04-8B35-495B9BFA4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0F16E-4F51-4CA4-A7F8-7D707E5006F1}"/>
              </a:ext>
            </a:extLst>
          </p:cNvPr>
          <p:cNvSpPr>
            <a:spLocks noGrp="1"/>
          </p:cNvSpPr>
          <p:nvPr>
            <p:ph type="sldNum" sz="quarter" idx="12"/>
          </p:nvPr>
        </p:nvSpPr>
        <p:spPr/>
        <p:txBody>
          <a:bodyPr/>
          <a:lstStyle/>
          <a:p>
            <a:fld id="{68E9D09A-95D4-4EC3-BDB5-F5767F406701}" type="slidenum">
              <a:rPr lang="en-US" smtClean="0"/>
              <a:t>20</a:t>
            </a:fld>
            <a:endParaRPr lang="en-US"/>
          </a:p>
        </p:txBody>
      </p:sp>
    </p:spTree>
    <p:extLst>
      <p:ext uri="{BB962C8B-B14F-4D97-AF65-F5344CB8AC3E}">
        <p14:creationId xmlns:p14="http://schemas.microsoft.com/office/powerpoint/2010/main" val="417594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4BD3-653F-49B3-A286-B5BF6CEF0E02}"/>
              </a:ext>
            </a:extLst>
          </p:cNvPr>
          <p:cNvSpPr>
            <a:spLocks noGrp="1"/>
          </p:cNvSpPr>
          <p:nvPr>
            <p:ph type="title"/>
          </p:nvPr>
        </p:nvSpPr>
        <p:spPr/>
        <p:txBody>
          <a:bodyPr>
            <a:noAutofit/>
          </a:bodyPr>
          <a:lstStyle/>
          <a:p>
            <a:r>
              <a:rPr lang="en-US" sz="3600" b="1" dirty="0">
                <a:solidFill>
                  <a:srgbClr val="2A2A2A"/>
                </a:solidFill>
                <a:latin typeface="Times New Roman" panose="02020603050405020304" pitchFamily="18" charset="0"/>
                <a:ea typeface="Times New Roman" panose="02020603050405020304" pitchFamily="18" charset="0"/>
              </a:rPr>
              <a:t>W</a:t>
            </a:r>
            <a:r>
              <a:rPr lang="en-US" sz="3600" b="1" dirty="0">
                <a:solidFill>
                  <a:srgbClr val="2A2A2A"/>
                </a:solidFill>
                <a:effectLst/>
                <a:latin typeface="Times New Roman" panose="02020603050405020304" pitchFamily="18" charset="0"/>
                <a:ea typeface="Times New Roman" panose="02020603050405020304" pitchFamily="18" charset="0"/>
              </a:rPr>
              <a:t>ays of promoting inclusivity in our classrooms</a:t>
            </a:r>
            <a:br>
              <a:rPr lang="en-KE" sz="3600" b="1" dirty="0">
                <a:effectLst/>
                <a:latin typeface="Times New Roman" panose="02020603050405020304" pitchFamily="18" charset="0"/>
                <a:ea typeface="Times New Roman" panose="02020603050405020304" pitchFamily="18" charset="0"/>
              </a:rPr>
            </a:br>
            <a:endParaRPr lang="en-KE" sz="3600" dirty="0"/>
          </a:p>
        </p:txBody>
      </p:sp>
      <p:sp>
        <p:nvSpPr>
          <p:cNvPr id="3" name="Content Placeholder 2">
            <a:extLst>
              <a:ext uri="{FF2B5EF4-FFF2-40B4-BE49-F238E27FC236}">
                <a16:creationId xmlns:a16="http://schemas.microsoft.com/office/drawing/2014/main" id="{6E09A9CE-50B4-4101-A8FD-BD48B2601F9D}"/>
              </a:ext>
            </a:extLst>
          </p:cNvPr>
          <p:cNvSpPr>
            <a:spLocks noGrp="1"/>
          </p:cNvSpPr>
          <p:nvPr>
            <p:ph idx="1"/>
          </p:nvPr>
        </p:nvSpPr>
        <p:spPr>
          <a:xfrm>
            <a:off x="838200" y="1847850"/>
            <a:ext cx="10515600" cy="4351338"/>
          </a:xfrm>
        </p:spPr>
        <p:txBody>
          <a:bodyPr>
            <a:normAutofit fontScale="92500" lnSpcReduction="20000"/>
          </a:bodyPr>
          <a:lstStyle/>
          <a:p>
            <a:pPr marL="0" lvl="0" indent="0" algn="just">
              <a:lnSpc>
                <a:spcPct val="150000"/>
              </a:lnSpc>
              <a:buNone/>
            </a:pPr>
            <a:r>
              <a:rPr lang="en-US" sz="1800" b="1" spc="30" dirty="0">
                <a:solidFill>
                  <a:srgbClr val="000000"/>
                </a:solidFill>
                <a:effectLst/>
                <a:latin typeface="Times New Roman" panose="02020603050405020304" pitchFamily="18" charset="0"/>
                <a:ea typeface="Times New Roman" panose="02020603050405020304" pitchFamily="18" charset="0"/>
              </a:rPr>
              <a:t>iv. Encourage Student Interactions:</a:t>
            </a:r>
            <a:r>
              <a:rPr lang="en-US" sz="1800" spc="30" dirty="0">
                <a:solidFill>
                  <a:srgbClr val="000000"/>
                </a:solidFill>
                <a:effectLst/>
                <a:latin typeface="Times New Roman" panose="02020603050405020304" pitchFamily="18" charset="0"/>
                <a:ea typeface="Times New Roman" panose="02020603050405020304" pitchFamily="18" charset="0"/>
              </a:rPr>
              <a:t> The more academically and socially connected students feel to their college or university, the more likely they are to persist.</a:t>
            </a:r>
            <a:endParaRPr lang="en-KE" sz="1800" dirty="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b="1" spc="30" dirty="0">
                <a:solidFill>
                  <a:srgbClr val="000000"/>
                </a:solidFill>
                <a:effectLst/>
                <a:latin typeface="Times New Roman" panose="02020603050405020304" pitchFamily="18" charset="0"/>
                <a:ea typeface="Times New Roman" panose="02020603050405020304" pitchFamily="18" charset="0"/>
              </a:rPr>
              <a:t>v. Foster a Community of Learners Within Our Classes: </a:t>
            </a:r>
            <a:r>
              <a:rPr lang="en-US" sz="1800" spc="30" dirty="0">
                <a:solidFill>
                  <a:srgbClr val="000000"/>
                </a:solidFill>
                <a:effectLst/>
                <a:latin typeface="Times New Roman" panose="02020603050405020304" pitchFamily="18" charset="0"/>
                <a:ea typeface="Times New Roman" panose="02020603050405020304" pitchFamily="18" charset="0"/>
              </a:rPr>
              <a:t>This can be done in several ways. First, we can encourage students to collaborate and cooperate with their classmates. As our students start experiencing the benefits of being part of a classroom community, they are more likely to participate and will become more involved in learning the course content. Secondly, we can also confirm and support students by using academic validation practices to foster a community of learners because such practices can give students a sense of belonging, a vital component for improving retention and persistence rates </a:t>
            </a:r>
            <a:r>
              <a:rPr lang="en-US" sz="1800" spc="30" dirty="0" err="1">
                <a:solidFill>
                  <a:srgbClr val="000000"/>
                </a:solidFill>
                <a:effectLst/>
                <a:latin typeface="Times New Roman" panose="02020603050405020304" pitchFamily="18" charset="0"/>
                <a:ea typeface="Times New Roman" panose="02020603050405020304" pitchFamily="18" charset="0"/>
              </a:rPr>
              <a:t>etc</a:t>
            </a:r>
            <a:endParaRPr lang="en-KE" sz="1800" dirty="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b="1" spc="30" dirty="0">
                <a:solidFill>
                  <a:srgbClr val="000000"/>
                </a:solidFill>
                <a:effectLst/>
                <a:latin typeface="Times New Roman" panose="02020603050405020304" pitchFamily="18" charset="0"/>
                <a:ea typeface="Times New Roman" panose="02020603050405020304" pitchFamily="18" charset="0"/>
              </a:rPr>
              <a:t>vi. Focus on leaners abilities not disabilities</a:t>
            </a:r>
            <a:endParaRPr lang="en-KE" sz="1800" dirty="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b="1" spc="30" dirty="0">
                <a:solidFill>
                  <a:srgbClr val="000000"/>
                </a:solidFill>
                <a:effectLst/>
                <a:latin typeface="Times New Roman" panose="02020603050405020304" pitchFamily="18" charset="0"/>
                <a:ea typeface="Times New Roman" panose="02020603050405020304" pitchFamily="18" charset="0"/>
              </a:rPr>
              <a:t>vii. Used variety of techniques during the teaching and learning process</a:t>
            </a:r>
            <a:endParaRPr lang="en-KE" sz="1800" dirty="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b="1" dirty="0">
                <a:effectLst/>
                <a:latin typeface="Times New Roman" panose="02020603050405020304" pitchFamily="18" charset="0"/>
                <a:ea typeface="Times New Roman" panose="02020603050405020304" pitchFamily="18" charset="0"/>
              </a:rPr>
              <a:t>vii. Follow the principles of universal design for learning</a:t>
            </a:r>
            <a:endParaRPr lang="en-KE" sz="1800" b="1" dirty="0">
              <a:effectLst/>
              <a:latin typeface="Times New Roman" panose="02020603050405020304" pitchFamily="18" charset="0"/>
              <a:ea typeface="Times New Roman" panose="02020603050405020304" pitchFamily="18" charset="0"/>
            </a:endParaRPr>
          </a:p>
          <a:p>
            <a:pPr marL="457200" algn="just">
              <a:lnSpc>
                <a:spcPct val="150000"/>
              </a:lnSpc>
            </a:pPr>
            <a:endParaRPr lang="en-KE"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CFAE117A-C1BC-44B0-8527-77ECC89B6F09}"/>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8C419557-C999-4E4B-9A19-CB53B1316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7E65A-206C-4FCE-9946-1B554E0184C7}"/>
              </a:ext>
            </a:extLst>
          </p:cNvPr>
          <p:cNvSpPr>
            <a:spLocks noGrp="1"/>
          </p:cNvSpPr>
          <p:nvPr>
            <p:ph type="sldNum" sz="quarter" idx="12"/>
          </p:nvPr>
        </p:nvSpPr>
        <p:spPr/>
        <p:txBody>
          <a:bodyPr/>
          <a:lstStyle/>
          <a:p>
            <a:fld id="{68E9D09A-95D4-4EC3-BDB5-F5767F406701}" type="slidenum">
              <a:rPr lang="en-US" smtClean="0"/>
              <a:t>21</a:t>
            </a:fld>
            <a:endParaRPr lang="en-US"/>
          </a:p>
        </p:txBody>
      </p:sp>
    </p:spTree>
    <p:extLst>
      <p:ext uri="{BB962C8B-B14F-4D97-AF65-F5344CB8AC3E}">
        <p14:creationId xmlns:p14="http://schemas.microsoft.com/office/powerpoint/2010/main" val="330677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812F-0BD1-4871-B8D8-1EB63C914780}"/>
              </a:ext>
            </a:extLst>
          </p:cNvPr>
          <p:cNvSpPr>
            <a:spLocks noGrp="1"/>
          </p:cNvSpPr>
          <p:nvPr>
            <p:ph type="title"/>
          </p:nvPr>
        </p:nvSpPr>
        <p:spPr>
          <a:xfrm>
            <a:off x="838200" y="365126"/>
            <a:ext cx="10515600" cy="1145020"/>
          </a:xfrm>
        </p:spPr>
        <p:txBody>
          <a:bodyPr>
            <a:normAutofit fontScale="90000"/>
          </a:bodyPr>
          <a:lstStyle/>
          <a:p>
            <a:br>
              <a:rPr lang="en-US" dirty="0"/>
            </a:br>
            <a:r>
              <a:rPr lang="en-US" dirty="0"/>
              <a:t>Activity</a:t>
            </a:r>
            <a:endParaRPr lang="en-KE" sz="3600" dirty="0"/>
          </a:p>
        </p:txBody>
      </p:sp>
      <p:sp>
        <p:nvSpPr>
          <p:cNvPr id="3" name="Content Placeholder 2">
            <a:extLst>
              <a:ext uri="{FF2B5EF4-FFF2-40B4-BE49-F238E27FC236}">
                <a16:creationId xmlns:a16="http://schemas.microsoft.com/office/drawing/2014/main" id="{4F494067-0353-4006-96FA-582EC66A3EB7}"/>
              </a:ext>
            </a:extLst>
          </p:cNvPr>
          <p:cNvSpPr>
            <a:spLocks noGrp="1"/>
          </p:cNvSpPr>
          <p:nvPr>
            <p:ph idx="1"/>
          </p:nvPr>
        </p:nvSpPr>
        <p:spPr>
          <a:xfrm>
            <a:off x="838200" y="1890065"/>
            <a:ext cx="10515600" cy="4251182"/>
          </a:xfrm>
        </p:spPr>
        <p:txBody>
          <a:bodyPr/>
          <a:lstStyle/>
          <a:p>
            <a:endParaRPr lang="en-US" dirty="0"/>
          </a:p>
          <a:p>
            <a:r>
              <a:rPr lang="en-US" dirty="0"/>
              <a:t>Discuss FIVE effects of gender inequality in education</a:t>
            </a:r>
            <a:endParaRPr lang="en-KE" dirty="0"/>
          </a:p>
          <a:p>
            <a:pPr marL="0" indent="0">
              <a:buNone/>
            </a:pPr>
            <a:endParaRPr lang="en-US" dirty="0"/>
          </a:p>
          <a:p>
            <a:pPr marL="0" indent="0">
              <a:buNone/>
            </a:pPr>
            <a:endParaRPr lang="en-KE" dirty="0"/>
          </a:p>
        </p:txBody>
      </p:sp>
      <p:sp>
        <p:nvSpPr>
          <p:cNvPr id="4" name="Date Placeholder 3">
            <a:extLst>
              <a:ext uri="{FF2B5EF4-FFF2-40B4-BE49-F238E27FC236}">
                <a16:creationId xmlns:a16="http://schemas.microsoft.com/office/drawing/2014/main" id="{3378DEAE-5726-4513-907E-7145A19D69DF}"/>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16EA4ABE-ABE4-4797-A631-89B279A57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12590-268C-4909-B712-1E3FD6EF3F3A}"/>
              </a:ext>
            </a:extLst>
          </p:cNvPr>
          <p:cNvSpPr>
            <a:spLocks noGrp="1"/>
          </p:cNvSpPr>
          <p:nvPr>
            <p:ph type="sldNum" sz="quarter" idx="12"/>
          </p:nvPr>
        </p:nvSpPr>
        <p:spPr/>
        <p:txBody>
          <a:bodyPr/>
          <a:lstStyle/>
          <a:p>
            <a:fld id="{68E9D09A-95D4-4EC3-BDB5-F5767F406701}" type="slidenum">
              <a:rPr lang="en-US" smtClean="0"/>
              <a:t>22</a:t>
            </a:fld>
            <a:endParaRPr lang="en-US"/>
          </a:p>
        </p:txBody>
      </p:sp>
      <p:pic>
        <p:nvPicPr>
          <p:cNvPr id="1030" name="Picture 6" descr="See the source image">
            <a:extLst>
              <a:ext uri="{FF2B5EF4-FFF2-40B4-BE49-F238E27FC236}">
                <a16:creationId xmlns:a16="http://schemas.microsoft.com/office/drawing/2014/main" id="{48ED5F3E-7AB4-4B9E-A6BF-36006671A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290674"/>
            <a:ext cx="2476500" cy="283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63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96B5AFB-8DF6-4E28-B0CA-844F8172E4AA}"/>
              </a:ext>
            </a:extLst>
          </p:cNvPr>
          <p:cNvSpPr>
            <a:spLocks noGrp="1" noChangeArrowheads="1"/>
          </p:cNvSpPr>
          <p:nvPr>
            <p:ph type="title"/>
          </p:nvPr>
        </p:nvSpPr>
        <p:spPr/>
        <p:txBody>
          <a:bodyPr/>
          <a:lstStyle/>
          <a:p>
            <a:endParaRPr lang="en-US" altLang="en-KE"/>
          </a:p>
        </p:txBody>
      </p:sp>
      <p:sp>
        <p:nvSpPr>
          <p:cNvPr id="15363" name="Content Placeholder 2">
            <a:extLst>
              <a:ext uri="{FF2B5EF4-FFF2-40B4-BE49-F238E27FC236}">
                <a16:creationId xmlns:a16="http://schemas.microsoft.com/office/drawing/2014/main" id="{AFBCCEAE-20C1-4096-BF57-34EBF85B9E8A}"/>
              </a:ext>
            </a:extLst>
          </p:cNvPr>
          <p:cNvSpPr>
            <a:spLocks noGrp="1" noChangeArrowheads="1"/>
          </p:cNvSpPr>
          <p:nvPr>
            <p:ph idx="1"/>
          </p:nvPr>
        </p:nvSpPr>
        <p:spPr/>
        <p:txBody>
          <a:bodyPr/>
          <a:lstStyle/>
          <a:p>
            <a:pPr>
              <a:buFontTx/>
              <a:buNone/>
            </a:pPr>
            <a:r>
              <a:rPr lang="en-US" altLang="en-KE" dirty="0"/>
              <a:t>      </a:t>
            </a:r>
          </a:p>
          <a:p>
            <a:pPr>
              <a:buFontTx/>
              <a:buNone/>
            </a:pPr>
            <a:endParaRPr lang="en-US" altLang="en-KE" dirty="0"/>
          </a:p>
          <a:p>
            <a:pPr>
              <a:buFontTx/>
              <a:buNone/>
            </a:pPr>
            <a:endParaRPr lang="en-US" altLang="en-KE" dirty="0"/>
          </a:p>
          <a:p>
            <a:pPr>
              <a:buFontTx/>
              <a:buNone/>
            </a:pPr>
            <a:r>
              <a:rPr lang="en-US" altLang="en-KE" sz="6000" dirty="0"/>
              <a:t>    </a:t>
            </a:r>
          </a:p>
        </p:txBody>
      </p:sp>
      <p:pic>
        <p:nvPicPr>
          <p:cNvPr id="2052" name="Picture 4" descr="Image result for images+of+saying+thank+you">
            <a:extLst>
              <a:ext uri="{FF2B5EF4-FFF2-40B4-BE49-F238E27FC236}">
                <a16:creationId xmlns:a16="http://schemas.microsoft.com/office/drawing/2014/main" id="{A6ECBC57-C939-4E4C-AD09-EEE750A2B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164" y="2701636"/>
            <a:ext cx="4405745" cy="2729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4AD488-4C2F-47F9-B152-D61747585537}"/>
              </a:ext>
            </a:extLst>
          </p:cNvPr>
          <p:cNvSpPr>
            <a:spLocks noGrp="1" noChangeArrowheads="1"/>
          </p:cNvSpPr>
          <p:nvPr>
            <p:ph type="title"/>
          </p:nvPr>
        </p:nvSpPr>
        <p:spPr/>
        <p:txBody>
          <a:bodyPr/>
          <a:lstStyle/>
          <a:p>
            <a:pPr eaLnBrk="1" hangingPunct="1"/>
            <a:r>
              <a:rPr lang="en-US" altLang="en-KE" b="1" dirty="0"/>
              <a:t>Definition of Terms</a:t>
            </a:r>
          </a:p>
        </p:txBody>
      </p:sp>
      <p:sp>
        <p:nvSpPr>
          <p:cNvPr id="4099" name="Rectangle 3">
            <a:extLst>
              <a:ext uri="{FF2B5EF4-FFF2-40B4-BE49-F238E27FC236}">
                <a16:creationId xmlns:a16="http://schemas.microsoft.com/office/drawing/2014/main" id="{D5DCF911-614D-4223-A0EF-B918AEC99528}"/>
              </a:ext>
            </a:extLst>
          </p:cNvPr>
          <p:cNvSpPr>
            <a:spLocks noGrp="1" noChangeArrowheads="1"/>
          </p:cNvSpPr>
          <p:nvPr>
            <p:ph type="body" idx="1"/>
          </p:nvPr>
        </p:nvSpPr>
        <p:spPr/>
        <p:txBody>
          <a:bodyPr>
            <a:normAutofit fontScale="92500" lnSpcReduction="10000"/>
          </a:bodyPr>
          <a:lstStyle/>
          <a:p>
            <a:pPr marL="0" indent="0">
              <a:buNone/>
              <a:tabLst>
                <a:tab pos="174625" algn="l"/>
              </a:tabLst>
            </a:pPr>
            <a:r>
              <a:rPr lang="en-US" sz="2400" b="1" i="0" dirty="0">
                <a:solidFill>
                  <a:srgbClr val="202124"/>
                </a:solidFill>
                <a:effectLst/>
                <a:latin typeface="arial" panose="020B0604020202020204" pitchFamily="34" charset="0"/>
              </a:rPr>
              <a:t>1. Gender</a:t>
            </a:r>
            <a:r>
              <a:rPr lang="en-US" sz="2400" b="0" i="0" dirty="0">
                <a:solidFill>
                  <a:srgbClr val="202124"/>
                </a:solidFill>
                <a:effectLst/>
                <a:latin typeface="arial" panose="020B0604020202020204" pitchFamily="34" charset="0"/>
              </a:rPr>
              <a:t> </a:t>
            </a:r>
          </a:p>
          <a:p>
            <a:pPr marL="0" indent="0">
              <a:buNone/>
              <a:tabLst>
                <a:tab pos="174625" algn="l"/>
              </a:tabLst>
            </a:pPr>
            <a:r>
              <a:rPr lang="en-US" sz="2400" dirty="0">
                <a:solidFill>
                  <a:srgbClr val="202124"/>
                </a:solidFill>
                <a:latin typeface="arial" panose="020B0604020202020204" pitchFamily="34" charset="0"/>
              </a:rPr>
              <a:t>R</a:t>
            </a:r>
            <a:r>
              <a:rPr lang="en-US" sz="2400" i="0" dirty="0">
                <a:solidFill>
                  <a:srgbClr val="202124"/>
                </a:solidFill>
                <a:effectLst/>
                <a:latin typeface="arial" panose="020B0604020202020204" pitchFamily="34" charset="0"/>
              </a:rPr>
              <a:t>efers to the roles and responsibilities of men and women that are created in our families, our societies and our cultures. The concept of gender also includes the expectations held about the characteristics, aptitudes and likely </a:t>
            </a:r>
            <a:r>
              <a:rPr lang="en-US" sz="2400" i="0" dirty="0" err="1">
                <a:solidFill>
                  <a:srgbClr val="202124"/>
                </a:solidFill>
                <a:effectLst/>
                <a:latin typeface="arial" panose="020B0604020202020204" pitchFamily="34" charset="0"/>
              </a:rPr>
              <a:t>behaviours</a:t>
            </a:r>
            <a:r>
              <a:rPr lang="en-US" sz="2400" i="0" dirty="0">
                <a:solidFill>
                  <a:srgbClr val="202124"/>
                </a:solidFill>
                <a:effectLst/>
                <a:latin typeface="arial" panose="020B0604020202020204" pitchFamily="34" charset="0"/>
              </a:rPr>
              <a:t> of both women and men (femininity and masculinity).</a:t>
            </a:r>
          </a:p>
          <a:p>
            <a:pPr marL="0" indent="0" algn="just">
              <a:lnSpc>
                <a:spcPct val="150000"/>
              </a:lnSpc>
              <a:buNone/>
            </a:pPr>
            <a:r>
              <a:rPr lang="en-US" sz="2400" b="1" dirty="0">
                <a:solidFill>
                  <a:srgbClr val="000000"/>
                </a:solidFill>
                <a:effectLst/>
                <a:latin typeface="Times New Roman" panose="02020603050405020304" pitchFamily="18" charset="0"/>
                <a:ea typeface="Times New Roman" panose="02020603050405020304" pitchFamily="18" charset="0"/>
              </a:rPr>
              <a:t>2. Gender equity</a:t>
            </a:r>
            <a:r>
              <a:rPr lang="en-US" sz="2400" dirty="0">
                <a:solidFill>
                  <a:srgbClr val="000000"/>
                </a:solidFill>
                <a:effectLst/>
                <a:latin typeface="Times New Roman" panose="02020603050405020304" pitchFamily="18" charset="0"/>
                <a:ea typeface="Times New Roman" panose="02020603050405020304" pitchFamily="18" charset="0"/>
              </a:rPr>
              <a:t> </a:t>
            </a:r>
          </a:p>
          <a:p>
            <a:pPr marL="0" indent="0">
              <a:lnSpc>
                <a:spcPct val="150000"/>
              </a:lnSpc>
              <a:buNone/>
            </a:pPr>
            <a:r>
              <a:rPr lang="en-US" sz="2400" dirty="0">
                <a:solidFill>
                  <a:srgbClr val="000000"/>
                </a:solidFill>
                <a:effectLst/>
                <a:latin typeface="Times New Roman" panose="02020603050405020304" pitchFamily="18" charset="0"/>
                <a:ea typeface="Times New Roman" panose="02020603050405020304" pitchFamily="18" charset="0"/>
              </a:rPr>
              <a:t>Refers to the process of being fair to women and men. To ensure fairness, strategies and measures must often be available to compensate for women's historical and social disadvantages that prevent women and men from otherwise operating on a level playing field.</a:t>
            </a:r>
            <a:r>
              <a:rPr lang="en-US" sz="2400" b="1" dirty="0">
                <a:solidFill>
                  <a:srgbClr val="000000"/>
                </a:solidFill>
                <a:effectLst/>
                <a:latin typeface="Times New Roman" panose="02020603050405020304" pitchFamily="18" charset="0"/>
                <a:ea typeface="Times New Roman" panose="02020603050405020304" pitchFamily="18" charset="0"/>
              </a:rPr>
              <a:t> </a:t>
            </a:r>
            <a:endParaRPr lang="en-KE" sz="2400" dirty="0">
              <a:effectLst/>
              <a:latin typeface="Times New Roman" panose="02020603050405020304" pitchFamily="18" charset="0"/>
              <a:ea typeface="Times New Roman" panose="02020603050405020304" pitchFamily="18" charset="0"/>
            </a:endParaRPr>
          </a:p>
          <a:p>
            <a:pPr marL="0" indent="0">
              <a:buNone/>
              <a:tabLst>
                <a:tab pos="174625" algn="l"/>
              </a:tabLst>
            </a:pPr>
            <a:endParaRPr lang="en-US" b="0" i="0" dirty="0">
              <a:solidFill>
                <a:srgbClr val="202124"/>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5B3DDBF-31B5-4777-A239-3B9E5A3940F3}"/>
              </a:ext>
            </a:extLst>
          </p:cNvPr>
          <p:cNvSpPr>
            <a:spLocks noGrp="1" noChangeArrowheads="1"/>
          </p:cNvSpPr>
          <p:nvPr>
            <p:ph type="title"/>
          </p:nvPr>
        </p:nvSpPr>
        <p:spPr/>
        <p:txBody>
          <a:bodyPr/>
          <a:lstStyle/>
          <a:p>
            <a:r>
              <a:rPr lang="en-US" altLang="en-KE" b="1" dirty="0"/>
              <a:t>Definition of Terms</a:t>
            </a:r>
          </a:p>
        </p:txBody>
      </p:sp>
      <p:sp>
        <p:nvSpPr>
          <p:cNvPr id="6147" name="Content Placeholder 2">
            <a:extLst>
              <a:ext uri="{FF2B5EF4-FFF2-40B4-BE49-F238E27FC236}">
                <a16:creationId xmlns:a16="http://schemas.microsoft.com/office/drawing/2014/main" id="{D8BDE8C8-ADB1-479F-8ABA-BFF41DAFE976}"/>
              </a:ext>
            </a:extLst>
          </p:cNvPr>
          <p:cNvSpPr>
            <a:spLocks noGrp="1" noChangeArrowheads="1"/>
          </p:cNvSpPr>
          <p:nvPr>
            <p:ph idx="1"/>
          </p:nvPr>
        </p:nvSpPr>
        <p:spPr/>
        <p:txBody>
          <a:bodyPr>
            <a:normAutofit lnSpcReduction="10000"/>
          </a:bodyPr>
          <a:lstStyle/>
          <a:p>
            <a:pPr marL="0" indent="0">
              <a:buNone/>
            </a:pPr>
            <a:r>
              <a:rPr lang="en-US" b="1" i="0" dirty="0">
                <a:solidFill>
                  <a:srgbClr val="202124"/>
                </a:solidFill>
                <a:effectLst/>
                <a:latin typeface="arial" panose="020B0604020202020204" pitchFamily="34" charset="0"/>
              </a:rPr>
              <a:t>3. Equality</a:t>
            </a:r>
            <a:r>
              <a:rPr lang="en-US" b="0" i="0" dirty="0">
                <a:solidFill>
                  <a:srgbClr val="202124"/>
                </a:solidFill>
                <a:effectLst/>
                <a:latin typeface="arial" panose="020B0604020202020204" pitchFamily="34" charset="0"/>
              </a:rPr>
              <a:t> </a:t>
            </a:r>
          </a:p>
          <a:p>
            <a:pPr marL="0" indent="0">
              <a:buNone/>
            </a:pPr>
            <a:r>
              <a:rPr lang="en-US" dirty="0">
                <a:solidFill>
                  <a:srgbClr val="202124"/>
                </a:solidFill>
                <a:latin typeface="arial" panose="020B0604020202020204" pitchFamily="34" charset="0"/>
              </a:rPr>
              <a:t>This </a:t>
            </a:r>
            <a:r>
              <a:rPr lang="en-US" b="0" i="0" dirty="0">
                <a:solidFill>
                  <a:srgbClr val="202124"/>
                </a:solidFill>
                <a:effectLst/>
                <a:latin typeface="arial" panose="020B0604020202020204" pitchFamily="34" charset="0"/>
              </a:rPr>
              <a:t>is about ensuring that every individual has an equal opportunity to make the most of their lives and talents. </a:t>
            </a:r>
            <a:r>
              <a:rPr lang="en-US" dirty="0">
                <a:solidFill>
                  <a:srgbClr val="202124"/>
                </a:solidFill>
                <a:latin typeface="arial" panose="020B0604020202020204" pitchFamily="34" charset="0"/>
              </a:rPr>
              <a:t>It also</a:t>
            </a:r>
            <a:r>
              <a:rPr lang="en-US" b="0" i="0" dirty="0">
                <a:solidFill>
                  <a:srgbClr val="202124"/>
                </a:solidFill>
                <a:effectLst/>
                <a:latin typeface="arial" panose="020B0604020202020204" pitchFamily="34" charset="0"/>
              </a:rPr>
              <a:t> recognizes that historically certain groups of people with protected characteristics such as race, disability, sex and sexual orientation have experienced discrimination.</a:t>
            </a:r>
          </a:p>
          <a:p>
            <a:pPr marL="0" indent="0">
              <a:buNone/>
            </a:pPr>
            <a:r>
              <a:rPr lang="en-US" b="0" i="0" dirty="0">
                <a:solidFill>
                  <a:srgbClr val="202124"/>
                </a:solidFill>
                <a:effectLst/>
                <a:latin typeface="arial" panose="020B0604020202020204" pitchFamily="34" charset="0"/>
              </a:rPr>
              <a:t>4. Social </a:t>
            </a:r>
            <a:r>
              <a:rPr lang="en-US" b="1" i="0" dirty="0">
                <a:solidFill>
                  <a:srgbClr val="202124"/>
                </a:solidFill>
                <a:effectLst/>
                <a:latin typeface="arial" panose="020B0604020202020204" pitchFamily="34" charset="0"/>
              </a:rPr>
              <a:t>inequality</a:t>
            </a:r>
            <a:r>
              <a:rPr lang="en-US" b="0" i="0" dirty="0">
                <a:solidFill>
                  <a:srgbClr val="202124"/>
                </a:solidFill>
                <a:effectLst/>
                <a:latin typeface="arial" panose="020B0604020202020204" pitchFamily="34" charset="0"/>
              </a:rPr>
              <a:t> is characterized by the existence of unequal opportunities and rewards for different social positions or statuses within a group or society. It contains structured and recurrent patterns of unequal distributions of goods, wealth, opportunities, rewards, and punishments. </a:t>
            </a:r>
            <a:endParaRPr lang="en-US" altLang="en-K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12A1-32B9-4C01-B9F1-F21F09443048}"/>
              </a:ext>
            </a:extLst>
          </p:cNvPr>
          <p:cNvSpPr>
            <a:spLocks noGrp="1"/>
          </p:cNvSpPr>
          <p:nvPr>
            <p:ph type="title"/>
          </p:nvPr>
        </p:nvSpPr>
        <p:spPr/>
        <p:txBody>
          <a:bodyPr/>
          <a:lstStyle/>
          <a:p>
            <a:r>
              <a:rPr lang="en-US" altLang="en-KE" b="1" dirty="0"/>
              <a:t>Definition of Terms</a:t>
            </a:r>
            <a:endParaRPr lang="en-KE" b="1" dirty="0"/>
          </a:p>
        </p:txBody>
      </p:sp>
      <p:sp>
        <p:nvSpPr>
          <p:cNvPr id="3" name="Content Placeholder 2">
            <a:extLst>
              <a:ext uri="{FF2B5EF4-FFF2-40B4-BE49-F238E27FC236}">
                <a16:creationId xmlns:a16="http://schemas.microsoft.com/office/drawing/2014/main" id="{93182422-721A-4EDE-9995-E29FCC11A43B}"/>
              </a:ext>
            </a:extLst>
          </p:cNvPr>
          <p:cNvSpPr>
            <a:spLocks noGrp="1"/>
          </p:cNvSpPr>
          <p:nvPr>
            <p:ph idx="1"/>
          </p:nvPr>
        </p:nvSpPr>
        <p:spPr/>
        <p:txBody>
          <a:bodyPr>
            <a:normAutofit/>
          </a:bodyPr>
          <a:lstStyle/>
          <a:p>
            <a:pPr marL="0" indent="0">
              <a:buNone/>
            </a:pPr>
            <a:r>
              <a:rPr lang="en-US" sz="2400" b="1" i="0" dirty="0">
                <a:solidFill>
                  <a:srgbClr val="202124"/>
                </a:solidFill>
                <a:effectLst/>
                <a:latin typeface="arial" panose="020B0604020202020204" pitchFamily="34" charset="0"/>
              </a:rPr>
              <a:t>5. Gender inclusion</a:t>
            </a:r>
            <a:r>
              <a:rPr lang="en-US" sz="2400" b="0" i="0" dirty="0">
                <a:solidFill>
                  <a:srgbClr val="202124"/>
                </a:solidFill>
                <a:effectLst/>
                <a:latin typeface="arial" panose="020B0604020202020204" pitchFamily="34" charset="0"/>
              </a:rPr>
              <a:t> </a:t>
            </a:r>
          </a:p>
          <a:p>
            <a:pPr marL="0" indent="0">
              <a:buNone/>
            </a:pPr>
            <a:r>
              <a:rPr lang="en-US" sz="2400" dirty="0">
                <a:solidFill>
                  <a:srgbClr val="202124"/>
                </a:solidFill>
                <a:latin typeface="arial" panose="020B0604020202020204" pitchFamily="34" charset="0"/>
              </a:rPr>
              <a:t>This </a:t>
            </a:r>
            <a:r>
              <a:rPr lang="en-US" sz="2400" b="0" i="0" dirty="0">
                <a:solidFill>
                  <a:srgbClr val="202124"/>
                </a:solidFill>
                <a:effectLst/>
                <a:latin typeface="arial" panose="020B0604020202020204" pitchFamily="34" charset="0"/>
              </a:rPr>
              <a:t>is a concept that transcends mere equality. It's the notion that all services, opportunities, and establishments are open to all people and that male and female stereotypes do not define societal roles and expectations.</a:t>
            </a:r>
          </a:p>
          <a:p>
            <a:pPr marL="0" indent="0">
              <a:buNone/>
            </a:pPr>
            <a:r>
              <a:rPr lang="en-US" sz="2400" b="1" dirty="0">
                <a:solidFill>
                  <a:srgbClr val="000000"/>
                </a:solidFill>
                <a:effectLst/>
                <a:latin typeface="Times New Roman" panose="02020603050405020304" pitchFamily="18" charset="0"/>
                <a:ea typeface="Times New Roman" panose="02020603050405020304" pitchFamily="18" charset="0"/>
              </a:rPr>
              <a:t>6. Gender issues</a:t>
            </a:r>
            <a:r>
              <a:rPr lang="en-US" sz="240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US" sz="2400" dirty="0">
                <a:solidFill>
                  <a:srgbClr val="000000"/>
                </a:solidFill>
                <a:latin typeface="Times New Roman" panose="02020603050405020304" pitchFamily="18" charset="0"/>
                <a:ea typeface="Times New Roman" panose="02020603050405020304" pitchFamily="18" charset="0"/>
              </a:rPr>
              <a:t>This </a:t>
            </a:r>
            <a:r>
              <a:rPr lang="en-US" sz="2400" dirty="0">
                <a:solidFill>
                  <a:srgbClr val="000000"/>
                </a:solidFill>
                <a:effectLst/>
                <a:latin typeface="Times New Roman" panose="02020603050405020304" pitchFamily="18" charset="0"/>
                <a:ea typeface="Times New Roman" panose="02020603050405020304" pitchFamily="18" charset="0"/>
              </a:rPr>
              <a:t>focuses on women and on the relationship between men and women, their roles, access to and control over resources, division of </a:t>
            </a:r>
            <a:r>
              <a:rPr lang="en-US" sz="2400" dirty="0" err="1">
                <a:solidFill>
                  <a:srgbClr val="000000"/>
                </a:solidFill>
                <a:effectLst/>
                <a:latin typeface="Times New Roman" panose="02020603050405020304" pitchFamily="18" charset="0"/>
                <a:ea typeface="Times New Roman" panose="02020603050405020304" pitchFamily="18" charset="0"/>
              </a:rPr>
              <a:t>labour</a:t>
            </a:r>
            <a:r>
              <a:rPr lang="en-US" sz="2400" dirty="0">
                <a:solidFill>
                  <a:srgbClr val="000000"/>
                </a:solidFill>
                <a:effectLst/>
                <a:latin typeface="Times New Roman" panose="02020603050405020304" pitchFamily="18" charset="0"/>
                <a:ea typeface="Times New Roman" panose="02020603050405020304" pitchFamily="18" charset="0"/>
              </a:rPr>
              <a:t>, interests and needs. Gender relations affect household security, family well-being, planning, production and many other aspects of life (Bravo-Baumann, 2000)</a:t>
            </a:r>
            <a:endParaRPr lang="en-KE"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2F4AECB-E0CC-4E30-9542-E7C042CCD6DF}"/>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B5508F8B-9790-44E1-A2C5-F8FEC239E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EFE4C-7734-405D-8693-5FA1138A450C}"/>
              </a:ext>
            </a:extLst>
          </p:cNvPr>
          <p:cNvSpPr>
            <a:spLocks noGrp="1"/>
          </p:cNvSpPr>
          <p:nvPr>
            <p:ph type="sldNum" sz="quarter" idx="12"/>
          </p:nvPr>
        </p:nvSpPr>
        <p:spPr/>
        <p:txBody>
          <a:bodyPr/>
          <a:lstStyle/>
          <a:p>
            <a:fld id="{68E9D09A-95D4-4EC3-BDB5-F5767F406701}" type="slidenum">
              <a:rPr lang="en-US" smtClean="0"/>
              <a:t>5</a:t>
            </a:fld>
            <a:endParaRPr lang="en-US"/>
          </a:p>
        </p:txBody>
      </p:sp>
    </p:spTree>
    <p:extLst>
      <p:ext uri="{BB962C8B-B14F-4D97-AF65-F5344CB8AC3E}">
        <p14:creationId xmlns:p14="http://schemas.microsoft.com/office/powerpoint/2010/main" val="282267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4AB-6912-46A0-9CD0-73946D50D3DB}"/>
              </a:ext>
            </a:extLst>
          </p:cNvPr>
          <p:cNvSpPr>
            <a:spLocks noGrp="1"/>
          </p:cNvSpPr>
          <p:nvPr>
            <p:ph type="title"/>
          </p:nvPr>
        </p:nvSpPr>
        <p:spPr/>
        <p:txBody>
          <a:bodyPr/>
          <a:lstStyle/>
          <a:p>
            <a:r>
              <a:rPr lang="en-US" altLang="en-KE" b="1" dirty="0"/>
              <a:t>Definition of Terms</a:t>
            </a:r>
            <a:endParaRPr lang="en-KE" b="1" dirty="0"/>
          </a:p>
        </p:txBody>
      </p:sp>
      <p:sp>
        <p:nvSpPr>
          <p:cNvPr id="3" name="Content Placeholder 2">
            <a:extLst>
              <a:ext uri="{FF2B5EF4-FFF2-40B4-BE49-F238E27FC236}">
                <a16:creationId xmlns:a16="http://schemas.microsoft.com/office/drawing/2014/main" id="{15DEED93-807A-4EA4-BAB6-628C642398E0}"/>
              </a:ext>
            </a:extLst>
          </p:cNvPr>
          <p:cNvSpPr>
            <a:spLocks noGrp="1"/>
          </p:cNvSpPr>
          <p:nvPr>
            <p:ph idx="1"/>
          </p:nvPr>
        </p:nvSpPr>
        <p:spPr/>
        <p:txBody>
          <a:bodyPr/>
          <a:lstStyle/>
          <a:p>
            <a:pPr marL="0" indent="0" algn="just">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7. Gender equality'</a:t>
            </a:r>
            <a:r>
              <a:rPr lang="en-US" sz="1800" dirty="0">
                <a:solidFill>
                  <a:srgbClr val="000000"/>
                </a:solidFill>
                <a:effectLst/>
                <a:latin typeface="Times New Roman" panose="02020603050405020304" pitchFamily="18" charset="0"/>
                <a:ea typeface="Times New Roman" panose="02020603050405020304" pitchFamily="18" charset="0"/>
              </a:rPr>
              <a:t> means equal outcomes for women, men and gender-diverse people. 'Gender equity' is the process to achieve gender equality. Gender equity recognizes that women and gender-diverse people are not in the same 'starting position' as men.</a:t>
            </a:r>
            <a:endParaRPr lang="en-KE"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8. Gender inequality</a:t>
            </a:r>
            <a:r>
              <a:rPr lang="en-US" sz="1800" dirty="0">
                <a:solidFill>
                  <a:srgbClr val="000000"/>
                </a:solidFill>
                <a:effectLst/>
                <a:latin typeface="Times New Roman" panose="02020603050405020304" pitchFamily="18" charset="0"/>
                <a:ea typeface="Times New Roman" panose="02020603050405020304" pitchFamily="18" charset="0"/>
              </a:rPr>
              <a:t> is the social process by which men and women are not treated as equals. The treatment may arise from distinctions regarding biology, psychology, or cultural norms. Some of these distinctions are empirically-grounded while others appear to be socially constructed.</a:t>
            </a:r>
            <a:endParaRPr lang="en-KE" sz="1800" dirty="0">
              <a:effectLst/>
              <a:latin typeface="Times New Roman" panose="02020603050405020304" pitchFamily="18" charset="0"/>
              <a:ea typeface="Times New Roman" panose="02020603050405020304" pitchFamily="18" charset="0"/>
            </a:endParaRPr>
          </a:p>
          <a:p>
            <a:endParaRPr lang="en-KE" dirty="0"/>
          </a:p>
        </p:txBody>
      </p:sp>
      <p:sp>
        <p:nvSpPr>
          <p:cNvPr id="4" name="Date Placeholder 3">
            <a:extLst>
              <a:ext uri="{FF2B5EF4-FFF2-40B4-BE49-F238E27FC236}">
                <a16:creationId xmlns:a16="http://schemas.microsoft.com/office/drawing/2014/main" id="{51527590-9FF6-4940-9F79-4EBBD666F376}"/>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DBF2E945-9BB5-4D16-869E-04B16C917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F0009-34EB-4B42-AAB0-01F6AB8C61F8}"/>
              </a:ext>
            </a:extLst>
          </p:cNvPr>
          <p:cNvSpPr>
            <a:spLocks noGrp="1"/>
          </p:cNvSpPr>
          <p:nvPr>
            <p:ph type="sldNum" sz="quarter" idx="12"/>
          </p:nvPr>
        </p:nvSpPr>
        <p:spPr/>
        <p:txBody>
          <a:bodyPr/>
          <a:lstStyle/>
          <a:p>
            <a:fld id="{68E9D09A-95D4-4EC3-BDB5-F5767F406701}" type="slidenum">
              <a:rPr lang="en-US" smtClean="0"/>
              <a:t>6</a:t>
            </a:fld>
            <a:endParaRPr lang="en-US"/>
          </a:p>
        </p:txBody>
      </p:sp>
    </p:spTree>
    <p:extLst>
      <p:ext uri="{BB962C8B-B14F-4D97-AF65-F5344CB8AC3E}">
        <p14:creationId xmlns:p14="http://schemas.microsoft.com/office/powerpoint/2010/main" val="18994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E23C-CBB3-4387-A534-2282E4D59342}"/>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Gender inequality in education</a:t>
            </a:r>
            <a:br>
              <a:rPr lang="en-KE" sz="4400" dirty="0">
                <a:effectLst/>
                <a:latin typeface="Times New Roman" panose="02020603050405020304" pitchFamily="18" charset="0"/>
                <a:ea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E781A52D-969C-4E3A-8582-C16D74E489EF}"/>
              </a:ext>
            </a:extLst>
          </p:cNvPr>
          <p:cNvSpPr>
            <a:spLocks noGrp="1"/>
          </p:cNvSpPr>
          <p:nvPr>
            <p:ph idx="1"/>
          </p:nvPr>
        </p:nvSpPr>
        <p:spPr>
          <a:xfrm>
            <a:off x="838200" y="1330036"/>
            <a:ext cx="10515600" cy="4846927"/>
          </a:xfrm>
        </p:spPr>
        <p:txBody>
          <a:bodyPr>
            <a:normAutofit/>
          </a:bodyPr>
          <a:lstStyle/>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KE"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Gender disparities in Kenyan education are the differences in educational outcomes observed between different genders in Kenya. Specifically, gender disparities imply that one sex is disadvantaged over the other in experiences and outcomes.</a:t>
            </a:r>
            <a:endParaRPr lang="en-KE"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Education disparities can be seen in different enrollment rates, dropout rates, and survival rates among the sexes. Often these phenomena happen together. This can also include a difference in the quality of education received. </a:t>
            </a:r>
            <a:endParaRPr lang="en-KE"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 Kenya, gender disparities in education may be created or perpetuated by policy, ethnicity, region, religion, and age</a:t>
            </a:r>
            <a:endParaRPr lang="en-KE"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KE" sz="1800" dirty="0">
              <a:effectLst/>
              <a:latin typeface="Times New Roman" panose="02020603050405020304" pitchFamily="18" charset="0"/>
              <a:ea typeface="Times New Roman" panose="02020603050405020304" pitchFamily="18" charset="0"/>
            </a:endParaRPr>
          </a:p>
          <a:p>
            <a:endParaRPr lang="en-KE" dirty="0"/>
          </a:p>
        </p:txBody>
      </p:sp>
      <p:sp>
        <p:nvSpPr>
          <p:cNvPr id="4" name="Date Placeholder 3">
            <a:extLst>
              <a:ext uri="{FF2B5EF4-FFF2-40B4-BE49-F238E27FC236}">
                <a16:creationId xmlns:a16="http://schemas.microsoft.com/office/drawing/2014/main" id="{16AEAD50-9B4A-4577-8E34-8D22ACDB8A82}"/>
              </a:ext>
            </a:extLst>
          </p:cNvPr>
          <p:cNvSpPr>
            <a:spLocks noGrp="1"/>
          </p:cNvSpPr>
          <p:nvPr>
            <p:ph type="dt" sz="half" idx="10"/>
          </p:nvPr>
        </p:nvSpPr>
        <p:spPr/>
        <p:txBody>
          <a:bodyPr/>
          <a:lstStyle/>
          <a:p>
            <a:fld id="{DBD12334-ECC4-46BE-A96E-DB05934664D3}" type="datetime1">
              <a:rPr lang="en-US" smtClean="0"/>
              <a:t>4/28/2021</a:t>
            </a:fld>
            <a:endParaRPr lang="en-US"/>
          </a:p>
        </p:txBody>
      </p:sp>
      <p:sp>
        <p:nvSpPr>
          <p:cNvPr id="5" name="Footer Placeholder 4">
            <a:extLst>
              <a:ext uri="{FF2B5EF4-FFF2-40B4-BE49-F238E27FC236}">
                <a16:creationId xmlns:a16="http://schemas.microsoft.com/office/drawing/2014/main" id="{DFCEA7DF-AF07-4BAA-8E05-09AE58428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9776B-4F7D-435E-8AAF-DE86DC7729B9}"/>
              </a:ext>
            </a:extLst>
          </p:cNvPr>
          <p:cNvSpPr>
            <a:spLocks noGrp="1"/>
          </p:cNvSpPr>
          <p:nvPr>
            <p:ph type="sldNum" sz="quarter" idx="12"/>
          </p:nvPr>
        </p:nvSpPr>
        <p:spPr/>
        <p:txBody>
          <a:bodyPr/>
          <a:lstStyle/>
          <a:p>
            <a:fld id="{68E9D09A-95D4-4EC3-BDB5-F5767F406701}" type="slidenum">
              <a:rPr lang="en-US" smtClean="0"/>
              <a:t>7</a:t>
            </a:fld>
            <a:endParaRPr lang="en-US"/>
          </a:p>
        </p:txBody>
      </p:sp>
    </p:spTree>
    <p:extLst>
      <p:ext uri="{BB962C8B-B14F-4D97-AF65-F5344CB8AC3E}">
        <p14:creationId xmlns:p14="http://schemas.microsoft.com/office/powerpoint/2010/main" val="349063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CBE9144-AD77-4AD6-896F-0173DE55B111}"/>
              </a:ext>
            </a:extLst>
          </p:cNvPr>
          <p:cNvSpPr>
            <a:spLocks noGrp="1" noChangeArrowheads="1"/>
          </p:cNvSpPr>
          <p:nvPr>
            <p:ph type="title"/>
          </p:nvPr>
        </p:nvSpPr>
        <p:spPr>
          <a:xfrm>
            <a:off x="838200" y="365125"/>
            <a:ext cx="10515600" cy="909493"/>
          </a:xfrm>
        </p:spPr>
        <p:txBody>
          <a:bodyPr>
            <a:normAutofit fontScale="90000"/>
          </a:bodyPr>
          <a:lstStyle/>
          <a:p>
            <a:br>
              <a:rPr lang="en-US" b="1" i="0" dirty="0">
                <a:solidFill>
                  <a:srgbClr val="232323"/>
                </a:solidFill>
                <a:effectLst/>
                <a:latin typeface="Oswald"/>
              </a:rPr>
            </a:br>
            <a:r>
              <a:rPr lang="en-US" b="1" i="0" dirty="0">
                <a:solidFill>
                  <a:srgbClr val="232323"/>
                </a:solidFill>
                <a:effectLst/>
                <a:latin typeface="Oswald"/>
              </a:rPr>
              <a:t>Causes of Gender Inequality</a:t>
            </a:r>
            <a:br>
              <a:rPr lang="en-US" b="0" i="0" dirty="0">
                <a:solidFill>
                  <a:srgbClr val="232323"/>
                </a:solidFill>
                <a:effectLst/>
                <a:latin typeface="Oswald"/>
              </a:rPr>
            </a:br>
            <a:endParaRPr lang="en-KE" altLang="en-KE" dirty="0"/>
          </a:p>
        </p:txBody>
      </p:sp>
      <p:sp>
        <p:nvSpPr>
          <p:cNvPr id="3" name="Content Placeholder 2">
            <a:extLst>
              <a:ext uri="{FF2B5EF4-FFF2-40B4-BE49-F238E27FC236}">
                <a16:creationId xmlns:a16="http://schemas.microsoft.com/office/drawing/2014/main" id="{E949BC77-FED6-4CF8-8F16-CAAF2C763F2F}"/>
              </a:ext>
            </a:extLst>
          </p:cNvPr>
          <p:cNvSpPr>
            <a:spLocks noGrp="1"/>
          </p:cNvSpPr>
          <p:nvPr>
            <p:ph idx="1"/>
          </p:nvPr>
        </p:nvSpPr>
        <p:spPr>
          <a:xfrm>
            <a:off x="838200" y="1537855"/>
            <a:ext cx="10515600" cy="4763799"/>
          </a:xfrm>
        </p:spPr>
        <p:txBody>
          <a:bodyPr>
            <a:normAutofit fontScale="85000" lnSpcReduction="10000"/>
          </a:bodyPr>
          <a:lstStyle/>
          <a:p>
            <a:pPr marL="0" indent="0" algn="l" fontAlgn="base">
              <a:buNone/>
            </a:pPr>
            <a:r>
              <a:rPr lang="en-US" b="1" dirty="0">
                <a:solidFill>
                  <a:srgbClr val="232323"/>
                </a:solidFill>
                <a:latin typeface="Oswald"/>
              </a:rPr>
              <a:t>1. </a:t>
            </a:r>
            <a:r>
              <a:rPr lang="en-US" b="1" i="0" dirty="0">
                <a:solidFill>
                  <a:srgbClr val="232323"/>
                </a:solidFill>
                <a:effectLst/>
                <a:latin typeface="Oswald"/>
              </a:rPr>
              <a:t>Uneven access to education</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Around the world, women still have less access to education than men. </a:t>
            </a:r>
            <a:r>
              <a:rPr lang="en-US" b="0" i="0" u="none" strike="noStrike" dirty="0">
                <a:solidFill>
                  <a:srgbClr val="1E73BE"/>
                </a:solidFill>
                <a:effectLst/>
                <a:latin typeface="Arial" panose="020B0604020202020204" pitchFamily="34" charset="0"/>
                <a:hlinkClick r:id="rId2"/>
              </a:rPr>
              <a:t>¼ of young women between 15-24 will not finish primary school</a:t>
            </a:r>
            <a:r>
              <a:rPr lang="en-US" b="0" i="0" dirty="0">
                <a:solidFill>
                  <a:srgbClr val="444444"/>
                </a:solidFill>
                <a:effectLst/>
                <a:latin typeface="Arial" panose="020B0604020202020204" pitchFamily="34" charset="0"/>
              </a:rPr>
              <a:t>. That group makes up 58% of the people not completing that basic education. Of all the illiterate people in the world, ⅔ are women. When girls are not educated on the same level as boys, it has a huge effect on their future and the kinds of opportunities they’ll get.</a:t>
            </a:r>
          </a:p>
          <a:p>
            <a:pPr marL="0" indent="0" algn="l" fontAlgn="base">
              <a:buNone/>
            </a:pPr>
            <a:r>
              <a:rPr lang="en-US" b="1" i="0" dirty="0">
                <a:solidFill>
                  <a:srgbClr val="232323"/>
                </a:solidFill>
                <a:effectLst/>
                <a:latin typeface="Oswald"/>
              </a:rPr>
              <a:t>2. Lack of employment equality</a:t>
            </a:r>
            <a:endParaRPr lang="en-US" b="0" i="0" dirty="0">
              <a:solidFill>
                <a:srgbClr val="232323"/>
              </a:solidFill>
              <a:effectLst/>
              <a:latin typeface="Oswald"/>
            </a:endParaRPr>
          </a:p>
          <a:p>
            <a:pPr algn="l" fontAlgn="base"/>
            <a:r>
              <a:rPr lang="en-US" b="0" i="0" u="none" strike="noStrike" dirty="0">
                <a:solidFill>
                  <a:srgbClr val="1E73BE"/>
                </a:solidFill>
                <a:effectLst/>
                <a:latin typeface="Arial" panose="020B0604020202020204" pitchFamily="34" charset="0"/>
                <a:hlinkClick r:id="rId3"/>
              </a:rPr>
              <a:t>Only 6 countries in the world</a:t>
            </a:r>
            <a:r>
              <a:rPr lang="en-US" b="0" i="0" dirty="0">
                <a:solidFill>
                  <a:srgbClr val="444444"/>
                </a:solidFill>
                <a:effectLst/>
                <a:latin typeface="Arial" panose="020B0604020202020204" pitchFamily="34" charset="0"/>
              </a:rPr>
              <a:t> give women the same legal work rights as men. In fact, most economies give women only ¾ the rights of men. Studies show that if employment became a more even playing field, it has a positive domino effect on other areas prone to gender inequality.</a:t>
            </a:r>
          </a:p>
          <a:p>
            <a:pPr marL="0" indent="0">
              <a:buNone/>
            </a:pPr>
            <a:br>
              <a:rPr lang="en-US" b="0" i="0" u="none" strike="noStrike" dirty="0">
                <a:solidFill>
                  <a:srgbClr val="1E73BE"/>
                </a:solidFill>
                <a:effectLst/>
                <a:latin typeface="Arial" panose="020B0604020202020204" pitchFamily="34" charset="0"/>
                <a:hlinkClick r:id="rId4"/>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5055-1DA9-46E2-963C-DA084E58DB9F}"/>
              </a:ext>
            </a:extLst>
          </p:cNvPr>
          <p:cNvSpPr>
            <a:spLocks noGrp="1"/>
          </p:cNvSpPr>
          <p:nvPr>
            <p:ph type="title"/>
          </p:nvPr>
        </p:nvSpPr>
        <p:spPr>
          <a:xfrm>
            <a:off x="838200" y="365126"/>
            <a:ext cx="10515600" cy="964910"/>
          </a:xfrm>
        </p:spPr>
        <p:txBody>
          <a:bodyPr>
            <a:normAutofit fontScale="90000"/>
          </a:bodyPr>
          <a:lstStyle/>
          <a:p>
            <a:br>
              <a:rPr lang="en-US" b="1" i="0" dirty="0">
                <a:solidFill>
                  <a:srgbClr val="232323"/>
                </a:solidFill>
                <a:effectLst/>
                <a:latin typeface="Oswald"/>
              </a:rPr>
            </a:br>
            <a:r>
              <a:rPr lang="en-US" b="1" i="0" dirty="0">
                <a:solidFill>
                  <a:srgbClr val="232323"/>
                </a:solidFill>
                <a:effectLst/>
                <a:latin typeface="Oswald"/>
              </a:rPr>
              <a:t>Causes of Gender Inequality</a:t>
            </a:r>
            <a:br>
              <a:rPr lang="en-US" b="0" i="0" dirty="0">
                <a:solidFill>
                  <a:srgbClr val="232323"/>
                </a:solidFill>
                <a:effectLst/>
                <a:latin typeface="Oswald"/>
              </a:rPr>
            </a:br>
            <a:endParaRPr lang="en-KE" dirty="0"/>
          </a:p>
        </p:txBody>
      </p:sp>
      <p:sp>
        <p:nvSpPr>
          <p:cNvPr id="4" name="Date Placeholder 3">
            <a:extLst>
              <a:ext uri="{FF2B5EF4-FFF2-40B4-BE49-F238E27FC236}">
                <a16:creationId xmlns:a16="http://schemas.microsoft.com/office/drawing/2014/main" id="{1504D3E0-9DB8-48A5-8334-9679E7BF3227}"/>
              </a:ext>
            </a:extLst>
          </p:cNvPr>
          <p:cNvSpPr>
            <a:spLocks noGrp="1"/>
          </p:cNvSpPr>
          <p:nvPr>
            <p:ph type="dt" sz="half" idx="10"/>
          </p:nvPr>
        </p:nvSpPr>
        <p:spPr/>
        <p:txBody>
          <a:bodyPr/>
          <a:lstStyle/>
          <a:p>
            <a:fld id="{DBD12334-ECC4-46BE-A96E-DB05934664D3}" type="datetime1">
              <a:rPr lang="en-US" smtClean="0"/>
              <a:t>4/28/2021</a:t>
            </a:fld>
            <a:endParaRPr lang="en-US" dirty="0"/>
          </a:p>
        </p:txBody>
      </p:sp>
      <p:sp>
        <p:nvSpPr>
          <p:cNvPr id="5" name="Footer Placeholder 4">
            <a:extLst>
              <a:ext uri="{FF2B5EF4-FFF2-40B4-BE49-F238E27FC236}">
                <a16:creationId xmlns:a16="http://schemas.microsoft.com/office/drawing/2014/main" id="{8FBCF48E-2013-472F-B7EA-2CA353905A46}"/>
              </a:ext>
            </a:extLst>
          </p:cNvPr>
          <p:cNvSpPr>
            <a:spLocks noGrp="1"/>
          </p:cNvSpPr>
          <p:nvPr>
            <p:ph type="ftr" sz="quarter" idx="11"/>
          </p:nvPr>
        </p:nvSpPr>
        <p:spPr>
          <a:xfrm>
            <a:off x="4038600" y="6858000"/>
            <a:ext cx="4114800" cy="138545"/>
          </a:xfrm>
        </p:spPr>
        <p:txBody>
          <a:bodyPr/>
          <a:lstStyle/>
          <a:p>
            <a:endParaRPr lang="en-US" dirty="0"/>
          </a:p>
        </p:txBody>
      </p:sp>
      <p:sp>
        <p:nvSpPr>
          <p:cNvPr id="6" name="Slide Number Placeholder 5">
            <a:extLst>
              <a:ext uri="{FF2B5EF4-FFF2-40B4-BE49-F238E27FC236}">
                <a16:creationId xmlns:a16="http://schemas.microsoft.com/office/drawing/2014/main" id="{535C74D7-C4D5-4B85-8D0B-1E683A60B9AB}"/>
              </a:ext>
            </a:extLst>
          </p:cNvPr>
          <p:cNvSpPr>
            <a:spLocks noGrp="1"/>
          </p:cNvSpPr>
          <p:nvPr>
            <p:ph type="sldNum" sz="quarter" idx="12"/>
          </p:nvPr>
        </p:nvSpPr>
        <p:spPr/>
        <p:txBody>
          <a:bodyPr/>
          <a:lstStyle/>
          <a:p>
            <a:fld id="{68E9D09A-95D4-4EC3-BDB5-F5767F406701}" type="slidenum">
              <a:rPr lang="en-US" smtClean="0"/>
              <a:t>9</a:t>
            </a:fld>
            <a:endParaRPr lang="en-US"/>
          </a:p>
        </p:txBody>
      </p:sp>
      <p:sp>
        <p:nvSpPr>
          <p:cNvPr id="7" name="Content Placeholder 6">
            <a:extLst>
              <a:ext uri="{FF2B5EF4-FFF2-40B4-BE49-F238E27FC236}">
                <a16:creationId xmlns:a16="http://schemas.microsoft.com/office/drawing/2014/main" id="{9B3BF7F4-963B-4EF0-BA4C-57F9C8DCAABF}"/>
              </a:ext>
            </a:extLst>
          </p:cNvPr>
          <p:cNvSpPr>
            <a:spLocks noGrp="1"/>
          </p:cNvSpPr>
          <p:nvPr>
            <p:ph idx="1"/>
          </p:nvPr>
        </p:nvSpPr>
        <p:spPr>
          <a:xfrm>
            <a:off x="838200" y="1330036"/>
            <a:ext cx="10515600" cy="4846927"/>
          </a:xfrm>
        </p:spPr>
        <p:txBody>
          <a:bodyPr>
            <a:normAutofit fontScale="85000" lnSpcReduction="20000"/>
          </a:bodyPr>
          <a:lstStyle/>
          <a:p>
            <a:pPr marL="0" indent="0" algn="l" fontAlgn="base">
              <a:buNone/>
            </a:pPr>
            <a:r>
              <a:rPr lang="en-US" b="1" i="0" dirty="0">
                <a:solidFill>
                  <a:srgbClr val="232323"/>
                </a:solidFill>
                <a:effectLst/>
                <a:latin typeface="Oswald"/>
              </a:rPr>
              <a:t>3. Job segregation</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One of the causes for gender inequality within employment is the division of jobs. In most societies, there’s an inherent belief that men are simply better equipped to handle certain jobs. Most of the time, those are the jobs that pay the best. This </a:t>
            </a:r>
            <a:r>
              <a:rPr lang="en-US" b="0" i="0" u="none" strike="noStrike" dirty="0">
                <a:solidFill>
                  <a:srgbClr val="1E73BE"/>
                </a:solidFill>
                <a:effectLst/>
                <a:latin typeface="Arial" panose="020B0604020202020204" pitchFamily="34" charset="0"/>
                <a:hlinkClick r:id="rId2"/>
              </a:rPr>
              <a:t>discrimination</a:t>
            </a:r>
            <a:r>
              <a:rPr lang="en-US" b="0" i="0" dirty="0">
                <a:solidFill>
                  <a:srgbClr val="444444"/>
                </a:solidFill>
                <a:effectLst/>
                <a:latin typeface="Arial" panose="020B0604020202020204" pitchFamily="34" charset="0"/>
              </a:rPr>
              <a:t> results in lower income for women. Women also take on the primary responsibility for unpaid labor, so even as they participate in the paid workforce, they have extra work that never gets recognized financially.</a:t>
            </a:r>
          </a:p>
          <a:p>
            <a:pPr marL="0" indent="0" algn="l" fontAlgn="base">
              <a:buNone/>
            </a:pPr>
            <a:r>
              <a:rPr lang="en-US" b="1" i="0" dirty="0">
                <a:solidFill>
                  <a:srgbClr val="232323"/>
                </a:solidFill>
                <a:effectLst/>
                <a:latin typeface="Oswald"/>
              </a:rPr>
              <a:t>4. Lack of legal protections</a:t>
            </a:r>
            <a:endParaRPr lang="en-US" b="0" i="0" dirty="0">
              <a:solidFill>
                <a:srgbClr val="232323"/>
              </a:solidFill>
              <a:effectLst/>
              <a:latin typeface="Oswald"/>
            </a:endParaRPr>
          </a:p>
          <a:p>
            <a:pPr algn="l" fontAlgn="base"/>
            <a:r>
              <a:rPr lang="en-US" b="0" i="0" dirty="0">
                <a:solidFill>
                  <a:srgbClr val="444444"/>
                </a:solidFill>
                <a:effectLst/>
                <a:latin typeface="Arial" panose="020B0604020202020204" pitchFamily="34" charset="0"/>
              </a:rPr>
              <a:t>According to </a:t>
            </a:r>
            <a:r>
              <a:rPr lang="en-US" b="0" i="0" u="none" strike="noStrike" dirty="0">
                <a:solidFill>
                  <a:srgbClr val="1E73BE"/>
                </a:solidFill>
                <a:effectLst/>
                <a:latin typeface="Arial" panose="020B0604020202020204" pitchFamily="34" charset="0"/>
                <a:hlinkClick r:id="rId3"/>
              </a:rPr>
              <a:t>research from the World Bank</a:t>
            </a:r>
            <a:r>
              <a:rPr lang="en-US" b="0" i="0" dirty="0">
                <a:solidFill>
                  <a:srgbClr val="444444"/>
                </a:solidFill>
                <a:effectLst/>
                <a:latin typeface="Arial" panose="020B0604020202020204" pitchFamily="34" charset="0"/>
              </a:rPr>
              <a:t>, over one billion women don’t have legal protection against domestic sexual violence or domestic economic violence. Both have a significant impact on women’s ability to thrive and live in freedom. In many countries, there’s also a lack of legal protections against harassment in the workplace, at school, and in public. These places become unsafe and without protection, women frequently have to make decisions that compromise and limit their goals.</a:t>
            </a:r>
          </a:p>
          <a:p>
            <a:endParaRPr lang="en-KE" dirty="0"/>
          </a:p>
        </p:txBody>
      </p:sp>
    </p:spTree>
    <p:extLst>
      <p:ext uri="{BB962C8B-B14F-4D97-AF65-F5344CB8AC3E}">
        <p14:creationId xmlns:p14="http://schemas.microsoft.com/office/powerpoint/2010/main" val="3679088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ACADEMIC LITERATURE 16X9" val="gv1ehcpj"/>
  <p:tag name="ARTICULATE_DESIGN_ID_CUSTOM DESIGN" val="UUJlMfj3"/>
  <p:tag name="ARTICULATE_DESIGN_ID_1_CUSTOM DESIGN" val="JoPojYVp"/>
  <p:tag name="ARTICULATE_DESIGN_ID_2_CUSTOM DESIGN" val="n5ySF9lN"/>
  <p:tag name="ARTICULATE_DESIGN_ID_3_CUSTOM DESIGN" val="v9wgkYLk"/>
  <p:tag name="ARTICULATE_PROJECT_OPEN" val="0"/>
  <p:tag name="ARTICULATE_SLIDE_COUNT" val="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1256</TotalTime>
  <Words>2457</Words>
  <Application>Microsoft Office PowerPoint</Application>
  <PresentationFormat>Widescreen</PresentationFormat>
  <Paragraphs>146</Paragraphs>
  <Slides>23</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23</vt:i4>
      </vt:variant>
    </vt:vector>
  </HeadingPairs>
  <TitlesOfParts>
    <vt:vector size="38" baseType="lpstr">
      <vt:lpstr>arial</vt:lpstr>
      <vt:lpstr>arial</vt:lpstr>
      <vt:lpstr>Calibri</vt:lpstr>
      <vt:lpstr>Calibri Light</vt:lpstr>
      <vt:lpstr>Euphemia</vt:lpstr>
      <vt:lpstr>Google Sans</vt:lpstr>
      <vt:lpstr>Oswald</vt:lpstr>
      <vt:lpstr>Times New Roman</vt:lpstr>
      <vt:lpstr>Wingdings</vt:lpstr>
      <vt:lpstr>3_Custom Design</vt:lpstr>
      <vt:lpstr>2_Custom Design</vt:lpstr>
      <vt:lpstr>1_Custom Design</vt:lpstr>
      <vt:lpstr>5_Custom Design</vt:lpstr>
      <vt:lpstr>4_Custom Design</vt:lpstr>
      <vt:lpstr>Custom Design</vt:lpstr>
      <vt:lpstr>            INTRODUCTION TO knowledge of gender and inclusivity in education </vt:lpstr>
      <vt:lpstr>LEARNING OUTCOMES</vt:lpstr>
      <vt:lpstr>Definition of Terms</vt:lpstr>
      <vt:lpstr>Definition of Terms</vt:lpstr>
      <vt:lpstr>Definition of Terms</vt:lpstr>
      <vt:lpstr>Definition of Terms</vt:lpstr>
      <vt:lpstr>Gender inequality in education </vt:lpstr>
      <vt:lpstr> Causes of Gender Inequality </vt:lpstr>
      <vt:lpstr> Causes of Gender Inequality </vt:lpstr>
      <vt:lpstr>  Causes of Gender Inequality </vt:lpstr>
      <vt:lpstr>Causes of Gender Inequality </vt:lpstr>
      <vt:lpstr> Causes of Gender Inequality </vt:lpstr>
      <vt:lpstr>Factors contributing to gender inequality in education. </vt:lpstr>
      <vt:lpstr>Factors contributing to gender inequality in education</vt:lpstr>
      <vt:lpstr>Factors contributing to gender inequality in education</vt:lpstr>
      <vt:lpstr>Effects of Gender Inequality</vt:lpstr>
      <vt:lpstr>Ways to promote gender equality in daily life </vt:lpstr>
      <vt:lpstr>Ways to promote gender equality in daily life </vt:lpstr>
      <vt:lpstr> CONCEPT OF INCLUSIVITY   </vt:lpstr>
      <vt:lpstr>WAYS OF PROMOTING INCLUSIVITY IN OUR CLASSROOMS </vt:lpstr>
      <vt:lpstr>Ways of promoting inclusivity in our classrooms </vt:lpstr>
      <vt:lpstr> 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Alfred Okinda</dc:creator>
  <cp:lastModifiedBy>sophia  bironga</cp:lastModifiedBy>
  <cp:revision>103</cp:revision>
  <dcterms:created xsi:type="dcterms:W3CDTF">2019-10-29T19:11:19Z</dcterms:created>
  <dcterms:modified xsi:type="dcterms:W3CDTF">2021-04-28T07:25:54Z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rticulateGUID">
    <vt:lpwstr>3BA52D06-3E27-4BC3-9B6D-04F6E6E4C0BD</vt:lpwstr>
  </property>
  <property fmtid="{D5CDD505-2E9C-101B-9397-08002B2CF9AE}" pid="9" name="ArticulatePath">
    <vt:lpwstr>KTTC PowerPoint Layout</vt:lpwstr>
  </property>
</Properties>
</file>