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 id="2147483685" r:id="rId5"/>
    <p:sldMasterId id="2147483673" r:id="rId6"/>
    <p:sldMasterId id="2147483725" r:id="rId7"/>
    <p:sldMasterId id="2147483713" r:id="rId8"/>
    <p:sldMasterId id="2147483661" r:id="rId9"/>
  </p:sldMasterIdLst>
  <p:notesMasterIdLst>
    <p:notesMasterId r:id="rId26"/>
  </p:notesMasterIdLst>
  <p:handoutMasterIdLst>
    <p:handoutMasterId r:id="rId27"/>
  </p:handoutMasterIdLst>
  <p:sldIdLst>
    <p:sldId id="256" r:id="rId10"/>
    <p:sldId id="276" r:id="rId11"/>
    <p:sldId id="277" r:id="rId12"/>
    <p:sldId id="257" r:id="rId13"/>
    <p:sldId id="258" r:id="rId14"/>
    <p:sldId id="259" r:id="rId15"/>
    <p:sldId id="260" r:id="rId16"/>
    <p:sldId id="261" r:id="rId17"/>
    <p:sldId id="278" r:id="rId18"/>
    <p:sldId id="280" r:id="rId19"/>
    <p:sldId id="281" r:id="rId20"/>
    <p:sldId id="282" r:id="rId21"/>
    <p:sldId id="283" r:id="rId22"/>
    <p:sldId id="284" r:id="rId23"/>
    <p:sldId id="285" r:id="rId24"/>
    <p:sldId id="286"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A3525"/>
    <a:srgbClr val="A6624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71" d="100"/>
          <a:sy n="71" d="100"/>
        </p:scale>
        <p:origin x="654"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66" d="100"/>
          <a:sy n="66" d="100"/>
        </p:scale>
        <p:origin x="32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ags" Target="tags/tag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10/21/2021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custDataLst>
      <p:tags r:id="rId2"/>
    </p:custDataLst>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10/21/2021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C0C7-FCD5-41AD-8906-51F7E6FE2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377B7C-EC8F-46E2-9199-861A7A725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EF814-D9F4-49E7-A4C4-391F957060CC}"/>
              </a:ext>
            </a:extLst>
          </p:cNvPr>
          <p:cNvSpPr>
            <a:spLocks noGrp="1"/>
          </p:cNvSpPr>
          <p:nvPr>
            <p:ph type="dt" sz="half" idx="10"/>
          </p:nvPr>
        </p:nvSpPr>
        <p:spPr/>
        <p:txBody>
          <a:bodyPr/>
          <a:lstStyle/>
          <a:p>
            <a:fld id="{0C17B53F-5603-4BAD-B511-3BAAD3FA176A}" type="datetime1">
              <a:rPr lang="en-US" smtClean="0"/>
              <a:t>10/21/2021</a:t>
            </a:fld>
            <a:endParaRPr lang="en-US"/>
          </a:p>
        </p:txBody>
      </p:sp>
      <p:sp>
        <p:nvSpPr>
          <p:cNvPr id="5" name="Footer Placeholder 4">
            <a:extLst>
              <a:ext uri="{FF2B5EF4-FFF2-40B4-BE49-F238E27FC236}">
                <a16:creationId xmlns:a16="http://schemas.microsoft.com/office/drawing/2014/main" id="{8715FB58-5289-4B8C-A3CC-32CD34578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C91FC-266A-4330-8473-58FAD12B1115}"/>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323370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DC12-66AB-4ED7-A550-A2B6EDC12F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2199BA-2577-4C31-9102-9BFF1E53F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5BE31-2988-4E1D-A065-DFF76D0D9904}"/>
              </a:ext>
            </a:extLst>
          </p:cNvPr>
          <p:cNvSpPr>
            <a:spLocks noGrp="1"/>
          </p:cNvSpPr>
          <p:nvPr>
            <p:ph type="dt" sz="half" idx="10"/>
          </p:nvPr>
        </p:nvSpPr>
        <p:spPr/>
        <p:txBody>
          <a:bodyPr/>
          <a:lstStyle/>
          <a:p>
            <a:fld id="{B3BEA820-7100-40CC-9BF7-DCAF06CA3AB8}" type="datetime1">
              <a:rPr lang="en-US" smtClean="0"/>
              <a:t>10/21/2021</a:t>
            </a:fld>
            <a:endParaRPr lang="en-US"/>
          </a:p>
        </p:txBody>
      </p:sp>
      <p:sp>
        <p:nvSpPr>
          <p:cNvPr id="5" name="Footer Placeholder 4">
            <a:extLst>
              <a:ext uri="{FF2B5EF4-FFF2-40B4-BE49-F238E27FC236}">
                <a16:creationId xmlns:a16="http://schemas.microsoft.com/office/drawing/2014/main" id="{A037BAC2-6B5D-490B-BB1C-99F4EEB39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08CDA-665C-46E5-A8CE-BAF7ABB833E0}"/>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284648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9D0DC-CE24-43AD-9B9C-DADECABEA5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7D6FCD-B8A5-4C7B-B674-0CBDA57F3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30A27-6BC8-4401-8A9C-5FDE322B32ED}"/>
              </a:ext>
            </a:extLst>
          </p:cNvPr>
          <p:cNvSpPr>
            <a:spLocks noGrp="1"/>
          </p:cNvSpPr>
          <p:nvPr>
            <p:ph type="dt" sz="half" idx="10"/>
          </p:nvPr>
        </p:nvSpPr>
        <p:spPr/>
        <p:txBody>
          <a:bodyPr/>
          <a:lstStyle/>
          <a:p>
            <a:fld id="{F2068D77-806A-4626-8EA3-72BCFEC29521}" type="datetime1">
              <a:rPr lang="en-US" smtClean="0"/>
              <a:t>10/21/2021</a:t>
            </a:fld>
            <a:endParaRPr lang="en-US"/>
          </a:p>
        </p:txBody>
      </p:sp>
      <p:sp>
        <p:nvSpPr>
          <p:cNvPr id="5" name="Footer Placeholder 4">
            <a:extLst>
              <a:ext uri="{FF2B5EF4-FFF2-40B4-BE49-F238E27FC236}">
                <a16:creationId xmlns:a16="http://schemas.microsoft.com/office/drawing/2014/main" id="{8617D1BA-A56B-401C-9C34-41CF54F8F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579ED-B385-433A-A390-B19F66E87DA3}"/>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3024814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311507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BB50-26C8-48F2-9E12-8853434A9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67AD92-6C64-435E-BF17-C6E8EF00A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0DDEBA-0D4E-47BB-AACE-240B84CA97E5}"/>
              </a:ext>
            </a:extLst>
          </p:cNvPr>
          <p:cNvSpPr>
            <a:spLocks noGrp="1"/>
          </p:cNvSpPr>
          <p:nvPr>
            <p:ph type="dt" sz="half" idx="10"/>
          </p:nvPr>
        </p:nvSpPr>
        <p:spPr/>
        <p:txBody>
          <a:bodyPr/>
          <a:lstStyle/>
          <a:p>
            <a:fld id="{88C310FB-AA74-454A-91F4-275656FB0DDE}" type="datetime1">
              <a:rPr lang="en-US" smtClean="0"/>
              <a:t>10/21/2021</a:t>
            </a:fld>
            <a:endParaRPr lang="en-US"/>
          </a:p>
        </p:txBody>
      </p:sp>
      <p:sp>
        <p:nvSpPr>
          <p:cNvPr id="5" name="Footer Placeholder 4">
            <a:extLst>
              <a:ext uri="{FF2B5EF4-FFF2-40B4-BE49-F238E27FC236}">
                <a16:creationId xmlns:a16="http://schemas.microsoft.com/office/drawing/2014/main" id="{1F2EBFCF-8182-4B5A-97A2-CB13D7D1C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65F96-468D-4BDC-BDFE-F847D248BE7B}"/>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97125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2D16-70C8-42B5-B0CC-CD8593A93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E7F49-2FB1-4855-AD7B-7BD3D65FB4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B53BD-E90F-41CF-8A8F-56B5C7F24C13}"/>
              </a:ext>
            </a:extLst>
          </p:cNvPr>
          <p:cNvSpPr>
            <a:spLocks noGrp="1"/>
          </p:cNvSpPr>
          <p:nvPr>
            <p:ph type="dt" sz="half" idx="10"/>
          </p:nvPr>
        </p:nvSpPr>
        <p:spPr/>
        <p:txBody>
          <a:bodyPr/>
          <a:lstStyle/>
          <a:p>
            <a:fld id="{2D679CF4-B979-4F0A-B839-C4B74A0BC893}" type="datetime1">
              <a:rPr lang="en-US" smtClean="0"/>
              <a:t>10/21/2021</a:t>
            </a:fld>
            <a:endParaRPr lang="en-US"/>
          </a:p>
        </p:txBody>
      </p:sp>
      <p:sp>
        <p:nvSpPr>
          <p:cNvPr id="5" name="Footer Placeholder 4">
            <a:extLst>
              <a:ext uri="{FF2B5EF4-FFF2-40B4-BE49-F238E27FC236}">
                <a16:creationId xmlns:a16="http://schemas.microsoft.com/office/drawing/2014/main" id="{ECBC31C2-0A4A-446E-B9B1-2B78B13D7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DD24E-20B1-42E2-B797-AD4EB2A39679}"/>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97554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7F95-DAA1-4D14-872F-8D20BC524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1B2F71-CCAA-49DC-805F-5E07B3963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55AE23-FDEE-427B-895D-FBEFFE190740}"/>
              </a:ext>
            </a:extLst>
          </p:cNvPr>
          <p:cNvSpPr>
            <a:spLocks noGrp="1"/>
          </p:cNvSpPr>
          <p:nvPr>
            <p:ph type="dt" sz="half" idx="10"/>
          </p:nvPr>
        </p:nvSpPr>
        <p:spPr/>
        <p:txBody>
          <a:bodyPr/>
          <a:lstStyle/>
          <a:p>
            <a:fld id="{C5BCF22D-78B4-4C06-B667-C2AD9B8D6EF1}" type="datetime1">
              <a:rPr lang="en-US" smtClean="0"/>
              <a:t>10/21/2021</a:t>
            </a:fld>
            <a:endParaRPr lang="en-US"/>
          </a:p>
        </p:txBody>
      </p:sp>
      <p:sp>
        <p:nvSpPr>
          <p:cNvPr id="5" name="Footer Placeholder 4">
            <a:extLst>
              <a:ext uri="{FF2B5EF4-FFF2-40B4-BE49-F238E27FC236}">
                <a16:creationId xmlns:a16="http://schemas.microsoft.com/office/drawing/2014/main" id="{6C95B32C-F8A2-498A-9D3A-FD4E198DB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609C2-F63B-48A7-A79A-88B14080B13C}"/>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141690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8D52-5FD4-4746-BA43-6884450C2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EF169-0B0C-4180-9F5D-D7A693983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A897EA-DAD5-4C23-A0B5-BDEDADB44C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F92E9A-0552-4E67-BD10-7A3AE137E307}"/>
              </a:ext>
            </a:extLst>
          </p:cNvPr>
          <p:cNvSpPr>
            <a:spLocks noGrp="1"/>
          </p:cNvSpPr>
          <p:nvPr>
            <p:ph type="dt" sz="half" idx="10"/>
          </p:nvPr>
        </p:nvSpPr>
        <p:spPr/>
        <p:txBody>
          <a:bodyPr/>
          <a:lstStyle/>
          <a:p>
            <a:fld id="{99A9501E-315A-43FD-916B-3D555858F518}" type="datetime1">
              <a:rPr lang="en-US" smtClean="0"/>
              <a:t>10/21/2021</a:t>
            </a:fld>
            <a:endParaRPr lang="en-US"/>
          </a:p>
        </p:txBody>
      </p:sp>
      <p:sp>
        <p:nvSpPr>
          <p:cNvPr id="6" name="Footer Placeholder 5">
            <a:extLst>
              <a:ext uri="{FF2B5EF4-FFF2-40B4-BE49-F238E27FC236}">
                <a16:creationId xmlns:a16="http://schemas.microsoft.com/office/drawing/2014/main" id="{950C4A86-4321-4A5B-AA49-F94D931E2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57CA1-34B0-4E05-A921-E52CBD28F852}"/>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4090997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6856-6378-46D6-BBE0-7676FEA186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94B36C-9045-48B8-A4C0-6C9A24BA6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DC973-176C-466A-807D-293BD699D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A7F4B-C0BD-476D-AC9F-90B515941E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E9DF0-6FBE-4EFC-95EB-C7A2B49BF0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BDF4E7-58A2-49E6-AA55-7FC20E44804A}"/>
              </a:ext>
            </a:extLst>
          </p:cNvPr>
          <p:cNvSpPr>
            <a:spLocks noGrp="1"/>
          </p:cNvSpPr>
          <p:nvPr>
            <p:ph type="dt" sz="half" idx="10"/>
          </p:nvPr>
        </p:nvSpPr>
        <p:spPr/>
        <p:txBody>
          <a:bodyPr/>
          <a:lstStyle/>
          <a:p>
            <a:fld id="{DA4CBD04-FB6C-4FD9-AFB1-AF39FC4951CE}" type="datetime1">
              <a:rPr lang="en-US" smtClean="0"/>
              <a:t>10/21/2021</a:t>
            </a:fld>
            <a:endParaRPr lang="en-US"/>
          </a:p>
        </p:txBody>
      </p:sp>
      <p:sp>
        <p:nvSpPr>
          <p:cNvPr id="8" name="Footer Placeholder 7">
            <a:extLst>
              <a:ext uri="{FF2B5EF4-FFF2-40B4-BE49-F238E27FC236}">
                <a16:creationId xmlns:a16="http://schemas.microsoft.com/office/drawing/2014/main" id="{7232E22B-7F8C-4BCA-BE0B-31A29C3B8B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FC725-3243-4B45-A46C-386138E83524}"/>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391368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792D-6DB7-4E4E-BFF7-D01397F368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3F9C0-E54B-446A-939F-6E6DF99541A3}"/>
              </a:ext>
            </a:extLst>
          </p:cNvPr>
          <p:cNvSpPr>
            <a:spLocks noGrp="1"/>
          </p:cNvSpPr>
          <p:nvPr>
            <p:ph type="dt" sz="half" idx="10"/>
          </p:nvPr>
        </p:nvSpPr>
        <p:spPr/>
        <p:txBody>
          <a:bodyPr/>
          <a:lstStyle/>
          <a:p>
            <a:fld id="{A328B798-8240-4BC1-BD0D-17CE68F23CC9}" type="datetime1">
              <a:rPr lang="en-US" smtClean="0"/>
              <a:t>10/21/2021</a:t>
            </a:fld>
            <a:endParaRPr lang="en-US"/>
          </a:p>
        </p:txBody>
      </p:sp>
      <p:sp>
        <p:nvSpPr>
          <p:cNvPr id="4" name="Footer Placeholder 3">
            <a:extLst>
              <a:ext uri="{FF2B5EF4-FFF2-40B4-BE49-F238E27FC236}">
                <a16:creationId xmlns:a16="http://schemas.microsoft.com/office/drawing/2014/main" id="{83567381-103B-409B-8BA3-670CD34781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1D5DCD-F684-49E8-BFF2-26BEE3FE54DD}"/>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49980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A77EA-9810-45C8-8770-CA60EB07D300}"/>
              </a:ext>
            </a:extLst>
          </p:cNvPr>
          <p:cNvSpPr>
            <a:spLocks noGrp="1"/>
          </p:cNvSpPr>
          <p:nvPr>
            <p:ph type="dt" sz="half" idx="10"/>
          </p:nvPr>
        </p:nvSpPr>
        <p:spPr/>
        <p:txBody>
          <a:bodyPr/>
          <a:lstStyle/>
          <a:p>
            <a:fld id="{B593571A-E1A1-4383-AA7C-61FC12EAB018}" type="datetime1">
              <a:rPr lang="en-US" smtClean="0"/>
              <a:t>10/21/2021</a:t>
            </a:fld>
            <a:endParaRPr lang="en-US"/>
          </a:p>
        </p:txBody>
      </p:sp>
      <p:sp>
        <p:nvSpPr>
          <p:cNvPr id="3" name="Footer Placeholder 2">
            <a:extLst>
              <a:ext uri="{FF2B5EF4-FFF2-40B4-BE49-F238E27FC236}">
                <a16:creationId xmlns:a16="http://schemas.microsoft.com/office/drawing/2014/main" id="{B25EA2BC-A7A9-4AC2-882E-614E4EF93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4F30EB-A518-4D71-8C5E-04AD65F13543}"/>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04690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941A-7C69-4235-86C6-2C8D1027D0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05E3D-0B95-4E26-AF7C-12D9DD042D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D18B0-1DE6-49C4-94F7-0D76E6B675DC}"/>
              </a:ext>
            </a:extLst>
          </p:cNvPr>
          <p:cNvSpPr>
            <a:spLocks noGrp="1"/>
          </p:cNvSpPr>
          <p:nvPr>
            <p:ph type="dt" sz="half" idx="10"/>
          </p:nvPr>
        </p:nvSpPr>
        <p:spPr/>
        <p:txBody>
          <a:bodyPr/>
          <a:lstStyle/>
          <a:p>
            <a:fld id="{979661A0-9D34-43E2-B69A-D29420D84897}" type="datetime1">
              <a:rPr lang="en-US" smtClean="0"/>
              <a:t>10/21/2021</a:t>
            </a:fld>
            <a:endParaRPr lang="en-US"/>
          </a:p>
        </p:txBody>
      </p:sp>
      <p:sp>
        <p:nvSpPr>
          <p:cNvPr id="5" name="Footer Placeholder 4">
            <a:extLst>
              <a:ext uri="{FF2B5EF4-FFF2-40B4-BE49-F238E27FC236}">
                <a16:creationId xmlns:a16="http://schemas.microsoft.com/office/drawing/2014/main" id="{7A7419C5-42C9-40AC-B622-2921C5C48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5B7A3-9C7A-4F18-885C-B2F8771CE7F6}"/>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70485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49A9-2518-4F24-9A7A-B03059C5F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9E6AFF-7DAF-41B3-AABE-3F358C88B7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4A8754-0D47-4306-9F5B-22299C948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30C77-D0F2-4546-9D6D-347D14D2E454}"/>
              </a:ext>
            </a:extLst>
          </p:cNvPr>
          <p:cNvSpPr>
            <a:spLocks noGrp="1"/>
          </p:cNvSpPr>
          <p:nvPr>
            <p:ph type="dt" sz="half" idx="10"/>
          </p:nvPr>
        </p:nvSpPr>
        <p:spPr/>
        <p:txBody>
          <a:bodyPr/>
          <a:lstStyle/>
          <a:p>
            <a:fld id="{676FB8A5-2F09-4833-AA73-44ED0C3E4F91}" type="datetime1">
              <a:rPr lang="en-US" smtClean="0"/>
              <a:t>10/21/2021</a:t>
            </a:fld>
            <a:endParaRPr lang="en-US"/>
          </a:p>
        </p:txBody>
      </p:sp>
      <p:sp>
        <p:nvSpPr>
          <p:cNvPr id="6" name="Footer Placeholder 5">
            <a:extLst>
              <a:ext uri="{FF2B5EF4-FFF2-40B4-BE49-F238E27FC236}">
                <a16:creationId xmlns:a16="http://schemas.microsoft.com/office/drawing/2014/main" id="{90AE37CB-3FA3-49EF-965A-0CDAC90F3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89FA2-C545-41DF-AEA8-2179247915E5}"/>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01763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6BC8-787C-498F-95F1-82D342BEA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5EFE79-B00A-4B56-808D-0FECE368E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9F573F-447B-40D7-AE85-6965286B7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3CF11-A9B2-47CC-84C7-D84216F934F1}"/>
              </a:ext>
            </a:extLst>
          </p:cNvPr>
          <p:cNvSpPr>
            <a:spLocks noGrp="1"/>
          </p:cNvSpPr>
          <p:nvPr>
            <p:ph type="dt" sz="half" idx="10"/>
          </p:nvPr>
        </p:nvSpPr>
        <p:spPr/>
        <p:txBody>
          <a:bodyPr/>
          <a:lstStyle/>
          <a:p>
            <a:fld id="{7977AC3A-DCC3-432F-AAB9-32EE0D61F752}" type="datetime1">
              <a:rPr lang="en-US" smtClean="0"/>
              <a:t>10/21/2021</a:t>
            </a:fld>
            <a:endParaRPr lang="en-US"/>
          </a:p>
        </p:txBody>
      </p:sp>
      <p:sp>
        <p:nvSpPr>
          <p:cNvPr id="6" name="Footer Placeholder 5">
            <a:extLst>
              <a:ext uri="{FF2B5EF4-FFF2-40B4-BE49-F238E27FC236}">
                <a16:creationId xmlns:a16="http://schemas.microsoft.com/office/drawing/2014/main" id="{E8E9E92F-CAA2-4115-B19B-5E2844638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29BC6-5EAE-4AFF-92DA-4042F9372392}"/>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4082447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437F-504A-4BA9-9AA7-AFF5E1CB1D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4A0CF4-D527-4E32-90CB-287E3B1B6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BFB96-BB15-4E38-9949-DADA05831F8A}"/>
              </a:ext>
            </a:extLst>
          </p:cNvPr>
          <p:cNvSpPr>
            <a:spLocks noGrp="1"/>
          </p:cNvSpPr>
          <p:nvPr>
            <p:ph type="dt" sz="half" idx="10"/>
          </p:nvPr>
        </p:nvSpPr>
        <p:spPr/>
        <p:txBody>
          <a:bodyPr/>
          <a:lstStyle/>
          <a:p>
            <a:fld id="{656A3572-8224-4A1D-8505-7FEC665C67A2}" type="datetime1">
              <a:rPr lang="en-US" smtClean="0"/>
              <a:t>10/21/2021</a:t>
            </a:fld>
            <a:endParaRPr lang="en-US"/>
          </a:p>
        </p:txBody>
      </p:sp>
      <p:sp>
        <p:nvSpPr>
          <p:cNvPr id="5" name="Footer Placeholder 4">
            <a:extLst>
              <a:ext uri="{FF2B5EF4-FFF2-40B4-BE49-F238E27FC236}">
                <a16:creationId xmlns:a16="http://schemas.microsoft.com/office/drawing/2014/main" id="{B50E3B7D-FFA9-4110-9B18-35CFC39F6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91515-6025-46AA-8663-910F8843509C}"/>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288246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857A8-5140-4EA1-B099-9D96DD7E8D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2CEFEB-416C-4646-9FF0-6596F9279C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B8D7E-5262-4FDC-A07A-0F5BFED6AC19}"/>
              </a:ext>
            </a:extLst>
          </p:cNvPr>
          <p:cNvSpPr>
            <a:spLocks noGrp="1"/>
          </p:cNvSpPr>
          <p:nvPr>
            <p:ph type="dt" sz="half" idx="10"/>
          </p:nvPr>
        </p:nvSpPr>
        <p:spPr/>
        <p:txBody>
          <a:bodyPr/>
          <a:lstStyle/>
          <a:p>
            <a:fld id="{00543133-A1A0-49E6-A208-3A610BC3E7A2}" type="datetime1">
              <a:rPr lang="en-US" smtClean="0"/>
              <a:t>10/21/2021</a:t>
            </a:fld>
            <a:endParaRPr lang="en-US"/>
          </a:p>
        </p:txBody>
      </p:sp>
      <p:sp>
        <p:nvSpPr>
          <p:cNvPr id="5" name="Footer Placeholder 4">
            <a:extLst>
              <a:ext uri="{FF2B5EF4-FFF2-40B4-BE49-F238E27FC236}">
                <a16:creationId xmlns:a16="http://schemas.microsoft.com/office/drawing/2014/main" id="{D3A37831-EF74-4A4E-8A8A-5A9DBAB4D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2C74D-7272-4FF6-8CEE-26504622813C}"/>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88141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315332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3E0E-90CF-41B2-9686-6537499A6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50192-A7E5-4694-82F5-058CEC73B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C1C90A-0671-419E-856A-4894AD1D9BDC}"/>
              </a:ext>
            </a:extLst>
          </p:cNvPr>
          <p:cNvSpPr>
            <a:spLocks noGrp="1"/>
          </p:cNvSpPr>
          <p:nvPr>
            <p:ph type="dt" sz="half" idx="10"/>
          </p:nvPr>
        </p:nvSpPr>
        <p:spPr/>
        <p:txBody>
          <a:bodyPr/>
          <a:lstStyle/>
          <a:p>
            <a:fld id="{C56C7644-0C78-4A0E-B45E-CFB362ADD09E}" type="datetime1">
              <a:rPr lang="en-US" smtClean="0"/>
              <a:t>10/21/2021</a:t>
            </a:fld>
            <a:endParaRPr lang="en-US"/>
          </a:p>
        </p:txBody>
      </p:sp>
      <p:sp>
        <p:nvSpPr>
          <p:cNvPr id="5" name="Footer Placeholder 4">
            <a:extLst>
              <a:ext uri="{FF2B5EF4-FFF2-40B4-BE49-F238E27FC236}">
                <a16:creationId xmlns:a16="http://schemas.microsoft.com/office/drawing/2014/main" id="{DC4123E5-8B44-4CD6-922D-4EED7BB3B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6555F-6E8F-4500-AA54-A78E28021AFC}"/>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1859294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8622-99AF-4D15-8E98-2470C3341A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948FB-12FC-404D-B19E-83B318FB25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A7F09B-5D46-4F0F-935F-74A526DF853F}"/>
              </a:ext>
            </a:extLst>
          </p:cNvPr>
          <p:cNvSpPr>
            <a:spLocks noGrp="1"/>
          </p:cNvSpPr>
          <p:nvPr>
            <p:ph type="dt" sz="half" idx="10"/>
          </p:nvPr>
        </p:nvSpPr>
        <p:spPr/>
        <p:txBody>
          <a:bodyPr/>
          <a:lstStyle/>
          <a:p>
            <a:fld id="{DBD12334-ECC4-46BE-A96E-DB05934664D3}" type="datetime1">
              <a:rPr lang="en-US" smtClean="0"/>
              <a:t>10/21/2021</a:t>
            </a:fld>
            <a:endParaRPr lang="en-US"/>
          </a:p>
        </p:txBody>
      </p:sp>
      <p:sp>
        <p:nvSpPr>
          <p:cNvPr id="8" name="Footer Placeholder 7">
            <a:extLst>
              <a:ext uri="{FF2B5EF4-FFF2-40B4-BE49-F238E27FC236}">
                <a16:creationId xmlns:a16="http://schemas.microsoft.com/office/drawing/2014/main" id="{1D393272-557B-4923-8355-8A34652D61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F361DB-D45D-4722-BC9E-42A2167BC011}"/>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13890466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29F5-7AF0-406E-8917-DC290DE53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EE444C-9DE7-433F-942F-230B0BB90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133A3B-8CB5-4F3E-A18E-B85E98EE7575}"/>
              </a:ext>
            </a:extLst>
          </p:cNvPr>
          <p:cNvSpPr>
            <a:spLocks noGrp="1"/>
          </p:cNvSpPr>
          <p:nvPr>
            <p:ph type="dt" sz="half" idx="10"/>
          </p:nvPr>
        </p:nvSpPr>
        <p:spPr/>
        <p:txBody>
          <a:bodyPr/>
          <a:lstStyle/>
          <a:p>
            <a:fld id="{36F8DB71-212A-4257-BCA1-A40585BA768A}" type="datetime1">
              <a:rPr lang="en-US" smtClean="0"/>
              <a:t>10/21/2021</a:t>
            </a:fld>
            <a:endParaRPr lang="en-US"/>
          </a:p>
        </p:txBody>
      </p:sp>
      <p:sp>
        <p:nvSpPr>
          <p:cNvPr id="5" name="Footer Placeholder 4">
            <a:extLst>
              <a:ext uri="{FF2B5EF4-FFF2-40B4-BE49-F238E27FC236}">
                <a16:creationId xmlns:a16="http://schemas.microsoft.com/office/drawing/2014/main" id="{C2C353E3-2B2B-4415-8612-7CDC06A45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049BB-7C2D-4A75-8B52-9BA90BEA5D1E}"/>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3339763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79D3-3C3D-4D1F-AE07-DD35C3094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79036-61DC-456C-A316-742DB8B506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7D59C5-982D-4B4B-AB8C-CE8D24969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F1BB8E-F992-494F-BEA9-F37E5B9FAB78}"/>
              </a:ext>
            </a:extLst>
          </p:cNvPr>
          <p:cNvSpPr>
            <a:spLocks noGrp="1"/>
          </p:cNvSpPr>
          <p:nvPr>
            <p:ph type="dt" sz="half" idx="10"/>
          </p:nvPr>
        </p:nvSpPr>
        <p:spPr/>
        <p:txBody>
          <a:bodyPr/>
          <a:lstStyle/>
          <a:p>
            <a:fld id="{8503FAE3-7F8C-4A9B-987D-431A223B466F}" type="datetime1">
              <a:rPr lang="en-US" smtClean="0"/>
              <a:t>10/21/2021</a:t>
            </a:fld>
            <a:endParaRPr lang="en-US"/>
          </a:p>
        </p:txBody>
      </p:sp>
      <p:sp>
        <p:nvSpPr>
          <p:cNvPr id="6" name="Footer Placeholder 5">
            <a:extLst>
              <a:ext uri="{FF2B5EF4-FFF2-40B4-BE49-F238E27FC236}">
                <a16:creationId xmlns:a16="http://schemas.microsoft.com/office/drawing/2014/main" id="{7CE8665E-21E9-4CB8-86A2-5F5F87D7E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48B4A-319A-4348-A691-896C352C145E}"/>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40384524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1B42-3EB1-49D2-90B1-0E5C2E97D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23C15-0176-44A0-BA49-F3284C836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6B4F0-2007-4466-A8FC-F57AF8217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C6DB2C-BC5D-4144-81FA-EFCDF5CCD2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28B54-1BAB-49D8-92CF-8F2FE9D4CF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FE7457-24CE-4D57-A9F9-F42407561E17}"/>
              </a:ext>
            </a:extLst>
          </p:cNvPr>
          <p:cNvSpPr>
            <a:spLocks noGrp="1"/>
          </p:cNvSpPr>
          <p:nvPr>
            <p:ph type="dt" sz="half" idx="10"/>
          </p:nvPr>
        </p:nvSpPr>
        <p:spPr/>
        <p:txBody>
          <a:bodyPr/>
          <a:lstStyle/>
          <a:p>
            <a:fld id="{1C1FD4FC-BBEC-418F-9599-083C6049D41D}" type="datetime1">
              <a:rPr lang="en-US" smtClean="0"/>
              <a:t>10/21/2021</a:t>
            </a:fld>
            <a:endParaRPr lang="en-US"/>
          </a:p>
        </p:txBody>
      </p:sp>
      <p:sp>
        <p:nvSpPr>
          <p:cNvPr id="8" name="Footer Placeholder 7">
            <a:extLst>
              <a:ext uri="{FF2B5EF4-FFF2-40B4-BE49-F238E27FC236}">
                <a16:creationId xmlns:a16="http://schemas.microsoft.com/office/drawing/2014/main" id="{6B69C748-1127-4FE0-B980-748C716D19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1CFDB6-0396-47B2-8F8A-1E3FA9FFF2DE}"/>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416908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1522-8F74-4456-B284-0D7C66355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4776DF-9FA7-4E61-B4AA-E15CAF12A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2696F-DB91-4347-B75C-AFCDC2E7042C}"/>
              </a:ext>
            </a:extLst>
          </p:cNvPr>
          <p:cNvSpPr>
            <a:spLocks noGrp="1"/>
          </p:cNvSpPr>
          <p:nvPr>
            <p:ph type="dt" sz="half" idx="10"/>
          </p:nvPr>
        </p:nvSpPr>
        <p:spPr/>
        <p:txBody>
          <a:bodyPr/>
          <a:lstStyle/>
          <a:p>
            <a:fld id="{7276A47C-67CF-4ED2-B879-9EF3F814918B}" type="datetime1">
              <a:rPr lang="en-US" smtClean="0"/>
              <a:t>10/21/2021</a:t>
            </a:fld>
            <a:endParaRPr lang="en-US"/>
          </a:p>
        </p:txBody>
      </p:sp>
      <p:sp>
        <p:nvSpPr>
          <p:cNvPr id="5" name="Footer Placeholder 4">
            <a:extLst>
              <a:ext uri="{FF2B5EF4-FFF2-40B4-BE49-F238E27FC236}">
                <a16:creationId xmlns:a16="http://schemas.microsoft.com/office/drawing/2014/main" id="{ADA29EED-2CA3-4F46-99A7-281E31D68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26C27-504B-4555-955D-E1C1C3DC682F}"/>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1661506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39C1-F88D-4BF8-83A5-88CE9188D6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1DE7F9-FE8D-424D-B3B7-37BE71EFAECB}"/>
              </a:ext>
            </a:extLst>
          </p:cNvPr>
          <p:cNvSpPr>
            <a:spLocks noGrp="1"/>
          </p:cNvSpPr>
          <p:nvPr>
            <p:ph type="dt" sz="half" idx="10"/>
          </p:nvPr>
        </p:nvSpPr>
        <p:spPr/>
        <p:txBody>
          <a:bodyPr/>
          <a:lstStyle/>
          <a:p>
            <a:fld id="{80F6ED8F-C450-4AC5-82FC-B5C006F7FF52}" type="datetime1">
              <a:rPr lang="en-US" smtClean="0"/>
              <a:t>10/21/2021</a:t>
            </a:fld>
            <a:endParaRPr lang="en-US"/>
          </a:p>
        </p:txBody>
      </p:sp>
      <p:sp>
        <p:nvSpPr>
          <p:cNvPr id="4" name="Footer Placeholder 3">
            <a:extLst>
              <a:ext uri="{FF2B5EF4-FFF2-40B4-BE49-F238E27FC236}">
                <a16:creationId xmlns:a16="http://schemas.microsoft.com/office/drawing/2014/main" id="{CD91290D-1C7E-425E-8B2E-D27381274C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21A4A0-5CEE-4FE7-9A7A-76B569347742}"/>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41677894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0C8EE-BF12-46C2-BE9D-2A271B82E7C7}"/>
              </a:ext>
            </a:extLst>
          </p:cNvPr>
          <p:cNvSpPr>
            <a:spLocks noGrp="1"/>
          </p:cNvSpPr>
          <p:nvPr>
            <p:ph type="dt" sz="half" idx="10"/>
          </p:nvPr>
        </p:nvSpPr>
        <p:spPr/>
        <p:txBody>
          <a:bodyPr/>
          <a:lstStyle/>
          <a:p>
            <a:fld id="{0596741E-E2B5-4190-A3AF-3D9B66AEB9AA}" type="datetime1">
              <a:rPr lang="en-US" smtClean="0"/>
              <a:t>10/21/2021</a:t>
            </a:fld>
            <a:endParaRPr lang="en-US"/>
          </a:p>
        </p:txBody>
      </p:sp>
      <p:sp>
        <p:nvSpPr>
          <p:cNvPr id="3" name="Footer Placeholder 2">
            <a:extLst>
              <a:ext uri="{FF2B5EF4-FFF2-40B4-BE49-F238E27FC236}">
                <a16:creationId xmlns:a16="http://schemas.microsoft.com/office/drawing/2014/main" id="{208A8156-2715-4CE0-9A37-4A6FF6012F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562518-7224-461A-A4A0-B6F46D50133A}"/>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3778780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3170-330D-443B-8001-9590502F3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16299-A47A-4D5F-88A4-B66604156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737196-F97F-40BD-BAFF-542329167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495B3-BA39-4751-97B6-A1319B8ECD29}"/>
              </a:ext>
            </a:extLst>
          </p:cNvPr>
          <p:cNvSpPr>
            <a:spLocks noGrp="1"/>
          </p:cNvSpPr>
          <p:nvPr>
            <p:ph type="dt" sz="half" idx="10"/>
          </p:nvPr>
        </p:nvSpPr>
        <p:spPr/>
        <p:txBody>
          <a:bodyPr/>
          <a:lstStyle/>
          <a:p>
            <a:fld id="{0D0F715E-E395-4AB5-8FDD-4E35D864918D}" type="datetime1">
              <a:rPr lang="en-US" smtClean="0"/>
              <a:t>10/21/2021</a:t>
            </a:fld>
            <a:endParaRPr lang="en-US"/>
          </a:p>
        </p:txBody>
      </p:sp>
      <p:sp>
        <p:nvSpPr>
          <p:cNvPr id="6" name="Footer Placeholder 5">
            <a:extLst>
              <a:ext uri="{FF2B5EF4-FFF2-40B4-BE49-F238E27FC236}">
                <a16:creationId xmlns:a16="http://schemas.microsoft.com/office/drawing/2014/main" id="{C95D7074-7001-4B3B-A5BD-4152F1837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90476-76F2-4006-A411-FF7EC3DAE873}"/>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2330469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01A0-DC86-4C3D-B311-596AB2103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D30C35-82D9-4D8F-B80D-DEA2989D32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D5A368-D142-46D9-9DE4-3856913D6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7F2EF-8242-45B6-9545-9A77671763A6}"/>
              </a:ext>
            </a:extLst>
          </p:cNvPr>
          <p:cNvSpPr>
            <a:spLocks noGrp="1"/>
          </p:cNvSpPr>
          <p:nvPr>
            <p:ph type="dt" sz="half" idx="10"/>
          </p:nvPr>
        </p:nvSpPr>
        <p:spPr/>
        <p:txBody>
          <a:bodyPr/>
          <a:lstStyle/>
          <a:p>
            <a:fld id="{D54179D5-1845-4654-9CA4-E819ABB1DFEE}" type="datetime1">
              <a:rPr lang="en-US" smtClean="0"/>
              <a:t>10/21/2021</a:t>
            </a:fld>
            <a:endParaRPr lang="en-US"/>
          </a:p>
        </p:txBody>
      </p:sp>
      <p:sp>
        <p:nvSpPr>
          <p:cNvPr id="6" name="Footer Placeholder 5">
            <a:extLst>
              <a:ext uri="{FF2B5EF4-FFF2-40B4-BE49-F238E27FC236}">
                <a16:creationId xmlns:a16="http://schemas.microsoft.com/office/drawing/2014/main" id="{1E3374B9-9B63-4C62-A765-6242B8F2C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764C5-E45D-4981-8633-2B8AB0858C6A}"/>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1809401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246F-82E5-497E-BB22-09911A19D8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6F8A02-88D0-4C8D-8117-BB82B3D7A4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54B31-5898-42D8-9AB5-15054DDB8D8D}"/>
              </a:ext>
            </a:extLst>
          </p:cNvPr>
          <p:cNvSpPr>
            <a:spLocks noGrp="1"/>
          </p:cNvSpPr>
          <p:nvPr>
            <p:ph type="dt" sz="half" idx="10"/>
          </p:nvPr>
        </p:nvSpPr>
        <p:spPr/>
        <p:txBody>
          <a:bodyPr/>
          <a:lstStyle/>
          <a:p>
            <a:fld id="{8F5C3382-3265-42B9-8F70-AB0B36E1418E}" type="datetime1">
              <a:rPr lang="en-US" smtClean="0"/>
              <a:t>10/21/2021</a:t>
            </a:fld>
            <a:endParaRPr lang="en-US"/>
          </a:p>
        </p:txBody>
      </p:sp>
      <p:sp>
        <p:nvSpPr>
          <p:cNvPr id="5" name="Footer Placeholder 4">
            <a:extLst>
              <a:ext uri="{FF2B5EF4-FFF2-40B4-BE49-F238E27FC236}">
                <a16:creationId xmlns:a16="http://schemas.microsoft.com/office/drawing/2014/main" id="{003865E9-0B68-4E3C-A311-9CF828B94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C42C8-BC82-4624-9FF2-57D48EBEA1E2}"/>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28138842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C3E284-6D61-4B9E-BC7A-7109194D8E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6AF6D0-7489-458F-937A-563BF05066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20440-DA24-429D-B773-3B68040CB504}"/>
              </a:ext>
            </a:extLst>
          </p:cNvPr>
          <p:cNvSpPr>
            <a:spLocks noGrp="1"/>
          </p:cNvSpPr>
          <p:nvPr>
            <p:ph type="dt" sz="half" idx="10"/>
          </p:nvPr>
        </p:nvSpPr>
        <p:spPr/>
        <p:txBody>
          <a:bodyPr/>
          <a:lstStyle/>
          <a:p>
            <a:fld id="{D9969946-2DAD-450E-9990-115042677BFB}" type="datetime1">
              <a:rPr lang="en-US" smtClean="0"/>
              <a:t>10/21/2021</a:t>
            </a:fld>
            <a:endParaRPr lang="en-US"/>
          </a:p>
        </p:txBody>
      </p:sp>
      <p:sp>
        <p:nvSpPr>
          <p:cNvPr id="5" name="Footer Placeholder 4">
            <a:extLst>
              <a:ext uri="{FF2B5EF4-FFF2-40B4-BE49-F238E27FC236}">
                <a16:creationId xmlns:a16="http://schemas.microsoft.com/office/drawing/2014/main" id="{988B4584-F670-4A8A-A06A-6A6DAE169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DE080-CFB2-41E4-8A1F-48B0D59929AC}"/>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33711543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33461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1E5B-DA6C-4489-AA5F-365E2D1061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18220D-339F-4B5B-B66A-8A76F247D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771EA-683F-4FE0-B97A-9DF4CAE6DF3E}"/>
              </a:ext>
            </a:extLst>
          </p:cNvPr>
          <p:cNvSpPr>
            <a:spLocks noGrp="1"/>
          </p:cNvSpPr>
          <p:nvPr>
            <p:ph type="dt" sz="half" idx="10"/>
          </p:nvPr>
        </p:nvSpPr>
        <p:spPr/>
        <p:txBody>
          <a:bodyPr/>
          <a:lstStyle/>
          <a:p>
            <a:fld id="{8B0DB82D-9B4B-4FAE-82A7-CAD3173EE74E}" type="datetimeFigureOut">
              <a:rPr lang="en-US" smtClean="0"/>
              <a:t>10/21/2021</a:t>
            </a:fld>
            <a:endParaRPr lang="en-US"/>
          </a:p>
        </p:txBody>
      </p:sp>
      <p:sp>
        <p:nvSpPr>
          <p:cNvPr id="5" name="Footer Placeholder 4">
            <a:extLst>
              <a:ext uri="{FF2B5EF4-FFF2-40B4-BE49-F238E27FC236}">
                <a16:creationId xmlns:a16="http://schemas.microsoft.com/office/drawing/2014/main" id="{E2B2CC58-008D-4A7F-9E09-C7248F675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5C466-B356-4409-AC19-F2B84CAB6FEE}"/>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864132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82B1-EBDF-4836-A5D8-BCEF6669B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018B5-2308-4AF6-9911-CC36F7A95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7E790-0699-4F78-AF0A-16E9A1FD0FDF}"/>
              </a:ext>
            </a:extLst>
          </p:cNvPr>
          <p:cNvSpPr>
            <a:spLocks noGrp="1"/>
          </p:cNvSpPr>
          <p:nvPr>
            <p:ph type="dt" sz="half" idx="10"/>
          </p:nvPr>
        </p:nvSpPr>
        <p:spPr/>
        <p:txBody>
          <a:bodyPr/>
          <a:lstStyle/>
          <a:p>
            <a:fld id="{8B0DB82D-9B4B-4FAE-82A7-CAD3173EE74E}" type="datetimeFigureOut">
              <a:rPr lang="en-US" smtClean="0"/>
              <a:t>10/21/2021</a:t>
            </a:fld>
            <a:endParaRPr lang="en-US"/>
          </a:p>
        </p:txBody>
      </p:sp>
      <p:sp>
        <p:nvSpPr>
          <p:cNvPr id="5" name="Footer Placeholder 4">
            <a:extLst>
              <a:ext uri="{FF2B5EF4-FFF2-40B4-BE49-F238E27FC236}">
                <a16:creationId xmlns:a16="http://schemas.microsoft.com/office/drawing/2014/main" id="{9BB5678A-EB3E-4F27-9FAD-F428407C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F49C2-5D15-4EA3-BA08-AF62A533FC4E}"/>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620792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59AF-1726-4A50-B87C-E34F85D091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9B31CD-C61B-49E3-B584-15C4D2A6D3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75191A-FF03-41E9-8AD0-EF2426CCE736}"/>
              </a:ext>
            </a:extLst>
          </p:cNvPr>
          <p:cNvSpPr>
            <a:spLocks noGrp="1"/>
          </p:cNvSpPr>
          <p:nvPr>
            <p:ph type="dt" sz="half" idx="10"/>
          </p:nvPr>
        </p:nvSpPr>
        <p:spPr/>
        <p:txBody>
          <a:bodyPr/>
          <a:lstStyle/>
          <a:p>
            <a:fld id="{8B0DB82D-9B4B-4FAE-82A7-CAD3173EE74E}" type="datetimeFigureOut">
              <a:rPr lang="en-US" smtClean="0"/>
              <a:t>10/21/2021</a:t>
            </a:fld>
            <a:endParaRPr lang="en-US"/>
          </a:p>
        </p:txBody>
      </p:sp>
      <p:sp>
        <p:nvSpPr>
          <p:cNvPr id="5" name="Footer Placeholder 4">
            <a:extLst>
              <a:ext uri="{FF2B5EF4-FFF2-40B4-BE49-F238E27FC236}">
                <a16:creationId xmlns:a16="http://schemas.microsoft.com/office/drawing/2014/main" id="{492C637F-F450-4398-B2C1-A085A072F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0A73B-B4BF-4EBD-B956-C4B9B8DC2F6A}"/>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59327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8C2F-079D-4E4E-8D30-190B57A3D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15598-163B-4C57-BEB4-1C27454CA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E1133-7D53-4479-BFEA-0E34486B8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44F6C7-40D2-44A6-AD66-2ED40DE9FFE4}"/>
              </a:ext>
            </a:extLst>
          </p:cNvPr>
          <p:cNvSpPr>
            <a:spLocks noGrp="1"/>
          </p:cNvSpPr>
          <p:nvPr>
            <p:ph type="dt" sz="half" idx="10"/>
          </p:nvPr>
        </p:nvSpPr>
        <p:spPr/>
        <p:txBody>
          <a:bodyPr/>
          <a:lstStyle/>
          <a:p>
            <a:fld id="{19D6DE50-5ED2-45A5-9373-7BD202BA1DE5}" type="datetime1">
              <a:rPr lang="en-US" smtClean="0"/>
              <a:t>10/21/2021</a:t>
            </a:fld>
            <a:endParaRPr lang="en-US"/>
          </a:p>
        </p:txBody>
      </p:sp>
      <p:sp>
        <p:nvSpPr>
          <p:cNvPr id="6" name="Footer Placeholder 5">
            <a:extLst>
              <a:ext uri="{FF2B5EF4-FFF2-40B4-BE49-F238E27FC236}">
                <a16:creationId xmlns:a16="http://schemas.microsoft.com/office/drawing/2014/main" id="{CEE1A380-4827-4E29-82F6-342030240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19EBF-5DB7-40C8-AAE0-DF33C1E69DF1}"/>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21951534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6884-DAD6-4085-9921-6EEE23EC7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149141-A1C3-4007-95B2-7B5280ED2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BB587-CAFE-4B88-B460-EEA124ED38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14AD1E-61AA-4191-908D-6176959A34C7}"/>
              </a:ext>
            </a:extLst>
          </p:cNvPr>
          <p:cNvSpPr>
            <a:spLocks noGrp="1"/>
          </p:cNvSpPr>
          <p:nvPr>
            <p:ph type="dt" sz="half" idx="10"/>
          </p:nvPr>
        </p:nvSpPr>
        <p:spPr/>
        <p:txBody>
          <a:bodyPr/>
          <a:lstStyle/>
          <a:p>
            <a:fld id="{8B0DB82D-9B4B-4FAE-82A7-CAD3173EE74E}" type="datetimeFigureOut">
              <a:rPr lang="en-US" smtClean="0"/>
              <a:t>10/21/2021</a:t>
            </a:fld>
            <a:endParaRPr lang="en-US"/>
          </a:p>
        </p:txBody>
      </p:sp>
      <p:sp>
        <p:nvSpPr>
          <p:cNvPr id="6" name="Footer Placeholder 5">
            <a:extLst>
              <a:ext uri="{FF2B5EF4-FFF2-40B4-BE49-F238E27FC236}">
                <a16:creationId xmlns:a16="http://schemas.microsoft.com/office/drawing/2014/main" id="{65255A3D-BC41-495F-952E-AD676E31C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BE218-CC39-4743-99B4-890869D98225}"/>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4608527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448F-3243-43A6-AF3C-5A3DD21F45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DFB94-D722-48BC-B526-54675AE5DF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06444-082C-4166-8DC9-25546E0627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7EF5B6-F022-440A-9BFC-012AE12D63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5144D-CE99-49C4-970F-6F268931A4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29EF9-C315-4094-B692-D522215D4947}"/>
              </a:ext>
            </a:extLst>
          </p:cNvPr>
          <p:cNvSpPr>
            <a:spLocks noGrp="1"/>
          </p:cNvSpPr>
          <p:nvPr>
            <p:ph type="dt" sz="half" idx="10"/>
          </p:nvPr>
        </p:nvSpPr>
        <p:spPr/>
        <p:txBody>
          <a:bodyPr/>
          <a:lstStyle/>
          <a:p>
            <a:fld id="{8B0DB82D-9B4B-4FAE-82A7-CAD3173EE74E}" type="datetimeFigureOut">
              <a:rPr lang="en-US" smtClean="0"/>
              <a:t>10/21/2021</a:t>
            </a:fld>
            <a:endParaRPr lang="en-US"/>
          </a:p>
        </p:txBody>
      </p:sp>
      <p:sp>
        <p:nvSpPr>
          <p:cNvPr id="8" name="Footer Placeholder 7">
            <a:extLst>
              <a:ext uri="{FF2B5EF4-FFF2-40B4-BE49-F238E27FC236}">
                <a16:creationId xmlns:a16="http://schemas.microsoft.com/office/drawing/2014/main" id="{A20104A8-0684-4DDC-8B03-7727EF1E8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8D61BB-EF7D-4E85-B97F-21E7045BC364}"/>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625573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1142-9FD9-4359-B1C0-4AA3A3670A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8B7E2-527E-4944-93D8-25F0D1701702}"/>
              </a:ext>
            </a:extLst>
          </p:cNvPr>
          <p:cNvSpPr>
            <a:spLocks noGrp="1"/>
          </p:cNvSpPr>
          <p:nvPr>
            <p:ph type="dt" sz="half" idx="10"/>
          </p:nvPr>
        </p:nvSpPr>
        <p:spPr/>
        <p:txBody>
          <a:bodyPr/>
          <a:lstStyle/>
          <a:p>
            <a:fld id="{8B0DB82D-9B4B-4FAE-82A7-CAD3173EE74E}" type="datetimeFigureOut">
              <a:rPr lang="en-US" smtClean="0"/>
              <a:t>10/21/2021</a:t>
            </a:fld>
            <a:endParaRPr lang="en-US"/>
          </a:p>
        </p:txBody>
      </p:sp>
      <p:sp>
        <p:nvSpPr>
          <p:cNvPr id="4" name="Footer Placeholder 3">
            <a:extLst>
              <a:ext uri="{FF2B5EF4-FFF2-40B4-BE49-F238E27FC236}">
                <a16:creationId xmlns:a16="http://schemas.microsoft.com/office/drawing/2014/main" id="{7C36AD7F-84AC-4829-BC8C-E813E4C1E7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B0C4D6-D209-4754-8353-2C7E5CCBCF22}"/>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2107967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FDBA51-8DC4-47EA-B887-C82D0113E715}"/>
              </a:ext>
            </a:extLst>
          </p:cNvPr>
          <p:cNvSpPr>
            <a:spLocks noGrp="1"/>
          </p:cNvSpPr>
          <p:nvPr>
            <p:ph type="dt" sz="half" idx="10"/>
          </p:nvPr>
        </p:nvSpPr>
        <p:spPr/>
        <p:txBody>
          <a:bodyPr/>
          <a:lstStyle/>
          <a:p>
            <a:fld id="{8B0DB82D-9B4B-4FAE-82A7-CAD3173EE74E}" type="datetimeFigureOut">
              <a:rPr lang="en-US" smtClean="0"/>
              <a:t>10/21/2021</a:t>
            </a:fld>
            <a:endParaRPr lang="en-US"/>
          </a:p>
        </p:txBody>
      </p:sp>
      <p:sp>
        <p:nvSpPr>
          <p:cNvPr id="3" name="Footer Placeholder 2">
            <a:extLst>
              <a:ext uri="{FF2B5EF4-FFF2-40B4-BE49-F238E27FC236}">
                <a16:creationId xmlns:a16="http://schemas.microsoft.com/office/drawing/2014/main" id="{7158E41B-954D-42E4-B49E-88BF72E853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5CD58E-2C1F-432D-8C61-E121BF66430F}"/>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9221367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893E-DB3B-49A0-8B27-6490A3168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B7A76-379F-41D2-9E89-BA3E7B60C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22EF1C-9858-4A98-8D53-2A4090871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7C004-4E39-4A5D-9CA2-5BF9480D472C}"/>
              </a:ext>
            </a:extLst>
          </p:cNvPr>
          <p:cNvSpPr>
            <a:spLocks noGrp="1"/>
          </p:cNvSpPr>
          <p:nvPr>
            <p:ph type="dt" sz="half" idx="10"/>
          </p:nvPr>
        </p:nvSpPr>
        <p:spPr/>
        <p:txBody>
          <a:bodyPr/>
          <a:lstStyle/>
          <a:p>
            <a:fld id="{8B0DB82D-9B4B-4FAE-82A7-CAD3173EE74E}" type="datetimeFigureOut">
              <a:rPr lang="en-US" smtClean="0"/>
              <a:t>10/21/2021</a:t>
            </a:fld>
            <a:endParaRPr lang="en-US"/>
          </a:p>
        </p:txBody>
      </p:sp>
      <p:sp>
        <p:nvSpPr>
          <p:cNvPr id="6" name="Footer Placeholder 5">
            <a:extLst>
              <a:ext uri="{FF2B5EF4-FFF2-40B4-BE49-F238E27FC236}">
                <a16:creationId xmlns:a16="http://schemas.microsoft.com/office/drawing/2014/main" id="{7D8C77F5-6526-4A91-A29E-CFF1E32EE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1AEA9-FF34-40B5-B662-89061CC41F3C}"/>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14578483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C43E-40EC-4A78-9DE5-1F1557CBB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FD1546-0B8C-48F0-8EF1-CE33720C3F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402FAD-6EB5-4C08-BDA8-28DEC8C13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8EC5F-182A-443A-9F4B-8C065818BA0F}"/>
              </a:ext>
            </a:extLst>
          </p:cNvPr>
          <p:cNvSpPr>
            <a:spLocks noGrp="1"/>
          </p:cNvSpPr>
          <p:nvPr>
            <p:ph type="dt" sz="half" idx="10"/>
          </p:nvPr>
        </p:nvSpPr>
        <p:spPr/>
        <p:txBody>
          <a:bodyPr/>
          <a:lstStyle/>
          <a:p>
            <a:fld id="{8B0DB82D-9B4B-4FAE-82A7-CAD3173EE74E}" type="datetimeFigureOut">
              <a:rPr lang="en-US" smtClean="0"/>
              <a:t>10/21/2021</a:t>
            </a:fld>
            <a:endParaRPr lang="en-US"/>
          </a:p>
        </p:txBody>
      </p:sp>
      <p:sp>
        <p:nvSpPr>
          <p:cNvPr id="6" name="Footer Placeholder 5">
            <a:extLst>
              <a:ext uri="{FF2B5EF4-FFF2-40B4-BE49-F238E27FC236}">
                <a16:creationId xmlns:a16="http://schemas.microsoft.com/office/drawing/2014/main" id="{895E99DB-4631-4A14-B8C2-F6099BF1A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7F421-CA7F-43AB-979A-463D987518F2}"/>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5603277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A705-CB25-4882-BB7E-860642A510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D3E50D-302E-43A4-AD2A-321F5514B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16F44-1644-4F21-9A93-2CC779CEBAC4}"/>
              </a:ext>
            </a:extLst>
          </p:cNvPr>
          <p:cNvSpPr>
            <a:spLocks noGrp="1"/>
          </p:cNvSpPr>
          <p:nvPr>
            <p:ph type="dt" sz="half" idx="10"/>
          </p:nvPr>
        </p:nvSpPr>
        <p:spPr/>
        <p:txBody>
          <a:bodyPr/>
          <a:lstStyle/>
          <a:p>
            <a:fld id="{8B0DB82D-9B4B-4FAE-82A7-CAD3173EE74E}" type="datetimeFigureOut">
              <a:rPr lang="en-US" smtClean="0"/>
              <a:t>10/21/2021</a:t>
            </a:fld>
            <a:endParaRPr lang="en-US"/>
          </a:p>
        </p:txBody>
      </p:sp>
      <p:sp>
        <p:nvSpPr>
          <p:cNvPr id="5" name="Footer Placeholder 4">
            <a:extLst>
              <a:ext uri="{FF2B5EF4-FFF2-40B4-BE49-F238E27FC236}">
                <a16:creationId xmlns:a16="http://schemas.microsoft.com/office/drawing/2014/main" id="{51E6498C-BAED-4936-9206-BD1AF1989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65019-8AEF-429D-BECC-246353C2218A}"/>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9940300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7761C-2242-4BEE-B658-1C3AA26E22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610DBB-A60A-4001-A98A-763441643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BE886-25A9-4651-9FA7-8035D3D8D221}"/>
              </a:ext>
            </a:extLst>
          </p:cNvPr>
          <p:cNvSpPr>
            <a:spLocks noGrp="1"/>
          </p:cNvSpPr>
          <p:nvPr>
            <p:ph type="dt" sz="half" idx="10"/>
          </p:nvPr>
        </p:nvSpPr>
        <p:spPr/>
        <p:txBody>
          <a:bodyPr/>
          <a:lstStyle/>
          <a:p>
            <a:fld id="{8B0DB82D-9B4B-4FAE-82A7-CAD3173EE74E}" type="datetimeFigureOut">
              <a:rPr lang="en-US" smtClean="0"/>
              <a:t>10/21/2021</a:t>
            </a:fld>
            <a:endParaRPr lang="en-US"/>
          </a:p>
        </p:txBody>
      </p:sp>
      <p:sp>
        <p:nvSpPr>
          <p:cNvPr id="5" name="Footer Placeholder 4">
            <a:extLst>
              <a:ext uri="{FF2B5EF4-FFF2-40B4-BE49-F238E27FC236}">
                <a16:creationId xmlns:a16="http://schemas.microsoft.com/office/drawing/2014/main" id="{B771F8ED-4458-4F7D-8179-C0197544C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905EB-04D3-4814-8903-14987952A124}"/>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7808334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D55B-D900-42EC-89C5-592FAD5570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78B67E-3A87-424A-BCF8-8F022783A8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7993DF-DD46-4E89-8253-716D7A01ACDC}"/>
              </a:ext>
            </a:extLst>
          </p:cNvPr>
          <p:cNvSpPr>
            <a:spLocks noGrp="1"/>
          </p:cNvSpPr>
          <p:nvPr>
            <p:ph type="dt" sz="half" idx="10"/>
          </p:nvPr>
        </p:nvSpPr>
        <p:spPr/>
        <p:txBody>
          <a:bodyPr/>
          <a:lstStyle/>
          <a:p>
            <a:fld id="{69636B35-C065-433A-92B2-AB6A3A0C739F}" type="datetimeFigureOut">
              <a:rPr lang="en-US" smtClean="0"/>
              <a:t>10/21/2021</a:t>
            </a:fld>
            <a:endParaRPr lang="en-US"/>
          </a:p>
        </p:txBody>
      </p:sp>
      <p:sp>
        <p:nvSpPr>
          <p:cNvPr id="5" name="Footer Placeholder 4">
            <a:extLst>
              <a:ext uri="{FF2B5EF4-FFF2-40B4-BE49-F238E27FC236}">
                <a16:creationId xmlns:a16="http://schemas.microsoft.com/office/drawing/2014/main" id="{3A91025D-A894-415E-A7D4-07C812707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E57C7-29D6-42A4-AED7-931178B24F40}"/>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0170323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1206-4CC7-43A8-97ED-8D2BB69F6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B4B78-9A2D-4850-9EED-98E769297C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D3579-35B4-430F-85B6-45BA1DDC6C41}"/>
              </a:ext>
            </a:extLst>
          </p:cNvPr>
          <p:cNvSpPr>
            <a:spLocks noGrp="1"/>
          </p:cNvSpPr>
          <p:nvPr>
            <p:ph type="dt" sz="half" idx="10"/>
          </p:nvPr>
        </p:nvSpPr>
        <p:spPr/>
        <p:txBody>
          <a:bodyPr/>
          <a:lstStyle/>
          <a:p>
            <a:fld id="{69636B35-C065-433A-92B2-AB6A3A0C739F}" type="datetimeFigureOut">
              <a:rPr lang="en-US" smtClean="0"/>
              <a:t>10/21/2021</a:t>
            </a:fld>
            <a:endParaRPr lang="en-US"/>
          </a:p>
        </p:txBody>
      </p:sp>
      <p:sp>
        <p:nvSpPr>
          <p:cNvPr id="5" name="Footer Placeholder 4">
            <a:extLst>
              <a:ext uri="{FF2B5EF4-FFF2-40B4-BE49-F238E27FC236}">
                <a16:creationId xmlns:a16="http://schemas.microsoft.com/office/drawing/2014/main" id="{6815CDA5-6265-45BA-AF9B-BA70C1EDD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66C32-EF0D-4870-B8F8-1D3132BBF4F5}"/>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25009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80EE-176C-4E69-806B-003A3C6B3E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9F64BC-FE02-478E-B1F9-C7DD46532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D65109-9369-49BC-BA6C-AEF4FAB01B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F3B91E-4A4C-419B-B690-84BA27469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D2848C-A327-4185-ADB4-A96755C5BD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48A800-9ABF-42A7-8C9D-7B2A4329957C}"/>
              </a:ext>
            </a:extLst>
          </p:cNvPr>
          <p:cNvSpPr>
            <a:spLocks noGrp="1"/>
          </p:cNvSpPr>
          <p:nvPr>
            <p:ph type="dt" sz="half" idx="10"/>
          </p:nvPr>
        </p:nvSpPr>
        <p:spPr/>
        <p:txBody>
          <a:bodyPr/>
          <a:lstStyle/>
          <a:p>
            <a:fld id="{9FE2C8D6-C6B5-4B12-8E96-1BB7BAABF376}" type="datetime1">
              <a:rPr lang="en-US" smtClean="0"/>
              <a:t>10/21/2021</a:t>
            </a:fld>
            <a:endParaRPr lang="en-US"/>
          </a:p>
        </p:txBody>
      </p:sp>
      <p:sp>
        <p:nvSpPr>
          <p:cNvPr id="8" name="Footer Placeholder 7">
            <a:extLst>
              <a:ext uri="{FF2B5EF4-FFF2-40B4-BE49-F238E27FC236}">
                <a16:creationId xmlns:a16="http://schemas.microsoft.com/office/drawing/2014/main" id="{0F98E5A2-DFE9-49A9-8F09-715772BD2C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95940-E27B-402B-A37C-155F0E9D1B36}"/>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3251114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D5B0-B1DE-453B-A535-FA0224B3FE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20062C-6202-4A57-A67C-E0A899981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F5730-165B-486F-8772-F59305B88EF0}"/>
              </a:ext>
            </a:extLst>
          </p:cNvPr>
          <p:cNvSpPr>
            <a:spLocks noGrp="1"/>
          </p:cNvSpPr>
          <p:nvPr>
            <p:ph type="dt" sz="half" idx="10"/>
          </p:nvPr>
        </p:nvSpPr>
        <p:spPr/>
        <p:txBody>
          <a:bodyPr/>
          <a:lstStyle/>
          <a:p>
            <a:fld id="{69636B35-C065-433A-92B2-AB6A3A0C739F}" type="datetimeFigureOut">
              <a:rPr lang="en-US" smtClean="0"/>
              <a:t>10/21/2021</a:t>
            </a:fld>
            <a:endParaRPr lang="en-US"/>
          </a:p>
        </p:txBody>
      </p:sp>
      <p:sp>
        <p:nvSpPr>
          <p:cNvPr id="5" name="Footer Placeholder 4">
            <a:extLst>
              <a:ext uri="{FF2B5EF4-FFF2-40B4-BE49-F238E27FC236}">
                <a16:creationId xmlns:a16="http://schemas.microsoft.com/office/drawing/2014/main" id="{A013BB70-CE06-4868-AA03-C1EACB0B7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DAC02-AFCA-4EAB-BF2B-54F1247D3B44}"/>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3778918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5E96-5135-4D4A-977C-F19694128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ECBAE5-37F7-4D21-9CD2-88E321749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5494BF-B24D-4A90-B98A-09D2B1780D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72B42C-3F1B-4DB6-8395-4A4501D7D3DD}"/>
              </a:ext>
            </a:extLst>
          </p:cNvPr>
          <p:cNvSpPr>
            <a:spLocks noGrp="1"/>
          </p:cNvSpPr>
          <p:nvPr>
            <p:ph type="dt" sz="half" idx="10"/>
          </p:nvPr>
        </p:nvSpPr>
        <p:spPr/>
        <p:txBody>
          <a:bodyPr/>
          <a:lstStyle/>
          <a:p>
            <a:fld id="{69636B35-C065-433A-92B2-AB6A3A0C739F}" type="datetimeFigureOut">
              <a:rPr lang="en-US" smtClean="0"/>
              <a:t>10/21/2021</a:t>
            </a:fld>
            <a:endParaRPr lang="en-US"/>
          </a:p>
        </p:txBody>
      </p:sp>
      <p:sp>
        <p:nvSpPr>
          <p:cNvPr id="6" name="Footer Placeholder 5">
            <a:extLst>
              <a:ext uri="{FF2B5EF4-FFF2-40B4-BE49-F238E27FC236}">
                <a16:creationId xmlns:a16="http://schemas.microsoft.com/office/drawing/2014/main" id="{8C6543EF-55E1-4872-8220-2CB80450F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47ACE-7AD9-4CF7-9BD9-E1C6293542CC}"/>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968645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9DEF-8310-495E-A561-54D91F0096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13CE46-B8D8-424C-891A-A2344E1C8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D32DB-9BD9-4067-8011-495D1A93D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C3478A-BE3E-4DD8-9577-CD16F346D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2CE217-EF6A-47EB-B1E0-6E399F005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02AD06-87E4-4E40-96C4-C5A8C0D005E9}"/>
              </a:ext>
            </a:extLst>
          </p:cNvPr>
          <p:cNvSpPr>
            <a:spLocks noGrp="1"/>
          </p:cNvSpPr>
          <p:nvPr>
            <p:ph type="dt" sz="half" idx="10"/>
          </p:nvPr>
        </p:nvSpPr>
        <p:spPr/>
        <p:txBody>
          <a:bodyPr/>
          <a:lstStyle/>
          <a:p>
            <a:fld id="{69636B35-C065-433A-92B2-AB6A3A0C739F}" type="datetimeFigureOut">
              <a:rPr lang="en-US" smtClean="0"/>
              <a:t>10/21/2021</a:t>
            </a:fld>
            <a:endParaRPr lang="en-US"/>
          </a:p>
        </p:txBody>
      </p:sp>
      <p:sp>
        <p:nvSpPr>
          <p:cNvPr id="8" name="Footer Placeholder 7">
            <a:extLst>
              <a:ext uri="{FF2B5EF4-FFF2-40B4-BE49-F238E27FC236}">
                <a16:creationId xmlns:a16="http://schemas.microsoft.com/office/drawing/2014/main" id="{A111D91B-0A39-4A93-BD13-F44801511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F160A-D00F-4E76-938A-55C783A1C83C}"/>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7806727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833E-5224-4E30-8814-39D27D28C2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8BB214-116C-4665-997D-8B3596628FBD}"/>
              </a:ext>
            </a:extLst>
          </p:cNvPr>
          <p:cNvSpPr>
            <a:spLocks noGrp="1"/>
          </p:cNvSpPr>
          <p:nvPr>
            <p:ph type="dt" sz="half" idx="10"/>
          </p:nvPr>
        </p:nvSpPr>
        <p:spPr/>
        <p:txBody>
          <a:bodyPr/>
          <a:lstStyle/>
          <a:p>
            <a:fld id="{69636B35-C065-433A-92B2-AB6A3A0C739F}" type="datetimeFigureOut">
              <a:rPr lang="en-US" smtClean="0"/>
              <a:t>10/21/2021</a:t>
            </a:fld>
            <a:endParaRPr lang="en-US"/>
          </a:p>
        </p:txBody>
      </p:sp>
      <p:sp>
        <p:nvSpPr>
          <p:cNvPr id="4" name="Footer Placeholder 3">
            <a:extLst>
              <a:ext uri="{FF2B5EF4-FFF2-40B4-BE49-F238E27FC236}">
                <a16:creationId xmlns:a16="http://schemas.microsoft.com/office/drawing/2014/main" id="{BA5318E1-2893-44AD-80E7-2A2327BF52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B7565A-67AE-448E-856D-CBAD316334B7}"/>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7158671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4818F-9D99-40AA-98A2-19DE4A2D113F}"/>
              </a:ext>
            </a:extLst>
          </p:cNvPr>
          <p:cNvSpPr>
            <a:spLocks noGrp="1"/>
          </p:cNvSpPr>
          <p:nvPr>
            <p:ph type="dt" sz="half" idx="10"/>
          </p:nvPr>
        </p:nvSpPr>
        <p:spPr/>
        <p:txBody>
          <a:bodyPr/>
          <a:lstStyle/>
          <a:p>
            <a:fld id="{69636B35-C065-433A-92B2-AB6A3A0C739F}" type="datetimeFigureOut">
              <a:rPr lang="en-US" smtClean="0"/>
              <a:t>10/21/2021</a:t>
            </a:fld>
            <a:endParaRPr lang="en-US"/>
          </a:p>
        </p:txBody>
      </p:sp>
      <p:sp>
        <p:nvSpPr>
          <p:cNvPr id="3" name="Footer Placeholder 2">
            <a:extLst>
              <a:ext uri="{FF2B5EF4-FFF2-40B4-BE49-F238E27FC236}">
                <a16:creationId xmlns:a16="http://schemas.microsoft.com/office/drawing/2014/main" id="{99D5940F-9029-477A-B16F-8CD8735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582E2C-E9E6-4873-A7FF-CB3583782F58}"/>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0631719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7B9B-84A5-48A9-9562-407B9FD5D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FBD1DA-BD7C-46DF-9246-9B9976AD1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E1F4CB-23D3-4A01-820C-5D08C9F10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2009F-3804-49A2-8360-65DB0CB9B50E}"/>
              </a:ext>
            </a:extLst>
          </p:cNvPr>
          <p:cNvSpPr>
            <a:spLocks noGrp="1"/>
          </p:cNvSpPr>
          <p:nvPr>
            <p:ph type="dt" sz="half" idx="10"/>
          </p:nvPr>
        </p:nvSpPr>
        <p:spPr/>
        <p:txBody>
          <a:bodyPr/>
          <a:lstStyle/>
          <a:p>
            <a:fld id="{69636B35-C065-433A-92B2-AB6A3A0C739F}" type="datetimeFigureOut">
              <a:rPr lang="en-US" smtClean="0"/>
              <a:t>10/21/2021</a:t>
            </a:fld>
            <a:endParaRPr lang="en-US"/>
          </a:p>
        </p:txBody>
      </p:sp>
      <p:sp>
        <p:nvSpPr>
          <p:cNvPr id="6" name="Footer Placeholder 5">
            <a:extLst>
              <a:ext uri="{FF2B5EF4-FFF2-40B4-BE49-F238E27FC236}">
                <a16:creationId xmlns:a16="http://schemas.microsoft.com/office/drawing/2014/main" id="{C2ED1DAA-D837-4335-979C-737C91FFF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7FF67-487F-4017-8B34-1C929433EADA}"/>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429104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318C-3592-4DD6-9314-92ADD30D6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57CB0D-C823-44A5-93F8-E14A10141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C4721A-0763-4FE1-A94B-1B8930D51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5FD13-DC3C-442A-9C33-D327854F4B5A}"/>
              </a:ext>
            </a:extLst>
          </p:cNvPr>
          <p:cNvSpPr>
            <a:spLocks noGrp="1"/>
          </p:cNvSpPr>
          <p:nvPr>
            <p:ph type="dt" sz="half" idx="10"/>
          </p:nvPr>
        </p:nvSpPr>
        <p:spPr/>
        <p:txBody>
          <a:bodyPr/>
          <a:lstStyle/>
          <a:p>
            <a:fld id="{69636B35-C065-433A-92B2-AB6A3A0C739F}" type="datetimeFigureOut">
              <a:rPr lang="en-US" smtClean="0"/>
              <a:t>10/21/2021</a:t>
            </a:fld>
            <a:endParaRPr lang="en-US"/>
          </a:p>
        </p:txBody>
      </p:sp>
      <p:sp>
        <p:nvSpPr>
          <p:cNvPr id="6" name="Footer Placeholder 5">
            <a:extLst>
              <a:ext uri="{FF2B5EF4-FFF2-40B4-BE49-F238E27FC236}">
                <a16:creationId xmlns:a16="http://schemas.microsoft.com/office/drawing/2014/main" id="{63F45756-FC4C-49FA-9E64-75B2AAE0E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8C447-19B5-4991-85FB-DE1C7BD328CD}"/>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2274039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0B72-0F11-43A6-BBCF-7837E52870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3030BE-5DA8-4117-8F2B-B84B918CF0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909C7-701A-4048-9938-A13723F45E0F}"/>
              </a:ext>
            </a:extLst>
          </p:cNvPr>
          <p:cNvSpPr>
            <a:spLocks noGrp="1"/>
          </p:cNvSpPr>
          <p:nvPr>
            <p:ph type="dt" sz="half" idx="10"/>
          </p:nvPr>
        </p:nvSpPr>
        <p:spPr/>
        <p:txBody>
          <a:bodyPr/>
          <a:lstStyle/>
          <a:p>
            <a:fld id="{69636B35-C065-433A-92B2-AB6A3A0C739F}" type="datetimeFigureOut">
              <a:rPr lang="en-US" smtClean="0"/>
              <a:t>10/21/2021</a:t>
            </a:fld>
            <a:endParaRPr lang="en-US"/>
          </a:p>
        </p:txBody>
      </p:sp>
      <p:sp>
        <p:nvSpPr>
          <p:cNvPr id="5" name="Footer Placeholder 4">
            <a:extLst>
              <a:ext uri="{FF2B5EF4-FFF2-40B4-BE49-F238E27FC236}">
                <a16:creationId xmlns:a16="http://schemas.microsoft.com/office/drawing/2014/main" id="{B7D2413E-BDB2-40CE-80EF-B8BFAA7F6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F70F6-D8BD-412C-85B2-D2DF148B2912}"/>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01773962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5F0442-85CF-460B-9260-0725FA4B84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EEC0D1-702D-4868-804A-7AD05DCE2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4BBC-F265-4BE0-B9AA-494099DECEA5}"/>
              </a:ext>
            </a:extLst>
          </p:cNvPr>
          <p:cNvSpPr>
            <a:spLocks noGrp="1"/>
          </p:cNvSpPr>
          <p:nvPr>
            <p:ph type="dt" sz="half" idx="10"/>
          </p:nvPr>
        </p:nvSpPr>
        <p:spPr/>
        <p:txBody>
          <a:bodyPr/>
          <a:lstStyle/>
          <a:p>
            <a:fld id="{69636B35-C065-433A-92B2-AB6A3A0C739F}" type="datetimeFigureOut">
              <a:rPr lang="en-US" smtClean="0"/>
              <a:t>10/21/2021</a:t>
            </a:fld>
            <a:endParaRPr lang="en-US"/>
          </a:p>
        </p:txBody>
      </p:sp>
      <p:sp>
        <p:nvSpPr>
          <p:cNvPr id="5" name="Footer Placeholder 4">
            <a:extLst>
              <a:ext uri="{FF2B5EF4-FFF2-40B4-BE49-F238E27FC236}">
                <a16:creationId xmlns:a16="http://schemas.microsoft.com/office/drawing/2014/main" id="{B7783F9B-72A9-4DCB-8B2C-C895BAF1C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76235-5376-4F5E-85EB-104B8F19E57E}"/>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253202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009F-5BCE-4F41-9270-5FDF6C29B7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839C53-4DCF-48F5-A2E2-FEDFE017D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21C22-9B5D-48EB-ABC2-9FBBC015FD8A}"/>
              </a:ext>
            </a:extLst>
          </p:cNvPr>
          <p:cNvSpPr>
            <a:spLocks noGrp="1"/>
          </p:cNvSpPr>
          <p:nvPr>
            <p:ph type="dt" sz="half" idx="10"/>
          </p:nvPr>
        </p:nvSpPr>
        <p:spPr/>
        <p:txBody>
          <a:bodyPr/>
          <a:lstStyle/>
          <a:p>
            <a:fld id="{8B53022B-C93B-42C5-BF72-6DA5BECC4B16}" type="datetime1">
              <a:rPr lang="en-US" smtClean="0"/>
              <a:t>10/21/2021</a:t>
            </a:fld>
            <a:endParaRPr lang="en-US"/>
          </a:p>
        </p:txBody>
      </p:sp>
      <p:sp>
        <p:nvSpPr>
          <p:cNvPr id="5" name="Footer Placeholder 4">
            <a:extLst>
              <a:ext uri="{FF2B5EF4-FFF2-40B4-BE49-F238E27FC236}">
                <a16:creationId xmlns:a16="http://schemas.microsoft.com/office/drawing/2014/main" id="{45F656A0-29D0-47DE-BD6B-69428FCF7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E35C2-627E-49B8-9CF5-6FFB3B895702}"/>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362626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F715-7B91-4673-A220-137EA99FB9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97DFB7-9FF3-453E-B1E3-FCAB37FF3ECC}"/>
              </a:ext>
            </a:extLst>
          </p:cNvPr>
          <p:cNvSpPr>
            <a:spLocks noGrp="1"/>
          </p:cNvSpPr>
          <p:nvPr>
            <p:ph type="dt" sz="half" idx="10"/>
          </p:nvPr>
        </p:nvSpPr>
        <p:spPr/>
        <p:txBody>
          <a:bodyPr/>
          <a:lstStyle/>
          <a:p>
            <a:fld id="{2F0E6EEC-1CED-4124-81BA-00108FCF2953}" type="datetime1">
              <a:rPr lang="en-US" smtClean="0"/>
              <a:t>10/21/2021</a:t>
            </a:fld>
            <a:endParaRPr lang="en-US"/>
          </a:p>
        </p:txBody>
      </p:sp>
      <p:sp>
        <p:nvSpPr>
          <p:cNvPr id="4" name="Footer Placeholder 3">
            <a:extLst>
              <a:ext uri="{FF2B5EF4-FFF2-40B4-BE49-F238E27FC236}">
                <a16:creationId xmlns:a16="http://schemas.microsoft.com/office/drawing/2014/main" id="{39890365-EEDB-40F9-974E-0CC1BF949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E0C030-633E-4DFD-9FB8-A0D13EEB963A}"/>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8247747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A3E2-B85A-47CB-8C14-0C6139AA2D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D6248-784D-489A-987E-A1FFDFC4E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0FB03-7A45-484B-8AE2-2C7959A0A7CF}"/>
              </a:ext>
            </a:extLst>
          </p:cNvPr>
          <p:cNvSpPr>
            <a:spLocks noGrp="1"/>
          </p:cNvSpPr>
          <p:nvPr>
            <p:ph type="dt" sz="half" idx="10"/>
          </p:nvPr>
        </p:nvSpPr>
        <p:spPr/>
        <p:txBody>
          <a:bodyPr/>
          <a:lstStyle/>
          <a:p>
            <a:fld id="{7126352F-80AF-4B6C-B7B7-7ECF90235BA5}" type="datetime1">
              <a:rPr lang="en-US" smtClean="0"/>
              <a:t>10/21/2021</a:t>
            </a:fld>
            <a:endParaRPr lang="en-US"/>
          </a:p>
        </p:txBody>
      </p:sp>
      <p:sp>
        <p:nvSpPr>
          <p:cNvPr id="5" name="Footer Placeholder 4">
            <a:extLst>
              <a:ext uri="{FF2B5EF4-FFF2-40B4-BE49-F238E27FC236}">
                <a16:creationId xmlns:a16="http://schemas.microsoft.com/office/drawing/2014/main" id="{60BDE7E2-1788-4101-B1E4-7186BE9D7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8EAA4-8E95-4E95-A241-696A96C4B89B}"/>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3435585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553A-ACB9-4B87-A215-16FA7C95C0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B94521-D0D7-46D0-AACB-28657628D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E92F3-8D51-42FC-9EBD-69680F2B6DCB}"/>
              </a:ext>
            </a:extLst>
          </p:cNvPr>
          <p:cNvSpPr>
            <a:spLocks noGrp="1"/>
          </p:cNvSpPr>
          <p:nvPr>
            <p:ph type="dt" sz="half" idx="10"/>
          </p:nvPr>
        </p:nvSpPr>
        <p:spPr/>
        <p:txBody>
          <a:bodyPr/>
          <a:lstStyle/>
          <a:p>
            <a:fld id="{AFDB2E68-0BB8-4FC6-9F11-4FCED5881F33}" type="datetime1">
              <a:rPr lang="en-US" smtClean="0"/>
              <a:t>10/21/2021</a:t>
            </a:fld>
            <a:endParaRPr lang="en-US"/>
          </a:p>
        </p:txBody>
      </p:sp>
      <p:sp>
        <p:nvSpPr>
          <p:cNvPr id="5" name="Footer Placeholder 4">
            <a:extLst>
              <a:ext uri="{FF2B5EF4-FFF2-40B4-BE49-F238E27FC236}">
                <a16:creationId xmlns:a16="http://schemas.microsoft.com/office/drawing/2014/main" id="{030332C4-538C-4D51-BD64-00B3BDC79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78754-7167-439E-A182-E3816A69737B}"/>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592789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7E7B-CDE6-4619-A738-A88DF9654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AF2F6-F1FC-4287-AB37-68AAB2F6A2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89EC32-1DD9-473C-A024-349C8192C9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E0718A-DBA0-46A6-B0E9-FBCCE59B6612}"/>
              </a:ext>
            </a:extLst>
          </p:cNvPr>
          <p:cNvSpPr>
            <a:spLocks noGrp="1"/>
          </p:cNvSpPr>
          <p:nvPr>
            <p:ph type="dt" sz="half" idx="10"/>
          </p:nvPr>
        </p:nvSpPr>
        <p:spPr/>
        <p:txBody>
          <a:bodyPr/>
          <a:lstStyle/>
          <a:p>
            <a:fld id="{41F01B33-A905-4F87-908F-2B95F3C87B0C}" type="datetime1">
              <a:rPr lang="en-US" smtClean="0"/>
              <a:t>10/21/2021</a:t>
            </a:fld>
            <a:endParaRPr lang="en-US"/>
          </a:p>
        </p:txBody>
      </p:sp>
      <p:sp>
        <p:nvSpPr>
          <p:cNvPr id="6" name="Footer Placeholder 5">
            <a:extLst>
              <a:ext uri="{FF2B5EF4-FFF2-40B4-BE49-F238E27FC236}">
                <a16:creationId xmlns:a16="http://schemas.microsoft.com/office/drawing/2014/main" id="{2FFAEB59-5381-4629-9617-779BFEBA4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9EAF8-9E7E-43E8-8216-6B8D3A5FBFF2}"/>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35552862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8F8C-6EA1-4623-9F0F-959C14E95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98D7FF-EAC8-4F8E-B1DC-0D0CD9EA8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1524E3-EAC2-4073-A55A-860E0ABAC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158553-D37C-4D8A-993B-E2B52539AE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638929-CED5-4C40-AF61-EA7F657E72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16E7F7-03C9-4BE3-A926-9595171FF670}"/>
              </a:ext>
            </a:extLst>
          </p:cNvPr>
          <p:cNvSpPr>
            <a:spLocks noGrp="1"/>
          </p:cNvSpPr>
          <p:nvPr>
            <p:ph type="dt" sz="half" idx="10"/>
          </p:nvPr>
        </p:nvSpPr>
        <p:spPr/>
        <p:txBody>
          <a:bodyPr/>
          <a:lstStyle/>
          <a:p>
            <a:fld id="{101C1CD0-351E-4F31-9AB6-5BD24E417E50}" type="datetime1">
              <a:rPr lang="en-US" smtClean="0"/>
              <a:t>10/21/2021</a:t>
            </a:fld>
            <a:endParaRPr lang="en-US"/>
          </a:p>
        </p:txBody>
      </p:sp>
      <p:sp>
        <p:nvSpPr>
          <p:cNvPr id="8" name="Footer Placeholder 7">
            <a:extLst>
              <a:ext uri="{FF2B5EF4-FFF2-40B4-BE49-F238E27FC236}">
                <a16:creationId xmlns:a16="http://schemas.microsoft.com/office/drawing/2014/main" id="{BB936CA1-6335-4484-8F45-2E362EC85F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A8CF2-EDB1-4F17-BB3B-AB99A80814D3}"/>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4923171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455C-7E6E-4A05-8D66-4249685401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E712FE-543B-4F99-B336-A630C60C540C}"/>
              </a:ext>
            </a:extLst>
          </p:cNvPr>
          <p:cNvSpPr>
            <a:spLocks noGrp="1"/>
          </p:cNvSpPr>
          <p:nvPr>
            <p:ph type="dt" sz="half" idx="10"/>
          </p:nvPr>
        </p:nvSpPr>
        <p:spPr/>
        <p:txBody>
          <a:bodyPr/>
          <a:lstStyle/>
          <a:p>
            <a:fld id="{DD9D2541-F0FC-4CF5-8523-077F901B8478}" type="datetime1">
              <a:rPr lang="en-US" smtClean="0"/>
              <a:t>10/21/2021</a:t>
            </a:fld>
            <a:endParaRPr lang="en-US"/>
          </a:p>
        </p:txBody>
      </p:sp>
      <p:sp>
        <p:nvSpPr>
          <p:cNvPr id="4" name="Footer Placeholder 3">
            <a:extLst>
              <a:ext uri="{FF2B5EF4-FFF2-40B4-BE49-F238E27FC236}">
                <a16:creationId xmlns:a16="http://schemas.microsoft.com/office/drawing/2014/main" id="{1BB3B239-D6CF-470B-A084-92AB8F7FC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133C20-08F5-48FB-B53B-2E3FA9448A99}"/>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16424687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E24838-65C7-4A35-9F39-A05DDC44BB49}"/>
              </a:ext>
            </a:extLst>
          </p:cNvPr>
          <p:cNvSpPr>
            <a:spLocks noGrp="1"/>
          </p:cNvSpPr>
          <p:nvPr>
            <p:ph type="dt" sz="half" idx="10"/>
          </p:nvPr>
        </p:nvSpPr>
        <p:spPr/>
        <p:txBody>
          <a:bodyPr/>
          <a:lstStyle/>
          <a:p>
            <a:fld id="{2E441D43-D744-45F3-8020-6860A73D60B4}" type="datetime1">
              <a:rPr lang="en-US" smtClean="0"/>
              <a:t>10/21/2021</a:t>
            </a:fld>
            <a:endParaRPr lang="en-US"/>
          </a:p>
        </p:txBody>
      </p:sp>
      <p:sp>
        <p:nvSpPr>
          <p:cNvPr id="3" name="Footer Placeholder 2">
            <a:extLst>
              <a:ext uri="{FF2B5EF4-FFF2-40B4-BE49-F238E27FC236}">
                <a16:creationId xmlns:a16="http://schemas.microsoft.com/office/drawing/2014/main" id="{B8E2861B-3562-4780-BED2-BB371F763A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D0504-D374-441A-B968-FCBC5E86AD05}"/>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35145723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0D30-8BD4-4855-A8BD-44764142A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F5D586-3124-490E-A784-09EDE6078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14D541-D474-47CF-BA5A-D83425CCA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2690B-8F4B-4DD6-ACC1-3F5120CF3168}"/>
              </a:ext>
            </a:extLst>
          </p:cNvPr>
          <p:cNvSpPr>
            <a:spLocks noGrp="1"/>
          </p:cNvSpPr>
          <p:nvPr>
            <p:ph type="dt" sz="half" idx="10"/>
          </p:nvPr>
        </p:nvSpPr>
        <p:spPr/>
        <p:txBody>
          <a:bodyPr/>
          <a:lstStyle/>
          <a:p>
            <a:fld id="{3D1B39A5-7A80-45DF-B92B-6E2466830F92}" type="datetime1">
              <a:rPr lang="en-US" smtClean="0"/>
              <a:t>10/21/2021</a:t>
            </a:fld>
            <a:endParaRPr lang="en-US"/>
          </a:p>
        </p:txBody>
      </p:sp>
      <p:sp>
        <p:nvSpPr>
          <p:cNvPr id="6" name="Footer Placeholder 5">
            <a:extLst>
              <a:ext uri="{FF2B5EF4-FFF2-40B4-BE49-F238E27FC236}">
                <a16:creationId xmlns:a16="http://schemas.microsoft.com/office/drawing/2014/main" id="{A8F74825-1B7C-4A9B-A526-7769F4479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ED451-C78F-468B-93DA-481B274430BE}"/>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0597105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4602-8423-49A8-9BAD-6139DA13F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FE3AE8-0CCD-4651-AAE2-CC06887CE5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4D4BC4-3C93-4327-9113-392F550CB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B4913-29D0-4335-AC55-4850F5510780}"/>
              </a:ext>
            </a:extLst>
          </p:cNvPr>
          <p:cNvSpPr>
            <a:spLocks noGrp="1"/>
          </p:cNvSpPr>
          <p:nvPr>
            <p:ph type="dt" sz="half" idx="10"/>
          </p:nvPr>
        </p:nvSpPr>
        <p:spPr/>
        <p:txBody>
          <a:bodyPr/>
          <a:lstStyle/>
          <a:p>
            <a:fld id="{F441B7DB-AE49-4420-A7A2-BACCFCBF1AC0}" type="datetime1">
              <a:rPr lang="en-US" smtClean="0"/>
              <a:t>10/21/2021</a:t>
            </a:fld>
            <a:endParaRPr lang="en-US"/>
          </a:p>
        </p:txBody>
      </p:sp>
      <p:sp>
        <p:nvSpPr>
          <p:cNvPr id="6" name="Footer Placeholder 5">
            <a:extLst>
              <a:ext uri="{FF2B5EF4-FFF2-40B4-BE49-F238E27FC236}">
                <a16:creationId xmlns:a16="http://schemas.microsoft.com/office/drawing/2014/main" id="{9DFDD5D3-6E43-4BA2-A150-4D4F9C48D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F2DE4-FAD1-49A0-9B6A-B652E6D40B8B}"/>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12251459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B516-273D-4902-95F4-414FA6581C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A169B-56E0-471B-92DB-A8D2AEBB0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8B8C1-B44B-41B5-8FD9-A7A9FDA78D19}"/>
              </a:ext>
            </a:extLst>
          </p:cNvPr>
          <p:cNvSpPr>
            <a:spLocks noGrp="1"/>
          </p:cNvSpPr>
          <p:nvPr>
            <p:ph type="dt" sz="half" idx="10"/>
          </p:nvPr>
        </p:nvSpPr>
        <p:spPr/>
        <p:txBody>
          <a:bodyPr/>
          <a:lstStyle/>
          <a:p>
            <a:fld id="{A17C5EEE-DB42-401B-9812-8DEF0C86545C}" type="datetime1">
              <a:rPr lang="en-US" smtClean="0"/>
              <a:t>10/21/2021</a:t>
            </a:fld>
            <a:endParaRPr lang="en-US"/>
          </a:p>
        </p:txBody>
      </p:sp>
      <p:sp>
        <p:nvSpPr>
          <p:cNvPr id="5" name="Footer Placeholder 4">
            <a:extLst>
              <a:ext uri="{FF2B5EF4-FFF2-40B4-BE49-F238E27FC236}">
                <a16:creationId xmlns:a16="http://schemas.microsoft.com/office/drawing/2014/main" id="{A1DB94E4-D10A-4EA9-8181-E5B21FEAB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49E35-9590-4E33-B1EF-943C35595ACD}"/>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4913055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0671A-8813-4835-9C5D-B57E77CAD9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747816-C0F2-4CCD-B941-259510FFE5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B053A-A88B-41C9-9BA8-4AE380A8CB43}"/>
              </a:ext>
            </a:extLst>
          </p:cNvPr>
          <p:cNvSpPr>
            <a:spLocks noGrp="1"/>
          </p:cNvSpPr>
          <p:nvPr>
            <p:ph type="dt" sz="half" idx="10"/>
          </p:nvPr>
        </p:nvSpPr>
        <p:spPr/>
        <p:txBody>
          <a:bodyPr/>
          <a:lstStyle/>
          <a:p>
            <a:fld id="{A00CBEDC-57CD-41A3-9E00-7A827AC675B3}" type="datetime1">
              <a:rPr lang="en-US" smtClean="0"/>
              <a:t>10/21/2021</a:t>
            </a:fld>
            <a:endParaRPr lang="en-US"/>
          </a:p>
        </p:txBody>
      </p:sp>
      <p:sp>
        <p:nvSpPr>
          <p:cNvPr id="5" name="Footer Placeholder 4">
            <a:extLst>
              <a:ext uri="{FF2B5EF4-FFF2-40B4-BE49-F238E27FC236}">
                <a16:creationId xmlns:a16="http://schemas.microsoft.com/office/drawing/2014/main" id="{D1C26151-9D14-4753-97D6-C11382504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CA996-C4EA-482E-944D-9E4CAD2451F8}"/>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176742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49AACF-1E2E-45C3-B198-570A2267C3CE}"/>
              </a:ext>
            </a:extLst>
          </p:cNvPr>
          <p:cNvSpPr>
            <a:spLocks noGrp="1"/>
          </p:cNvSpPr>
          <p:nvPr>
            <p:ph type="dt" sz="half" idx="10"/>
          </p:nvPr>
        </p:nvSpPr>
        <p:spPr/>
        <p:txBody>
          <a:bodyPr/>
          <a:lstStyle/>
          <a:p>
            <a:fld id="{C728D067-9591-4CD6-A815-D678F219E1EB}" type="datetime1">
              <a:rPr lang="en-US" smtClean="0"/>
              <a:t>10/21/2021</a:t>
            </a:fld>
            <a:endParaRPr lang="en-US"/>
          </a:p>
        </p:txBody>
      </p:sp>
      <p:sp>
        <p:nvSpPr>
          <p:cNvPr id="3" name="Footer Placeholder 2">
            <a:extLst>
              <a:ext uri="{FF2B5EF4-FFF2-40B4-BE49-F238E27FC236}">
                <a16:creationId xmlns:a16="http://schemas.microsoft.com/office/drawing/2014/main" id="{261A945D-623D-4EC9-B78D-310FA7B31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BD9EE7-4DD1-4FF5-AA85-BE0C4024FA60}"/>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51687352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288023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610F-6935-4313-8C0E-38AFEC123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D063F-1A2A-4B87-BD00-1CB273A14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72FF6-42EE-450E-B7BE-566AD54FB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A3132-1C69-4A60-B520-308A6B568412}"/>
              </a:ext>
            </a:extLst>
          </p:cNvPr>
          <p:cNvSpPr>
            <a:spLocks noGrp="1"/>
          </p:cNvSpPr>
          <p:nvPr>
            <p:ph type="dt" sz="half" idx="10"/>
          </p:nvPr>
        </p:nvSpPr>
        <p:spPr/>
        <p:txBody>
          <a:bodyPr/>
          <a:lstStyle/>
          <a:p>
            <a:fld id="{F87E4BBB-C703-41A6-85B6-F41534354DB9}" type="datetime1">
              <a:rPr lang="en-US" smtClean="0"/>
              <a:t>10/21/2021</a:t>
            </a:fld>
            <a:endParaRPr lang="en-US"/>
          </a:p>
        </p:txBody>
      </p:sp>
      <p:sp>
        <p:nvSpPr>
          <p:cNvPr id="6" name="Footer Placeholder 5">
            <a:extLst>
              <a:ext uri="{FF2B5EF4-FFF2-40B4-BE49-F238E27FC236}">
                <a16:creationId xmlns:a16="http://schemas.microsoft.com/office/drawing/2014/main" id="{5282E4DB-2C10-4610-B5FF-C85803C22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8C3FC-AC21-40C6-8FB2-9D2CB6CC33EE}"/>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50511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3991-8C9E-4626-9E1A-175DD9FDD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87937-EC84-4F49-A3F7-F07BAE2BB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33B282-C979-4DCB-A3D7-4951D68C3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8BCA1-F185-4E81-92F9-0022C144FC6A}"/>
              </a:ext>
            </a:extLst>
          </p:cNvPr>
          <p:cNvSpPr>
            <a:spLocks noGrp="1"/>
          </p:cNvSpPr>
          <p:nvPr>
            <p:ph type="dt" sz="half" idx="10"/>
          </p:nvPr>
        </p:nvSpPr>
        <p:spPr/>
        <p:txBody>
          <a:bodyPr/>
          <a:lstStyle/>
          <a:p>
            <a:fld id="{DC0AC052-3929-443A-AA94-6032377324A0}" type="datetime1">
              <a:rPr lang="en-US" smtClean="0"/>
              <a:t>10/21/2021</a:t>
            </a:fld>
            <a:endParaRPr lang="en-US"/>
          </a:p>
        </p:txBody>
      </p:sp>
      <p:sp>
        <p:nvSpPr>
          <p:cNvPr id="6" name="Footer Placeholder 5">
            <a:extLst>
              <a:ext uri="{FF2B5EF4-FFF2-40B4-BE49-F238E27FC236}">
                <a16:creationId xmlns:a16="http://schemas.microsoft.com/office/drawing/2014/main" id="{B3F6887A-F355-49A3-8F1F-0F2BF7075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60CB9-F894-44FB-AC3E-5698A038B787}"/>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316673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ags" Target="../tags/tag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image" Target="../media/image1.png"/><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544FE-83B8-4101-A119-09A4A0DA0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F39263-E12B-4613-88F1-D4C38EBDEB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20ED1-AE36-4803-89D1-90F070EB1E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F7BA4-E599-4AAE-AEAF-07E56A34F5CB}" type="datetime1">
              <a:rPr lang="en-US" smtClean="0"/>
              <a:t>10/21/2021</a:t>
            </a:fld>
            <a:endParaRPr lang="en-US"/>
          </a:p>
        </p:txBody>
      </p:sp>
      <p:sp>
        <p:nvSpPr>
          <p:cNvPr id="5" name="Footer Placeholder 4">
            <a:extLst>
              <a:ext uri="{FF2B5EF4-FFF2-40B4-BE49-F238E27FC236}">
                <a16:creationId xmlns:a16="http://schemas.microsoft.com/office/drawing/2014/main" id="{8A66FF58-AD88-44DD-AAFE-F8DF14FF22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86EA0C-B952-4388-9A4A-5C7781F15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43B8B-23A9-439A-88E5-88C5AC0E8C5B}" type="slidenum">
              <a:rPr lang="en-US" smtClean="0"/>
              <a:t>‹#›</a:t>
            </a:fld>
            <a:endParaRPr lang="en-US"/>
          </a:p>
        </p:txBody>
      </p:sp>
      <p:pic>
        <p:nvPicPr>
          <p:cNvPr id="7" name="Picture 6">
            <a:extLst>
              <a:ext uri="{FF2B5EF4-FFF2-40B4-BE49-F238E27FC236}">
                <a16:creationId xmlns:a16="http://schemas.microsoft.com/office/drawing/2014/main" id="{7AA8F95E-B9F3-49D4-BE00-DA0FBB8EE265}"/>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167450" y="475196"/>
            <a:ext cx="1105420" cy="1105420"/>
          </a:xfrm>
          <a:prstGeom prst="rect">
            <a:avLst/>
          </a:prstGeom>
        </p:spPr>
      </p:pic>
    </p:spTree>
    <p:custDataLst>
      <p:tags r:id="rId14"/>
    </p:custDataLst>
    <p:extLst>
      <p:ext uri="{BB962C8B-B14F-4D97-AF65-F5344CB8AC3E}">
        <p14:creationId xmlns:p14="http://schemas.microsoft.com/office/powerpoint/2010/main" val="244019122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2"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7B199-D19D-4607-A9AE-C72CE8078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5AA08B-4417-431F-8576-AE35AE799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539A5-D0A8-4606-9631-F2F4991BD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D08C5-10A9-49E1-95B9-C47A499C75C9}" type="datetime1">
              <a:rPr lang="en-US" smtClean="0"/>
              <a:t>10/21/2021</a:t>
            </a:fld>
            <a:endParaRPr lang="en-US"/>
          </a:p>
        </p:txBody>
      </p:sp>
      <p:sp>
        <p:nvSpPr>
          <p:cNvPr id="5" name="Footer Placeholder 4">
            <a:extLst>
              <a:ext uri="{FF2B5EF4-FFF2-40B4-BE49-F238E27FC236}">
                <a16:creationId xmlns:a16="http://schemas.microsoft.com/office/drawing/2014/main" id="{80156E70-7250-4327-8823-3A12FCF1C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0570B5-DC86-45F3-9459-36E6003A1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43895-94E3-4E34-9CEB-0040EB68830F}" type="slidenum">
              <a:rPr lang="en-US" smtClean="0"/>
              <a:t>‹#›</a:t>
            </a:fld>
            <a:endParaRPr lang="en-US"/>
          </a:p>
        </p:txBody>
      </p:sp>
      <p:pic>
        <p:nvPicPr>
          <p:cNvPr id="8" name="Picture 7">
            <a:extLst>
              <a:ext uri="{FF2B5EF4-FFF2-40B4-BE49-F238E27FC236}">
                <a16:creationId xmlns:a16="http://schemas.microsoft.com/office/drawing/2014/main" id="{936172D1-8F5D-447C-9B39-66D285A60906}"/>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807847" y="417551"/>
            <a:ext cx="1220710" cy="1220710"/>
          </a:xfrm>
          <a:prstGeom prst="rect">
            <a:avLst/>
          </a:prstGeom>
        </p:spPr>
      </p:pic>
    </p:spTree>
    <p:custDataLst>
      <p:tags r:id="rId14"/>
    </p:custDataLst>
    <p:extLst>
      <p:ext uri="{BB962C8B-B14F-4D97-AF65-F5344CB8AC3E}">
        <p14:creationId xmlns:p14="http://schemas.microsoft.com/office/powerpoint/2010/main" val="288272841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711"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59933-D0E3-44A5-8151-1F76BB03F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AD910-3DAB-4927-A7FA-F79CFD1BA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94035-ADCD-4834-A02F-B3F4DEF5B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2334-ECC4-46BE-A96E-DB05934664D3}" type="datetime1">
              <a:rPr lang="en-US" smtClean="0"/>
              <a:t>10/21/2021</a:t>
            </a:fld>
            <a:endParaRPr lang="en-US"/>
          </a:p>
        </p:txBody>
      </p:sp>
      <p:sp>
        <p:nvSpPr>
          <p:cNvPr id="5" name="Footer Placeholder 4">
            <a:extLst>
              <a:ext uri="{FF2B5EF4-FFF2-40B4-BE49-F238E27FC236}">
                <a16:creationId xmlns:a16="http://schemas.microsoft.com/office/drawing/2014/main" id="{3FF748E7-01BA-4833-9387-2D840120D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B93292-443E-424F-BEAC-0E56D7DE5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9D09A-95D4-4EC3-BDB5-F5767F406701}" type="slidenum">
              <a:rPr lang="en-US" smtClean="0"/>
              <a:t>‹#›</a:t>
            </a:fld>
            <a:endParaRPr lang="en-US"/>
          </a:p>
        </p:txBody>
      </p:sp>
      <p:pic>
        <p:nvPicPr>
          <p:cNvPr id="8" name="Picture 7">
            <a:extLst>
              <a:ext uri="{FF2B5EF4-FFF2-40B4-BE49-F238E27FC236}">
                <a16:creationId xmlns:a16="http://schemas.microsoft.com/office/drawing/2014/main" id="{1CD0CC49-4F85-4B20-86C1-E52C9D5DD72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982200" y="434277"/>
            <a:ext cx="1187257" cy="1187257"/>
          </a:xfrm>
          <a:prstGeom prst="rect">
            <a:avLst/>
          </a:prstGeom>
        </p:spPr>
      </p:pic>
    </p:spTree>
    <p:custDataLst>
      <p:tags r:id="rId14"/>
    </p:custDataLst>
    <p:extLst>
      <p:ext uri="{BB962C8B-B14F-4D97-AF65-F5344CB8AC3E}">
        <p14:creationId xmlns:p14="http://schemas.microsoft.com/office/powerpoint/2010/main" val="24693211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71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3AB76-EBA9-48D8-BDBD-D324E13FB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0856AB-D529-44B6-BFDA-8275AE42B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B0799-C250-4DCF-9D73-8D3B14D14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DB82D-9B4B-4FAE-82A7-CAD3173EE74E}" type="datetimeFigureOut">
              <a:rPr lang="en-US" smtClean="0"/>
              <a:t>10/21/2021</a:t>
            </a:fld>
            <a:endParaRPr lang="en-US"/>
          </a:p>
        </p:txBody>
      </p:sp>
      <p:sp>
        <p:nvSpPr>
          <p:cNvPr id="5" name="Footer Placeholder 4">
            <a:extLst>
              <a:ext uri="{FF2B5EF4-FFF2-40B4-BE49-F238E27FC236}">
                <a16:creationId xmlns:a16="http://schemas.microsoft.com/office/drawing/2014/main" id="{3C00BFF5-24C8-4524-BFA2-91053F1276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6B2686-870E-4788-A252-9C08C19ED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3BF43-B034-4676-8043-2EFBDAD82199}" type="slidenum">
              <a:rPr lang="en-US" smtClean="0"/>
              <a:t>‹#›</a:t>
            </a:fld>
            <a:endParaRPr lang="en-US"/>
          </a:p>
        </p:txBody>
      </p:sp>
      <p:pic>
        <p:nvPicPr>
          <p:cNvPr id="8" name="Picture 7">
            <a:extLst>
              <a:ext uri="{FF2B5EF4-FFF2-40B4-BE49-F238E27FC236}">
                <a16:creationId xmlns:a16="http://schemas.microsoft.com/office/drawing/2014/main" id="{6D3E971F-97AA-4899-A6C5-898EF69386E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868829" y="415692"/>
            <a:ext cx="1224427" cy="1224427"/>
          </a:xfrm>
          <a:prstGeom prst="rect">
            <a:avLst/>
          </a:prstGeom>
        </p:spPr>
      </p:pic>
    </p:spTree>
    <p:extLst>
      <p:ext uri="{BB962C8B-B14F-4D97-AF65-F5344CB8AC3E}">
        <p14:creationId xmlns:p14="http://schemas.microsoft.com/office/powerpoint/2010/main" val="257694491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D3F30-6180-4AC6-A53E-3A5A0640F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7DF62D8-811A-457B-979D-BB186E5175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4DFED-FDED-4761-95D2-C538F3357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6B35-C065-433A-92B2-AB6A3A0C739F}" type="datetimeFigureOut">
              <a:rPr lang="en-US" smtClean="0"/>
              <a:t>10/21/2021</a:t>
            </a:fld>
            <a:endParaRPr lang="en-US"/>
          </a:p>
        </p:txBody>
      </p:sp>
      <p:sp>
        <p:nvSpPr>
          <p:cNvPr id="5" name="Footer Placeholder 4">
            <a:extLst>
              <a:ext uri="{FF2B5EF4-FFF2-40B4-BE49-F238E27FC236}">
                <a16:creationId xmlns:a16="http://schemas.microsoft.com/office/drawing/2014/main" id="{4A7E2A93-7987-41A9-BC48-C68897545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8" name="Picture 7">
            <a:extLst>
              <a:ext uri="{FF2B5EF4-FFF2-40B4-BE49-F238E27FC236}">
                <a16:creationId xmlns:a16="http://schemas.microsoft.com/office/drawing/2014/main" id="{30A91180-4D49-4877-A398-74690016D9F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82200" y="378810"/>
            <a:ext cx="1298191" cy="1298191"/>
          </a:xfrm>
          <a:prstGeom prst="rect">
            <a:avLst/>
          </a:prstGeom>
        </p:spPr>
      </p:pic>
      <p:sp>
        <p:nvSpPr>
          <p:cNvPr id="6" name="Slide Number Placeholder 5">
            <a:extLst>
              <a:ext uri="{FF2B5EF4-FFF2-40B4-BE49-F238E27FC236}">
                <a16:creationId xmlns:a16="http://schemas.microsoft.com/office/drawing/2014/main" id="{802707A2-658C-4445-975A-E170ABAF9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45E5-1532-408D-B829-CF221508AE0A}" type="slidenum">
              <a:rPr lang="en-US" smtClean="0"/>
              <a:t>‹#›</a:t>
            </a:fld>
            <a:endParaRPr lang="en-US"/>
          </a:p>
        </p:txBody>
      </p:sp>
    </p:spTree>
    <p:extLst>
      <p:ext uri="{BB962C8B-B14F-4D97-AF65-F5344CB8AC3E}">
        <p14:creationId xmlns:p14="http://schemas.microsoft.com/office/powerpoint/2010/main" val="386105568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0F63B9-F4EE-4DA3-B682-40D550971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D12A7D-1F84-41DC-A0A3-38430D32F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0DA6C-AA6C-4E32-A10F-0618623B9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52903-2C9C-4118-BB79-301CD1733502}" type="datetime1">
              <a:rPr lang="en-US" smtClean="0"/>
              <a:t>10/21/2021</a:t>
            </a:fld>
            <a:endParaRPr lang="en-US"/>
          </a:p>
        </p:txBody>
      </p:sp>
      <p:sp>
        <p:nvSpPr>
          <p:cNvPr id="5" name="Footer Placeholder 4">
            <a:extLst>
              <a:ext uri="{FF2B5EF4-FFF2-40B4-BE49-F238E27FC236}">
                <a16:creationId xmlns:a16="http://schemas.microsoft.com/office/drawing/2014/main" id="{AC2774D8-A284-46FE-B9B6-686D158D9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2D4D8-1743-4FF3-A1DC-83309A5982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1BD92-7F0C-41C3-ACDF-547D982FCA93}" type="slidenum">
              <a:rPr lang="en-US" smtClean="0"/>
              <a:t>‹#›</a:t>
            </a:fld>
            <a:endParaRPr lang="en-US"/>
          </a:p>
        </p:txBody>
      </p:sp>
      <p:pic>
        <p:nvPicPr>
          <p:cNvPr id="8" name="Picture 7">
            <a:extLst>
              <a:ext uri="{FF2B5EF4-FFF2-40B4-BE49-F238E27FC236}">
                <a16:creationId xmlns:a16="http://schemas.microsoft.com/office/drawing/2014/main" id="{F99F998C-D542-44E8-9878-AE8E671AD3A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897055" y="417550"/>
            <a:ext cx="1220711" cy="1220711"/>
          </a:xfrm>
          <a:prstGeom prst="rect">
            <a:avLst/>
          </a:prstGeom>
        </p:spPr>
      </p:pic>
    </p:spTree>
    <p:custDataLst>
      <p:tags r:id="rId14"/>
    </p:custDataLst>
    <p:extLst>
      <p:ext uri="{BB962C8B-B14F-4D97-AF65-F5344CB8AC3E}">
        <p14:creationId xmlns:p14="http://schemas.microsoft.com/office/powerpoint/2010/main" val="35737655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70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9495760" cy="2219691"/>
          </a:xfrm>
        </p:spPr>
        <p:txBody>
          <a:bodyPr anchor="ctr"/>
          <a:lstStyle/>
          <a:p>
            <a:r>
              <a:rPr lang="en-GB" dirty="0"/>
              <a:t>                              FAMILY</a:t>
            </a:r>
            <a:endParaRPr lang="en-US" dirty="0"/>
          </a:p>
        </p:txBody>
      </p:sp>
      <p:sp>
        <p:nvSpPr>
          <p:cNvPr id="7" name="Subtitle 6"/>
          <p:cNvSpPr>
            <a:spLocks noGrp="1"/>
          </p:cNvSpPr>
          <p:nvPr>
            <p:ph type="subTitle" idx="1"/>
          </p:nvPr>
        </p:nvSpPr>
        <p:spPr/>
        <p:txBody>
          <a:bodyPr/>
          <a:lstStyle/>
          <a:p>
            <a:r>
              <a:rPr lang="en-US" dirty="0"/>
              <a:t>Sub Title</a:t>
            </a:r>
          </a:p>
        </p:txBody>
      </p:sp>
    </p:spTree>
    <p:custDataLst>
      <p:tags r:id="rId1"/>
    </p:custDataLst>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Marriage</a:t>
            </a:r>
          </a:p>
        </p:txBody>
      </p:sp>
      <p:sp>
        <p:nvSpPr>
          <p:cNvPr id="3" name="Content Placeholder 2"/>
          <p:cNvSpPr>
            <a:spLocks noGrp="1"/>
          </p:cNvSpPr>
          <p:nvPr>
            <p:ph idx="1"/>
          </p:nvPr>
        </p:nvSpPr>
        <p:spPr/>
        <p:txBody>
          <a:bodyPr/>
          <a:lstStyle/>
          <a:p>
            <a:r>
              <a:rPr lang="en-US" dirty="0"/>
              <a:t>Marriage is a more or less permanent alliance between a man and a woman.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marriage</a:t>
            </a:r>
          </a:p>
        </p:txBody>
      </p:sp>
      <p:sp>
        <p:nvSpPr>
          <p:cNvPr id="3" name="Content Placeholder 2"/>
          <p:cNvSpPr>
            <a:spLocks noGrp="1"/>
          </p:cNvSpPr>
          <p:nvPr>
            <p:ph idx="1"/>
          </p:nvPr>
        </p:nvSpPr>
        <p:spPr/>
        <p:txBody>
          <a:bodyPr/>
          <a:lstStyle/>
          <a:p>
            <a:r>
              <a:rPr lang="en-US" dirty="0"/>
              <a:t>Customary marriage</a:t>
            </a:r>
          </a:p>
          <a:p>
            <a:pPr>
              <a:buNone/>
            </a:pPr>
            <a:r>
              <a:rPr lang="en-US" dirty="0"/>
              <a:t>This is done by arrangement by the concerned families. Dowry is paid and it is a form of compensation for the loss of a member of the family.</a:t>
            </a:r>
          </a:p>
          <a:p>
            <a:r>
              <a:rPr lang="en-US" dirty="0"/>
              <a:t>Religious marriage</a:t>
            </a:r>
          </a:p>
          <a:p>
            <a:pPr>
              <a:buNone/>
            </a:pPr>
            <a:r>
              <a:rPr lang="en-US" dirty="0"/>
              <a:t>This differs from one religion to another </a:t>
            </a:r>
            <a:r>
              <a:rPr lang="en-US" dirty="0" err="1"/>
              <a:t>eg</a:t>
            </a:r>
            <a:r>
              <a:rPr lang="en-US" dirty="0"/>
              <a:t>. Islam, Christian, Hindu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marriage cont’</a:t>
            </a:r>
          </a:p>
        </p:txBody>
      </p:sp>
      <p:sp>
        <p:nvSpPr>
          <p:cNvPr id="3" name="Content Placeholder 2"/>
          <p:cNvSpPr>
            <a:spLocks noGrp="1"/>
          </p:cNvSpPr>
          <p:nvPr>
            <p:ph idx="1"/>
          </p:nvPr>
        </p:nvSpPr>
        <p:spPr/>
        <p:txBody>
          <a:bodyPr>
            <a:normAutofit/>
          </a:bodyPr>
          <a:lstStyle/>
          <a:p>
            <a:r>
              <a:rPr lang="en-US" dirty="0"/>
              <a:t>The Christian marriage is supposed to be monogamous and additional wives are considered illegitimate. This type can only be formally ended through divorce. It is usually expensive because of the weddings done. (marriage certificate is given)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marriage cont’</a:t>
            </a:r>
          </a:p>
        </p:txBody>
      </p:sp>
      <p:sp>
        <p:nvSpPr>
          <p:cNvPr id="3" name="Content Placeholder 2"/>
          <p:cNvSpPr>
            <a:spLocks noGrp="1"/>
          </p:cNvSpPr>
          <p:nvPr>
            <p:ph idx="1"/>
          </p:nvPr>
        </p:nvSpPr>
        <p:spPr/>
        <p:txBody>
          <a:bodyPr/>
          <a:lstStyle/>
          <a:p>
            <a:r>
              <a:rPr lang="en-US" dirty="0"/>
              <a:t>Civil marriage</a:t>
            </a:r>
          </a:p>
          <a:p>
            <a:pPr>
              <a:buNone/>
            </a:pPr>
            <a:r>
              <a:rPr lang="en-US" dirty="0"/>
              <a:t>This type takes place in a registry office such as the Attorney, D.C etc. It is supposed to be monogamous and can be dissolved through divorce. It gives the wife and children stronger inheritance rights than the customary type.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marriage cont’</a:t>
            </a:r>
          </a:p>
        </p:txBody>
      </p:sp>
      <p:sp>
        <p:nvSpPr>
          <p:cNvPr id="3" name="Content Placeholder 2"/>
          <p:cNvSpPr>
            <a:spLocks noGrp="1"/>
          </p:cNvSpPr>
          <p:nvPr>
            <p:ph idx="1"/>
          </p:nvPr>
        </p:nvSpPr>
        <p:spPr/>
        <p:txBody>
          <a:bodyPr/>
          <a:lstStyle/>
          <a:p>
            <a:r>
              <a:rPr lang="en-US" dirty="0"/>
              <a:t>Come we stay</a:t>
            </a:r>
          </a:p>
          <a:p>
            <a:pPr>
              <a:buNone/>
            </a:pPr>
            <a:r>
              <a:rPr lang="en-US" dirty="0"/>
              <a:t>This is where two people decide to stay together and start a family. Many people prefer this type because it is not expensive.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family in education</a:t>
            </a:r>
          </a:p>
        </p:txBody>
      </p:sp>
      <p:sp>
        <p:nvSpPr>
          <p:cNvPr id="3" name="Content Placeholder 2"/>
          <p:cNvSpPr>
            <a:spLocks noGrp="1"/>
          </p:cNvSpPr>
          <p:nvPr>
            <p:ph idx="1"/>
          </p:nvPr>
        </p:nvSpPr>
        <p:spPr/>
        <p:txBody>
          <a:bodyPr/>
          <a:lstStyle/>
          <a:p>
            <a:r>
              <a:rPr lang="en-US" dirty="0"/>
              <a:t>Enrolling children in schools</a:t>
            </a:r>
          </a:p>
          <a:p>
            <a:r>
              <a:rPr lang="en-US" dirty="0"/>
              <a:t>Provision of books and other resources/materials</a:t>
            </a:r>
          </a:p>
          <a:p>
            <a:r>
              <a:rPr lang="en-US" dirty="0"/>
              <a:t>Motivation for performance</a:t>
            </a:r>
          </a:p>
          <a:p>
            <a:r>
              <a:rPr lang="en-US" dirty="0"/>
              <a:t>Helps in homework</a:t>
            </a:r>
          </a:p>
          <a:p>
            <a:r>
              <a:rPr lang="en-US" dirty="0"/>
              <a:t>Getting involved in others’ school activities</a:t>
            </a:r>
          </a:p>
          <a:p>
            <a:r>
              <a:rPr lang="en-US" dirty="0"/>
              <a:t>Influencing on career choice and job aspirations.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buNone/>
            </a:pPr>
            <a:r>
              <a:rPr lang="en-US"/>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FAMILY</a:t>
            </a:r>
          </a:p>
        </p:txBody>
      </p:sp>
      <p:sp>
        <p:nvSpPr>
          <p:cNvPr id="3" name="Subtitle 2"/>
          <p:cNvSpPr>
            <a:spLocks noGrp="1"/>
          </p:cNvSpPr>
          <p:nvPr>
            <p:ph type="subTitle" idx="1"/>
          </p:nvPr>
        </p:nvSpPr>
        <p:spPr/>
        <p:txBody>
          <a:bodyPr/>
          <a:lstStyle/>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C042-1B33-40CB-94AA-551C676DC3C8}"/>
              </a:ext>
            </a:extLst>
          </p:cNvPr>
          <p:cNvSpPr>
            <a:spLocks noGrp="1"/>
          </p:cNvSpPr>
          <p:nvPr>
            <p:ph type="title"/>
          </p:nvPr>
        </p:nvSpPr>
        <p:spPr/>
        <p:txBody>
          <a:bodyPr/>
          <a:lstStyle/>
          <a:p>
            <a:r>
              <a:rPr lang="en-US" dirty="0"/>
              <a:t>OUTCOMES</a:t>
            </a:r>
            <a:endParaRPr lang="en-KE" dirty="0"/>
          </a:p>
        </p:txBody>
      </p:sp>
      <p:sp>
        <p:nvSpPr>
          <p:cNvPr id="3" name="Content Placeholder 2">
            <a:extLst>
              <a:ext uri="{FF2B5EF4-FFF2-40B4-BE49-F238E27FC236}">
                <a16:creationId xmlns:a16="http://schemas.microsoft.com/office/drawing/2014/main" id="{B6847D8E-B1F7-4159-9890-C3118EBA8AA9}"/>
              </a:ext>
            </a:extLst>
          </p:cNvPr>
          <p:cNvSpPr>
            <a:spLocks noGrp="1"/>
          </p:cNvSpPr>
          <p:nvPr>
            <p:ph idx="1"/>
          </p:nvPr>
        </p:nvSpPr>
        <p:spPr/>
        <p:txBody>
          <a:bodyPr/>
          <a:lstStyle/>
          <a:p>
            <a:r>
              <a:rPr lang="en-US" dirty="0"/>
              <a:t>By the end of the lesson the trainee should be able to:</a:t>
            </a:r>
          </a:p>
          <a:p>
            <a:endParaRPr lang="en-KE" dirty="0"/>
          </a:p>
        </p:txBody>
      </p:sp>
    </p:spTree>
    <p:extLst>
      <p:ext uri="{BB962C8B-B14F-4D97-AF65-F5344CB8AC3E}">
        <p14:creationId xmlns:p14="http://schemas.microsoft.com/office/powerpoint/2010/main" val="151054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the term Family</a:t>
            </a:r>
          </a:p>
        </p:txBody>
      </p:sp>
      <p:sp>
        <p:nvSpPr>
          <p:cNvPr id="3" name="Content Placeholder 2"/>
          <p:cNvSpPr>
            <a:spLocks noGrp="1"/>
          </p:cNvSpPr>
          <p:nvPr>
            <p:ph idx="1"/>
          </p:nvPr>
        </p:nvSpPr>
        <p:spPr/>
        <p:txBody>
          <a:bodyPr/>
          <a:lstStyle/>
          <a:p>
            <a:r>
              <a:rPr lang="en-US" dirty="0"/>
              <a:t>A group of related kin linked by the blood and marriage, who occupy a common household and cooperate economically</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the family</a:t>
            </a:r>
          </a:p>
        </p:txBody>
      </p:sp>
      <p:sp>
        <p:nvSpPr>
          <p:cNvPr id="3" name="Content Placeholder 2"/>
          <p:cNvSpPr>
            <a:spLocks noGrp="1"/>
          </p:cNvSpPr>
          <p:nvPr>
            <p:ph idx="1"/>
          </p:nvPr>
        </p:nvSpPr>
        <p:spPr/>
        <p:txBody>
          <a:bodyPr>
            <a:normAutofit/>
          </a:bodyPr>
          <a:lstStyle/>
          <a:p>
            <a:r>
              <a:rPr lang="en-US" dirty="0"/>
              <a:t>Child bearing</a:t>
            </a:r>
          </a:p>
          <a:p>
            <a:pPr>
              <a:buNone/>
            </a:pPr>
            <a:r>
              <a:rPr lang="en-US" dirty="0"/>
              <a:t>This is an important condition for the existence and continuity of any society.</a:t>
            </a:r>
          </a:p>
          <a:p>
            <a:r>
              <a:rPr lang="en-US" dirty="0"/>
              <a:t>Child rearing</a:t>
            </a:r>
          </a:p>
          <a:p>
            <a:pPr>
              <a:buNone/>
            </a:pPr>
            <a:r>
              <a:rPr lang="en-US" dirty="0"/>
              <a:t>The family is the main provider of proper care (food, shelter, clothing, love, affection etc)</a:t>
            </a:r>
          </a:p>
          <a:p>
            <a:r>
              <a:rPr lang="en-US" dirty="0"/>
              <a:t>Socialization</a:t>
            </a:r>
          </a:p>
          <a:p>
            <a:pPr>
              <a:buNone/>
            </a:pPr>
            <a:r>
              <a:rPr lang="en-US" dirty="0"/>
              <a:t>The family is responsible for ensuring that the child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the family cont’</a:t>
            </a:r>
          </a:p>
        </p:txBody>
      </p:sp>
      <p:sp>
        <p:nvSpPr>
          <p:cNvPr id="3" name="Content Placeholder 2"/>
          <p:cNvSpPr>
            <a:spLocks noGrp="1"/>
          </p:cNvSpPr>
          <p:nvPr>
            <p:ph idx="1"/>
          </p:nvPr>
        </p:nvSpPr>
        <p:spPr/>
        <p:txBody>
          <a:bodyPr/>
          <a:lstStyle/>
          <a:p>
            <a:pPr>
              <a:buNone/>
            </a:pPr>
            <a:r>
              <a:rPr lang="en-US" dirty="0"/>
              <a:t>Acquires the values, norms and customs of its people.</a:t>
            </a:r>
          </a:p>
          <a:p>
            <a:r>
              <a:rPr lang="en-US" dirty="0"/>
              <a:t>Education</a:t>
            </a:r>
          </a:p>
          <a:p>
            <a:pPr>
              <a:buNone/>
            </a:pPr>
            <a:r>
              <a:rPr lang="en-US" dirty="0"/>
              <a:t>The family is responsible for the education of its members</a:t>
            </a:r>
          </a:p>
          <a:p>
            <a:r>
              <a:rPr lang="en-US" dirty="0"/>
              <a:t>Economic function</a:t>
            </a:r>
          </a:p>
          <a:p>
            <a:pPr>
              <a:buNone/>
            </a:pPr>
            <a:r>
              <a:rPr lang="en-US" dirty="0"/>
              <a:t>The family provides economic needs for the members </a:t>
            </a:r>
            <a:r>
              <a:rPr lang="en-US" dirty="0" err="1"/>
              <a:t>eg</a:t>
            </a:r>
            <a:r>
              <a:rPr lang="en-US" dirty="0"/>
              <a:t> food, shelter clothing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the family cont’</a:t>
            </a:r>
          </a:p>
        </p:txBody>
      </p:sp>
      <p:sp>
        <p:nvSpPr>
          <p:cNvPr id="3" name="Content Placeholder 2"/>
          <p:cNvSpPr>
            <a:spLocks noGrp="1"/>
          </p:cNvSpPr>
          <p:nvPr>
            <p:ph idx="1"/>
          </p:nvPr>
        </p:nvSpPr>
        <p:spPr/>
        <p:txBody>
          <a:bodyPr/>
          <a:lstStyle/>
          <a:p>
            <a:r>
              <a:rPr lang="en-US" dirty="0"/>
              <a:t>Emotional and psychological support</a:t>
            </a:r>
          </a:p>
          <a:p>
            <a:pPr>
              <a:buNone/>
            </a:pPr>
            <a:r>
              <a:rPr lang="en-US" dirty="0"/>
              <a:t>The family provide moral, love, affection etc</a:t>
            </a:r>
          </a:p>
          <a:p>
            <a:r>
              <a:rPr lang="en-US" dirty="0"/>
              <a:t>Regulation of sexual </a:t>
            </a:r>
            <a:r>
              <a:rPr lang="en-US" dirty="0" err="1"/>
              <a:t>behaviour</a:t>
            </a:r>
            <a:endParaRPr lang="en-US" dirty="0"/>
          </a:p>
          <a:p>
            <a:pPr>
              <a:buNone/>
            </a:pPr>
            <a:r>
              <a:rPr lang="en-US" dirty="0"/>
              <a:t>Cultural values of society, standards of sexual </a:t>
            </a:r>
            <a:r>
              <a:rPr lang="en-US" dirty="0" err="1"/>
              <a:t>behaviour</a:t>
            </a:r>
            <a:r>
              <a:rPr lang="en-US" dirty="0"/>
              <a:t> and clearly defined within the family circle.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families</a:t>
            </a:r>
          </a:p>
        </p:txBody>
      </p:sp>
      <p:sp>
        <p:nvSpPr>
          <p:cNvPr id="3" name="Content Placeholder 2"/>
          <p:cNvSpPr>
            <a:spLocks noGrp="1"/>
          </p:cNvSpPr>
          <p:nvPr>
            <p:ph idx="1"/>
          </p:nvPr>
        </p:nvSpPr>
        <p:spPr/>
        <p:txBody>
          <a:bodyPr/>
          <a:lstStyle/>
          <a:p>
            <a:r>
              <a:rPr lang="en-US" dirty="0"/>
              <a:t>Monogamous family</a:t>
            </a:r>
          </a:p>
          <a:p>
            <a:pPr>
              <a:buNone/>
            </a:pPr>
            <a:r>
              <a:rPr lang="en-US" dirty="0"/>
              <a:t>Consists of one husband and one wife at a time and their children. It is nuclear and does not include the relatives of these members.</a:t>
            </a:r>
          </a:p>
          <a:p>
            <a:r>
              <a:rPr lang="en-US" dirty="0" err="1"/>
              <a:t>Manandrous</a:t>
            </a:r>
            <a:r>
              <a:rPr lang="en-US" dirty="0"/>
              <a:t> family</a:t>
            </a:r>
          </a:p>
          <a:p>
            <a:pPr>
              <a:buNone/>
            </a:pPr>
            <a:r>
              <a:rPr lang="en-US" dirty="0"/>
              <a:t>This is when a woman marries one man. The woman is in control of the household and the children belong to her.</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families cont’</a:t>
            </a:r>
          </a:p>
        </p:txBody>
      </p:sp>
      <p:sp>
        <p:nvSpPr>
          <p:cNvPr id="3" name="Content Placeholder 2"/>
          <p:cNvSpPr>
            <a:spLocks noGrp="1"/>
          </p:cNvSpPr>
          <p:nvPr>
            <p:ph idx="1"/>
          </p:nvPr>
        </p:nvSpPr>
        <p:spPr/>
        <p:txBody>
          <a:bodyPr/>
          <a:lstStyle/>
          <a:p>
            <a:r>
              <a:rPr lang="en-US" dirty="0"/>
              <a:t>Polygamous family</a:t>
            </a:r>
          </a:p>
          <a:p>
            <a:pPr>
              <a:buNone/>
            </a:pPr>
            <a:r>
              <a:rPr lang="en-US" dirty="0"/>
              <a:t>A man marries more than one wife. The man has control over the members and the household. Common in African societies.</a:t>
            </a:r>
          </a:p>
          <a:p>
            <a:r>
              <a:rPr lang="en-US" dirty="0"/>
              <a:t>Polyandrous family</a:t>
            </a:r>
          </a:p>
          <a:p>
            <a:pPr>
              <a:buNone/>
            </a:pPr>
            <a:r>
              <a:rPr lang="en-US" dirty="0"/>
              <a:t>The woman maries several men at a time and they belong to her domain. She controls them.</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ACADEMIC LITERATURE 16X9" val="gv1ehcpj"/>
  <p:tag name="ARTICULATE_DESIGN_ID_CUSTOM DESIGN" val="UUJlMfj3"/>
  <p:tag name="ARTICULATE_DESIGN_ID_1_CUSTOM DESIGN" val="JoPojYVp"/>
  <p:tag name="ARTICULATE_DESIGN_ID_2_CUSTOM DESIGN" val="n5ySF9lN"/>
  <p:tag name="ARTICULATE_DESIGN_ID_3_CUSTOM DESIGN" val="v9wgkYLk"/>
  <p:tag name="ARTICULATE_PROJECT_OPEN" val="0"/>
  <p:tag name="ARTICULATE_SLIDE_COUNT" val="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4873beb7-5857-4685-be1f-d57550cc96cc"/>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308</TotalTime>
  <Words>566</Words>
  <Application>Microsoft Office PowerPoint</Application>
  <PresentationFormat>Widescreen</PresentationFormat>
  <Paragraphs>64</Paragraphs>
  <Slides>16</Slides>
  <Notes>1</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16</vt:i4>
      </vt:variant>
    </vt:vector>
  </HeadingPairs>
  <TitlesOfParts>
    <vt:vector size="26" baseType="lpstr">
      <vt:lpstr>Arial</vt:lpstr>
      <vt:lpstr>Calibri</vt:lpstr>
      <vt:lpstr>Calibri Light</vt:lpstr>
      <vt:lpstr>Euphemia</vt:lpstr>
      <vt:lpstr>3_Custom Design</vt:lpstr>
      <vt:lpstr>2_Custom Design</vt:lpstr>
      <vt:lpstr>1_Custom Design</vt:lpstr>
      <vt:lpstr>5_Custom Design</vt:lpstr>
      <vt:lpstr>4_Custom Design</vt:lpstr>
      <vt:lpstr>Custom Design</vt:lpstr>
      <vt:lpstr>                              FAMILY</vt:lpstr>
      <vt:lpstr>THE FAMILY</vt:lpstr>
      <vt:lpstr>OUTCOMES</vt:lpstr>
      <vt:lpstr>Definition of the term Family</vt:lpstr>
      <vt:lpstr>Functions of the family</vt:lpstr>
      <vt:lpstr>Functions of the family cont’</vt:lpstr>
      <vt:lpstr>Functions of the family cont’</vt:lpstr>
      <vt:lpstr>Kinds of families</vt:lpstr>
      <vt:lpstr>Kinds of families cont’</vt:lpstr>
      <vt:lpstr>Marriage</vt:lpstr>
      <vt:lpstr>Types of marriage</vt:lpstr>
      <vt:lpstr>Types of marriage cont’</vt:lpstr>
      <vt:lpstr>Types of marriage cont’</vt:lpstr>
      <vt:lpstr>Types of marriage cont’</vt:lpstr>
      <vt:lpstr>Roles of family in education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Alfred Okinda</dc:creator>
  <cp:lastModifiedBy>sophia  bironga</cp:lastModifiedBy>
  <cp:revision>38</cp:revision>
  <dcterms:created xsi:type="dcterms:W3CDTF">2019-10-29T19:11:19Z</dcterms:created>
  <dcterms:modified xsi:type="dcterms:W3CDTF">2021-10-21T12:11:20Z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ArticulateGUID">
    <vt:lpwstr>3BA52D06-3E27-4BC3-9B6D-04F6E6E4C0BD</vt:lpwstr>
  </property>
  <property fmtid="{D5CDD505-2E9C-101B-9397-08002B2CF9AE}" pid="9" name="ArticulatePath">
    <vt:lpwstr>KTTC PowerPoint Layout</vt:lpwstr>
  </property>
</Properties>
</file>