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AC5E-003D-4452-82D0-BFEC929A340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A129-E27B-45DC-8401-22CACDF6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and inclusivity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equality, diversity and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Societal barriers:-</a:t>
            </a:r>
          </a:p>
          <a:p>
            <a:r>
              <a:rPr lang="en-US" dirty="0"/>
              <a:t>Limited access to education and health</a:t>
            </a:r>
          </a:p>
          <a:p>
            <a:r>
              <a:rPr lang="en-US" dirty="0"/>
              <a:t>Denial of basic human rights</a:t>
            </a:r>
          </a:p>
          <a:p>
            <a:r>
              <a:rPr lang="en-US" dirty="0"/>
              <a:t>Discriminatory laws</a:t>
            </a:r>
          </a:p>
          <a:p>
            <a:r>
              <a:rPr lang="en-US" dirty="0"/>
              <a:t>Exclusion from social activities</a:t>
            </a:r>
          </a:p>
          <a:p>
            <a:r>
              <a:rPr lang="en-US" dirty="0"/>
              <a:t>No opportunities for self-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77440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Barriers at education Level/classroom:-</a:t>
            </a:r>
          </a:p>
          <a:p>
            <a:r>
              <a:rPr lang="en-US" dirty="0"/>
              <a:t>Attitudinal </a:t>
            </a:r>
            <a:r>
              <a:rPr lang="en-US" dirty="0" err="1"/>
              <a:t>e.g</a:t>
            </a:r>
            <a:r>
              <a:rPr lang="en-US" dirty="0"/>
              <a:t> stereotype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Physical </a:t>
            </a:r>
            <a:r>
              <a:rPr lang="en-US" dirty="0" err="1"/>
              <a:t>e.g</a:t>
            </a:r>
            <a:r>
              <a:rPr lang="en-US" dirty="0"/>
              <a:t> classroom not accessible</a:t>
            </a:r>
          </a:p>
          <a:p>
            <a:r>
              <a:rPr lang="en-US" dirty="0"/>
              <a:t>Institutional </a:t>
            </a:r>
            <a:r>
              <a:rPr lang="en-US" dirty="0" err="1"/>
              <a:t>e.g</a:t>
            </a:r>
            <a:r>
              <a:rPr lang="en-US" dirty="0"/>
              <a:t> lack of policy, no code of conduct to promote inclusion, no mechanism to avoid and redress.</a:t>
            </a:r>
          </a:p>
        </p:txBody>
      </p:sp>
    </p:spTree>
    <p:extLst>
      <p:ext uri="{BB962C8B-B14F-4D97-AF65-F5344CB8AC3E}">
        <p14:creationId xmlns:p14="http://schemas.microsoft.com/office/powerpoint/2010/main" val="34352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impact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teaching techniques</a:t>
            </a:r>
          </a:p>
          <a:p>
            <a:r>
              <a:rPr lang="en-US" dirty="0"/>
              <a:t>Language the teacher uses</a:t>
            </a:r>
          </a:p>
          <a:p>
            <a:r>
              <a:rPr lang="en-US" dirty="0"/>
              <a:t>The way the teacher addresses the learners.</a:t>
            </a:r>
          </a:p>
          <a:p>
            <a:r>
              <a:rPr lang="en-US" dirty="0"/>
              <a:t>The way the teacher engages the learners</a:t>
            </a:r>
          </a:p>
          <a:p>
            <a:r>
              <a:rPr lang="en-US" dirty="0"/>
              <a:t>Teaching pace. </a:t>
            </a:r>
          </a:p>
        </p:txBody>
      </p:sp>
    </p:spTree>
    <p:extLst>
      <p:ext uri="{BB962C8B-B14F-4D97-AF65-F5344CB8AC3E}">
        <p14:creationId xmlns:p14="http://schemas.microsoft.com/office/powerpoint/2010/main" val="290235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that the school/ colleges/teacher can promote inclusivity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safe and collaborative environment.</a:t>
            </a:r>
          </a:p>
          <a:p>
            <a:r>
              <a:rPr lang="en-US" dirty="0"/>
              <a:t>Use multiple methods to deliver course content</a:t>
            </a:r>
          </a:p>
          <a:p>
            <a:r>
              <a:rPr lang="en-US" dirty="0"/>
              <a:t>Provide a variety of ways for learners to share what they know.</a:t>
            </a:r>
          </a:p>
          <a:p>
            <a:r>
              <a:rPr lang="en-US" dirty="0"/>
              <a:t>Accessible classroom set up.</a:t>
            </a:r>
          </a:p>
          <a:p>
            <a:r>
              <a:rPr lang="en-US" dirty="0"/>
              <a:t>Inclusive teaching and facilitation </a:t>
            </a:r>
            <a:r>
              <a:rPr lang="en-US" dirty="0" err="1"/>
              <a:t>e.g</a:t>
            </a:r>
            <a:r>
              <a:rPr lang="en-US" dirty="0"/>
              <a:t> font large enough.</a:t>
            </a:r>
          </a:p>
          <a:p>
            <a:r>
              <a:rPr lang="en-US" dirty="0"/>
              <a:t>Inclusive language while teaching </a:t>
            </a:r>
            <a:r>
              <a:rPr lang="en-US" dirty="0" err="1"/>
              <a:t>e.g</a:t>
            </a:r>
            <a:r>
              <a:rPr lang="en-US" dirty="0"/>
              <a:t> simple language(avoid jargon)</a:t>
            </a:r>
          </a:p>
        </p:txBody>
      </p:sp>
    </p:spTree>
    <p:extLst>
      <p:ext uri="{BB962C8B-B14F-4D97-AF65-F5344CB8AC3E}">
        <p14:creationId xmlns:p14="http://schemas.microsoft.com/office/powerpoint/2010/main" val="74345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mindful of the specific needs of every learner in class.</a:t>
            </a:r>
          </a:p>
          <a:p>
            <a:r>
              <a:rPr lang="en-US" dirty="0"/>
              <a:t>Encourage learners to interact with peers </a:t>
            </a:r>
            <a:r>
              <a:rPr lang="en-US" dirty="0" err="1"/>
              <a:t>e.g</a:t>
            </a:r>
            <a:r>
              <a:rPr lang="en-US" dirty="0"/>
              <a:t> through group tasks.</a:t>
            </a:r>
          </a:p>
          <a:p>
            <a:r>
              <a:rPr lang="en-US" dirty="0"/>
              <a:t>Create opportunity to  communicate to all learners.</a:t>
            </a:r>
          </a:p>
          <a:p>
            <a:r>
              <a:rPr lang="en-US" dirty="0"/>
              <a:t>Be a role model.</a:t>
            </a:r>
          </a:p>
        </p:txBody>
      </p:sp>
    </p:spTree>
    <p:extLst>
      <p:ext uri="{BB962C8B-B14F-4D97-AF65-F5344CB8AC3E}">
        <p14:creationId xmlns:p14="http://schemas.microsoft.com/office/powerpoint/2010/main" val="37385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and diversity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Gender: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The full range of personality traits, attitudes, feelings, values behaviors, and activities that society  ascribes to the two sexes on differential basis.</a:t>
            </a:r>
          </a:p>
        </p:txBody>
      </p:sp>
    </p:spTree>
    <p:extLst>
      <p:ext uri="{BB962C8B-B14F-4D97-AF65-F5344CB8AC3E}">
        <p14:creationId xmlns:p14="http://schemas.microsoft.com/office/powerpoint/2010/main" val="21528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Sex:</a:t>
            </a:r>
          </a:p>
          <a:p>
            <a:r>
              <a:rPr lang="en-US" dirty="0"/>
              <a:t>Biological differences between men and women.</a:t>
            </a:r>
          </a:p>
          <a:p>
            <a:r>
              <a:rPr lang="en-US" dirty="0"/>
              <a:t>Natural differences given from birth.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Gender and sex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66170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Socially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Acquired/not born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Born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Learned/Nurtured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Varies from culture to 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  <a:r>
                        <a:rPr lang="en-US" baseline="0" dirty="0"/>
                        <a:t> in all cultures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gender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determines access to education opportunities.</a:t>
            </a:r>
          </a:p>
          <a:p>
            <a:r>
              <a:rPr lang="en-US" dirty="0"/>
              <a:t>Determine which courses are culturally acceptable to which people, among others.</a:t>
            </a:r>
          </a:p>
          <a:p>
            <a:r>
              <a:rPr lang="en-US" dirty="0"/>
              <a:t>It determines how the instructor views each other, how they view the students and how the students view themselves.</a:t>
            </a:r>
          </a:p>
          <a:p>
            <a:r>
              <a:rPr lang="en-US" dirty="0"/>
              <a:t>It determines whether instruction will be effective and inclusive.</a:t>
            </a:r>
          </a:p>
        </p:txBody>
      </p:sp>
    </p:spTree>
    <p:extLst>
      <p:ext uri="{BB962C8B-B14F-4D97-AF65-F5344CB8AC3E}">
        <p14:creationId xmlns:p14="http://schemas.microsoft.com/office/powerpoint/2010/main" val="24151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Diversity:</a:t>
            </a:r>
          </a:p>
          <a:p>
            <a:r>
              <a:rPr lang="en-US" dirty="0"/>
              <a:t>Is recognizing individual differences </a:t>
            </a:r>
            <a:r>
              <a:rPr lang="en-US" dirty="0" err="1"/>
              <a:t>e.g</a:t>
            </a:r>
            <a:r>
              <a:rPr lang="en-US" dirty="0"/>
              <a:t> economic status, ethnic and cultural background, gender, sexual orientation or special needs.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5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Relevance of diversity to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brings unique experiences, strengths and ideas to our  classroom.</a:t>
            </a:r>
          </a:p>
          <a:p>
            <a:r>
              <a:rPr lang="en-US" dirty="0"/>
              <a:t>Diversity and inclusion improves teaching and learning </a:t>
            </a:r>
            <a:r>
              <a:rPr lang="en-US" dirty="0" err="1"/>
              <a:t>i.e</a:t>
            </a:r>
            <a:r>
              <a:rPr lang="en-US" dirty="0"/>
              <a:t> people learn to and enrich their abilities to think critically and creatively as they engage in conversations across differences, especially when all learners’ abilities and attributes are embraced. </a:t>
            </a:r>
          </a:p>
        </p:txBody>
      </p:sp>
    </p:spTree>
    <p:extLst>
      <p:ext uri="{BB962C8B-B14F-4D97-AF65-F5344CB8AC3E}">
        <p14:creationId xmlns:p14="http://schemas.microsoft.com/office/powerpoint/2010/main" val="38318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Classroom are increasingly diverse and demography assures that this trend will continue.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impairment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err="1"/>
              <a:t>i.e</a:t>
            </a:r>
            <a:r>
              <a:rPr lang="en-US" dirty="0"/>
              <a:t> may affect mobility, physical capacity, stamina or dexterity (hand skills)</a:t>
            </a:r>
          </a:p>
          <a:p>
            <a:r>
              <a:rPr lang="en-US" dirty="0"/>
              <a:t>Mental/intellectual  my affect two areas:-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Intellectual functioning </a:t>
            </a:r>
            <a:r>
              <a:rPr lang="en-US" dirty="0" err="1"/>
              <a:t>e.g</a:t>
            </a:r>
            <a:r>
              <a:rPr lang="en-US" dirty="0"/>
              <a:t> learning problems, judgment, problem solving </a:t>
            </a:r>
            <a:r>
              <a:rPr lang="en-US" dirty="0" err="1"/>
              <a:t>e.t.c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Adaptability functioning </a:t>
            </a:r>
            <a:r>
              <a:rPr lang="en-US" dirty="0" err="1"/>
              <a:t>e.g</a:t>
            </a:r>
            <a:r>
              <a:rPr lang="en-US" dirty="0"/>
              <a:t> communication</a:t>
            </a:r>
          </a:p>
          <a:p>
            <a:r>
              <a:rPr lang="en-US" dirty="0"/>
              <a:t>Visual</a:t>
            </a:r>
          </a:p>
          <a:p>
            <a:r>
              <a:rPr lang="en-US" dirty="0"/>
              <a:t>Auditory</a:t>
            </a:r>
          </a:p>
        </p:txBody>
      </p:sp>
    </p:spTree>
    <p:extLst>
      <p:ext uri="{BB962C8B-B14F-4D97-AF65-F5344CB8AC3E}">
        <p14:creationId xmlns:p14="http://schemas.microsoft.com/office/powerpoint/2010/main" val="21184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503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Gender and inclusivity</vt:lpstr>
      <vt:lpstr>Gender and diversity concepts</vt:lpstr>
      <vt:lpstr>PowerPoint Presentation</vt:lpstr>
      <vt:lpstr>Differences between Gender and sex</vt:lpstr>
      <vt:lpstr>Importance of gender in education</vt:lpstr>
      <vt:lpstr>Gender and diversity</vt:lpstr>
      <vt:lpstr>Relevance of diversity to education</vt:lpstr>
      <vt:lpstr>PowerPoint Presentation</vt:lpstr>
      <vt:lpstr>Categories of impairment</vt:lpstr>
      <vt:lpstr>Barriers to equality, diversity and inclusion</vt:lpstr>
      <vt:lpstr> </vt:lpstr>
      <vt:lpstr>Factors that impact learning</vt:lpstr>
      <vt:lpstr>Ways that the school/ colleges/teacher can promote inclusivity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diversity concepts</dc:title>
  <dc:creator>PETER</dc:creator>
  <cp:lastModifiedBy>sophia  bironga</cp:lastModifiedBy>
  <cp:revision>20</cp:revision>
  <dcterms:created xsi:type="dcterms:W3CDTF">2021-09-28T11:07:21Z</dcterms:created>
  <dcterms:modified xsi:type="dcterms:W3CDTF">2022-03-08T10:55:50Z</dcterms:modified>
</cp:coreProperties>
</file>