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685" r:id="rId5"/>
    <p:sldMasterId id="2147483673" r:id="rId6"/>
    <p:sldMasterId id="2147483725" r:id="rId7"/>
    <p:sldMasterId id="2147483713" r:id="rId8"/>
    <p:sldMasterId id="2147483661" r:id="rId9"/>
  </p:sldMasterIdLst>
  <p:notesMasterIdLst>
    <p:notesMasterId r:id="rId30"/>
  </p:notesMasterIdLst>
  <p:handoutMasterIdLst>
    <p:handoutMasterId r:id="rId31"/>
  </p:handoutMasterIdLst>
  <p:sldIdLst>
    <p:sldId id="256" r:id="rId10"/>
    <p:sldId id="292" r:id="rId11"/>
    <p:sldId id="291" r:id="rId12"/>
    <p:sldId id="287" r:id="rId13"/>
    <p:sldId id="258" r:id="rId14"/>
    <p:sldId id="259" r:id="rId15"/>
    <p:sldId id="260" r:id="rId16"/>
    <p:sldId id="281" r:id="rId17"/>
    <p:sldId id="282" r:id="rId18"/>
    <p:sldId id="284" r:id="rId19"/>
    <p:sldId id="285" r:id="rId20"/>
    <p:sldId id="261" r:id="rId21"/>
    <p:sldId id="288" r:id="rId22"/>
    <p:sldId id="295" r:id="rId23"/>
    <p:sldId id="293" r:id="rId24"/>
    <p:sldId id="294" r:id="rId25"/>
    <p:sldId id="289" r:id="rId26"/>
    <p:sldId id="290" r:id="rId27"/>
    <p:sldId id="286" r:id="rId28"/>
    <p:sldId id="283"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A3525"/>
    <a:srgbClr val="A6624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69" d="100"/>
          <a:sy n="69" d="100"/>
        </p:scale>
        <p:origin x="696"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32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4/13/2021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custDataLst>
      <p:tags r:id="rId2"/>
    </p:custDataLst>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4/13/2021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6.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C0C7-FCD5-41AD-8906-51F7E6FE2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377B7C-EC8F-46E2-9199-861A7A725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EF814-D9F4-49E7-A4C4-391F957060CC}"/>
              </a:ext>
            </a:extLst>
          </p:cNvPr>
          <p:cNvSpPr>
            <a:spLocks noGrp="1"/>
          </p:cNvSpPr>
          <p:nvPr>
            <p:ph type="dt" sz="half" idx="10"/>
          </p:nvPr>
        </p:nvSpPr>
        <p:spPr/>
        <p:txBody>
          <a:bodyPr/>
          <a:lstStyle/>
          <a:p>
            <a:fld id="{0C17B53F-5603-4BAD-B511-3BAAD3FA176A}" type="datetime1">
              <a:rPr lang="en-US" smtClean="0"/>
              <a:t>4/13/2021</a:t>
            </a:fld>
            <a:endParaRPr lang="en-US"/>
          </a:p>
        </p:txBody>
      </p:sp>
      <p:sp>
        <p:nvSpPr>
          <p:cNvPr id="5" name="Footer Placeholder 4">
            <a:extLst>
              <a:ext uri="{FF2B5EF4-FFF2-40B4-BE49-F238E27FC236}">
                <a16:creationId xmlns:a16="http://schemas.microsoft.com/office/drawing/2014/main" id="{8715FB58-5289-4B8C-A3CC-32CD34578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91FC-266A-4330-8473-58FAD12B1115}"/>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23370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DC12-66AB-4ED7-A550-A2B6EDC12F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2199BA-2577-4C31-9102-9BFF1E53F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5BE31-2988-4E1D-A065-DFF76D0D9904}"/>
              </a:ext>
            </a:extLst>
          </p:cNvPr>
          <p:cNvSpPr>
            <a:spLocks noGrp="1"/>
          </p:cNvSpPr>
          <p:nvPr>
            <p:ph type="dt" sz="half" idx="10"/>
          </p:nvPr>
        </p:nvSpPr>
        <p:spPr/>
        <p:txBody>
          <a:bodyPr/>
          <a:lstStyle/>
          <a:p>
            <a:fld id="{B3BEA820-7100-40CC-9BF7-DCAF06CA3AB8}" type="datetime1">
              <a:rPr lang="en-US" smtClean="0"/>
              <a:t>4/13/2021</a:t>
            </a:fld>
            <a:endParaRPr lang="en-US"/>
          </a:p>
        </p:txBody>
      </p:sp>
      <p:sp>
        <p:nvSpPr>
          <p:cNvPr id="5" name="Footer Placeholder 4">
            <a:extLst>
              <a:ext uri="{FF2B5EF4-FFF2-40B4-BE49-F238E27FC236}">
                <a16:creationId xmlns:a16="http://schemas.microsoft.com/office/drawing/2014/main" id="{A037BAC2-6B5D-490B-BB1C-99F4EEB39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08CDA-665C-46E5-A8CE-BAF7ABB833E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84648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9D0DC-CE24-43AD-9B9C-DADECABEA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D6FCD-B8A5-4C7B-B674-0CBDA57F3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30A27-6BC8-4401-8A9C-5FDE322B32ED}"/>
              </a:ext>
            </a:extLst>
          </p:cNvPr>
          <p:cNvSpPr>
            <a:spLocks noGrp="1"/>
          </p:cNvSpPr>
          <p:nvPr>
            <p:ph type="dt" sz="half" idx="10"/>
          </p:nvPr>
        </p:nvSpPr>
        <p:spPr/>
        <p:txBody>
          <a:bodyPr/>
          <a:lstStyle/>
          <a:p>
            <a:fld id="{F2068D77-806A-4626-8EA3-72BCFEC29521}" type="datetime1">
              <a:rPr lang="en-US" smtClean="0"/>
              <a:t>4/13/2021</a:t>
            </a:fld>
            <a:endParaRPr lang="en-US"/>
          </a:p>
        </p:txBody>
      </p:sp>
      <p:sp>
        <p:nvSpPr>
          <p:cNvPr id="5" name="Footer Placeholder 4">
            <a:extLst>
              <a:ext uri="{FF2B5EF4-FFF2-40B4-BE49-F238E27FC236}">
                <a16:creationId xmlns:a16="http://schemas.microsoft.com/office/drawing/2014/main" id="{8617D1BA-A56B-401C-9C34-41CF54F8F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579ED-B385-433A-A390-B19F66E87DA3}"/>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02481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1507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BB50-26C8-48F2-9E12-8853434A9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7AD92-6C64-435E-BF17-C6E8EF00A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0DDEBA-0D4E-47BB-AACE-240B84CA97E5}"/>
              </a:ext>
            </a:extLst>
          </p:cNvPr>
          <p:cNvSpPr>
            <a:spLocks noGrp="1"/>
          </p:cNvSpPr>
          <p:nvPr>
            <p:ph type="dt" sz="half" idx="10"/>
          </p:nvPr>
        </p:nvSpPr>
        <p:spPr/>
        <p:txBody>
          <a:bodyPr/>
          <a:lstStyle/>
          <a:p>
            <a:fld id="{88C310FB-AA74-454A-91F4-275656FB0DDE}" type="datetime1">
              <a:rPr lang="en-US" smtClean="0"/>
              <a:t>4/13/2021</a:t>
            </a:fld>
            <a:endParaRPr lang="en-US"/>
          </a:p>
        </p:txBody>
      </p:sp>
      <p:sp>
        <p:nvSpPr>
          <p:cNvPr id="5" name="Footer Placeholder 4">
            <a:extLst>
              <a:ext uri="{FF2B5EF4-FFF2-40B4-BE49-F238E27FC236}">
                <a16:creationId xmlns:a16="http://schemas.microsoft.com/office/drawing/2014/main" id="{1F2EBFCF-8182-4B5A-97A2-CB13D7D1C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5F96-468D-4BDC-BDFE-F847D248BE7B}"/>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9712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2D16-70C8-42B5-B0CC-CD8593A9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7F49-2FB1-4855-AD7B-7BD3D65FB4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53BD-E90F-41CF-8A8F-56B5C7F24C13}"/>
              </a:ext>
            </a:extLst>
          </p:cNvPr>
          <p:cNvSpPr>
            <a:spLocks noGrp="1"/>
          </p:cNvSpPr>
          <p:nvPr>
            <p:ph type="dt" sz="half" idx="10"/>
          </p:nvPr>
        </p:nvSpPr>
        <p:spPr/>
        <p:txBody>
          <a:bodyPr/>
          <a:lstStyle/>
          <a:p>
            <a:fld id="{2D679CF4-B979-4F0A-B839-C4B74A0BC893}" type="datetime1">
              <a:rPr lang="en-US" smtClean="0"/>
              <a:t>4/13/2021</a:t>
            </a:fld>
            <a:endParaRPr lang="en-US"/>
          </a:p>
        </p:txBody>
      </p:sp>
      <p:sp>
        <p:nvSpPr>
          <p:cNvPr id="5" name="Footer Placeholder 4">
            <a:extLst>
              <a:ext uri="{FF2B5EF4-FFF2-40B4-BE49-F238E27FC236}">
                <a16:creationId xmlns:a16="http://schemas.microsoft.com/office/drawing/2014/main" id="{ECBC31C2-0A4A-446E-B9B1-2B78B13D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DD24E-20B1-42E2-B797-AD4EB2A39679}"/>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97554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7F95-DAA1-4D14-872F-8D20BC524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1B2F71-CCAA-49DC-805F-5E07B3963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5AE23-FDEE-427B-895D-FBEFFE190740}"/>
              </a:ext>
            </a:extLst>
          </p:cNvPr>
          <p:cNvSpPr>
            <a:spLocks noGrp="1"/>
          </p:cNvSpPr>
          <p:nvPr>
            <p:ph type="dt" sz="half" idx="10"/>
          </p:nvPr>
        </p:nvSpPr>
        <p:spPr/>
        <p:txBody>
          <a:bodyPr/>
          <a:lstStyle/>
          <a:p>
            <a:fld id="{C5BCF22D-78B4-4C06-B667-C2AD9B8D6EF1}" type="datetime1">
              <a:rPr lang="en-US" smtClean="0"/>
              <a:t>4/13/2021</a:t>
            </a:fld>
            <a:endParaRPr lang="en-US"/>
          </a:p>
        </p:txBody>
      </p:sp>
      <p:sp>
        <p:nvSpPr>
          <p:cNvPr id="5" name="Footer Placeholder 4">
            <a:extLst>
              <a:ext uri="{FF2B5EF4-FFF2-40B4-BE49-F238E27FC236}">
                <a16:creationId xmlns:a16="http://schemas.microsoft.com/office/drawing/2014/main" id="{6C95B32C-F8A2-498A-9D3A-FD4E198DB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609C2-F63B-48A7-A79A-88B14080B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14169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8D52-5FD4-4746-BA43-6884450C2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EF169-0B0C-4180-9F5D-D7A693983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A897EA-DAD5-4C23-A0B5-BDEDADB44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92E9A-0552-4E67-BD10-7A3AE137E307}"/>
              </a:ext>
            </a:extLst>
          </p:cNvPr>
          <p:cNvSpPr>
            <a:spLocks noGrp="1"/>
          </p:cNvSpPr>
          <p:nvPr>
            <p:ph type="dt" sz="half" idx="10"/>
          </p:nvPr>
        </p:nvSpPr>
        <p:spPr/>
        <p:txBody>
          <a:bodyPr/>
          <a:lstStyle/>
          <a:p>
            <a:fld id="{99A9501E-315A-43FD-916B-3D555858F518}" type="datetime1">
              <a:rPr lang="en-US" smtClean="0"/>
              <a:t>4/13/2021</a:t>
            </a:fld>
            <a:endParaRPr lang="en-US"/>
          </a:p>
        </p:txBody>
      </p:sp>
      <p:sp>
        <p:nvSpPr>
          <p:cNvPr id="6" name="Footer Placeholder 5">
            <a:extLst>
              <a:ext uri="{FF2B5EF4-FFF2-40B4-BE49-F238E27FC236}">
                <a16:creationId xmlns:a16="http://schemas.microsoft.com/office/drawing/2014/main" id="{950C4A86-4321-4A5B-AA49-F94D931E2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57CA1-34B0-4E05-A921-E52CBD28F85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4090997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6856-6378-46D6-BBE0-7676FEA18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4B36C-9045-48B8-A4C0-6C9A24BA6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DC973-176C-466A-807D-293BD699D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A7F4B-C0BD-476D-AC9F-90B515941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E9DF0-6FBE-4EFC-95EB-C7A2B49BF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DF4E7-58A2-49E6-AA55-7FC20E44804A}"/>
              </a:ext>
            </a:extLst>
          </p:cNvPr>
          <p:cNvSpPr>
            <a:spLocks noGrp="1"/>
          </p:cNvSpPr>
          <p:nvPr>
            <p:ph type="dt" sz="half" idx="10"/>
          </p:nvPr>
        </p:nvSpPr>
        <p:spPr/>
        <p:txBody>
          <a:bodyPr/>
          <a:lstStyle/>
          <a:p>
            <a:fld id="{DA4CBD04-FB6C-4FD9-AFB1-AF39FC4951CE}" type="datetime1">
              <a:rPr lang="en-US" smtClean="0"/>
              <a:t>4/13/2021</a:t>
            </a:fld>
            <a:endParaRPr lang="en-US"/>
          </a:p>
        </p:txBody>
      </p:sp>
      <p:sp>
        <p:nvSpPr>
          <p:cNvPr id="8" name="Footer Placeholder 7">
            <a:extLst>
              <a:ext uri="{FF2B5EF4-FFF2-40B4-BE49-F238E27FC236}">
                <a16:creationId xmlns:a16="http://schemas.microsoft.com/office/drawing/2014/main" id="{7232E22B-7F8C-4BCA-BE0B-31A29C3B8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FC725-3243-4B45-A46C-386138E83524}"/>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391368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792D-6DB7-4E4E-BFF7-D01397F3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3F9C0-E54B-446A-939F-6E6DF99541A3}"/>
              </a:ext>
            </a:extLst>
          </p:cNvPr>
          <p:cNvSpPr>
            <a:spLocks noGrp="1"/>
          </p:cNvSpPr>
          <p:nvPr>
            <p:ph type="dt" sz="half" idx="10"/>
          </p:nvPr>
        </p:nvSpPr>
        <p:spPr/>
        <p:txBody>
          <a:bodyPr/>
          <a:lstStyle/>
          <a:p>
            <a:fld id="{A328B798-8240-4BC1-BD0D-17CE68F23CC9}" type="datetime1">
              <a:rPr lang="en-US" smtClean="0"/>
              <a:t>4/13/2021</a:t>
            </a:fld>
            <a:endParaRPr lang="en-US"/>
          </a:p>
        </p:txBody>
      </p:sp>
      <p:sp>
        <p:nvSpPr>
          <p:cNvPr id="4" name="Footer Placeholder 3">
            <a:extLst>
              <a:ext uri="{FF2B5EF4-FFF2-40B4-BE49-F238E27FC236}">
                <a16:creationId xmlns:a16="http://schemas.microsoft.com/office/drawing/2014/main" id="{83567381-103B-409B-8BA3-670CD34781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D5DCD-F684-49E8-BFF2-26BEE3FE54DD}"/>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9980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A77EA-9810-45C8-8770-CA60EB07D300}"/>
              </a:ext>
            </a:extLst>
          </p:cNvPr>
          <p:cNvSpPr>
            <a:spLocks noGrp="1"/>
          </p:cNvSpPr>
          <p:nvPr>
            <p:ph type="dt" sz="half" idx="10"/>
          </p:nvPr>
        </p:nvSpPr>
        <p:spPr/>
        <p:txBody>
          <a:bodyPr/>
          <a:lstStyle/>
          <a:p>
            <a:fld id="{B593571A-E1A1-4383-AA7C-61FC12EAB018}" type="datetime1">
              <a:rPr lang="en-US" smtClean="0"/>
              <a:t>4/13/2021</a:t>
            </a:fld>
            <a:endParaRPr lang="en-US"/>
          </a:p>
        </p:txBody>
      </p:sp>
      <p:sp>
        <p:nvSpPr>
          <p:cNvPr id="3" name="Footer Placeholder 2">
            <a:extLst>
              <a:ext uri="{FF2B5EF4-FFF2-40B4-BE49-F238E27FC236}">
                <a16:creationId xmlns:a16="http://schemas.microsoft.com/office/drawing/2014/main" id="{B25EA2BC-A7A9-4AC2-882E-614E4EF93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F30EB-A518-4D71-8C5E-04AD65F13543}"/>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04690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941A-7C69-4235-86C6-2C8D1027D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05E3D-0B95-4E26-AF7C-12D9DD042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D18B0-1DE6-49C4-94F7-0D76E6B675DC}"/>
              </a:ext>
            </a:extLst>
          </p:cNvPr>
          <p:cNvSpPr>
            <a:spLocks noGrp="1"/>
          </p:cNvSpPr>
          <p:nvPr>
            <p:ph type="dt" sz="half" idx="10"/>
          </p:nvPr>
        </p:nvSpPr>
        <p:spPr/>
        <p:txBody>
          <a:bodyPr/>
          <a:lstStyle/>
          <a:p>
            <a:fld id="{979661A0-9D34-43E2-B69A-D29420D84897}" type="datetime1">
              <a:rPr lang="en-US" smtClean="0"/>
              <a:t>4/13/2021</a:t>
            </a:fld>
            <a:endParaRPr lang="en-US"/>
          </a:p>
        </p:txBody>
      </p:sp>
      <p:sp>
        <p:nvSpPr>
          <p:cNvPr id="5" name="Footer Placeholder 4">
            <a:extLst>
              <a:ext uri="{FF2B5EF4-FFF2-40B4-BE49-F238E27FC236}">
                <a16:creationId xmlns:a16="http://schemas.microsoft.com/office/drawing/2014/main" id="{7A7419C5-42C9-40AC-B622-2921C5C48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5B7A3-9C7A-4F18-885C-B2F8771CE7F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70485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49A9-2518-4F24-9A7A-B03059C5F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9E6AFF-7DAF-41B3-AABE-3F358C88B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4A8754-0D47-4306-9F5B-22299C94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30C77-D0F2-4546-9D6D-347D14D2E454}"/>
              </a:ext>
            </a:extLst>
          </p:cNvPr>
          <p:cNvSpPr>
            <a:spLocks noGrp="1"/>
          </p:cNvSpPr>
          <p:nvPr>
            <p:ph type="dt" sz="half" idx="10"/>
          </p:nvPr>
        </p:nvSpPr>
        <p:spPr/>
        <p:txBody>
          <a:bodyPr/>
          <a:lstStyle/>
          <a:p>
            <a:fld id="{676FB8A5-2F09-4833-AA73-44ED0C3E4F91}" type="datetime1">
              <a:rPr lang="en-US" smtClean="0"/>
              <a:t>4/13/2021</a:t>
            </a:fld>
            <a:endParaRPr lang="en-US"/>
          </a:p>
        </p:txBody>
      </p:sp>
      <p:sp>
        <p:nvSpPr>
          <p:cNvPr id="6" name="Footer Placeholder 5">
            <a:extLst>
              <a:ext uri="{FF2B5EF4-FFF2-40B4-BE49-F238E27FC236}">
                <a16:creationId xmlns:a16="http://schemas.microsoft.com/office/drawing/2014/main" id="{90AE37CB-3FA3-49EF-965A-0CDAC90F3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9FA2-C545-41DF-AEA8-2179247915E5}"/>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01763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6BC8-787C-498F-95F1-82D342BEA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EFE79-B00A-4B56-808D-0FECE368E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9F573F-447B-40D7-AE85-6965286B7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3CF11-A9B2-47CC-84C7-D84216F934F1}"/>
              </a:ext>
            </a:extLst>
          </p:cNvPr>
          <p:cNvSpPr>
            <a:spLocks noGrp="1"/>
          </p:cNvSpPr>
          <p:nvPr>
            <p:ph type="dt" sz="half" idx="10"/>
          </p:nvPr>
        </p:nvSpPr>
        <p:spPr/>
        <p:txBody>
          <a:bodyPr/>
          <a:lstStyle/>
          <a:p>
            <a:fld id="{7977AC3A-DCC3-432F-AAB9-32EE0D61F752}" type="datetime1">
              <a:rPr lang="en-US" smtClean="0"/>
              <a:t>4/13/2021</a:t>
            </a:fld>
            <a:endParaRPr lang="en-US"/>
          </a:p>
        </p:txBody>
      </p:sp>
      <p:sp>
        <p:nvSpPr>
          <p:cNvPr id="6" name="Footer Placeholder 5">
            <a:extLst>
              <a:ext uri="{FF2B5EF4-FFF2-40B4-BE49-F238E27FC236}">
                <a16:creationId xmlns:a16="http://schemas.microsoft.com/office/drawing/2014/main" id="{E8E9E92F-CAA2-4115-B19B-5E2844638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29BC6-5EAE-4AFF-92DA-4042F9372392}"/>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2408244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437F-504A-4BA9-9AA7-AFF5E1CB1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A0CF4-D527-4E32-90CB-287E3B1B6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FB96-BB15-4E38-9949-DADA05831F8A}"/>
              </a:ext>
            </a:extLst>
          </p:cNvPr>
          <p:cNvSpPr>
            <a:spLocks noGrp="1"/>
          </p:cNvSpPr>
          <p:nvPr>
            <p:ph type="dt" sz="half" idx="10"/>
          </p:nvPr>
        </p:nvSpPr>
        <p:spPr/>
        <p:txBody>
          <a:bodyPr/>
          <a:lstStyle/>
          <a:p>
            <a:fld id="{656A3572-8224-4A1D-8505-7FEC665C67A2}" type="datetime1">
              <a:rPr lang="en-US" smtClean="0"/>
              <a:t>4/13/2021</a:t>
            </a:fld>
            <a:endParaRPr lang="en-US"/>
          </a:p>
        </p:txBody>
      </p:sp>
      <p:sp>
        <p:nvSpPr>
          <p:cNvPr id="5" name="Footer Placeholder 4">
            <a:extLst>
              <a:ext uri="{FF2B5EF4-FFF2-40B4-BE49-F238E27FC236}">
                <a16:creationId xmlns:a16="http://schemas.microsoft.com/office/drawing/2014/main" id="{B50E3B7D-FFA9-4110-9B18-35CFC39F6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91515-6025-46AA-8663-910F8843509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1288246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857A8-5140-4EA1-B099-9D96DD7E8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2CEFEB-416C-4646-9FF0-6596F9279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B8D7E-5262-4FDC-A07A-0F5BFED6AC19}"/>
              </a:ext>
            </a:extLst>
          </p:cNvPr>
          <p:cNvSpPr>
            <a:spLocks noGrp="1"/>
          </p:cNvSpPr>
          <p:nvPr>
            <p:ph type="dt" sz="half" idx="10"/>
          </p:nvPr>
        </p:nvSpPr>
        <p:spPr/>
        <p:txBody>
          <a:bodyPr/>
          <a:lstStyle/>
          <a:p>
            <a:fld id="{00543133-A1A0-49E6-A208-3A610BC3E7A2}" type="datetime1">
              <a:rPr lang="en-US" smtClean="0"/>
              <a:t>4/13/2021</a:t>
            </a:fld>
            <a:endParaRPr lang="en-US"/>
          </a:p>
        </p:txBody>
      </p:sp>
      <p:sp>
        <p:nvSpPr>
          <p:cNvPr id="5" name="Footer Placeholder 4">
            <a:extLst>
              <a:ext uri="{FF2B5EF4-FFF2-40B4-BE49-F238E27FC236}">
                <a16:creationId xmlns:a16="http://schemas.microsoft.com/office/drawing/2014/main" id="{D3A37831-EF74-4A4E-8A8A-5A9DBAB4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2C74D-7272-4FF6-8CEE-26504622813C}"/>
              </a:ext>
            </a:extLst>
          </p:cNvPr>
          <p:cNvSpPr>
            <a:spLocks noGrp="1"/>
          </p:cNvSpPr>
          <p:nvPr>
            <p:ph type="sldNum" sz="quarter" idx="12"/>
          </p:nvPr>
        </p:nvSpPr>
        <p:spPr/>
        <p:txBody>
          <a:bodyPr/>
          <a:lstStyle/>
          <a:p>
            <a:fld id="{F5043895-94E3-4E34-9CEB-0040EB68830F}" type="slidenum">
              <a:rPr lang="en-US" smtClean="0"/>
              <a:t>‹#›</a:t>
            </a:fld>
            <a:endParaRPr lang="en-US"/>
          </a:p>
        </p:txBody>
      </p:sp>
    </p:spTree>
    <p:extLst>
      <p:ext uri="{BB962C8B-B14F-4D97-AF65-F5344CB8AC3E}">
        <p14:creationId xmlns:p14="http://schemas.microsoft.com/office/powerpoint/2010/main" val="8814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1533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3E0E-90CF-41B2-9686-6537499A6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850192-A7E5-4694-82F5-058CEC73B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C1C90A-0671-419E-856A-4894AD1D9BDC}"/>
              </a:ext>
            </a:extLst>
          </p:cNvPr>
          <p:cNvSpPr>
            <a:spLocks noGrp="1"/>
          </p:cNvSpPr>
          <p:nvPr>
            <p:ph type="dt" sz="half" idx="10"/>
          </p:nvPr>
        </p:nvSpPr>
        <p:spPr/>
        <p:txBody>
          <a:bodyPr/>
          <a:lstStyle/>
          <a:p>
            <a:fld id="{C56C7644-0C78-4A0E-B45E-CFB362ADD09E}" type="datetime1">
              <a:rPr lang="en-US" smtClean="0"/>
              <a:t>4/13/2021</a:t>
            </a:fld>
            <a:endParaRPr lang="en-US"/>
          </a:p>
        </p:txBody>
      </p:sp>
      <p:sp>
        <p:nvSpPr>
          <p:cNvPr id="5" name="Footer Placeholder 4">
            <a:extLst>
              <a:ext uri="{FF2B5EF4-FFF2-40B4-BE49-F238E27FC236}">
                <a16:creationId xmlns:a16="http://schemas.microsoft.com/office/drawing/2014/main" id="{DC4123E5-8B44-4CD6-922D-4EED7BB3B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6555F-6E8F-4500-AA54-A78E28021AF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59294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8622-99AF-4D15-8E98-2470C3341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948FB-12FC-404D-B19E-83B318FB2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7F09B-5D46-4F0F-935F-74A526DF853F}"/>
              </a:ext>
            </a:extLst>
          </p:cNvPr>
          <p:cNvSpPr>
            <a:spLocks noGrp="1"/>
          </p:cNvSpPr>
          <p:nvPr>
            <p:ph type="dt" sz="half" idx="10"/>
          </p:nvPr>
        </p:nvSpPr>
        <p:spPr/>
        <p:txBody>
          <a:bodyPr/>
          <a:lstStyle/>
          <a:p>
            <a:fld id="{DBD12334-ECC4-46BE-A96E-DB05934664D3}" type="datetime1">
              <a:rPr lang="en-US" smtClean="0"/>
              <a:t>4/13/2021</a:t>
            </a:fld>
            <a:endParaRPr lang="en-US"/>
          </a:p>
        </p:txBody>
      </p:sp>
      <p:sp>
        <p:nvSpPr>
          <p:cNvPr id="8" name="Footer Placeholder 7">
            <a:extLst>
              <a:ext uri="{FF2B5EF4-FFF2-40B4-BE49-F238E27FC236}">
                <a16:creationId xmlns:a16="http://schemas.microsoft.com/office/drawing/2014/main" id="{1D393272-557B-4923-8355-8A34652D6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361DB-D45D-4722-BC9E-42A2167BC011}"/>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389046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29F5-7AF0-406E-8917-DC290DE53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E444C-9DE7-433F-942F-230B0BB90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33A3B-8CB5-4F3E-A18E-B85E98EE7575}"/>
              </a:ext>
            </a:extLst>
          </p:cNvPr>
          <p:cNvSpPr>
            <a:spLocks noGrp="1"/>
          </p:cNvSpPr>
          <p:nvPr>
            <p:ph type="dt" sz="half" idx="10"/>
          </p:nvPr>
        </p:nvSpPr>
        <p:spPr/>
        <p:txBody>
          <a:bodyPr/>
          <a:lstStyle/>
          <a:p>
            <a:fld id="{36F8DB71-212A-4257-BCA1-A40585BA768A}" type="datetime1">
              <a:rPr lang="en-US" smtClean="0"/>
              <a:t>4/13/2021</a:t>
            </a:fld>
            <a:endParaRPr lang="en-US"/>
          </a:p>
        </p:txBody>
      </p:sp>
      <p:sp>
        <p:nvSpPr>
          <p:cNvPr id="5" name="Footer Placeholder 4">
            <a:extLst>
              <a:ext uri="{FF2B5EF4-FFF2-40B4-BE49-F238E27FC236}">
                <a16:creationId xmlns:a16="http://schemas.microsoft.com/office/drawing/2014/main" id="{C2C353E3-2B2B-4415-8612-7CDC06A45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049BB-7C2D-4A75-8B52-9BA90BEA5D1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3976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79D3-3C3D-4D1F-AE07-DD35C3094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79036-61DC-456C-A316-742DB8B50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D59C5-982D-4B4B-AB8C-CE8D24969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1BB8E-F992-494F-BEA9-F37E5B9FAB78}"/>
              </a:ext>
            </a:extLst>
          </p:cNvPr>
          <p:cNvSpPr>
            <a:spLocks noGrp="1"/>
          </p:cNvSpPr>
          <p:nvPr>
            <p:ph type="dt" sz="half" idx="10"/>
          </p:nvPr>
        </p:nvSpPr>
        <p:spPr/>
        <p:txBody>
          <a:bodyPr/>
          <a:lstStyle/>
          <a:p>
            <a:fld id="{8503FAE3-7F8C-4A9B-987D-431A223B466F}" type="datetime1">
              <a:rPr lang="en-US" smtClean="0"/>
              <a:t>4/13/2021</a:t>
            </a:fld>
            <a:endParaRPr lang="en-US"/>
          </a:p>
        </p:txBody>
      </p:sp>
      <p:sp>
        <p:nvSpPr>
          <p:cNvPr id="6" name="Footer Placeholder 5">
            <a:extLst>
              <a:ext uri="{FF2B5EF4-FFF2-40B4-BE49-F238E27FC236}">
                <a16:creationId xmlns:a16="http://schemas.microsoft.com/office/drawing/2014/main" id="{7CE8665E-21E9-4CB8-86A2-5F5F87D7E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8B4A-319A-4348-A691-896C352C145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0384524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1B42-3EB1-49D2-90B1-0E5C2E97D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23C15-0176-44A0-BA49-F3284C836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6B4F0-2007-4466-A8FC-F57AF8217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6DB2C-BC5D-4144-81FA-EFCDF5CCD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28B54-1BAB-49D8-92CF-8F2FE9D4C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FE7457-24CE-4D57-A9F9-F42407561E17}"/>
              </a:ext>
            </a:extLst>
          </p:cNvPr>
          <p:cNvSpPr>
            <a:spLocks noGrp="1"/>
          </p:cNvSpPr>
          <p:nvPr>
            <p:ph type="dt" sz="half" idx="10"/>
          </p:nvPr>
        </p:nvSpPr>
        <p:spPr/>
        <p:txBody>
          <a:bodyPr/>
          <a:lstStyle/>
          <a:p>
            <a:fld id="{1C1FD4FC-BBEC-418F-9599-083C6049D41D}" type="datetime1">
              <a:rPr lang="en-US" smtClean="0"/>
              <a:t>4/13/2021</a:t>
            </a:fld>
            <a:endParaRPr lang="en-US"/>
          </a:p>
        </p:txBody>
      </p:sp>
      <p:sp>
        <p:nvSpPr>
          <p:cNvPr id="8" name="Footer Placeholder 7">
            <a:extLst>
              <a:ext uri="{FF2B5EF4-FFF2-40B4-BE49-F238E27FC236}">
                <a16:creationId xmlns:a16="http://schemas.microsoft.com/office/drawing/2014/main" id="{6B69C748-1127-4FE0-B980-748C716D1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CFDB6-0396-47B2-8F8A-1E3FA9FFF2DE}"/>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90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522-8F74-4456-B284-0D7C66355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776DF-9FA7-4E61-B4AA-E15CAF12A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2696F-DB91-4347-B75C-AFCDC2E7042C}"/>
              </a:ext>
            </a:extLst>
          </p:cNvPr>
          <p:cNvSpPr>
            <a:spLocks noGrp="1"/>
          </p:cNvSpPr>
          <p:nvPr>
            <p:ph type="dt" sz="half" idx="10"/>
          </p:nvPr>
        </p:nvSpPr>
        <p:spPr/>
        <p:txBody>
          <a:bodyPr/>
          <a:lstStyle/>
          <a:p>
            <a:fld id="{7276A47C-67CF-4ED2-B879-9EF3F814918B}" type="datetime1">
              <a:rPr lang="en-US" smtClean="0"/>
              <a:t>4/13/2021</a:t>
            </a:fld>
            <a:endParaRPr lang="en-US"/>
          </a:p>
        </p:txBody>
      </p:sp>
      <p:sp>
        <p:nvSpPr>
          <p:cNvPr id="5" name="Footer Placeholder 4">
            <a:extLst>
              <a:ext uri="{FF2B5EF4-FFF2-40B4-BE49-F238E27FC236}">
                <a16:creationId xmlns:a16="http://schemas.microsoft.com/office/drawing/2014/main" id="{ADA29EED-2CA3-4F46-99A7-281E31D68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26C27-504B-4555-955D-E1C1C3DC682F}"/>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166150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39C1-F88D-4BF8-83A5-88CE9188D6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E7F9-FE8D-424D-B3B7-37BE71EFAECB}"/>
              </a:ext>
            </a:extLst>
          </p:cNvPr>
          <p:cNvSpPr>
            <a:spLocks noGrp="1"/>
          </p:cNvSpPr>
          <p:nvPr>
            <p:ph type="dt" sz="half" idx="10"/>
          </p:nvPr>
        </p:nvSpPr>
        <p:spPr/>
        <p:txBody>
          <a:bodyPr/>
          <a:lstStyle/>
          <a:p>
            <a:fld id="{80F6ED8F-C450-4AC5-82FC-B5C006F7FF52}" type="datetime1">
              <a:rPr lang="en-US" smtClean="0"/>
              <a:t>4/13/2021</a:t>
            </a:fld>
            <a:endParaRPr lang="en-US"/>
          </a:p>
        </p:txBody>
      </p:sp>
      <p:sp>
        <p:nvSpPr>
          <p:cNvPr id="4" name="Footer Placeholder 3">
            <a:extLst>
              <a:ext uri="{FF2B5EF4-FFF2-40B4-BE49-F238E27FC236}">
                <a16:creationId xmlns:a16="http://schemas.microsoft.com/office/drawing/2014/main" id="{CD91290D-1C7E-425E-8B2E-D27381274C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1A4A0-5CEE-4FE7-9A7A-76B56934774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4167789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C8EE-BF12-46C2-BE9D-2A271B82E7C7}"/>
              </a:ext>
            </a:extLst>
          </p:cNvPr>
          <p:cNvSpPr>
            <a:spLocks noGrp="1"/>
          </p:cNvSpPr>
          <p:nvPr>
            <p:ph type="dt" sz="half" idx="10"/>
          </p:nvPr>
        </p:nvSpPr>
        <p:spPr/>
        <p:txBody>
          <a:bodyPr/>
          <a:lstStyle/>
          <a:p>
            <a:fld id="{0596741E-E2B5-4190-A3AF-3D9B66AEB9AA}" type="datetime1">
              <a:rPr lang="en-US" smtClean="0"/>
              <a:t>4/13/2021</a:t>
            </a:fld>
            <a:endParaRPr lang="en-US"/>
          </a:p>
        </p:txBody>
      </p:sp>
      <p:sp>
        <p:nvSpPr>
          <p:cNvPr id="3" name="Footer Placeholder 2">
            <a:extLst>
              <a:ext uri="{FF2B5EF4-FFF2-40B4-BE49-F238E27FC236}">
                <a16:creationId xmlns:a16="http://schemas.microsoft.com/office/drawing/2014/main" id="{208A8156-2715-4CE0-9A37-4A6FF6012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562518-7224-461A-A4A0-B6F46D50133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778780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3170-330D-443B-8001-9590502F3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16299-A47A-4D5F-88A4-B66604156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37196-F97F-40BD-BAFF-54232916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495B3-BA39-4751-97B6-A1319B8ECD29}"/>
              </a:ext>
            </a:extLst>
          </p:cNvPr>
          <p:cNvSpPr>
            <a:spLocks noGrp="1"/>
          </p:cNvSpPr>
          <p:nvPr>
            <p:ph type="dt" sz="half" idx="10"/>
          </p:nvPr>
        </p:nvSpPr>
        <p:spPr/>
        <p:txBody>
          <a:bodyPr/>
          <a:lstStyle/>
          <a:p>
            <a:fld id="{0D0F715E-E395-4AB5-8FDD-4E35D864918D}" type="datetime1">
              <a:rPr lang="en-US" smtClean="0"/>
              <a:t>4/13/2021</a:t>
            </a:fld>
            <a:endParaRPr lang="en-US"/>
          </a:p>
        </p:txBody>
      </p:sp>
      <p:sp>
        <p:nvSpPr>
          <p:cNvPr id="6" name="Footer Placeholder 5">
            <a:extLst>
              <a:ext uri="{FF2B5EF4-FFF2-40B4-BE49-F238E27FC236}">
                <a16:creationId xmlns:a16="http://schemas.microsoft.com/office/drawing/2014/main" id="{C95D7074-7001-4B3B-A5BD-4152F1837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90476-76F2-4006-A411-FF7EC3DAE873}"/>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330469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01A0-DC86-4C3D-B311-596AB210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30C35-82D9-4D8F-B80D-DEA2989D3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5A368-D142-46D9-9DE4-3856913D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7F2EF-8242-45B6-9545-9A77671763A6}"/>
              </a:ext>
            </a:extLst>
          </p:cNvPr>
          <p:cNvSpPr>
            <a:spLocks noGrp="1"/>
          </p:cNvSpPr>
          <p:nvPr>
            <p:ph type="dt" sz="half" idx="10"/>
          </p:nvPr>
        </p:nvSpPr>
        <p:spPr/>
        <p:txBody>
          <a:bodyPr/>
          <a:lstStyle/>
          <a:p>
            <a:fld id="{D54179D5-1845-4654-9CA4-E819ABB1DFEE}" type="datetime1">
              <a:rPr lang="en-US" smtClean="0"/>
              <a:t>4/13/2021</a:t>
            </a:fld>
            <a:endParaRPr lang="en-US"/>
          </a:p>
        </p:txBody>
      </p:sp>
      <p:sp>
        <p:nvSpPr>
          <p:cNvPr id="6" name="Footer Placeholder 5">
            <a:extLst>
              <a:ext uri="{FF2B5EF4-FFF2-40B4-BE49-F238E27FC236}">
                <a16:creationId xmlns:a16="http://schemas.microsoft.com/office/drawing/2014/main" id="{1E3374B9-9B63-4C62-A765-6242B8F2C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764C5-E45D-4981-8633-2B8AB0858C6A}"/>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1809401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246F-82E5-497E-BB22-09911A19D8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8A02-88D0-4C8D-8117-BB82B3D7A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54B31-5898-42D8-9AB5-15054DDB8D8D}"/>
              </a:ext>
            </a:extLst>
          </p:cNvPr>
          <p:cNvSpPr>
            <a:spLocks noGrp="1"/>
          </p:cNvSpPr>
          <p:nvPr>
            <p:ph type="dt" sz="half" idx="10"/>
          </p:nvPr>
        </p:nvSpPr>
        <p:spPr/>
        <p:txBody>
          <a:bodyPr/>
          <a:lstStyle/>
          <a:p>
            <a:fld id="{8F5C3382-3265-42B9-8F70-AB0B36E1418E}" type="datetime1">
              <a:rPr lang="en-US" smtClean="0"/>
              <a:t>4/13/2021</a:t>
            </a:fld>
            <a:endParaRPr lang="en-US"/>
          </a:p>
        </p:txBody>
      </p:sp>
      <p:sp>
        <p:nvSpPr>
          <p:cNvPr id="5" name="Footer Placeholder 4">
            <a:extLst>
              <a:ext uri="{FF2B5EF4-FFF2-40B4-BE49-F238E27FC236}">
                <a16:creationId xmlns:a16="http://schemas.microsoft.com/office/drawing/2014/main" id="{003865E9-0B68-4E3C-A311-9CF828B94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C42C8-BC82-4624-9FF2-57D48EBEA1E2}"/>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28138842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E284-6D61-4B9E-BC7A-7109194D8E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AF6D0-7489-458F-937A-563BF0506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20440-DA24-429D-B773-3B68040CB504}"/>
              </a:ext>
            </a:extLst>
          </p:cNvPr>
          <p:cNvSpPr>
            <a:spLocks noGrp="1"/>
          </p:cNvSpPr>
          <p:nvPr>
            <p:ph type="dt" sz="half" idx="10"/>
          </p:nvPr>
        </p:nvSpPr>
        <p:spPr/>
        <p:txBody>
          <a:bodyPr/>
          <a:lstStyle/>
          <a:p>
            <a:fld id="{D9969946-2DAD-450E-9990-115042677BFB}" type="datetime1">
              <a:rPr lang="en-US" smtClean="0"/>
              <a:t>4/13/2021</a:t>
            </a:fld>
            <a:endParaRPr lang="en-US"/>
          </a:p>
        </p:txBody>
      </p:sp>
      <p:sp>
        <p:nvSpPr>
          <p:cNvPr id="5" name="Footer Placeholder 4">
            <a:extLst>
              <a:ext uri="{FF2B5EF4-FFF2-40B4-BE49-F238E27FC236}">
                <a16:creationId xmlns:a16="http://schemas.microsoft.com/office/drawing/2014/main" id="{988B4584-F670-4A8A-A06A-6A6DAE169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DE080-CFB2-41E4-8A1F-48B0D59929AC}"/>
              </a:ext>
            </a:extLst>
          </p:cNvPr>
          <p:cNvSpPr>
            <a:spLocks noGrp="1"/>
          </p:cNvSpPr>
          <p:nvPr>
            <p:ph type="sldNum" sz="quarter" idx="12"/>
          </p:nvPr>
        </p:nvSpPr>
        <p:spPr/>
        <p:txBody>
          <a:bodyPr/>
          <a:lstStyle/>
          <a:p>
            <a:fld id="{68E9D09A-95D4-4EC3-BDB5-F5767F406701}" type="slidenum">
              <a:rPr lang="en-US" smtClean="0"/>
              <a:t>‹#›</a:t>
            </a:fld>
            <a:endParaRPr lang="en-US"/>
          </a:p>
        </p:txBody>
      </p:sp>
    </p:spTree>
    <p:extLst>
      <p:ext uri="{BB962C8B-B14F-4D97-AF65-F5344CB8AC3E}">
        <p14:creationId xmlns:p14="http://schemas.microsoft.com/office/powerpoint/2010/main" val="33711543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33461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E5B-DA6C-4489-AA5F-365E2D106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8220D-339F-4B5B-B66A-8A76F247D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771EA-683F-4FE0-B97A-9DF4CAE6DF3E}"/>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E2B2CC58-008D-4A7F-9E09-C7248F675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5C466-B356-4409-AC19-F2B84CAB6FE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864132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82B1-EBDF-4836-A5D8-BCEF6669BB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018B5-2308-4AF6-9911-CC36F7A95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E790-0699-4F78-AF0A-16E9A1FD0FDF}"/>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9BB5678A-EB3E-4F27-9FAD-F428407C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49C2-5D15-4EA3-BA08-AF62A533FC4E}"/>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620792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9AF-1726-4A50-B87C-E34F85D09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B31CD-C61B-49E3-B584-15C4D2A6D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75191A-FF03-41E9-8AD0-EF2426CCE736}"/>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492C637F-F450-4398-B2C1-A085A072F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0A73B-B4BF-4EBD-B956-C4B9B8DC2F6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59327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8C2F-079D-4E4E-8D30-190B57A3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15598-163B-4C57-BEB4-1C27454CA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1133-7D53-4479-BFEA-0E34486B82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4F6C7-40D2-44A6-AD66-2ED40DE9FFE4}"/>
              </a:ext>
            </a:extLst>
          </p:cNvPr>
          <p:cNvSpPr>
            <a:spLocks noGrp="1"/>
          </p:cNvSpPr>
          <p:nvPr>
            <p:ph type="dt" sz="half" idx="10"/>
          </p:nvPr>
        </p:nvSpPr>
        <p:spPr/>
        <p:txBody>
          <a:bodyPr/>
          <a:lstStyle/>
          <a:p>
            <a:fld id="{19D6DE50-5ED2-45A5-9373-7BD202BA1DE5}" type="datetime1">
              <a:rPr lang="en-US" smtClean="0"/>
              <a:t>4/13/2021</a:t>
            </a:fld>
            <a:endParaRPr lang="en-US"/>
          </a:p>
        </p:txBody>
      </p:sp>
      <p:sp>
        <p:nvSpPr>
          <p:cNvPr id="6" name="Footer Placeholder 5">
            <a:extLst>
              <a:ext uri="{FF2B5EF4-FFF2-40B4-BE49-F238E27FC236}">
                <a16:creationId xmlns:a16="http://schemas.microsoft.com/office/drawing/2014/main" id="{CEE1A380-4827-4E29-82F6-342030240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19EBF-5DB7-40C8-AAE0-DF33C1E69DF1}"/>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21951534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6884-DAD6-4085-9921-6EEE23EC7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49141-A1C3-4007-95B2-7B5280ED2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BB587-CAFE-4B88-B460-EEA124ED3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14AD1E-61AA-4191-908D-6176959A34C7}"/>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6" name="Footer Placeholder 5">
            <a:extLst>
              <a:ext uri="{FF2B5EF4-FFF2-40B4-BE49-F238E27FC236}">
                <a16:creationId xmlns:a16="http://schemas.microsoft.com/office/drawing/2014/main" id="{65255A3D-BC41-495F-952E-AD676E31C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BE218-CC39-4743-99B4-890869D98225}"/>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4608527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448F-3243-43A6-AF3C-5A3DD21F4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FB94-D722-48BC-B526-54675AE5D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06444-082C-4166-8DC9-25546E062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EF5B6-F022-440A-9BFC-012AE12D6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144D-CE99-49C4-970F-6F268931A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229EF9-C315-4094-B692-D522215D4947}"/>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8" name="Footer Placeholder 7">
            <a:extLst>
              <a:ext uri="{FF2B5EF4-FFF2-40B4-BE49-F238E27FC236}">
                <a16:creationId xmlns:a16="http://schemas.microsoft.com/office/drawing/2014/main" id="{A20104A8-0684-4DDC-8B03-7727EF1E8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D61BB-EF7D-4E85-B97F-21E7045BC36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625573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1142-9FD9-4359-B1C0-4AA3A3670A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8B7E2-527E-4944-93D8-25F0D1701702}"/>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4" name="Footer Placeholder 3">
            <a:extLst>
              <a:ext uri="{FF2B5EF4-FFF2-40B4-BE49-F238E27FC236}">
                <a16:creationId xmlns:a16="http://schemas.microsoft.com/office/drawing/2014/main" id="{7C36AD7F-84AC-4829-BC8C-E813E4C1E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0C4D6-D209-4754-8353-2C7E5CCBCF2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210796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DBA51-8DC4-47EA-B887-C82D0113E715}"/>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3" name="Footer Placeholder 2">
            <a:extLst>
              <a:ext uri="{FF2B5EF4-FFF2-40B4-BE49-F238E27FC236}">
                <a16:creationId xmlns:a16="http://schemas.microsoft.com/office/drawing/2014/main" id="{7158E41B-954D-42E4-B49E-88BF72E853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CD58E-2C1F-432D-8C61-E121BF66430F}"/>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922136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893E-DB3B-49A0-8B27-6490A316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B7A76-379F-41D2-9E89-BA3E7B60C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22EF1C-9858-4A98-8D53-2A4090871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C004-4E39-4A5D-9CA2-5BF9480D472C}"/>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6" name="Footer Placeholder 5">
            <a:extLst>
              <a:ext uri="{FF2B5EF4-FFF2-40B4-BE49-F238E27FC236}">
                <a16:creationId xmlns:a16="http://schemas.microsoft.com/office/drawing/2014/main" id="{7D8C77F5-6526-4A91-A29E-CFF1E32EE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1AEA9-FF34-40B5-B662-89061CC41F3C}"/>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1457848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C43E-40EC-4A78-9DE5-1F1557CBB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D1546-0B8C-48F0-8EF1-CE33720C3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02FAD-6EB5-4C08-BDA8-28DEC8C13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8EC5F-182A-443A-9F4B-8C065818BA0F}"/>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6" name="Footer Placeholder 5">
            <a:extLst>
              <a:ext uri="{FF2B5EF4-FFF2-40B4-BE49-F238E27FC236}">
                <a16:creationId xmlns:a16="http://schemas.microsoft.com/office/drawing/2014/main" id="{895E99DB-4631-4A14-B8C2-F6099BF1A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421-CA7F-43AB-979A-463D987518F2}"/>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56032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A705-CB25-4882-BB7E-860642A510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3E50D-302E-43A4-AD2A-321F5514B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16F44-1644-4F21-9A93-2CC779CEBAC4}"/>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51E6498C-BAED-4936-9206-BD1AF1989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65019-8AEF-429D-BECC-246353C2218A}"/>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3994030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761C-2242-4BEE-B658-1C3AA26E22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10DBB-A60A-4001-A98A-763441643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BE886-25A9-4651-9FA7-8035D3D8D221}"/>
              </a:ext>
            </a:extLst>
          </p:cNvPr>
          <p:cNvSpPr>
            <a:spLocks noGrp="1"/>
          </p:cNvSpPr>
          <p:nvPr>
            <p:ph type="dt" sz="half" idx="10"/>
          </p:nvPr>
        </p:nvSpPr>
        <p:spPr/>
        <p:txBody>
          <a:body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B771F8ED-4458-4F7D-8179-C0197544C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905EB-04D3-4814-8903-14987952A124}"/>
              </a:ext>
            </a:extLst>
          </p:cNvPr>
          <p:cNvSpPr>
            <a:spLocks noGrp="1"/>
          </p:cNvSpPr>
          <p:nvPr>
            <p:ph type="sldNum" sz="quarter" idx="12"/>
          </p:nvPr>
        </p:nvSpPr>
        <p:spPr/>
        <p:txBody>
          <a:bodyPr/>
          <a:lstStyle/>
          <a:p>
            <a:fld id="{45D3BF43-B034-4676-8043-2EFBDAD82199}" type="slidenum">
              <a:rPr lang="en-US" smtClean="0"/>
              <a:t>‹#›</a:t>
            </a:fld>
            <a:endParaRPr lang="en-US"/>
          </a:p>
        </p:txBody>
      </p:sp>
    </p:spTree>
    <p:extLst>
      <p:ext uri="{BB962C8B-B14F-4D97-AF65-F5344CB8AC3E}">
        <p14:creationId xmlns:p14="http://schemas.microsoft.com/office/powerpoint/2010/main" val="2780833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D55B-D900-42EC-89C5-592FAD5570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8B67E-3A87-424A-BCF8-8F022783A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7993DF-DD46-4E89-8253-716D7A01ACDC}"/>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3A91025D-A894-415E-A7D4-07C812707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E57C7-29D6-42A4-AED7-931178B24F40}"/>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17032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206-4CC7-43A8-97ED-8D2BB69F6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B4B78-9A2D-4850-9EED-98E769297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D3579-35B4-430F-85B6-45BA1DDC6C41}"/>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6815CDA5-6265-45BA-AF9B-BA70C1EDD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66C32-EF0D-4870-B8F8-1D3132BBF4F5}"/>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50095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80EE-176C-4E69-806B-003A3C6B3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F64BC-FE02-478E-B1F9-C7DD4653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65109-9369-49BC-BA6C-AEF4FAB01B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3B91E-4A4C-419B-B690-84BA2746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2848C-A327-4185-ADB4-A96755C5B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8A800-9ABF-42A7-8C9D-7B2A4329957C}"/>
              </a:ext>
            </a:extLst>
          </p:cNvPr>
          <p:cNvSpPr>
            <a:spLocks noGrp="1"/>
          </p:cNvSpPr>
          <p:nvPr>
            <p:ph type="dt" sz="half" idx="10"/>
          </p:nvPr>
        </p:nvSpPr>
        <p:spPr/>
        <p:txBody>
          <a:bodyPr/>
          <a:lstStyle/>
          <a:p>
            <a:fld id="{9FE2C8D6-C6B5-4B12-8E96-1BB7BAABF376}" type="datetime1">
              <a:rPr lang="en-US" smtClean="0"/>
              <a:t>4/13/2021</a:t>
            </a:fld>
            <a:endParaRPr lang="en-US"/>
          </a:p>
        </p:txBody>
      </p:sp>
      <p:sp>
        <p:nvSpPr>
          <p:cNvPr id="8" name="Footer Placeholder 7">
            <a:extLst>
              <a:ext uri="{FF2B5EF4-FFF2-40B4-BE49-F238E27FC236}">
                <a16:creationId xmlns:a16="http://schemas.microsoft.com/office/drawing/2014/main" id="{0F98E5A2-DFE9-49A9-8F09-715772BD2C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95940-E27B-402B-A37C-155F0E9D1B36}"/>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3251114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5B0-B1DE-453B-A535-FA0224B3F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0062C-6202-4A57-A67C-E0A89998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F5730-165B-486F-8772-F59305B88EF0}"/>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A013BB70-CE06-4868-AA03-C1EACB0B7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DAC02-AFCA-4EAB-BF2B-54F1247D3B44}"/>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3778918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5E96-5135-4D4A-977C-F19694128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CBAE5-37F7-4D21-9CD2-88E321749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5494BF-B24D-4A90-B98A-09D2B1780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2B42C-3F1B-4DB6-8395-4A4501D7D3DD}"/>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6" name="Footer Placeholder 5">
            <a:extLst>
              <a:ext uri="{FF2B5EF4-FFF2-40B4-BE49-F238E27FC236}">
                <a16:creationId xmlns:a16="http://schemas.microsoft.com/office/drawing/2014/main" id="{8C6543EF-55E1-4872-8220-2CB80450F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47ACE-7AD9-4CF7-9BD9-E1C6293542C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968645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9DEF-8310-495E-A561-54D91F009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3CE46-B8D8-424C-891A-A2344E1C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D32DB-9BD9-4067-8011-495D1A93D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3478A-BE3E-4DD8-9577-CD16F346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2CE217-EF6A-47EB-B1E0-6E399F005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2AD06-87E4-4E40-96C4-C5A8C0D005E9}"/>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8" name="Footer Placeholder 7">
            <a:extLst>
              <a:ext uri="{FF2B5EF4-FFF2-40B4-BE49-F238E27FC236}">
                <a16:creationId xmlns:a16="http://schemas.microsoft.com/office/drawing/2014/main" id="{A111D91B-0A39-4A93-BD13-F44801511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0A-D00F-4E76-938A-55C783A1C83C}"/>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7806727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833E-5224-4E30-8814-39D27D28C2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BB214-116C-4665-997D-8B3596628FBD}"/>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4" name="Footer Placeholder 3">
            <a:extLst>
              <a:ext uri="{FF2B5EF4-FFF2-40B4-BE49-F238E27FC236}">
                <a16:creationId xmlns:a16="http://schemas.microsoft.com/office/drawing/2014/main" id="{BA5318E1-2893-44AD-80E7-2A2327BF5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B7565A-67AE-448E-856D-CBAD316334B7}"/>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7158671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818F-9D99-40AA-98A2-19DE4A2D113F}"/>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3" name="Footer Placeholder 2">
            <a:extLst>
              <a:ext uri="{FF2B5EF4-FFF2-40B4-BE49-F238E27FC236}">
                <a16:creationId xmlns:a16="http://schemas.microsoft.com/office/drawing/2014/main" id="{99D5940F-9029-477A-B16F-8CD8735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82E2C-E9E6-4873-A7FF-CB3583782F58}"/>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063171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7B9B-84A5-48A9-9562-407B9FD5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BD1DA-BD7C-46DF-9246-9B9976AD1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1F4CB-23D3-4A01-820C-5D08C9F10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2009F-3804-49A2-8360-65DB0CB9B50E}"/>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6" name="Footer Placeholder 5">
            <a:extLst>
              <a:ext uri="{FF2B5EF4-FFF2-40B4-BE49-F238E27FC236}">
                <a16:creationId xmlns:a16="http://schemas.microsoft.com/office/drawing/2014/main" id="{C2ED1DAA-D837-4335-979C-737C91FFF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7FF67-487F-4017-8B34-1C929433EADA}"/>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42910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318C-3592-4DD6-9314-92ADD30D6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7CB0D-C823-44A5-93F8-E14A10141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4721A-0763-4FE1-A94B-1B8930D51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5FD13-DC3C-442A-9C33-D327854F4B5A}"/>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6" name="Footer Placeholder 5">
            <a:extLst>
              <a:ext uri="{FF2B5EF4-FFF2-40B4-BE49-F238E27FC236}">
                <a16:creationId xmlns:a16="http://schemas.microsoft.com/office/drawing/2014/main" id="{63F45756-FC4C-49FA-9E64-75B2AAE0E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8C447-19B5-4991-85FB-DE1C7BD328CD}"/>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2274039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0B72-0F11-43A6-BBCF-7837E52870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3030BE-5DA8-4117-8F2B-B84B918CF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09C7-701A-4048-9938-A13723F45E0F}"/>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B7D2413E-BDB2-40CE-80EF-B8BFAA7F6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F70F6-D8BD-412C-85B2-D2DF148B2912}"/>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301773962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F0442-85CF-460B-9260-0725FA4B84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EC0D1-702D-4868-804A-7AD05DCE2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4BBC-F265-4BE0-B9AA-494099DECEA5}"/>
              </a:ext>
            </a:extLst>
          </p:cNvPr>
          <p:cNvSpPr>
            <a:spLocks noGrp="1"/>
          </p:cNvSpPr>
          <p:nvPr>
            <p:ph type="dt" sz="half" idx="10"/>
          </p:nvPr>
        </p:nvSpPr>
        <p:spPr/>
        <p:txBody>
          <a:body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B7783F9B-72A9-4DCB-8B2C-C895BAF1C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76235-5376-4F5E-85EB-104B8F19E57E}"/>
              </a:ext>
            </a:extLst>
          </p:cNvPr>
          <p:cNvSpPr>
            <a:spLocks noGrp="1"/>
          </p:cNvSpPr>
          <p:nvPr>
            <p:ph type="sldNum" sz="quarter" idx="12"/>
          </p:nvPr>
        </p:nvSpPr>
        <p:spPr/>
        <p:txBody>
          <a:bodyPr/>
          <a:lstStyle/>
          <a:p>
            <a:fld id="{3E6245E5-1532-408D-B829-CF221508AE0A}" type="slidenum">
              <a:rPr lang="en-US" smtClean="0"/>
              <a:t>‹#›</a:t>
            </a:fld>
            <a:endParaRPr lang="en-US"/>
          </a:p>
        </p:txBody>
      </p:sp>
    </p:spTree>
    <p:extLst>
      <p:ext uri="{BB962C8B-B14F-4D97-AF65-F5344CB8AC3E}">
        <p14:creationId xmlns:p14="http://schemas.microsoft.com/office/powerpoint/2010/main" val="125320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009F-5BCE-4F41-9270-5FDF6C29B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839C53-4DCF-48F5-A2E2-FEDFE017D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21C22-9B5D-48EB-ABC2-9FBBC015FD8A}"/>
              </a:ext>
            </a:extLst>
          </p:cNvPr>
          <p:cNvSpPr>
            <a:spLocks noGrp="1"/>
          </p:cNvSpPr>
          <p:nvPr>
            <p:ph type="dt" sz="half" idx="10"/>
          </p:nvPr>
        </p:nvSpPr>
        <p:spPr/>
        <p:txBody>
          <a:bodyPr/>
          <a:lstStyle/>
          <a:p>
            <a:fld id="{8B53022B-C93B-42C5-BF72-6DA5BECC4B16}" type="datetime1">
              <a:rPr lang="en-US" smtClean="0"/>
              <a:t>4/13/2021</a:t>
            </a:fld>
            <a:endParaRPr lang="en-US"/>
          </a:p>
        </p:txBody>
      </p:sp>
      <p:sp>
        <p:nvSpPr>
          <p:cNvPr id="5" name="Footer Placeholder 4">
            <a:extLst>
              <a:ext uri="{FF2B5EF4-FFF2-40B4-BE49-F238E27FC236}">
                <a16:creationId xmlns:a16="http://schemas.microsoft.com/office/drawing/2014/main" id="{45F656A0-29D0-47DE-BD6B-69428FCF7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E35C2-627E-49B8-9CF5-6FFB3B89570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62626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F715-7B91-4673-A220-137EA99FB9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7DFB7-9FF3-453E-B1E3-FCAB37FF3ECC}"/>
              </a:ext>
            </a:extLst>
          </p:cNvPr>
          <p:cNvSpPr>
            <a:spLocks noGrp="1"/>
          </p:cNvSpPr>
          <p:nvPr>
            <p:ph type="dt" sz="half" idx="10"/>
          </p:nvPr>
        </p:nvSpPr>
        <p:spPr/>
        <p:txBody>
          <a:bodyPr/>
          <a:lstStyle/>
          <a:p>
            <a:fld id="{2F0E6EEC-1CED-4124-81BA-00108FCF2953}" type="datetime1">
              <a:rPr lang="en-US" smtClean="0"/>
              <a:t>4/13/2021</a:t>
            </a:fld>
            <a:endParaRPr lang="en-US"/>
          </a:p>
        </p:txBody>
      </p:sp>
      <p:sp>
        <p:nvSpPr>
          <p:cNvPr id="4" name="Footer Placeholder 3">
            <a:extLst>
              <a:ext uri="{FF2B5EF4-FFF2-40B4-BE49-F238E27FC236}">
                <a16:creationId xmlns:a16="http://schemas.microsoft.com/office/drawing/2014/main" id="{39890365-EEDB-40F9-974E-0CC1BF949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0C030-633E-4DFD-9FB8-A0D13EEB963A}"/>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8247747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A3E2-B85A-47CB-8C14-0C6139AA2D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D6248-784D-489A-987E-A1FFDFC4E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0FB03-7A45-484B-8AE2-2C7959A0A7CF}"/>
              </a:ext>
            </a:extLst>
          </p:cNvPr>
          <p:cNvSpPr>
            <a:spLocks noGrp="1"/>
          </p:cNvSpPr>
          <p:nvPr>
            <p:ph type="dt" sz="half" idx="10"/>
          </p:nvPr>
        </p:nvSpPr>
        <p:spPr/>
        <p:txBody>
          <a:bodyPr/>
          <a:lstStyle/>
          <a:p>
            <a:fld id="{7126352F-80AF-4B6C-B7B7-7ECF90235BA5}" type="datetime1">
              <a:rPr lang="en-US" smtClean="0"/>
              <a:t>4/13/2021</a:t>
            </a:fld>
            <a:endParaRPr lang="en-US"/>
          </a:p>
        </p:txBody>
      </p:sp>
      <p:sp>
        <p:nvSpPr>
          <p:cNvPr id="5" name="Footer Placeholder 4">
            <a:extLst>
              <a:ext uri="{FF2B5EF4-FFF2-40B4-BE49-F238E27FC236}">
                <a16:creationId xmlns:a16="http://schemas.microsoft.com/office/drawing/2014/main" id="{60BDE7E2-1788-4101-B1E4-7186BE9D7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8EAA4-8E95-4E95-A241-696A96C4B89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3435585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53A-ACB9-4B87-A215-16FA7C95C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94521-D0D7-46D0-AACB-28657628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E92F3-8D51-42FC-9EBD-69680F2B6DCB}"/>
              </a:ext>
            </a:extLst>
          </p:cNvPr>
          <p:cNvSpPr>
            <a:spLocks noGrp="1"/>
          </p:cNvSpPr>
          <p:nvPr>
            <p:ph type="dt" sz="half" idx="10"/>
          </p:nvPr>
        </p:nvSpPr>
        <p:spPr/>
        <p:txBody>
          <a:bodyPr/>
          <a:lstStyle/>
          <a:p>
            <a:fld id="{AFDB2E68-0BB8-4FC6-9F11-4FCED5881F33}" type="datetime1">
              <a:rPr lang="en-US" smtClean="0"/>
              <a:t>4/13/2021</a:t>
            </a:fld>
            <a:endParaRPr lang="en-US"/>
          </a:p>
        </p:txBody>
      </p:sp>
      <p:sp>
        <p:nvSpPr>
          <p:cNvPr id="5" name="Footer Placeholder 4">
            <a:extLst>
              <a:ext uri="{FF2B5EF4-FFF2-40B4-BE49-F238E27FC236}">
                <a16:creationId xmlns:a16="http://schemas.microsoft.com/office/drawing/2014/main" id="{030332C4-538C-4D51-BD64-00B3BDC7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78754-7167-439E-A182-E3816A69737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592789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7E7B-CDE6-4619-A738-A88DF9654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AF2F6-F1FC-4287-AB37-68AAB2F6A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89EC32-1DD9-473C-A024-349C8192C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0718A-DBA0-46A6-B0E9-FBCCE59B6612}"/>
              </a:ext>
            </a:extLst>
          </p:cNvPr>
          <p:cNvSpPr>
            <a:spLocks noGrp="1"/>
          </p:cNvSpPr>
          <p:nvPr>
            <p:ph type="dt" sz="half" idx="10"/>
          </p:nvPr>
        </p:nvSpPr>
        <p:spPr/>
        <p:txBody>
          <a:bodyPr/>
          <a:lstStyle/>
          <a:p>
            <a:fld id="{41F01B33-A905-4F87-908F-2B95F3C87B0C}" type="datetime1">
              <a:rPr lang="en-US" smtClean="0"/>
              <a:t>4/13/2021</a:t>
            </a:fld>
            <a:endParaRPr lang="en-US"/>
          </a:p>
        </p:txBody>
      </p:sp>
      <p:sp>
        <p:nvSpPr>
          <p:cNvPr id="6" name="Footer Placeholder 5">
            <a:extLst>
              <a:ext uri="{FF2B5EF4-FFF2-40B4-BE49-F238E27FC236}">
                <a16:creationId xmlns:a16="http://schemas.microsoft.com/office/drawing/2014/main" id="{2FFAEB59-5381-4629-9617-779BFEBA4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9EAF8-9E7E-43E8-8216-6B8D3A5FBFF2}"/>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55286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F8C-6EA1-4623-9F0F-959C14E95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8D7FF-EAC8-4F8E-B1DC-0D0CD9EA8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1524E3-EAC2-4073-A55A-860E0ABAC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58553-D37C-4D8A-993B-E2B52539A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38929-CED5-4C40-AF61-EA7F657E72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6E7F7-03C9-4BE3-A926-9595171FF670}"/>
              </a:ext>
            </a:extLst>
          </p:cNvPr>
          <p:cNvSpPr>
            <a:spLocks noGrp="1"/>
          </p:cNvSpPr>
          <p:nvPr>
            <p:ph type="dt" sz="half" idx="10"/>
          </p:nvPr>
        </p:nvSpPr>
        <p:spPr/>
        <p:txBody>
          <a:bodyPr/>
          <a:lstStyle/>
          <a:p>
            <a:fld id="{101C1CD0-351E-4F31-9AB6-5BD24E417E50}" type="datetime1">
              <a:rPr lang="en-US" smtClean="0"/>
              <a:t>4/13/2021</a:t>
            </a:fld>
            <a:endParaRPr lang="en-US"/>
          </a:p>
        </p:txBody>
      </p:sp>
      <p:sp>
        <p:nvSpPr>
          <p:cNvPr id="8" name="Footer Placeholder 7">
            <a:extLst>
              <a:ext uri="{FF2B5EF4-FFF2-40B4-BE49-F238E27FC236}">
                <a16:creationId xmlns:a16="http://schemas.microsoft.com/office/drawing/2014/main" id="{BB936CA1-6335-4484-8F45-2E362EC85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A8CF2-EDB1-4F17-BB3B-AB99A80814D3}"/>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492317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455C-7E6E-4A05-8D66-424968540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712FE-543B-4F99-B336-A630C60C540C}"/>
              </a:ext>
            </a:extLst>
          </p:cNvPr>
          <p:cNvSpPr>
            <a:spLocks noGrp="1"/>
          </p:cNvSpPr>
          <p:nvPr>
            <p:ph type="dt" sz="half" idx="10"/>
          </p:nvPr>
        </p:nvSpPr>
        <p:spPr/>
        <p:txBody>
          <a:bodyPr/>
          <a:lstStyle/>
          <a:p>
            <a:fld id="{DD9D2541-F0FC-4CF5-8523-077F901B8478}" type="datetime1">
              <a:rPr lang="en-US" smtClean="0"/>
              <a:t>4/13/2021</a:t>
            </a:fld>
            <a:endParaRPr lang="en-US"/>
          </a:p>
        </p:txBody>
      </p:sp>
      <p:sp>
        <p:nvSpPr>
          <p:cNvPr id="4" name="Footer Placeholder 3">
            <a:extLst>
              <a:ext uri="{FF2B5EF4-FFF2-40B4-BE49-F238E27FC236}">
                <a16:creationId xmlns:a16="http://schemas.microsoft.com/office/drawing/2014/main" id="{1BB3B239-D6CF-470B-A084-92AB8F7FC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133C20-08F5-48FB-B53B-2E3FA9448A99}"/>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642468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E24838-65C7-4A35-9F39-A05DDC44BB49}"/>
              </a:ext>
            </a:extLst>
          </p:cNvPr>
          <p:cNvSpPr>
            <a:spLocks noGrp="1"/>
          </p:cNvSpPr>
          <p:nvPr>
            <p:ph type="dt" sz="half" idx="10"/>
          </p:nvPr>
        </p:nvSpPr>
        <p:spPr/>
        <p:txBody>
          <a:bodyPr/>
          <a:lstStyle/>
          <a:p>
            <a:fld id="{2E441D43-D744-45F3-8020-6860A73D60B4}" type="datetime1">
              <a:rPr lang="en-US" smtClean="0"/>
              <a:t>4/13/2021</a:t>
            </a:fld>
            <a:endParaRPr lang="en-US"/>
          </a:p>
        </p:txBody>
      </p:sp>
      <p:sp>
        <p:nvSpPr>
          <p:cNvPr id="3" name="Footer Placeholder 2">
            <a:extLst>
              <a:ext uri="{FF2B5EF4-FFF2-40B4-BE49-F238E27FC236}">
                <a16:creationId xmlns:a16="http://schemas.microsoft.com/office/drawing/2014/main" id="{B8E2861B-3562-4780-BED2-BB371F763A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D0504-D374-441A-B968-FCBC5E86AD05}"/>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35145723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0D30-8BD4-4855-A8BD-44764142A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F5D586-3124-490E-A784-09EDE6078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4D541-D474-47CF-BA5A-D83425CCA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2690B-8F4B-4DD6-ACC1-3F5120CF3168}"/>
              </a:ext>
            </a:extLst>
          </p:cNvPr>
          <p:cNvSpPr>
            <a:spLocks noGrp="1"/>
          </p:cNvSpPr>
          <p:nvPr>
            <p:ph type="dt" sz="half" idx="10"/>
          </p:nvPr>
        </p:nvSpPr>
        <p:spPr/>
        <p:txBody>
          <a:bodyPr/>
          <a:lstStyle/>
          <a:p>
            <a:fld id="{3D1B39A5-7A80-45DF-B92B-6E2466830F92}" type="datetime1">
              <a:rPr lang="en-US" smtClean="0"/>
              <a:t>4/13/2021</a:t>
            </a:fld>
            <a:endParaRPr lang="en-US"/>
          </a:p>
        </p:txBody>
      </p:sp>
      <p:sp>
        <p:nvSpPr>
          <p:cNvPr id="6" name="Footer Placeholder 5">
            <a:extLst>
              <a:ext uri="{FF2B5EF4-FFF2-40B4-BE49-F238E27FC236}">
                <a16:creationId xmlns:a16="http://schemas.microsoft.com/office/drawing/2014/main" id="{A8F74825-1B7C-4A9B-A526-7769F4479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451-C78F-468B-93DA-481B274430BE}"/>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0597105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02-8423-49A8-9BAD-6139DA13F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E3AE8-0CCD-4651-AAE2-CC06887CE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D4BC4-3C93-4327-9113-392F550CB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4913-29D0-4335-AC55-4850F5510780}"/>
              </a:ext>
            </a:extLst>
          </p:cNvPr>
          <p:cNvSpPr>
            <a:spLocks noGrp="1"/>
          </p:cNvSpPr>
          <p:nvPr>
            <p:ph type="dt" sz="half" idx="10"/>
          </p:nvPr>
        </p:nvSpPr>
        <p:spPr/>
        <p:txBody>
          <a:bodyPr/>
          <a:lstStyle/>
          <a:p>
            <a:fld id="{F441B7DB-AE49-4420-A7A2-BACCFCBF1AC0}" type="datetime1">
              <a:rPr lang="en-US" smtClean="0"/>
              <a:t>4/13/2021</a:t>
            </a:fld>
            <a:endParaRPr lang="en-US"/>
          </a:p>
        </p:txBody>
      </p:sp>
      <p:sp>
        <p:nvSpPr>
          <p:cNvPr id="6" name="Footer Placeholder 5">
            <a:extLst>
              <a:ext uri="{FF2B5EF4-FFF2-40B4-BE49-F238E27FC236}">
                <a16:creationId xmlns:a16="http://schemas.microsoft.com/office/drawing/2014/main" id="{9DFDD5D3-6E43-4BA2-A150-4D4F9C48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F2DE4-FAD1-49A0-9B6A-B652E6D40B8B}"/>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2251459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516-273D-4902-95F4-414FA6581C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A169B-56E0-471B-92DB-A8D2AEBB0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B8C1-B44B-41B5-8FD9-A7A9FDA78D19}"/>
              </a:ext>
            </a:extLst>
          </p:cNvPr>
          <p:cNvSpPr>
            <a:spLocks noGrp="1"/>
          </p:cNvSpPr>
          <p:nvPr>
            <p:ph type="dt" sz="half" idx="10"/>
          </p:nvPr>
        </p:nvSpPr>
        <p:spPr/>
        <p:txBody>
          <a:bodyPr/>
          <a:lstStyle/>
          <a:p>
            <a:fld id="{A17C5EEE-DB42-401B-9812-8DEF0C86545C}" type="datetime1">
              <a:rPr lang="en-US" smtClean="0"/>
              <a:t>4/13/2021</a:t>
            </a:fld>
            <a:endParaRPr lang="en-US"/>
          </a:p>
        </p:txBody>
      </p:sp>
      <p:sp>
        <p:nvSpPr>
          <p:cNvPr id="5" name="Footer Placeholder 4">
            <a:extLst>
              <a:ext uri="{FF2B5EF4-FFF2-40B4-BE49-F238E27FC236}">
                <a16:creationId xmlns:a16="http://schemas.microsoft.com/office/drawing/2014/main" id="{A1DB94E4-D10A-4EA9-8181-E5B21FEA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49E35-9590-4E33-B1EF-943C35595ACD}"/>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24913055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0671A-8813-4835-9C5D-B57E77CAD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47816-C0F2-4CCD-B941-259510FFE5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B053A-A88B-41C9-9BA8-4AE380A8CB43}"/>
              </a:ext>
            </a:extLst>
          </p:cNvPr>
          <p:cNvSpPr>
            <a:spLocks noGrp="1"/>
          </p:cNvSpPr>
          <p:nvPr>
            <p:ph type="dt" sz="half" idx="10"/>
          </p:nvPr>
        </p:nvSpPr>
        <p:spPr/>
        <p:txBody>
          <a:bodyPr/>
          <a:lstStyle/>
          <a:p>
            <a:fld id="{A00CBEDC-57CD-41A3-9E00-7A827AC675B3}" type="datetime1">
              <a:rPr lang="en-US" smtClean="0"/>
              <a:t>4/13/2021</a:t>
            </a:fld>
            <a:endParaRPr lang="en-US"/>
          </a:p>
        </p:txBody>
      </p:sp>
      <p:sp>
        <p:nvSpPr>
          <p:cNvPr id="5" name="Footer Placeholder 4">
            <a:extLst>
              <a:ext uri="{FF2B5EF4-FFF2-40B4-BE49-F238E27FC236}">
                <a16:creationId xmlns:a16="http://schemas.microsoft.com/office/drawing/2014/main" id="{D1C26151-9D14-4753-97D6-C1138250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CA996-C4EA-482E-944D-9E4CAD2451F8}"/>
              </a:ext>
            </a:extLst>
          </p:cNvPr>
          <p:cNvSpPr>
            <a:spLocks noGrp="1"/>
          </p:cNvSpPr>
          <p:nvPr>
            <p:ph type="sldNum" sz="quarter" idx="12"/>
          </p:nvPr>
        </p:nvSpPr>
        <p:spPr/>
        <p:txBody>
          <a:bodyPr/>
          <a:lstStyle/>
          <a:p>
            <a:fld id="{07D1BD92-7F0C-41C3-ACDF-547D982FCA93}" type="slidenum">
              <a:rPr lang="en-US" smtClean="0"/>
              <a:t>‹#›</a:t>
            </a:fld>
            <a:endParaRPr lang="en-US"/>
          </a:p>
        </p:txBody>
      </p:sp>
    </p:spTree>
    <p:extLst>
      <p:ext uri="{BB962C8B-B14F-4D97-AF65-F5344CB8AC3E}">
        <p14:creationId xmlns:p14="http://schemas.microsoft.com/office/powerpoint/2010/main" val="17674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49AACF-1E2E-45C3-B198-570A2267C3CE}"/>
              </a:ext>
            </a:extLst>
          </p:cNvPr>
          <p:cNvSpPr>
            <a:spLocks noGrp="1"/>
          </p:cNvSpPr>
          <p:nvPr>
            <p:ph type="dt" sz="half" idx="10"/>
          </p:nvPr>
        </p:nvSpPr>
        <p:spPr/>
        <p:txBody>
          <a:bodyPr/>
          <a:lstStyle/>
          <a:p>
            <a:fld id="{C728D067-9591-4CD6-A815-D678F219E1EB}" type="datetime1">
              <a:rPr lang="en-US" smtClean="0"/>
              <a:t>4/13/2021</a:t>
            </a:fld>
            <a:endParaRPr lang="en-US"/>
          </a:p>
        </p:txBody>
      </p:sp>
      <p:sp>
        <p:nvSpPr>
          <p:cNvPr id="3" name="Footer Placeholder 2">
            <a:extLst>
              <a:ext uri="{FF2B5EF4-FFF2-40B4-BE49-F238E27FC236}">
                <a16:creationId xmlns:a16="http://schemas.microsoft.com/office/drawing/2014/main" id="{261A945D-623D-4EC9-B78D-310FA7B31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D9EE7-4DD1-4FF5-AA85-BE0C4024FA60}"/>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15168735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04900" y="2292094"/>
            <a:ext cx="9982200" cy="2219691"/>
          </a:xfrm>
        </p:spPr>
        <p:txBody>
          <a:bodyPr anchor="ctr">
            <a:normAutofit/>
          </a:bodyPr>
          <a:lstStyle>
            <a:lvl1pPr algn="l">
              <a:defRPr sz="4400" cap="all" baseline="0"/>
            </a:lvl1pPr>
          </a:lstStyle>
          <a:p>
            <a:r>
              <a:rPr lang="en-US" dirty="0"/>
              <a:t>Click to edit title</a:t>
            </a:r>
            <a:endParaRPr dirty="0"/>
          </a:p>
        </p:txBody>
      </p:sp>
      <p:sp>
        <p:nvSpPr>
          <p:cNvPr id="3" name="Subtitle 2"/>
          <p:cNvSpPr>
            <a:spLocks noGrp="1"/>
          </p:cNvSpPr>
          <p:nvPr>
            <p:ph type="subTitle" idx="1" hasCustomPrompt="1"/>
          </p:nvPr>
        </p:nvSpPr>
        <p:spPr>
          <a:xfrm>
            <a:off x="1104899" y="4511784"/>
            <a:ext cx="9982199" cy="955565"/>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a:t>
            </a:r>
            <a:endParaRPr dirty="0"/>
          </a:p>
        </p:txBody>
      </p:sp>
      <p:sp>
        <p:nvSpPr>
          <p:cNvPr id="8" name="Rectangle 7"/>
          <p:cNvSpPr/>
          <p:nvPr/>
        </p:nvSpPr>
        <p:spPr>
          <a:xfrm>
            <a:off x="0" y="0"/>
            <a:ext cx="12192000" cy="10798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2" y="6295539"/>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6453352"/>
            <a:ext cx="12192000" cy="404647"/>
          </a:xfrm>
          <a:prstGeom prst="rect">
            <a:avLst/>
          </a:prstGeom>
          <a:solidFill>
            <a:srgbClr val="4A3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pic>
        <p:nvPicPr>
          <p:cNvPr id="21" name="Picture 20">
            <a:extLst>
              <a:ext uri="{FF2B5EF4-FFF2-40B4-BE49-F238E27FC236}">
                <a16:creationId xmlns:a16="http://schemas.microsoft.com/office/drawing/2014/main" id="{E3900EE9-051A-4225-A311-74432695DD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2299" y="32420"/>
            <a:ext cx="1094799" cy="1094799"/>
          </a:xfrm>
          <a:prstGeom prst="rect">
            <a:avLst/>
          </a:prstGeom>
        </p:spPr>
      </p:pic>
    </p:spTree>
    <p:custDataLst>
      <p:tags r:id="rId1"/>
    </p:custDataLst>
    <p:extLst>
      <p:ext uri="{BB962C8B-B14F-4D97-AF65-F5344CB8AC3E}">
        <p14:creationId xmlns:p14="http://schemas.microsoft.com/office/powerpoint/2010/main" val="28802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610F-6935-4313-8C0E-38AFEC123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D063F-1A2A-4B87-BD00-1CB273A1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72FF6-42EE-450E-B7BE-566AD54F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A3132-1C69-4A60-B520-308A6B568412}"/>
              </a:ext>
            </a:extLst>
          </p:cNvPr>
          <p:cNvSpPr>
            <a:spLocks noGrp="1"/>
          </p:cNvSpPr>
          <p:nvPr>
            <p:ph type="dt" sz="half" idx="10"/>
          </p:nvPr>
        </p:nvSpPr>
        <p:spPr/>
        <p:txBody>
          <a:bodyPr/>
          <a:lstStyle/>
          <a:p>
            <a:fld id="{F87E4BBB-C703-41A6-85B6-F41534354DB9}" type="datetime1">
              <a:rPr lang="en-US" smtClean="0"/>
              <a:t>4/13/2021</a:t>
            </a:fld>
            <a:endParaRPr lang="en-US"/>
          </a:p>
        </p:txBody>
      </p:sp>
      <p:sp>
        <p:nvSpPr>
          <p:cNvPr id="6" name="Footer Placeholder 5">
            <a:extLst>
              <a:ext uri="{FF2B5EF4-FFF2-40B4-BE49-F238E27FC236}">
                <a16:creationId xmlns:a16="http://schemas.microsoft.com/office/drawing/2014/main" id="{5282E4DB-2C10-4610-B5FF-C85803C22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8C3FC-AC21-40C6-8FB2-9D2CB6CC33EE}"/>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50511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3991-8C9E-4626-9E1A-175DD9FDD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87937-EC84-4F49-A3F7-F07BAE2BB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3B282-C979-4DCB-A3D7-4951D68C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8BCA1-F185-4E81-92F9-0022C144FC6A}"/>
              </a:ext>
            </a:extLst>
          </p:cNvPr>
          <p:cNvSpPr>
            <a:spLocks noGrp="1"/>
          </p:cNvSpPr>
          <p:nvPr>
            <p:ph type="dt" sz="half" idx="10"/>
          </p:nvPr>
        </p:nvSpPr>
        <p:spPr/>
        <p:txBody>
          <a:bodyPr/>
          <a:lstStyle/>
          <a:p>
            <a:fld id="{DC0AC052-3929-443A-AA94-6032377324A0}" type="datetime1">
              <a:rPr lang="en-US" smtClean="0"/>
              <a:t>4/13/2021</a:t>
            </a:fld>
            <a:endParaRPr lang="en-US"/>
          </a:p>
        </p:txBody>
      </p:sp>
      <p:sp>
        <p:nvSpPr>
          <p:cNvPr id="6" name="Footer Placeholder 5">
            <a:extLst>
              <a:ext uri="{FF2B5EF4-FFF2-40B4-BE49-F238E27FC236}">
                <a16:creationId xmlns:a16="http://schemas.microsoft.com/office/drawing/2014/main" id="{B3F6887A-F355-49A3-8F1F-0F2BF7075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0CB9-F894-44FB-AC3E-5698A038B787}"/>
              </a:ext>
            </a:extLst>
          </p:cNvPr>
          <p:cNvSpPr>
            <a:spLocks noGrp="1"/>
          </p:cNvSpPr>
          <p:nvPr>
            <p:ph type="sldNum" sz="quarter" idx="12"/>
          </p:nvPr>
        </p:nvSpPr>
        <p:spPr/>
        <p:txBody>
          <a:bodyPr/>
          <a:lstStyle/>
          <a:p>
            <a:fld id="{32A43B8B-23A9-439A-88E5-88C5AC0E8C5B}" type="slidenum">
              <a:rPr lang="en-US" smtClean="0"/>
              <a:t>‹#›</a:t>
            </a:fld>
            <a:endParaRPr lang="en-US"/>
          </a:p>
        </p:txBody>
      </p:sp>
    </p:spTree>
    <p:extLst>
      <p:ext uri="{BB962C8B-B14F-4D97-AF65-F5344CB8AC3E}">
        <p14:creationId xmlns:p14="http://schemas.microsoft.com/office/powerpoint/2010/main" val="31667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1.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544FE-83B8-4101-A119-09A4A0DA0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F39263-E12B-4613-88F1-D4C38EBDE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0ED1-AE36-4803-89D1-90F070EB1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F7BA4-E599-4AAE-AEAF-07E56A34F5CB}" type="datetime1">
              <a:rPr lang="en-US" smtClean="0"/>
              <a:t>4/13/2021</a:t>
            </a:fld>
            <a:endParaRPr lang="en-US"/>
          </a:p>
        </p:txBody>
      </p:sp>
      <p:sp>
        <p:nvSpPr>
          <p:cNvPr id="5" name="Footer Placeholder 4">
            <a:extLst>
              <a:ext uri="{FF2B5EF4-FFF2-40B4-BE49-F238E27FC236}">
                <a16:creationId xmlns:a16="http://schemas.microsoft.com/office/drawing/2014/main" id="{8A66FF58-AD88-44DD-AAFE-F8DF14FF2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86EA0C-B952-4388-9A4A-5C7781F15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43B8B-23A9-439A-88E5-88C5AC0E8C5B}" type="slidenum">
              <a:rPr lang="en-US" smtClean="0"/>
              <a:t>‹#›</a:t>
            </a:fld>
            <a:endParaRPr lang="en-US"/>
          </a:p>
        </p:txBody>
      </p:sp>
      <p:pic>
        <p:nvPicPr>
          <p:cNvPr id="7" name="Picture 6">
            <a:extLst>
              <a:ext uri="{FF2B5EF4-FFF2-40B4-BE49-F238E27FC236}">
                <a16:creationId xmlns:a16="http://schemas.microsoft.com/office/drawing/2014/main" id="{7AA8F95E-B9F3-49D4-BE00-DA0FBB8EE26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167450" y="475196"/>
            <a:ext cx="1105420" cy="1105420"/>
          </a:xfrm>
          <a:prstGeom prst="rect">
            <a:avLst/>
          </a:prstGeom>
        </p:spPr>
      </p:pic>
    </p:spTree>
    <p:custDataLst>
      <p:tags r:id="rId14"/>
    </p:custDataLst>
    <p:extLst>
      <p:ext uri="{BB962C8B-B14F-4D97-AF65-F5344CB8AC3E}">
        <p14:creationId xmlns:p14="http://schemas.microsoft.com/office/powerpoint/2010/main" val="24401912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7B199-D19D-4607-A9AE-C72CE807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AA08B-4417-431F-8576-AE35AE799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539A5-D0A8-4606-9631-F2F4991BD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D08C5-10A9-49E1-95B9-C47A499C75C9}" type="datetime1">
              <a:rPr lang="en-US" smtClean="0"/>
              <a:t>4/13/2021</a:t>
            </a:fld>
            <a:endParaRPr lang="en-US"/>
          </a:p>
        </p:txBody>
      </p:sp>
      <p:sp>
        <p:nvSpPr>
          <p:cNvPr id="5" name="Footer Placeholder 4">
            <a:extLst>
              <a:ext uri="{FF2B5EF4-FFF2-40B4-BE49-F238E27FC236}">
                <a16:creationId xmlns:a16="http://schemas.microsoft.com/office/drawing/2014/main" id="{80156E70-7250-4327-8823-3A12FCF1C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570B5-DC86-45F3-9459-36E6003A1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43895-94E3-4E34-9CEB-0040EB68830F}" type="slidenum">
              <a:rPr lang="en-US" smtClean="0"/>
              <a:t>‹#›</a:t>
            </a:fld>
            <a:endParaRPr lang="en-US"/>
          </a:p>
        </p:txBody>
      </p:sp>
      <p:pic>
        <p:nvPicPr>
          <p:cNvPr id="8" name="Picture 7">
            <a:extLst>
              <a:ext uri="{FF2B5EF4-FFF2-40B4-BE49-F238E27FC236}">
                <a16:creationId xmlns:a16="http://schemas.microsoft.com/office/drawing/2014/main" id="{936172D1-8F5D-447C-9B39-66D285A6090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07847" y="417551"/>
            <a:ext cx="1220710" cy="1220710"/>
          </a:xfrm>
          <a:prstGeom prst="rect">
            <a:avLst/>
          </a:prstGeom>
        </p:spPr>
      </p:pic>
    </p:spTree>
    <p:custDataLst>
      <p:tags r:id="rId14"/>
    </p:custDataLst>
    <p:extLst>
      <p:ext uri="{BB962C8B-B14F-4D97-AF65-F5344CB8AC3E}">
        <p14:creationId xmlns:p14="http://schemas.microsoft.com/office/powerpoint/2010/main" val="28827284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11"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59933-D0E3-44A5-8151-1F76BB03F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AD910-3DAB-4927-A7FA-F79CFD1BA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94035-ADCD-4834-A02F-B3F4DEF5B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2334-ECC4-46BE-A96E-DB05934664D3}" type="datetime1">
              <a:rPr lang="en-US" smtClean="0"/>
              <a:t>4/13/2021</a:t>
            </a:fld>
            <a:endParaRPr lang="en-US"/>
          </a:p>
        </p:txBody>
      </p:sp>
      <p:sp>
        <p:nvSpPr>
          <p:cNvPr id="5" name="Footer Placeholder 4">
            <a:extLst>
              <a:ext uri="{FF2B5EF4-FFF2-40B4-BE49-F238E27FC236}">
                <a16:creationId xmlns:a16="http://schemas.microsoft.com/office/drawing/2014/main" id="{3FF748E7-01BA-4833-9387-2D840120D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B93292-443E-424F-BEAC-0E56D7DE5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D09A-95D4-4EC3-BDB5-F5767F406701}" type="slidenum">
              <a:rPr lang="en-US" smtClean="0"/>
              <a:t>‹#›</a:t>
            </a:fld>
            <a:endParaRPr lang="en-US"/>
          </a:p>
        </p:txBody>
      </p:sp>
      <p:pic>
        <p:nvPicPr>
          <p:cNvPr id="8" name="Picture 7">
            <a:extLst>
              <a:ext uri="{FF2B5EF4-FFF2-40B4-BE49-F238E27FC236}">
                <a16:creationId xmlns:a16="http://schemas.microsoft.com/office/drawing/2014/main" id="{1CD0CC49-4F85-4B20-86C1-E52C9D5DD72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2200" y="434277"/>
            <a:ext cx="1187257" cy="1187257"/>
          </a:xfrm>
          <a:prstGeom prst="rect">
            <a:avLst/>
          </a:prstGeom>
        </p:spPr>
      </p:pic>
    </p:spTree>
    <p:custDataLst>
      <p:tags r:id="rId14"/>
    </p:custDataLst>
    <p:extLst>
      <p:ext uri="{BB962C8B-B14F-4D97-AF65-F5344CB8AC3E}">
        <p14:creationId xmlns:p14="http://schemas.microsoft.com/office/powerpoint/2010/main" val="246932116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1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3AB76-EBA9-48D8-BDBD-D324E13FB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856AB-D529-44B6-BFDA-8275AE42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B0799-C250-4DCF-9D73-8D3B14D1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B82D-9B4B-4FAE-82A7-CAD3173EE74E}" type="datetimeFigureOut">
              <a:rPr lang="en-US" smtClean="0"/>
              <a:t>4/13/2021</a:t>
            </a:fld>
            <a:endParaRPr lang="en-US"/>
          </a:p>
        </p:txBody>
      </p:sp>
      <p:sp>
        <p:nvSpPr>
          <p:cNvPr id="5" name="Footer Placeholder 4">
            <a:extLst>
              <a:ext uri="{FF2B5EF4-FFF2-40B4-BE49-F238E27FC236}">
                <a16:creationId xmlns:a16="http://schemas.microsoft.com/office/drawing/2014/main" id="{3C00BFF5-24C8-4524-BFA2-91053F127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B2686-870E-4788-A252-9C08C19ED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BF43-B034-4676-8043-2EFBDAD82199}" type="slidenum">
              <a:rPr lang="en-US" smtClean="0"/>
              <a:t>‹#›</a:t>
            </a:fld>
            <a:endParaRPr lang="en-US"/>
          </a:p>
        </p:txBody>
      </p:sp>
      <p:pic>
        <p:nvPicPr>
          <p:cNvPr id="8" name="Picture 7">
            <a:extLst>
              <a:ext uri="{FF2B5EF4-FFF2-40B4-BE49-F238E27FC236}">
                <a16:creationId xmlns:a16="http://schemas.microsoft.com/office/drawing/2014/main" id="{6D3E971F-97AA-4899-A6C5-898EF69386E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68829" y="415692"/>
            <a:ext cx="1224427" cy="1224427"/>
          </a:xfrm>
          <a:prstGeom prst="rect">
            <a:avLst/>
          </a:prstGeom>
        </p:spPr>
      </p:pic>
    </p:spTree>
    <p:extLst>
      <p:ext uri="{BB962C8B-B14F-4D97-AF65-F5344CB8AC3E}">
        <p14:creationId xmlns:p14="http://schemas.microsoft.com/office/powerpoint/2010/main" val="25769449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D3F30-6180-4AC6-A53E-3A5A0640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DF62D8-811A-457B-979D-BB186E517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4DFED-FDED-4761-95D2-C538F3357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B35-C065-433A-92B2-AB6A3A0C739F}" type="datetimeFigureOut">
              <a:rPr lang="en-US" smtClean="0"/>
              <a:t>4/13/2021</a:t>
            </a:fld>
            <a:endParaRPr lang="en-US"/>
          </a:p>
        </p:txBody>
      </p:sp>
      <p:sp>
        <p:nvSpPr>
          <p:cNvPr id="5" name="Footer Placeholder 4">
            <a:extLst>
              <a:ext uri="{FF2B5EF4-FFF2-40B4-BE49-F238E27FC236}">
                <a16:creationId xmlns:a16="http://schemas.microsoft.com/office/drawing/2014/main" id="{4A7E2A93-7987-41A9-BC48-C68897545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8" name="Picture 7">
            <a:extLst>
              <a:ext uri="{FF2B5EF4-FFF2-40B4-BE49-F238E27FC236}">
                <a16:creationId xmlns:a16="http://schemas.microsoft.com/office/drawing/2014/main" id="{30A91180-4D49-4877-A398-74690016D9F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2200" y="378810"/>
            <a:ext cx="1298191" cy="1298191"/>
          </a:xfrm>
          <a:prstGeom prst="rect">
            <a:avLst/>
          </a:prstGeom>
        </p:spPr>
      </p:pic>
      <p:sp>
        <p:nvSpPr>
          <p:cNvPr id="6" name="Slide Number Placeholder 5">
            <a:extLst>
              <a:ext uri="{FF2B5EF4-FFF2-40B4-BE49-F238E27FC236}">
                <a16:creationId xmlns:a16="http://schemas.microsoft.com/office/drawing/2014/main" id="{802707A2-658C-4445-975A-E170ABAF9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45E5-1532-408D-B829-CF221508AE0A}" type="slidenum">
              <a:rPr lang="en-US" smtClean="0"/>
              <a:t>‹#›</a:t>
            </a:fld>
            <a:endParaRPr lang="en-US"/>
          </a:p>
        </p:txBody>
      </p:sp>
    </p:spTree>
    <p:extLst>
      <p:ext uri="{BB962C8B-B14F-4D97-AF65-F5344CB8AC3E}">
        <p14:creationId xmlns:p14="http://schemas.microsoft.com/office/powerpoint/2010/main" val="38610556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0F63B9-F4EE-4DA3-B682-40D550971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12A7D-1F84-41DC-A0A3-38430D32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0DA6C-AA6C-4E32-A10F-0618623B9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52903-2C9C-4118-BB79-301CD1733502}" type="datetime1">
              <a:rPr lang="en-US" smtClean="0"/>
              <a:t>4/13/2021</a:t>
            </a:fld>
            <a:endParaRPr lang="en-US"/>
          </a:p>
        </p:txBody>
      </p:sp>
      <p:sp>
        <p:nvSpPr>
          <p:cNvPr id="5" name="Footer Placeholder 4">
            <a:extLst>
              <a:ext uri="{FF2B5EF4-FFF2-40B4-BE49-F238E27FC236}">
                <a16:creationId xmlns:a16="http://schemas.microsoft.com/office/drawing/2014/main" id="{AC2774D8-A284-46FE-B9B6-686D158D9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2D4D8-1743-4FF3-A1DC-83309A598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BD92-7F0C-41C3-ACDF-547D982FCA93}" type="slidenum">
              <a:rPr lang="en-US" smtClean="0"/>
              <a:t>‹#›</a:t>
            </a:fld>
            <a:endParaRPr lang="en-US"/>
          </a:p>
        </p:txBody>
      </p:sp>
      <p:pic>
        <p:nvPicPr>
          <p:cNvPr id="8" name="Picture 7">
            <a:extLst>
              <a:ext uri="{FF2B5EF4-FFF2-40B4-BE49-F238E27FC236}">
                <a16:creationId xmlns:a16="http://schemas.microsoft.com/office/drawing/2014/main" id="{F99F998C-D542-44E8-9878-AE8E671AD3A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897055" y="417550"/>
            <a:ext cx="1220711" cy="1220711"/>
          </a:xfrm>
          <a:prstGeom prst="rect">
            <a:avLst/>
          </a:prstGeom>
        </p:spPr>
      </p:pic>
    </p:spTree>
    <p:custDataLst>
      <p:tags r:id="rId14"/>
    </p:custDataLst>
    <p:extLst>
      <p:ext uri="{BB962C8B-B14F-4D97-AF65-F5344CB8AC3E}">
        <p14:creationId xmlns:p14="http://schemas.microsoft.com/office/powerpoint/2010/main" val="35737655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70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www.britannica.com/topic/social-structure" TargetMode="External"/><Relationship Id="rId2" Type="http://schemas.openxmlformats.org/officeDocument/2006/relationships/hyperlink" Target="https://www.britannica.com/topic/sociology" TargetMode="External"/><Relationship Id="rId1" Type="http://schemas.openxmlformats.org/officeDocument/2006/relationships/slideLayout" Target="../slideLayouts/slideLayout26.xml"/><Relationship Id="rId5" Type="http://schemas.openxmlformats.org/officeDocument/2006/relationships/hyperlink" Target="https://www.britannica.com/topic/social-change" TargetMode="External"/><Relationship Id="rId4" Type="http://schemas.openxmlformats.org/officeDocument/2006/relationships/hyperlink" Target="https://www.britannica.com/topic/human-be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9495760" cy="1684161"/>
          </a:xfrm>
        </p:spPr>
        <p:txBody>
          <a:bodyPr anchor="ctr"/>
          <a:lstStyle/>
          <a:p>
            <a:r>
              <a:rPr lang="en-GB" dirty="0"/>
              <a:t>            SOCIOLOGY OF EDUCATION </a:t>
            </a:r>
            <a:endParaRPr lang="en-US" dirty="0"/>
          </a:p>
        </p:txBody>
      </p:sp>
      <p:sp>
        <p:nvSpPr>
          <p:cNvPr id="7" name="Subtitle 6"/>
          <p:cNvSpPr>
            <a:spLocks noGrp="1"/>
          </p:cNvSpPr>
          <p:nvPr>
            <p:ph type="subTitle" idx="1"/>
          </p:nvPr>
        </p:nvSpPr>
        <p:spPr>
          <a:xfrm>
            <a:off x="1104899" y="3783190"/>
            <a:ext cx="9982199" cy="1684160"/>
          </a:xfrm>
        </p:spPr>
        <p:txBody>
          <a:bodyPr/>
          <a:lstStyle/>
          <a:p>
            <a:r>
              <a:rPr lang="en-US" dirty="0"/>
              <a:t>               INTRODUCTION TO SOCIOLOGY OF EDUCATION</a:t>
            </a:r>
          </a:p>
          <a:p>
            <a:pPr algn="ctr" eaLnBrk="1" hangingPunct="1"/>
            <a:r>
              <a:rPr lang="en-US" altLang="en-KE" sz="2800" dirty="0"/>
              <a:t>BY </a:t>
            </a:r>
          </a:p>
          <a:p>
            <a:pPr algn="ctr" eaLnBrk="1" hangingPunct="1"/>
            <a:r>
              <a:rPr lang="en-US" altLang="en-KE" sz="2800" dirty="0"/>
              <a:t>DR. BIRONGA</a:t>
            </a:r>
          </a:p>
          <a:p>
            <a:endParaRPr lang="en-US" dirty="0"/>
          </a:p>
        </p:txBody>
      </p:sp>
    </p:spTree>
    <p:custDataLst>
      <p:tags r:id="rId1"/>
    </p:custDataLst>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CBE9144-AD77-4AD6-896F-0173DE55B111}"/>
              </a:ext>
            </a:extLst>
          </p:cNvPr>
          <p:cNvSpPr>
            <a:spLocks noGrp="1" noChangeArrowheads="1"/>
          </p:cNvSpPr>
          <p:nvPr>
            <p:ph type="title"/>
          </p:nvPr>
        </p:nvSpPr>
        <p:spPr/>
        <p:txBody>
          <a:bodyPr/>
          <a:lstStyle/>
          <a:p>
            <a:r>
              <a:rPr lang="en-GB" altLang="en-KE"/>
              <a:t>Definition of Terms</a:t>
            </a:r>
            <a:endParaRPr lang="en-KE" altLang="en-KE"/>
          </a:p>
        </p:txBody>
      </p:sp>
      <p:sp>
        <p:nvSpPr>
          <p:cNvPr id="3" name="Content Placeholder 2">
            <a:extLst>
              <a:ext uri="{FF2B5EF4-FFF2-40B4-BE49-F238E27FC236}">
                <a16:creationId xmlns:a16="http://schemas.microsoft.com/office/drawing/2014/main" id="{E949BC77-FED6-4CF8-8F16-CAAF2C763F2F}"/>
              </a:ext>
            </a:extLst>
          </p:cNvPr>
          <p:cNvSpPr>
            <a:spLocks noGrp="1"/>
          </p:cNvSpPr>
          <p:nvPr>
            <p:ph idx="1"/>
          </p:nvPr>
        </p:nvSpPr>
        <p:spPr/>
        <p:txBody>
          <a:bodyPr/>
          <a:lstStyle/>
          <a:p>
            <a:pPr marL="0" indent="0">
              <a:lnSpc>
                <a:spcPct val="107000"/>
              </a:lnSpc>
              <a:spcAft>
                <a:spcPts val="800"/>
              </a:spcAft>
              <a:buNone/>
              <a:defRPr/>
            </a:pPr>
            <a:r>
              <a:rPr lang="en-US" sz="2400" b="1" dirty="0">
                <a:latin typeface="New times romans"/>
                <a:ea typeface="Calibri" panose="020F0502020204030204" pitchFamily="34" charset="0"/>
                <a:cs typeface="Times New Roman" panose="02020603050405020304" pitchFamily="18" charset="0"/>
              </a:rPr>
              <a:t>e) </a:t>
            </a:r>
            <a:r>
              <a:rPr lang="en-KE" sz="2400" b="1" dirty="0">
                <a:latin typeface="New times romans"/>
                <a:ea typeface="Calibri" panose="020F0502020204030204" pitchFamily="34" charset="0"/>
                <a:cs typeface="Times New Roman" panose="02020603050405020304" pitchFamily="18" charset="0"/>
              </a:rPr>
              <a:t>Educational sociology</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defRPr/>
            </a:pPr>
            <a:r>
              <a:rPr lang="en-US" sz="2400" dirty="0">
                <a:solidFill>
                  <a:srgbClr val="4D5156"/>
                </a:solidFill>
                <a:latin typeface="New times romans"/>
                <a:ea typeface="Calibri" panose="020F0502020204030204" pitchFamily="34" charset="0"/>
              </a:rPr>
              <a:t>This refers to</a:t>
            </a:r>
            <a:r>
              <a:rPr lang="en-KE" sz="2400" dirty="0">
                <a:solidFill>
                  <a:srgbClr val="4D5156"/>
                </a:solidFill>
                <a:latin typeface="New times romans"/>
                <a:ea typeface="Calibri" panose="020F0502020204030204" pitchFamily="34" charset="0"/>
              </a:rPr>
              <a:t> the study of the </a:t>
            </a:r>
            <a:r>
              <a:rPr lang="en-KE" sz="2400" b="1" dirty="0">
                <a:solidFill>
                  <a:srgbClr val="5F6368"/>
                </a:solidFill>
                <a:latin typeface="New times romans"/>
                <a:ea typeface="Calibri" panose="020F0502020204030204" pitchFamily="34" charset="0"/>
              </a:rPr>
              <a:t>social</a:t>
            </a:r>
            <a:r>
              <a:rPr lang="en-KE" sz="2400" dirty="0">
                <a:solidFill>
                  <a:srgbClr val="4D5156"/>
                </a:solidFill>
                <a:latin typeface="New times romans"/>
                <a:ea typeface="Calibri" panose="020F0502020204030204" pitchFamily="34" charset="0"/>
              </a:rPr>
              <a:t> factors that influence and are influenced by all </a:t>
            </a:r>
            <a:r>
              <a:rPr lang="en-KE" sz="2400" b="1" dirty="0">
                <a:solidFill>
                  <a:srgbClr val="5F6368"/>
                </a:solidFill>
                <a:latin typeface="New times romans"/>
                <a:ea typeface="Calibri" panose="020F0502020204030204" pitchFamily="34" charset="0"/>
              </a:rPr>
              <a:t>educational</a:t>
            </a:r>
            <a:r>
              <a:rPr lang="en-KE" sz="2400" dirty="0">
                <a:solidFill>
                  <a:srgbClr val="4D5156"/>
                </a:solidFill>
                <a:latin typeface="New times romans"/>
                <a:ea typeface="Calibri" panose="020F0502020204030204" pitchFamily="34" charset="0"/>
              </a:rPr>
              <a:t> structures and processes, both within and between societies</a:t>
            </a:r>
            <a:r>
              <a:rPr lang="en-US" sz="2400" dirty="0">
                <a:solidFill>
                  <a:srgbClr val="4D5156"/>
                </a:solidFill>
                <a:latin typeface="New times romans"/>
                <a:ea typeface="Calibri" panose="020F0502020204030204" pitchFamily="34" charset="0"/>
              </a:rPr>
              <a:t>.</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defRPr/>
            </a:pPr>
            <a:r>
              <a:rPr lang="en-US" sz="2400" b="1" dirty="0">
                <a:latin typeface="New times romans"/>
                <a:ea typeface="Calibri" panose="020F0502020204030204" pitchFamily="34" charset="0"/>
              </a:rPr>
              <a:t>f) Social System</a:t>
            </a:r>
            <a:endParaRPr lang="en-KE"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defRPr/>
            </a:pPr>
            <a:r>
              <a:rPr lang="en-KE" sz="2400" dirty="0">
                <a:solidFill>
                  <a:srgbClr val="4D5156"/>
                </a:solidFill>
                <a:latin typeface="New times romans"/>
                <a:ea typeface="Calibri" panose="020F0502020204030204" pitchFamily="34" charset="0"/>
              </a:rPr>
              <a:t>In sociology, </a:t>
            </a:r>
            <a:r>
              <a:rPr lang="en-KE" sz="2400" b="1" dirty="0">
                <a:solidFill>
                  <a:srgbClr val="5F6368"/>
                </a:solidFill>
                <a:latin typeface="New times romans"/>
                <a:ea typeface="Calibri" panose="020F0502020204030204" pitchFamily="34" charset="0"/>
              </a:rPr>
              <a:t>social system</a:t>
            </a:r>
            <a:r>
              <a:rPr lang="en-KE" sz="2400" dirty="0">
                <a:solidFill>
                  <a:srgbClr val="4D5156"/>
                </a:solidFill>
                <a:latin typeface="New times romans"/>
                <a:ea typeface="Calibri" panose="020F0502020204030204" pitchFamily="34" charset="0"/>
              </a:rPr>
              <a:t> is the patterned network of relationships constituting a coherent whole that exist between individuals, groups, and institutions. It is the formal </a:t>
            </a:r>
            <a:r>
              <a:rPr lang="en-KE" sz="2400" b="1" dirty="0">
                <a:solidFill>
                  <a:srgbClr val="5F6368"/>
                </a:solidFill>
                <a:latin typeface="New times romans"/>
                <a:ea typeface="Calibri" panose="020F0502020204030204" pitchFamily="34" charset="0"/>
              </a:rPr>
              <a:t>structure</a:t>
            </a:r>
            <a:r>
              <a:rPr lang="en-KE" sz="2400" dirty="0">
                <a:solidFill>
                  <a:srgbClr val="4D5156"/>
                </a:solidFill>
                <a:latin typeface="New times romans"/>
                <a:ea typeface="Calibri" panose="020F0502020204030204" pitchFamily="34" charset="0"/>
              </a:rPr>
              <a:t> of role and status that can form in a small, stable group</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defRPr/>
            </a:pP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a:defRPr/>
            </a:pPr>
            <a:endParaRPr lang="en-K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9F9F6C7-F1C8-448C-8AC0-851C464606D3}"/>
              </a:ext>
            </a:extLst>
          </p:cNvPr>
          <p:cNvSpPr>
            <a:spLocks noGrp="1" noChangeArrowheads="1"/>
          </p:cNvSpPr>
          <p:nvPr>
            <p:ph type="title"/>
          </p:nvPr>
        </p:nvSpPr>
        <p:spPr>
          <a:xfrm>
            <a:off x="1981200" y="274639"/>
            <a:ext cx="8229600" cy="922337"/>
          </a:xfrm>
        </p:spPr>
        <p:txBody>
          <a:bodyPr/>
          <a:lstStyle/>
          <a:p>
            <a:r>
              <a:rPr lang="en-GB" altLang="en-KE"/>
              <a:t>Definition of Terms</a:t>
            </a:r>
            <a:endParaRPr lang="en-KE" altLang="en-KE"/>
          </a:p>
        </p:txBody>
      </p:sp>
      <p:sp>
        <p:nvSpPr>
          <p:cNvPr id="3" name="Content Placeholder 2">
            <a:extLst>
              <a:ext uri="{FF2B5EF4-FFF2-40B4-BE49-F238E27FC236}">
                <a16:creationId xmlns:a16="http://schemas.microsoft.com/office/drawing/2014/main" id="{512CC38D-6224-4788-AFB2-D81C2A97801F}"/>
              </a:ext>
            </a:extLst>
          </p:cNvPr>
          <p:cNvSpPr>
            <a:spLocks noGrp="1"/>
          </p:cNvSpPr>
          <p:nvPr>
            <p:ph idx="1"/>
          </p:nvPr>
        </p:nvSpPr>
        <p:spPr>
          <a:xfrm>
            <a:off x="1981200" y="1196976"/>
            <a:ext cx="8229600" cy="5256213"/>
          </a:xfrm>
        </p:spPr>
        <p:txBody>
          <a:bodyPr>
            <a:normAutofit lnSpcReduction="10000"/>
          </a:bodyPr>
          <a:lstStyle/>
          <a:p>
            <a:pPr marL="0" indent="0">
              <a:lnSpc>
                <a:spcPct val="107000"/>
              </a:lnSpc>
              <a:spcBef>
                <a:spcPts val="750"/>
              </a:spcBef>
              <a:spcAft>
                <a:spcPts val="1500"/>
              </a:spcAft>
              <a:buNone/>
              <a:defRPr/>
            </a:pPr>
            <a:r>
              <a:rPr lang="en-US" sz="2400" b="1" dirty="0">
                <a:solidFill>
                  <a:srgbClr val="1A1A1A"/>
                </a:solidFill>
                <a:latin typeface="New times romans"/>
                <a:ea typeface="Times New Roman" panose="02020603050405020304" pitchFamily="18" charset="0"/>
                <a:cs typeface="Times New Roman" panose="02020603050405020304" pitchFamily="18" charset="0"/>
              </a:rPr>
              <a:t>g) Social Change</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750"/>
              </a:spcBef>
              <a:spcAft>
                <a:spcPts val="1500"/>
              </a:spcAft>
              <a:defRPr/>
            </a:pPr>
            <a:r>
              <a:rPr lang="en-KE" sz="2400" dirty="0">
                <a:solidFill>
                  <a:srgbClr val="000000"/>
                </a:solidFill>
                <a:latin typeface="New times romans"/>
                <a:ea typeface="Times New Roman" panose="02020603050405020304" pitchFamily="18" charset="0"/>
                <a:cs typeface="Times New Roman" panose="02020603050405020304" pitchFamily="18" charset="0"/>
              </a:rPr>
              <a:t>Social change, in </a:t>
            </a:r>
            <a:r>
              <a:rPr lang="en-KE" sz="2400" dirty="0">
                <a:solidFill>
                  <a:srgbClr val="000000"/>
                </a:solidFill>
                <a:latin typeface="New times romans"/>
                <a:ea typeface="Times New Roman" panose="02020603050405020304" pitchFamily="18" charset="0"/>
                <a:cs typeface="Times New Roman" panose="02020603050405020304" pitchFamily="18" charset="0"/>
                <a:hlinkClick r:id="rId2"/>
              </a:rPr>
              <a:t>sociology</a:t>
            </a:r>
            <a:r>
              <a:rPr lang="en-KE" sz="2400" dirty="0">
                <a:solidFill>
                  <a:srgbClr val="000000"/>
                </a:solidFill>
                <a:latin typeface="New times romans"/>
                <a:ea typeface="Times New Roman" panose="02020603050405020304" pitchFamily="18" charset="0"/>
                <a:cs typeface="Times New Roman" panose="02020603050405020304" pitchFamily="18" charset="0"/>
              </a:rPr>
              <a:t>, the alteration of mechanisms within the </a:t>
            </a:r>
            <a:r>
              <a:rPr lang="en-KE" sz="2400" dirty="0">
                <a:solidFill>
                  <a:srgbClr val="000000"/>
                </a:solidFill>
                <a:latin typeface="New times romans"/>
                <a:ea typeface="Times New Roman" panose="02020603050405020304" pitchFamily="18" charset="0"/>
                <a:cs typeface="Times New Roman" panose="02020603050405020304" pitchFamily="18" charset="0"/>
                <a:hlinkClick r:id="rId3"/>
              </a:rPr>
              <a:t>social structure</a:t>
            </a:r>
            <a:r>
              <a:rPr lang="en-KE" sz="2400" dirty="0">
                <a:solidFill>
                  <a:srgbClr val="000000"/>
                </a:solidFill>
                <a:latin typeface="New times romans"/>
                <a:ea typeface="Times New Roman" panose="02020603050405020304" pitchFamily="18" charset="0"/>
                <a:cs typeface="Times New Roman" panose="02020603050405020304" pitchFamily="18" charset="0"/>
              </a:rPr>
              <a:t>, characterized by changes in cultural symbols, rules of behaviour, social organizations, or value systems.</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750"/>
              </a:spcBef>
              <a:spcAft>
                <a:spcPts val="1500"/>
              </a:spcAft>
              <a:buNone/>
              <a:defRPr/>
            </a:pPr>
            <a:r>
              <a:rPr lang="en-US" sz="2400" b="1" dirty="0">
                <a:solidFill>
                  <a:srgbClr val="1A1A1A"/>
                </a:solidFill>
                <a:latin typeface="New times romans"/>
                <a:ea typeface="Times New Roman" panose="02020603050405020304" pitchFamily="18" charset="0"/>
                <a:cs typeface="Times New Roman" panose="02020603050405020304" pitchFamily="18" charset="0"/>
              </a:rPr>
              <a:t>h) Social Structure</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750"/>
              </a:spcBef>
              <a:spcAft>
                <a:spcPts val="1500"/>
              </a:spcAft>
              <a:defRPr/>
            </a:pPr>
            <a:r>
              <a:rPr lang="en-US" sz="2400" dirty="0">
                <a:solidFill>
                  <a:srgbClr val="000000"/>
                </a:solidFill>
                <a:latin typeface="New times romans"/>
                <a:ea typeface="Times New Roman" panose="02020603050405020304" pitchFamily="18" charset="0"/>
                <a:cs typeface="Times New Roman" panose="02020603050405020304" pitchFamily="18" charset="0"/>
              </a:rPr>
              <a:t>Refers to</a:t>
            </a:r>
            <a:r>
              <a:rPr lang="en-KE" sz="2400" dirty="0">
                <a:solidFill>
                  <a:srgbClr val="000000"/>
                </a:solidFill>
                <a:latin typeface="New times romans"/>
                <a:ea typeface="Times New Roman" panose="02020603050405020304" pitchFamily="18" charset="0"/>
                <a:cs typeface="Times New Roman" panose="02020603050405020304" pitchFamily="18" charset="0"/>
              </a:rPr>
              <a:t> the distinctive, stable arrangement of institutions whereby </a:t>
            </a:r>
            <a:r>
              <a:rPr lang="en-KE" sz="2400" dirty="0">
                <a:solidFill>
                  <a:srgbClr val="000000"/>
                </a:solidFill>
                <a:latin typeface="New times romans"/>
                <a:ea typeface="Times New Roman" panose="02020603050405020304" pitchFamily="18" charset="0"/>
                <a:cs typeface="Times New Roman" panose="02020603050405020304" pitchFamily="18" charset="0"/>
                <a:hlinkClick r:id="rId4"/>
              </a:rPr>
              <a:t>human</a:t>
            </a:r>
            <a:r>
              <a:rPr lang="en-KE" sz="2400" dirty="0">
                <a:solidFill>
                  <a:srgbClr val="000000"/>
                </a:solidFill>
                <a:latin typeface="New times romans"/>
                <a:ea typeface="Times New Roman" panose="02020603050405020304" pitchFamily="18" charset="0"/>
                <a:cs typeface="Times New Roman" panose="02020603050405020304" pitchFamily="18" charset="0"/>
              </a:rPr>
              <a:t> beings in a society interact and live together. Social structure is often treated together with the concept of </a:t>
            </a:r>
            <a:r>
              <a:rPr lang="en-KE" sz="2400" dirty="0">
                <a:solidFill>
                  <a:srgbClr val="000000"/>
                </a:solidFill>
                <a:latin typeface="New times romans"/>
                <a:ea typeface="Times New Roman" panose="02020603050405020304" pitchFamily="18" charset="0"/>
                <a:cs typeface="Times New Roman" panose="02020603050405020304" pitchFamily="18" charset="0"/>
                <a:hlinkClick r:id="rId5"/>
              </a:rPr>
              <a:t>social change</a:t>
            </a:r>
            <a:r>
              <a:rPr lang="en-KE" sz="2400" dirty="0">
                <a:solidFill>
                  <a:srgbClr val="000000"/>
                </a:solidFill>
                <a:latin typeface="New times romans"/>
                <a:ea typeface="Times New Roman" panose="02020603050405020304" pitchFamily="18" charset="0"/>
                <a:cs typeface="Times New Roman" panose="02020603050405020304" pitchFamily="18" charset="0"/>
              </a:rPr>
              <a:t>, which deals with the forces that change the social structure and the organization of society.</a:t>
            </a:r>
            <a:endParaRPr lang="en-KE" sz="2400" dirty="0">
              <a:latin typeface="Calibri" panose="020F0502020204030204" pitchFamily="34" charset="0"/>
              <a:ea typeface="Calibri" panose="020F0502020204030204" pitchFamily="34" charset="0"/>
              <a:cs typeface="Times New Roman" panose="02020603050405020304" pitchFamily="18" charset="0"/>
            </a:endParaRPr>
          </a:p>
          <a:p>
            <a:pPr>
              <a:defRPr/>
            </a:pPr>
            <a:endParaRPr lang="en-K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CD519BC-E6BC-4FE6-9952-CFFA6A5ABC74}"/>
              </a:ext>
            </a:extLst>
          </p:cNvPr>
          <p:cNvSpPr>
            <a:spLocks noGrp="1" noChangeArrowheads="1"/>
          </p:cNvSpPr>
          <p:nvPr>
            <p:ph type="title"/>
          </p:nvPr>
        </p:nvSpPr>
        <p:spPr/>
        <p:txBody>
          <a:bodyPr/>
          <a:lstStyle/>
          <a:p>
            <a:pPr eaLnBrk="1" hangingPunct="1"/>
            <a:r>
              <a:rPr lang="en-GB" altLang="en-KE" sz="3600" b="1" dirty="0"/>
              <a:t>Reasons why sociology is regarded as a Science</a:t>
            </a:r>
            <a:endParaRPr lang="en-GB" altLang="en-KE" sz="3600" dirty="0"/>
          </a:p>
        </p:txBody>
      </p:sp>
      <p:sp>
        <p:nvSpPr>
          <p:cNvPr id="10243" name="Rectangle 3">
            <a:extLst>
              <a:ext uri="{FF2B5EF4-FFF2-40B4-BE49-F238E27FC236}">
                <a16:creationId xmlns:a16="http://schemas.microsoft.com/office/drawing/2014/main" id="{0D6C94ED-6879-429E-A70D-F766EB65A47D}"/>
              </a:ext>
            </a:extLst>
          </p:cNvPr>
          <p:cNvSpPr>
            <a:spLocks noGrp="1" noChangeArrowheads="1"/>
          </p:cNvSpPr>
          <p:nvPr>
            <p:ph type="body" idx="1"/>
          </p:nvPr>
        </p:nvSpPr>
        <p:spPr>
          <a:xfrm>
            <a:off x="1981200" y="1600201"/>
            <a:ext cx="8686800" cy="4525963"/>
          </a:xfrm>
        </p:spPr>
        <p:txBody>
          <a:bodyPr>
            <a:normAutofit lnSpcReduction="10000"/>
          </a:bodyPr>
          <a:lstStyle/>
          <a:p>
            <a:pPr>
              <a:buFontTx/>
              <a:buNone/>
            </a:pPr>
            <a:r>
              <a:rPr lang="en-GB" altLang="en-KE"/>
              <a:t>1) It involves the scientific method of investigation comprising:</a:t>
            </a:r>
            <a:endParaRPr lang="en-US" altLang="en-KE"/>
          </a:p>
          <a:p>
            <a:r>
              <a:rPr lang="en-GB" altLang="en-KE"/>
              <a:t>Problem definition</a:t>
            </a:r>
            <a:endParaRPr lang="en-US" altLang="en-KE"/>
          </a:p>
          <a:p>
            <a:r>
              <a:rPr lang="en-GB" altLang="en-KE"/>
              <a:t>Objectives</a:t>
            </a:r>
            <a:endParaRPr lang="en-US" altLang="en-KE"/>
          </a:p>
          <a:p>
            <a:r>
              <a:rPr lang="en-GB" altLang="en-KE"/>
              <a:t>Hypothesis</a:t>
            </a:r>
            <a:endParaRPr lang="en-US" altLang="en-KE"/>
          </a:p>
          <a:p>
            <a:r>
              <a:rPr lang="en-GB" altLang="en-KE"/>
              <a:t>Observation</a:t>
            </a:r>
            <a:endParaRPr lang="en-US" altLang="en-KE"/>
          </a:p>
          <a:p>
            <a:r>
              <a:rPr lang="en-GB" altLang="en-KE"/>
              <a:t>Experimentation</a:t>
            </a:r>
            <a:endParaRPr lang="en-US" altLang="en-KE"/>
          </a:p>
          <a:p>
            <a:r>
              <a:rPr lang="en-GB" altLang="en-KE"/>
              <a:t>Data collection</a:t>
            </a:r>
            <a:endParaRPr lang="en-US" altLang="en-KE"/>
          </a:p>
          <a:p>
            <a:r>
              <a:rPr lang="en-GB" altLang="en-KE"/>
              <a:t>Data analysis and conclusion</a:t>
            </a:r>
            <a:endParaRPr lang="en-US" altLang="en-KE"/>
          </a:p>
          <a:p>
            <a:pPr>
              <a:buFontTx/>
              <a:buNone/>
            </a:pPr>
            <a:r>
              <a:rPr lang="en-GB" altLang="en-KE"/>
              <a:t> </a:t>
            </a:r>
            <a:endParaRPr lang="en-US" altLang="en-KE"/>
          </a:p>
          <a:p>
            <a:pPr eaLnBrk="1" hangingPunct="1">
              <a:buFontTx/>
              <a:buNone/>
            </a:pPr>
            <a:endParaRPr lang="en-GB" altLang="en-K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E4F4CEA-5E5A-413F-8DC5-A67D3E7F21E6}"/>
              </a:ext>
            </a:extLst>
          </p:cNvPr>
          <p:cNvSpPr>
            <a:spLocks noGrp="1" noChangeArrowheads="1"/>
          </p:cNvSpPr>
          <p:nvPr>
            <p:ph type="title"/>
          </p:nvPr>
        </p:nvSpPr>
        <p:spPr/>
        <p:txBody>
          <a:bodyPr>
            <a:normAutofit/>
          </a:bodyPr>
          <a:lstStyle/>
          <a:p>
            <a:pPr eaLnBrk="1" hangingPunct="1"/>
            <a:r>
              <a:rPr lang="en-GB" altLang="en-KE" sz="3200" b="1" dirty="0"/>
              <a:t>Reasons why sociology is regarded as a Science</a:t>
            </a:r>
            <a:endParaRPr lang="en-GB" altLang="en-KE" sz="3200" dirty="0"/>
          </a:p>
        </p:txBody>
      </p:sp>
      <p:sp>
        <p:nvSpPr>
          <p:cNvPr id="9219" name="Rectangle 3">
            <a:extLst>
              <a:ext uri="{FF2B5EF4-FFF2-40B4-BE49-F238E27FC236}">
                <a16:creationId xmlns:a16="http://schemas.microsoft.com/office/drawing/2014/main" id="{334A8586-517B-43E5-AF8A-BE2012FB10AA}"/>
              </a:ext>
            </a:extLst>
          </p:cNvPr>
          <p:cNvSpPr>
            <a:spLocks noGrp="1" noChangeArrowheads="1"/>
          </p:cNvSpPr>
          <p:nvPr>
            <p:ph type="body" idx="1"/>
          </p:nvPr>
        </p:nvSpPr>
        <p:spPr/>
        <p:txBody>
          <a:bodyPr/>
          <a:lstStyle/>
          <a:p>
            <a:pPr>
              <a:buFontTx/>
              <a:buNone/>
              <a:defRPr/>
            </a:pPr>
            <a:r>
              <a:rPr lang="en-GB" dirty="0"/>
              <a:t>2) Discovery of new ideas and facts</a:t>
            </a:r>
            <a:endParaRPr lang="en-US" dirty="0"/>
          </a:p>
          <a:p>
            <a:pPr>
              <a:buFontTx/>
              <a:buNone/>
              <a:defRPr/>
            </a:pPr>
            <a:r>
              <a:rPr lang="en-GB" dirty="0"/>
              <a:t>3) Study based on existing theories</a:t>
            </a:r>
            <a:endParaRPr lang="en-US" dirty="0"/>
          </a:p>
          <a:p>
            <a:pPr>
              <a:buFontTx/>
              <a:buNone/>
              <a:defRPr/>
            </a:pPr>
            <a:r>
              <a:rPr lang="en-GB" dirty="0"/>
              <a:t>4) Investigates man’s behaviour</a:t>
            </a:r>
            <a:endParaRPr lang="en-US" dirty="0"/>
          </a:p>
          <a:p>
            <a:pPr>
              <a:buFontTx/>
              <a:buNone/>
              <a:defRPr/>
            </a:pPr>
            <a:r>
              <a:rPr lang="en-GB" dirty="0"/>
              <a:t>5) Studies are precise and controlled</a:t>
            </a:r>
            <a:endParaRPr lang="en-US" dirty="0"/>
          </a:p>
          <a:p>
            <a:pPr>
              <a:buFontTx/>
              <a:buNone/>
              <a:defRPr/>
            </a:pPr>
            <a:r>
              <a:rPr lang="en-GB" dirty="0"/>
              <a:t>6) Tries to gather new facts to check and modify existing patterns of behaviour and interaction</a:t>
            </a:r>
            <a:endParaRPr lang="en-US" dirty="0"/>
          </a:p>
          <a:p>
            <a:pPr marL="609600" indent="-609600">
              <a:buNone/>
              <a:defRPr/>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812F-0BD1-4871-B8D8-1EB63C914780}"/>
              </a:ext>
            </a:extLst>
          </p:cNvPr>
          <p:cNvSpPr>
            <a:spLocks noGrp="1"/>
          </p:cNvSpPr>
          <p:nvPr>
            <p:ph type="title"/>
          </p:nvPr>
        </p:nvSpPr>
        <p:spPr>
          <a:xfrm>
            <a:off x="838200" y="365126"/>
            <a:ext cx="10515600" cy="1145020"/>
          </a:xfrm>
        </p:spPr>
        <p:txBody>
          <a:bodyPr>
            <a:normAutofit fontScale="90000"/>
          </a:bodyPr>
          <a:lstStyle/>
          <a:p>
            <a:br>
              <a:rPr lang="en-US" dirty="0"/>
            </a:br>
            <a:r>
              <a:rPr lang="en-US" sz="3600" dirty="0"/>
              <a:t>Some people argue that Sociology should not be considered as a science.</a:t>
            </a:r>
            <a:br>
              <a:rPr lang="en-US" sz="3600" dirty="0"/>
            </a:br>
            <a:endParaRPr lang="en-KE" sz="3600" dirty="0"/>
          </a:p>
        </p:txBody>
      </p:sp>
      <p:sp>
        <p:nvSpPr>
          <p:cNvPr id="3" name="Content Placeholder 2">
            <a:extLst>
              <a:ext uri="{FF2B5EF4-FFF2-40B4-BE49-F238E27FC236}">
                <a16:creationId xmlns:a16="http://schemas.microsoft.com/office/drawing/2014/main" id="{4F494067-0353-4006-96FA-582EC66A3EB7}"/>
              </a:ext>
            </a:extLst>
          </p:cNvPr>
          <p:cNvSpPr>
            <a:spLocks noGrp="1"/>
          </p:cNvSpPr>
          <p:nvPr>
            <p:ph idx="1"/>
          </p:nvPr>
        </p:nvSpPr>
        <p:spPr>
          <a:xfrm>
            <a:off x="838200" y="1925782"/>
            <a:ext cx="10515600" cy="4251182"/>
          </a:xfrm>
        </p:spPr>
        <p:txBody>
          <a:bodyPr/>
          <a:lstStyle/>
          <a:p>
            <a:r>
              <a:rPr lang="en-US" dirty="0"/>
              <a:t>What do you think????</a:t>
            </a:r>
          </a:p>
          <a:p>
            <a:r>
              <a:rPr lang="en-US" dirty="0"/>
              <a:t>Let us have some reactions to the above statement.</a:t>
            </a:r>
          </a:p>
          <a:p>
            <a:pPr marL="0" indent="0">
              <a:buNone/>
            </a:pPr>
            <a:endParaRPr lang="en-US" dirty="0"/>
          </a:p>
          <a:p>
            <a:pPr marL="0" indent="0">
              <a:buNone/>
            </a:pPr>
            <a:endParaRPr lang="en-KE" dirty="0"/>
          </a:p>
        </p:txBody>
      </p:sp>
      <p:sp>
        <p:nvSpPr>
          <p:cNvPr id="4" name="Date Placeholder 3">
            <a:extLst>
              <a:ext uri="{FF2B5EF4-FFF2-40B4-BE49-F238E27FC236}">
                <a16:creationId xmlns:a16="http://schemas.microsoft.com/office/drawing/2014/main" id="{3378DEAE-5726-4513-907E-7145A19D69DF}"/>
              </a:ext>
            </a:extLst>
          </p:cNvPr>
          <p:cNvSpPr>
            <a:spLocks noGrp="1"/>
          </p:cNvSpPr>
          <p:nvPr>
            <p:ph type="dt" sz="half" idx="10"/>
          </p:nvPr>
        </p:nvSpPr>
        <p:spPr/>
        <p:txBody>
          <a:bodyPr/>
          <a:lstStyle/>
          <a:p>
            <a:fld id="{DBD12334-ECC4-46BE-A96E-DB05934664D3}" type="datetime1">
              <a:rPr lang="en-US" smtClean="0"/>
              <a:t>4/13/2021</a:t>
            </a:fld>
            <a:endParaRPr lang="en-US"/>
          </a:p>
        </p:txBody>
      </p:sp>
      <p:sp>
        <p:nvSpPr>
          <p:cNvPr id="5" name="Footer Placeholder 4">
            <a:extLst>
              <a:ext uri="{FF2B5EF4-FFF2-40B4-BE49-F238E27FC236}">
                <a16:creationId xmlns:a16="http://schemas.microsoft.com/office/drawing/2014/main" id="{16EA4ABE-ABE4-4797-A631-89B279A5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12590-268C-4909-B712-1E3FD6EF3F3A}"/>
              </a:ext>
            </a:extLst>
          </p:cNvPr>
          <p:cNvSpPr>
            <a:spLocks noGrp="1"/>
          </p:cNvSpPr>
          <p:nvPr>
            <p:ph type="sldNum" sz="quarter" idx="12"/>
          </p:nvPr>
        </p:nvSpPr>
        <p:spPr/>
        <p:txBody>
          <a:bodyPr/>
          <a:lstStyle/>
          <a:p>
            <a:fld id="{68E9D09A-95D4-4EC3-BDB5-F5767F406701}" type="slidenum">
              <a:rPr lang="en-US" smtClean="0"/>
              <a:t>14</a:t>
            </a:fld>
            <a:endParaRPr lang="en-US"/>
          </a:p>
        </p:txBody>
      </p:sp>
      <p:pic>
        <p:nvPicPr>
          <p:cNvPr id="1030" name="Picture 6" descr="See the source image">
            <a:extLst>
              <a:ext uri="{FF2B5EF4-FFF2-40B4-BE49-F238E27FC236}">
                <a16:creationId xmlns:a16="http://schemas.microsoft.com/office/drawing/2014/main" id="{48ED5F3E-7AB4-4B9E-A6BF-36006671A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290674"/>
            <a:ext cx="2476500" cy="283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96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707A-5C22-482C-AADA-39040947A1C6}"/>
              </a:ext>
            </a:extLst>
          </p:cNvPr>
          <p:cNvSpPr>
            <a:spLocks noGrp="1"/>
          </p:cNvSpPr>
          <p:nvPr>
            <p:ph type="title"/>
          </p:nvPr>
        </p:nvSpPr>
        <p:spPr/>
        <p:txBody>
          <a:bodyPr>
            <a:noAutofit/>
          </a:bodyPr>
          <a:lstStyle/>
          <a:p>
            <a:r>
              <a:rPr lang="en-US" sz="3200" b="1" dirty="0">
                <a:solidFill>
                  <a:srgbClr val="424142"/>
                </a:solidFill>
                <a:effectLst/>
                <a:latin typeface="Georgia" panose="02040502050405020303" pitchFamily="18" charset="0"/>
              </a:rPr>
              <a:t>The objections against sociology being called a science are as follows:</a:t>
            </a:r>
            <a:br>
              <a:rPr lang="en-US" sz="3200" b="0" dirty="0">
                <a:solidFill>
                  <a:srgbClr val="424142"/>
                </a:solidFill>
                <a:effectLst/>
                <a:latin typeface="Georgia" panose="02040502050405020303" pitchFamily="18" charset="0"/>
              </a:rPr>
            </a:br>
            <a:endParaRPr lang="en-KE" sz="3200" dirty="0"/>
          </a:p>
        </p:txBody>
      </p:sp>
      <p:sp>
        <p:nvSpPr>
          <p:cNvPr id="3" name="Content Placeholder 2">
            <a:extLst>
              <a:ext uri="{FF2B5EF4-FFF2-40B4-BE49-F238E27FC236}">
                <a16:creationId xmlns:a16="http://schemas.microsoft.com/office/drawing/2014/main" id="{37A0837F-B1A6-48B5-864E-8A2910777B58}"/>
              </a:ext>
            </a:extLst>
          </p:cNvPr>
          <p:cNvSpPr>
            <a:spLocks noGrp="1"/>
          </p:cNvSpPr>
          <p:nvPr>
            <p:ph idx="1"/>
          </p:nvPr>
        </p:nvSpPr>
        <p:spPr/>
        <p:txBody>
          <a:bodyPr>
            <a:normAutofit/>
          </a:bodyPr>
          <a:lstStyle/>
          <a:p>
            <a:pPr marL="0" indent="0" algn="l" fontAlgn="base">
              <a:buNone/>
            </a:pPr>
            <a:r>
              <a:rPr lang="en-US" b="0" dirty="0">
                <a:solidFill>
                  <a:srgbClr val="424142"/>
                </a:solidFill>
                <a:effectLst/>
                <a:latin typeface="Georgia" panose="02040502050405020303" pitchFamily="18" charset="0"/>
              </a:rPr>
              <a:t>Many contemporary sociologists maintain that sociology cannot attain the status of science. Their objections against sociology being called a science are the following:</a:t>
            </a:r>
          </a:p>
          <a:p>
            <a:pPr marL="0" indent="0" algn="l" fontAlgn="base">
              <a:buNone/>
            </a:pPr>
            <a:r>
              <a:rPr lang="en-US" b="1" dirty="0">
                <a:solidFill>
                  <a:srgbClr val="000000"/>
                </a:solidFill>
                <a:effectLst/>
                <a:latin typeface="Georgia" panose="02040502050405020303" pitchFamily="18" charset="0"/>
              </a:rPr>
              <a:t>1. Lack of experimentation</a:t>
            </a:r>
          </a:p>
          <a:p>
            <a:pPr algn="l" fontAlgn="base"/>
            <a:r>
              <a:rPr lang="en-US" b="0" dirty="0">
                <a:solidFill>
                  <a:srgbClr val="424142"/>
                </a:solidFill>
                <a:effectLst/>
                <a:latin typeface="Georgia" panose="02040502050405020303" pitchFamily="18" charset="0"/>
              </a:rPr>
              <a:t>The term science as used for physical sciences includes the twin processes of experiment and prediction. But it is argued that the universally accepted scientific method of observation and experiment cannot be applied in the study of society. It does not possess the instruments like the microscope and the thermometer to measure human </a:t>
            </a:r>
            <a:r>
              <a:rPr lang="en-US" b="0" dirty="0" err="1">
                <a:solidFill>
                  <a:srgbClr val="424142"/>
                </a:solidFill>
                <a:effectLst/>
                <a:latin typeface="Georgia" panose="02040502050405020303" pitchFamily="18" charset="0"/>
              </a:rPr>
              <a:t>behaviour</a:t>
            </a:r>
            <a:r>
              <a:rPr lang="en-US" b="0" dirty="0">
                <a:solidFill>
                  <a:srgbClr val="424142"/>
                </a:solidFill>
                <a:effectLst/>
                <a:latin typeface="Georgia" panose="02040502050405020303" pitchFamily="18" charset="0"/>
              </a:rPr>
              <a:t>.</a:t>
            </a:r>
          </a:p>
          <a:p>
            <a:endParaRPr lang="en-KE" dirty="0"/>
          </a:p>
        </p:txBody>
      </p:sp>
      <p:sp>
        <p:nvSpPr>
          <p:cNvPr id="4" name="Date Placeholder 3">
            <a:extLst>
              <a:ext uri="{FF2B5EF4-FFF2-40B4-BE49-F238E27FC236}">
                <a16:creationId xmlns:a16="http://schemas.microsoft.com/office/drawing/2014/main" id="{9702B9BF-45EA-4B1C-B1C1-BFD2FC3AE056}"/>
              </a:ext>
            </a:extLst>
          </p:cNvPr>
          <p:cNvSpPr>
            <a:spLocks noGrp="1"/>
          </p:cNvSpPr>
          <p:nvPr>
            <p:ph type="dt" sz="half" idx="10"/>
          </p:nvPr>
        </p:nvSpPr>
        <p:spPr/>
        <p:txBody>
          <a:bodyPr/>
          <a:lstStyle/>
          <a:p>
            <a:fld id="{DBD12334-ECC4-46BE-A96E-DB05934664D3}" type="datetime1">
              <a:rPr lang="en-US" smtClean="0"/>
              <a:t>4/13/2021</a:t>
            </a:fld>
            <a:endParaRPr lang="en-US"/>
          </a:p>
        </p:txBody>
      </p:sp>
      <p:sp>
        <p:nvSpPr>
          <p:cNvPr id="5" name="Footer Placeholder 4">
            <a:extLst>
              <a:ext uri="{FF2B5EF4-FFF2-40B4-BE49-F238E27FC236}">
                <a16:creationId xmlns:a16="http://schemas.microsoft.com/office/drawing/2014/main" id="{D10568E6-522A-4044-A06F-5089E416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D3DA-B5D5-4F86-83AF-D623EB27E70A}"/>
              </a:ext>
            </a:extLst>
          </p:cNvPr>
          <p:cNvSpPr>
            <a:spLocks noGrp="1"/>
          </p:cNvSpPr>
          <p:nvPr>
            <p:ph type="sldNum" sz="quarter" idx="12"/>
          </p:nvPr>
        </p:nvSpPr>
        <p:spPr/>
        <p:txBody>
          <a:bodyPr/>
          <a:lstStyle/>
          <a:p>
            <a:fld id="{68E9D09A-95D4-4EC3-BDB5-F5767F406701}" type="slidenum">
              <a:rPr lang="en-US" smtClean="0"/>
              <a:t>15</a:t>
            </a:fld>
            <a:endParaRPr lang="en-US"/>
          </a:p>
        </p:txBody>
      </p:sp>
    </p:spTree>
    <p:extLst>
      <p:ext uri="{BB962C8B-B14F-4D97-AF65-F5344CB8AC3E}">
        <p14:creationId xmlns:p14="http://schemas.microsoft.com/office/powerpoint/2010/main" val="427231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6C96-AECC-4F02-9660-C6333205ADAE}"/>
              </a:ext>
            </a:extLst>
          </p:cNvPr>
          <p:cNvSpPr>
            <a:spLocks noGrp="1"/>
          </p:cNvSpPr>
          <p:nvPr>
            <p:ph type="title"/>
          </p:nvPr>
        </p:nvSpPr>
        <p:spPr>
          <a:xfrm>
            <a:off x="838200" y="500062"/>
            <a:ext cx="10515600" cy="1325563"/>
          </a:xfrm>
        </p:spPr>
        <p:txBody>
          <a:bodyPr>
            <a:noAutofit/>
          </a:bodyPr>
          <a:lstStyle/>
          <a:p>
            <a:r>
              <a:rPr lang="en-US" sz="3200" b="1" dirty="0">
                <a:solidFill>
                  <a:srgbClr val="424142"/>
                </a:solidFill>
                <a:effectLst/>
                <a:latin typeface="Georgia" panose="02040502050405020303" pitchFamily="18" charset="0"/>
              </a:rPr>
              <a:t>The objections against sociology being called a science are as follows:</a:t>
            </a:r>
            <a:br>
              <a:rPr lang="en-US" sz="3200" b="0" dirty="0">
                <a:solidFill>
                  <a:srgbClr val="424142"/>
                </a:solidFill>
                <a:effectLst/>
                <a:latin typeface="Georgia" panose="02040502050405020303" pitchFamily="18" charset="0"/>
              </a:rPr>
            </a:br>
            <a:endParaRPr lang="en-KE" sz="3200" dirty="0"/>
          </a:p>
        </p:txBody>
      </p:sp>
      <p:sp>
        <p:nvSpPr>
          <p:cNvPr id="3" name="Content Placeholder 2">
            <a:extLst>
              <a:ext uri="{FF2B5EF4-FFF2-40B4-BE49-F238E27FC236}">
                <a16:creationId xmlns:a16="http://schemas.microsoft.com/office/drawing/2014/main" id="{F94A1E07-1249-4AB7-BC64-CA88853DCD11}"/>
              </a:ext>
            </a:extLst>
          </p:cNvPr>
          <p:cNvSpPr>
            <a:spLocks noGrp="1"/>
          </p:cNvSpPr>
          <p:nvPr>
            <p:ph idx="1"/>
          </p:nvPr>
        </p:nvSpPr>
        <p:spPr/>
        <p:txBody>
          <a:bodyPr>
            <a:normAutofit fontScale="85000" lnSpcReduction="10000"/>
          </a:bodyPr>
          <a:lstStyle/>
          <a:p>
            <a:pPr marL="0" indent="0" algn="l" fontAlgn="base">
              <a:buNone/>
            </a:pPr>
            <a:r>
              <a:rPr lang="en-US" b="1" dirty="0">
                <a:solidFill>
                  <a:srgbClr val="000000"/>
                </a:solidFill>
                <a:effectLst/>
                <a:latin typeface="Georgia" panose="02040502050405020303" pitchFamily="18" charset="0"/>
              </a:rPr>
              <a:t>2. Lack of Objectivity</a:t>
            </a:r>
          </a:p>
          <a:p>
            <a:pPr algn="l" fontAlgn="base"/>
            <a:r>
              <a:rPr lang="en-US" b="0" dirty="0">
                <a:solidFill>
                  <a:srgbClr val="424142"/>
                </a:solidFill>
                <a:effectLst/>
                <a:latin typeface="Georgia" panose="02040502050405020303" pitchFamily="18" charset="0"/>
              </a:rPr>
              <a:t>The second objection which is raised to question the claim of sociology being called a science is that an unbiased and objective study cannot be made in sociology. When a phenomenon is observed in its true form without being affected by researcher’s own views it may be termed as objective observation. Objectivity is fundamental to all sciences as the very purpose of science is to arrive at the naked truth.</a:t>
            </a:r>
          </a:p>
          <a:p>
            <a:pPr marL="0" indent="0" algn="l" fontAlgn="base">
              <a:buNone/>
            </a:pPr>
            <a:r>
              <a:rPr lang="en-US" b="1" dirty="0">
                <a:solidFill>
                  <a:srgbClr val="000000"/>
                </a:solidFill>
                <a:effectLst/>
                <a:latin typeface="Georgia" panose="02040502050405020303" pitchFamily="18" charset="0"/>
              </a:rPr>
              <a:t>3. Lack of Measurement:</a:t>
            </a:r>
          </a:p>
          <a:p>
            <a:pPr algn="l" fontAlgn="base"/>
            <a:r>
              <a:rPr lang="en-US" b="0" dirty="0">
                <a:solidFill>
                  <a:srgbClr val="424142"/>
                </a:solidFill>
                <a:effectLst/>
                <a:latin typeface="Georgia" panose="02040502050405020303" pitchFamily="18" charset="0"/>
              </a:rPr>
              <a:t>It is further argued that sociology is not a science because it cannot measure its subject matter. In physics or chemistry the subject matter is exhaustively measured by instruments. Sociology does not possess instruments to measure </a:t>
            </a:r>
            <a:r>
              <a:rPr lang="en-US" b="0" dirty="0" err="1">
                <a:solidFill>
                  <a:srgbClr val="424142"/>
                </a:solidFill>
                <a:effectLst/>
                <a:latin typeface="Georgia" panose="02040502050405020303" pitchFamily="18" charset="0"/>
              </a:rPr>
              <a:t>urbanisation</a:t>
            </a:r>
            <a:r>
              <a:rPr lang="en-US" b="0" dirty="0">
                <a:solidFill>
                  <a:srgbClr val="424142"/>
                </a:solidFill>
                <a:effectLst/>
                <a:latin typeface="Georgia" panose="02040502050405020303" pitchFamily="18" charset="0"/>
              </a:rPr>
              <a:t>, cultural assimilation quantitatively! </a:t>
            </a:r>
          </a:p>
          <a:p>
            <a:endParaRPr lang="en-KE" dirty="0"/>
          </a:p>
        </p:txBody>
      </p:sp>
      <p:sp>
        <p:nvSpPr>
          <p:cNvPr id="4" name="Date Placeholder 3">
            <a:extLst>
              <a:ext uri="{FF2B5EF4-FFF2-40B4-BE49-F238E27FC236}">
                <a16:creationId xmlns:a16="http://schemas.microsoft.com/office/drawing/2014/main" id="{B88CF7C9-5385-46AE-AFC6-78DC822C046B}"/>
              </a:ext>
            </a:extLst>
          </p:cNvPr>
          <p:cNvSpPr>
            <a:spLocks noGrp="1"/>
          </p:cNvSpPr>
          <p:nvPr>
            <p:ph type="dt" sz="half" idx="10"/>
          </p:nvPr>
        </p:nvSpPr>
        <p:spPr/>
        <p:txBody>
          <a:bodyPr/>
          <a:lstStyle/>
          <a:p>
            <a:fld id="{DBD12334-ECC4-46BE-A96E-DB05934664D3}" type="datetime1">
              <a:rPr lang="en-US" smtClean="0"/>
              <a:t>4/13/2021</a:t>
            </a:fld>
            <a:endParaRPr lang="en-US"/>
          </a:p>
        </p:txBody>
      </p:sp>
      <p:sp>
        <p:nvSpPr>
          <p:cNvPr id="5" name="Footer Placeholder 4">
            <a:extLst>
              <a:ext uri="{FF2B5EF4-FFF2-40B4-BE49-F238E27FC236}">
                <a16:creationId xmlns:a16="http://schemas.microsoft.com/office/drawing/2014/main" id="{11F0FB2F-301A-4A25-87C2-9BFC7A9B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D6377-6A8C-4E20-8181-AA18AA7DC922}"/>
              </a:ext>
            </a:extLst>
          </p:cNvPr>
          <p:cNvSpPr>
            <a:spLocks noGrp="1"/>
          </p:cNvSpPr>
          <p:nvPr>
            <p:ph type="sldNum" sz="quarter" idx="12"/>
          </p:nvPr>
        </p:nvSpPr>
        <p:spPr/>
        <p:txBody>
          <a:bodyPr/>
          <a:lstStyle/>
          <a:p>
            <a:fld id="{68E9D09A-95D4-4EC3-BDB5-F5767F406701}" type="slidenum">
              <a:rPr lang="en-US" smtClean="0"/>
              <a:t>16</a:t>
            </a:fld>
            <a:endParaRPr lang="en-US"/>
          </a:p>
        </p:txBody>
      </p:sp>
    </p:spTree>
    <p:extLst>
      <p:ext uri="{BB962C8B-B14F-4D97-AF65-F5344CB8AC3E}">
        <p14:creationId xmlns:p14="http://schemas.microsoft.com/office/powerpoint/2010/main" val="183000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B48CF87-7B3F-4CA7-B26F-45AEA0ED6161}"/>
              </a:ext>
            </a:extLst>
          </p:cNvPr>
          <p:cNvSpPr>
            <a:spLocks noGrp="1" noChangeArrowheads="1"/>
          </p:cNvSpPr>
          <p:nvPr>
            <p:ph type="title"/>
          </p:nvPr>
        </p:nvSpPr>
        <p:spPr/>
        <p:txBody>
          <a:bodyPr>
            <a:normAutofit fontScale="90000"/>
          </a:bodyPr>
          <a:lstStyle/>
          <a:p>
            <a:pPr eaLnBrk="1" hangingPunct="1"/>
            <a:br>
              <a:rPr lang="en-GB" altLang="en-KE" sz="3200" b="1" dirty="0"/>
            </a:br>
            <a:r>
              <a:rPr lang="en-GB" altLang="en-KE" sz="3200" b="1" dirty="0"/>
              <a:t>Reasons why sociology of education is useful to trainers</a:t>
            </a:r>
            <a:r>
              <a:rPr lang="en-GB" altLang="en-KE" b="1" dirty="0"/>
              <a:t>.</a:t>
            </a:r>
            <a:br>
              <a:rPr lang="en-US" altLang="en-KE" dirty="0"/>
            </a:br>
            <a:endParaRPr lang="en-US" altLang="en-KE" dirty="0"/>
          </a:p>
        </p:txBody>
      </p:sp>
      <p:sp>
        <p:nvSpPr>
          <p:cNvPr id="10243" name="Rectangle 3">
            <a:extLst>
              <a:ext uri="{FF2B5EF4-FFF2-40B4-BE49-F238E27FC236}">
                <a16:creationId xmlns:a16="http://schemas.microsoft.com/office/drawing/2014/main" id="{7116A66D-0B5A-4834-9E49-40EF27A6A41F}"/>
              </a:ext>
            </a:extLst>
          </p:cNvPr>
          <p:cNvSpPr>
            <a:spLocks noGrp="1" noChangeArrowheads="1"/>
          </p:cNvSpPr>
          <p:nvPr>
            <p:ph type="body" idx="1"/>
          </p:nvPr>
        </p:nvSpPr>
        <p:spPr/>
        <p:txBody>
          <a:bodyPr/>
          <a:lstStyle/>
          <a:p>
            <a:pPr>
              <a:defRPr/>
            </a:pPr>
            <a:r>
              <a:rPr lang="en-GB" dirty="0"/>
              <a:t>Acquaints trainers with knowledge about social needs of both learner and society;</a:t>
            </a:r>
            <a:endParaRPr lang="en-US" dirty="0"/>
          </a:p>
          <a:p>
            <a:pPr>
              <a:defRPr/>
            </a:pPr>
            <a:r>
              <a:rPr lang="en-GB" dirty="0"/>
              <a:t>Gives an understanding of the social background of an individual and its influence on the individual’s learning;</a:t>
            </a:r>
            <a:endParaRPr lang="en-US" dirty="0"/>
          </a:p>
          <a:p>
            <a:pPr>
              <a:defRPr/>
            </a:pPr>
            <a:r>
              <a:rPr lang="en-GB" dirty="0"/>
              <a:t>Familiarises trainers with the contemporary social problems that face the schools/institutions e.g. drug abuse, strikes, permissiveness and promiscuity;</a:t>
            </a:r>
            <a:endParaRPr lang="en-US" dirty="0"/>
          </a:p>
          <a:p>
            <a:pPr>
              <a:defRPr/>
            </a:pPr>
            <a:endParaRPr lang="en-US" dirty="0"/>
          </a:p>
          <a:p>
            <a:pPr marL="609600" indent="-609600">
              <a:buNone/>
              <a:defRPr/>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D00AB8-2338-4979-9E7E-419A91CDCCE2}"/>
              </a:ext>
            </a:extLst>
          </p:cNvPr>
          <p:cNvSpPr>
            <a:spLocks noGrp="1" noChangeArrowheads="1"/>
          </p:cNvSpPr>
          <p:nvPr>
            <p:ph type="title"/>
          </p:nvPr>
        </p:nvSpPr>
        <p:spPr/>
        <p:txBody>
          <a:bodyPr/>
          <a:lstStyle/>
          <a:p>
            <a:pPr eaLnBrk="1" hangingPunct="1"/>
            <a:r>
              <a:rPr lang="en-GB" altLang="en-KE"/>
              <a:t>CONT’ </a:t>
            </a:r>
          </a:p>
        </p:txBody>
      </p:sp>
      <p:sp>
        <p:nvSpPr>
          <p:cNvPr id="13315" name="Rectangle 3">
            <a:extLst>
              <a:ext uri="{FF2B5EF4-FFF2-40B4-BE49-F238E27FC236}">
                <a16:creationId xmlns:a16="http://schemas.microsoft.com/office/drawing/2014/main" id="{F10E351F-95FE-48BC-AA58-C0C4027EEC0F}"/>
              </a:ext>
            </a:extLst>
          </p:cNvPr>
          <p:cNvSpPr>
            <a:spLocks noGrp="1" noChangeArrowheads="1"/>
          </p:cNvSpPr>
          <p:nvPr>
            <p:ph type="body" idx="1"/>
          </p:nvPr>
        </p:nvSpPr>
        <p:spPr/>
        <p:txBody>
          <a:bodyPr/>
          <a:lstStyle/>
          <a:p>
            <a:r>
              <a:rPr lang="en-GB" altLang="en-KE"/>
              <a:t>Trainers get better understanding of group interaction patterns and how to influence or put it into use in a school situation’</a:t>
            </a:r>
            <a:endParaRPr lang="en-US" altLang="en-KE"/>
          </a:p>
          <a:p>
            <a:r>
              <a:rPr lang="en-GB" altLang="en-KE"/>
              <a:t>Improves trainer’s management of students, parents and the school community at large;</a:t>
            </a:r>
            <a:endParaRPr lang="en-US" altLang="en-KE"/>
          </a:p>
          <a:p>
            <a:r>
              <a:rPr lang="en-GB" altLang="en-KE"/>
              <a:t>Interaction with other trainers is easier;</a:t>
            </a:r>
            <a:endParaRPr lang="en-US" altLang="en-KE"/>
          </a:p>
          <a:p>
            <a:r>
              <a:rPr lang="en-GB" altLang="en-KE"/>
              <a:t>Gives ability to provide social guidance to students and others.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D34E676-7C97-467E-B8B3-BE57E1F92A7F}"/>
              </a:ext>
            </a:extLst>
          </p:cNvPr>
          <p:cNvSpPr>
            <a:spLocks noGrp="1" noChangeArrowheads="1"/>
          </p:cNvSpPr>
          <p:nvPr>
            <p:ph type="title"/>
          </p:nvPr>
        </p:nvSpPr>
        <p:spPr/>
        <p:txBody>
          <a:bodyPr/>
          <a:lstStyle/>
          <a:p>
            <a:r>
              <a:rPr lang="en-US" altLang="en-KE"/>
              <a:t>Class discussion</a:t>
            </a:r>
            <a:endParaRPr lang="en-KE" altLang="en-KE"/>
          </a:p>
        </p:txBody>
      </p:sp>
      <p:sp>
        <p:nvSpPr>
          <p:cNvPr id="14339" name="Content Placeholder 2">
            <a:extLst>
              <a:ext uri="{FF2B5EF4-FFF2-40B4-BE49-F238E27FC236}">
                <a16:creationId xmlns:a16="http://schemas.microsoft.com/office/drawing/2014/main" id="{4DAD1BCE-1E87-4C12-AAA2-54A0F5187509}"/>
              </a:ext>
            </a:extLst>
          </p:cNvPr>
          <p:cNvSpPr>
            <a:spLocks noGrp="1" noChangeArrowheads="1"/>
          </p:cNvSpPr>
          <p:nvPr>
            <p:ph idx="1"/>
          </p:nvPr>
        </p:nvSpPr>
        <p:spPr/>
        <p:txBody>
          <a:bodyPr/>
          <a:lstStyle/>
          <a:p>
            <a:r>
              <a:rPr lang="en-US" altLang="en-KE" dirty="0"/>
              <a:t>Do you think you need to study this unit? If yes why and if no why?</a:t>
            </a:r>
          </a:p>
          <a:p>
            <a:r>
              <a:rPr lang="en-US" altLang="en-KE" dirty="0"/>
              <a:t>State other reasons why sociology of education, gender </a:t>
            </a:r>
            <a:r>
              <a:rPr lang="en-US" altLang="en-KE"/>
              <a:t>and inclusivity is </a:t>
            </a:r>
            <a:r>
              <a:rPr lang="en-US" altLang="en-KE" dirty="0"/>
              <a:t>important.</a:t>
            </a:r>
            <a:endParaRPr lang="en-KE" altLang="en-K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8444-8A0C-4B50-A116-D79ECD0712D6}"/>
              </a:ext>
            </a:extLst>
          </p:cNvPr>
          <p:cNvSpPr>
            <a:spLocks noGrp="1"/>
          </p:cNvSpPr>
          <p:nvPr>
            <p:ph type="ctrTitle"/>
          </p:nvPr>
        </p:nvSpPr>
        <p:spPr/>
        <p:txBody>
          <a:bodyPr/>
          <a:lstStyle/>
          <a:p>
            <a:endParaRPr lang="en-KE"/>
          </a:p>
        </p:txBody>
      </p:sp>
      <p:sp>
        <p:nvSpPr>
          <p:cNvPr id="3" name="Subtitle 2">
            <a:extLst>
              <a:ext uri="{FF2B5EF4-FFF2-40B4-BE49-F238E27FC236}">
                <a16:creationId xmlns:a16="http://schemas.microsoft.com/office/drawing/2014/main" id="{57A4C95B-7840-403E-BF1D-5E2D50F95733}"/>
              </a:ext>
            </a:extLst>
          </p:cNvPr>
          <p:cNvSpPr>
            <a:spLocks noGrp="1"/>
          </p:cNvSpPr>
          <p:nvPr>
            <p:ph type="subTitle" idx="1"/>
          </p:nvPr>
        </p:nvSpPr>
        <p:spPr/>
        <p:txBody>
          <a:bodyPr/>
          <a:lstStyle/>
          <a:p>
            <a:endParaRPr lang="en-KE"/>
          </a:p>
        </p:txBody>
      </p:sp>
      <p:pic>
        <p:nvPicPr>
          <p:cNvPr id="5" name="Picture 4">
            <a:extLst>
              <a:ext uri="{FF2B5EF4-FFF2-40B4-BE49-F238E27FC236}">
                <a16:creationId xmlns:a16="http://schemas.microsoft.com/office/drawing/2014/main" id="{259B9795-253C-442B-90C6-D1958EEF6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56"/>
            <a:ext cx="12192000" cy="5029200"/>
          </a:xfrm>
          <a:prstGeom prst="rect">
            <a:avLst/>
          </a:prstGeom>
        </p:spPr>
      </p:pic>
    </p:spTree>
    <p:extLst>
      <p:ext uri="{BB962C8B-B14F-4D97-AF65-F5344CB8AC3E}">
        <p14:creationId xmlns:p14="http://schemas.microsoft.com/office/powerpoint/2010/main" val="416866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96B5AFB-8DF6-4E28-B0CA-844F8172E4AA}"/>
              </a:ext>
            </a:extLst>
          </p:cNvPr>
          <p:cNvSpPr>
            <a:spLocks noGrp="1" noChangeArrowheads="1"/>
          </p:cNvSpPr>
          <p:nvPr>
            <p:ph type="title"/>
          </p:nvPr>
        </p:nvSpPr>
        <p:spPr/>
        <p:txBody>
          <a:bodyPr/>
          <a:lstStyle/>
          <a:p>
            <a:endParaRPr lang="en-US" altLang="en-KE"/>
          </a:p>
        </p:txBody>
      </p:sp>
      <p:sp>
        <p:nvSpPr>
          <p:cNvPr id="15363" name="Content Placeholder 2">
            <a:extLst>
              <a:ext uri="{FF2B5EF4-FFF2-40B4-BE49-F238E27FC236}">
                <a16:creationId xmlns:a16="http://schemas.microsoft.com/office/drawing/2014/main" id="{AFBCCEAE-20C1-4096-BF57-34EBF85B9E8A}"/>
              </a:ext>
            </a:extLst>
          </p:cNvPr>
          <p:cNvSpPr>
            <a:spLocks noGrp="1" noChangeArrowheads="1"/>
          </p:cNvSpPr>
          <p:nvPr>
            <p:ph idx="1"/>
          </p:nvPr>
        </p:nvSpPr>
        <p:spPr/>
        <p:txBody>
          <a:bodyPr/>
          <a:lstStyle/>
          <a:p>
            <a:pPr>
              <a:buFontTx/>
              <a:buNone/>
            </a:pPr>
            <a:r>
              <a:rPr lang="en-US" altLang="en-KE" dirty="0"/>
              <a:t>      </a:t>
            </a:r>
          </a:p>
          <a:p>
            <a:pPr>
              <a:buFontTx/>
              <a:buNone/>
            </a:pPr>
            <a:endParaRPr lang="en-US" altLang="en-KE" dirty="0"/>
          </a:p>
          <a:p>
            <a:pPr>
              <a:buFontTx/>
              <a:buNone/>
            </a:pPr>
            <a:endParaRPr lang="en-US" altLang="en-KE" dirty="0"/>
          </a:p>
          <a:p>
            <a:pPr>
              <a:buFontTx/>
              <a:buNone/>
            </a:pPr>
            <a:r>
              <a:rPr lang="en-US" altLang="en-KE" sz="6000" dirty="0"/>
              <a:t>    </a:t>
            </a:r>
          </a:p>
        </p:txBody>
      </p:sp>
      <p:pic>
        <p:nvPicPr>
          <p:cNvPr id="2052" name="Picture 4" descr="Image result for images+of+saying+thank+you">
            <a:extLst>
              <a:ext uri="{FF2B5EF4-FFF2-40B4-BE49-F238E27FC236}">
                <a16:creationId xmlns:a16="http://schemas.microsoft.com/office/drawing/2014/main" id="{A6ECBC57-C939-4E4C-AD09-EEE750A2B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164" y="2701636"/>
            <a:ext cx="4405745" cy="2729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0E1F-5F9F-4536-9F24-19CCD4BEC1EC}"/>
              </a:ext>
            </a:extLst>
          </p:cNvPr>
          <p:cNvSpPr>
            <a:spLocks noGrp="1"/>
          </p:cNvSpPr>
          <p:nvPr>
            <p:ph type="ctrTitle"/>
          </p:nvPr>
        </p:nvSpPr>
        <p:spPr/>
        <p:txBody>
          <a:bodyPr/>
          <a:lstStyle/>
          <a:p>
            <a:endParaRPr lang="en-KE" dirty="0"/>
          </a:p>
        </p:txBody>
      </p:sp>
      <p:sp>
        <p:nvSpPr>
          <p:cNvPr id="3" name="Subtitle 2">
            <a:extLst>
              <a:ext uri="{FF2B5EF4-FFF2-40B4-BE49-F238E27FC236}">
                <a16:creationId xmlns:a16="http://schemas.microsoft.com/office/drawing/2014/main" id="{4B553371-D473-4E9B-A7E5-D9C10F705A8D}"/>
              </a:ext>
            </a:extLst>
          </p:cNvPr>
          <p:cNvSpPr>
            <a:spLocks noGrp="1"/>
          </p:cNvSpPr>
          <p:nvPr>
            <p:ph type="subTitle" idx="1"/>
          </p:nvPr>
        </p:nvSpPr>
        <p:spPr/>
        <p:txBody>
          <a:bodyPr/>
          <a:lstStyle/>
          <a:p>
            <a:endParaRPr lang="en-KE"/>
          </a:p>
        </p:txBody>
      </p:sp>
      <p:pic>
        <p:nvPicPr>
          <p:cNvPr id="5" name="Picture 4">
            <a:extLst>
              <a:ext uri="{FF2B5EF4-FFF2-40B4-BE49-F238E27FC236}">
                <a16:creationId xmlns:a16="http://schemas.microsoft.com/office/drawing/2014/main" id="{A13F0DA3-7CE7-41CD-9641-333DD9DF6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6770"/>
            <a:ext cx="12192000" cy="5085485"/>
          </a:xfrm>
          <a:prstGeom prst="rect">
            <a:avLst/>
          </a:prstGeom>
        </p:spPr>
      </p:pic>
    </p:spTree>
    <p:extLst>
      <p:ext uri="{BB962C8B-B14F-4D97-AF65-F5344CB8AC3E}">
        <p14:creationId xmlns:p14="http://schemas.microsoft.com/office/powerpoint/2010/main" val="186725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125A-0492-4379-A939-D2B9BD491C31}"/>
              </a:ext>
            </a:extLst>
          </p:cNvPr>
          <p:cNvSpPr>
            <a:spLocks noGrp="1"/>
          </p:cNvSpPr>
          <p:nvPr>
            <p:ph type="title"/>
          </p:nvPr>
        </p:nvSpPr>
        <p:spPr/>
        <p:txBody>
          <a:bodyPr/>
          <a:lstStyle/>
          <a:p>
            <a:r>
              <a:rPr lang="en-US" b="1" dirty="0"/>
              <a:t>OUTCOMES</a:t>
            </a:r>
            <a:endParaRPr lang="en-KE" b="1" dirty="0"/>
          </a:p>
        </p:txBody>
      </p:sp>
      <p:sp>
        <p:nvSpPr>
          <p:cNvPr id="3" name="Content Placeholder 2">
            <a:extLst>
              <a:ext uri="{FF2B5EF4-FFF2-40B4-BE49-F238E27FC236}">
                <a16:creationId xmlns:a16="http://schemas.microsoft.com/office/drawing/2014/main" id="{10D7FB33-8139-4B28-B2C4-8B6DE157B745}"/>
              </a:ext>
            </a:extLst>
          </p:cNvPr>
          <p:cNvSpPr>
            <a:spLocks noGrp="1"/>
          </p:cNvSpPr>
          <p:nvPr>
            <p:ph idx="1"/>
          </p:nvPr>
        </p:nvSpPr>
        <p:spPr/>
        <p:txBody>
          <a:bodyPr/>
          <a:lstStyle/>
          <a:p>
            <a:pPr marL="0" indent="0">
              <a:buNone/>
            </a:pPr>
            <a:r>
              <a:rPr lang="en-US" dirty="0"/>
              <a:t>By the end of the lesson the trainee should be able to:</a:t>
            </a:r>
          </a:p>
          <a:p>
            <a:r>
              <a:rPr lang="en-GB" altLang="en-KE" dirty="0"/>
              <a:t>Define sociological terms</a:t>
            </a:r>
          </a:p>
          <a:p>
            <a:r>
              <a:rPr lang="en-GB" altLang="en-KE" dirty="0"/>
              <a:t>Explain the r</a:t>
            </a:r>
            <a:r>
              <a:rPr lang="en-GB" altLang="en-KE" sz="3200" dirty="0"/>
              <a:t>easons why sociology is regarded as a Science</a:t>
            </a:r>
          </a:p>
          <a:p>
            <a:r>
              <a:rPr lang="en-GB" altLang="en-KE" sz="3200" dirty="0"/>
              <a:t>Discus objectives against sociology being considered as a science</a:t>
            </a:r>
          </a:p>
          <a:p>
            <a:r>
              <a:rPr lang="en-GB" altLang="en-KE" sz="3200" dirty="0"/>
              <a:t>Examine the reasons why sociology of education is useful to trainers</a:t>
            </a:r>
            <a:r>
              <a:rPr lang="en-GB" altLang="en-KE" dirty="0"/>
              <a:t>.</a:t>
            </a:r>
            <a:br>
              <a:rPr lang="en-US" altLang="en-KE" dirty="0"/>
            </a:br>
            <a:endParaRPr lang="en-KE" dirty="0"/>
          </a:p>
        </p:txBody>
      </p:sp>
    </p:spTree>
    <p:extLst>
      <p:ext uri="{BB962C8B-B14F-4D97-AF65-F5344CB8AC3E}">
        <p14:creationId xmlns:p14="http://schemas.microsoft.com/office/powerpoint/2010/main" val="417320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BFE142F-8FB5-4B6A-A206-527507922EEA}"/>
              </a:ext>
            </a:extLst>
          </p:cNvPr>
          <p:cNvSpPr>
            <a:spLocks noGrp="1" noChangeArrowheads="1"/>
          </p:cNvSpPr>
          <p:nvPr>
            <p:ph type="title"/>
          </p:nvPr>
        </p:nvSpPr>
        <p:spPr/>
        <p:txBody>
          <a:bodyPr/>
          <a:lstStyle/>
          <a:p>
            <a:r>
              <a:rPr lang="en-GB" altLang="en-KE" dirty="0"/>
              <a:t>Definition of Terms</a:t>
            </a:r>
            <a:br>
              <a:rPr lang="en-GB" altLang="en-KE" dirty="0"/>
            </a:br>
            <a:endParaRPr lang="en-US" altLang="en-KE" dirty="0"/>
          </a:p>
        </p:txBody>
      </p:sp>
      <p:sp>
        <p:nvSpPr>
          <p:cNvPr id="3075" name="Rectangle 3">
            <a:extLst>
              <a:ext uri="{FF2B5EF4-FFF2-40B4-BE49-F238E27FC236}">
                <a16:creationId xmlns:a16="http://schemas.microsoft.com/office/drawing/2014/main" id="{4971F30D-C455-493D-AAEE-DB38573EE64A}"/>
              </a:ext>
            </a:extLst>
          </p:cNvPr>
          <p:cNvSpPr>
            <a:spLocks noGrp="1" noChangeArrowheads="1"/>
          </p:cNvSpPr>
          <p:nvPr>
            <p:ph type="body" idx="1"/>
          </p:nvPr>
        </p:nvSpPr>
        <p:spPr/>
        <p:txBody>
          <a:bodyPr/>
          <a:lstStyle/>
          <a:p>
            <a:pPr eaLnBrk="1" hangingPunct="1">
              <a:buFontTx/>
              <a:buNone/>
            </a:pPr>
            <a:r>
              <a:rPr lang="en-GB" altLang="en-KE" dirty="0"/>
              <a:t>	a)	Sociology</a:t>
            </a:r>
          </a:p>
          <a:p>
            <a:pPr>
              <a:buFontTx/>
              <a:buNone/>
            </a:pPr>
            <a:r>
              <a:rPr lang="en-GB" altLang="en-KE" b="1" i="1" dirty="0"/>
              <a:t>   - </a:t>
            </a:r>
            <a:r>
              <a:rPr lang="en-GB" altLang="en-KE" i="1" dirty="0"/>
              <a:t>In Latin, socio means </a:t>
            </a:r>
            <a:r>
              <a:rPr lang="en-GB" altLang="en-KE" i="1" u="sng" dirty="0"/>
              <a:t>society</a:t>
            </a:r>
            <a:r>
              <a:rPr lang="en-GB" altLang="en-KE" i="1" dirty="0"/>
              <a:t> and in Greek, Logy means </a:t>
            </a:r>
            <a:r>
              <a:rPr lang="en-GB" altLang="en-KE" i="1" u="sng" dirty="0"/>
              <a:t>to study. Therefore</a:t>
            </a:r>
            <a:r>
              <a:rPr lang="en-GB" altLang="en-KE" i="1" dirty="0"/>
              <a:t>, Sociology refers to the study of society.</a:t>
            </a:r>
            <a:endParaRPr lang="en-US" altLang="en-KE" dirty="0"/>
          </a:p>
          <a:p>
            <a:pPr>
              <a:buFontTx/>
              <a:buNone/>
            </a:pPr>
            <a:r>
              <a:rPr lang="en-GB" altLang="en-KE" dirty="0"/>
              <a:t>   -It is also the study of social relationships.</a:t>
            </a:r>
          </a:p>
          <a:p>
            <a:pPr>
              <a:buFontTx/>
              <a:buNone/>
            </a:pPr>
            <a:r>
              <a:rPr lang="en-GB" altLang="en-KE" dirty="0"/>
              <a:t>   - It is a scientific study of human behaviour in groups.</a:t>
            </a:r>
            <a:endParaRPr lang="en-US" altLang="en-KE" dirty="0"/>
          </a:p>
          <a:p>
            <a:pPr eaLnBrk="1" hangingPunct="1">
              <a:buFontTx/>
              <a:buNone/>
            </a:pPr>
            <a:endParaRPr lang="en-GB" altLang="en-KE" dirty="0"/>
          </a:p>
          <a:p>
            <a:pPr eaLnBrk="1" hangingPunct="1">
              <a:buFontTx/>
              <a:buNone/>
            </a:pPr>
            <a:endParaRPr lang="en-GB" altLang="en-K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4AD488-4C2F-47F9-B152-D61747585537}"/>
              </a:ext>
            </a:extLst>
          </p:cNvPr>
          <p:cNvSpPr>
            <a:spLocks noGrp="1" noChangeArrowheads="1"/>
          </p:cNvSpPr>
          <p:nvPr>
            <p:ph type="title"/>
          </p:nvPr>
        </p:nvSpPr>
        <p:spPr/>
        <p:txBody>
          <a:bodyPr/>
          <a:lstStyle/>
          <a:p>
            <a:pPr eaLnBrk="1" hangingPunct="1"/>
            <a:r>
              <a:rPr lang="en-GB" altLang="en-KE"/>
              <a:t>Definition of Terms</a:t>
            </a:r>
            <a:endParaRPr lang="en-US" altLang="en-KE"/>
          </a:p>
        </p:txBody>
      </p:sp>
      <p:sp>
        <p:nvSpPr>
          <p:cNvPr id="4099" name="Rectangle 3">
            <a:extLst>
              <a:ext uri="{FF2B5EF4-FFF2-40B4-BE49-F238E27FC236}">
                <a16:creationId xmlns:a16="http://schemas.microsoft.com/office/drawing/2014/main" id="{D5DCF911-614D-4223-A0EF-B918AEC99528}"/>
              </a:ext>
            </a:extLst>
          </p:cNvPr>
          <p:cNvSpPr>
            <a:spLocks noGrp="1" noChangeArrowheads="1"/>
          </p:cNvSpPr>
          <p:nvPr>
            <p:ph type="body" idx="1"/>
          </p:nvPr>
        </p:nvSpPr>
        <p:spPr/>
        <p:txBody>
          <a:bodyPr/>
          <a:lstStyle/>
          <a:p>
            <a:pPr indent="-249238">
              <a:buNone/>
              <a:tabLst>
                <a:tab pos="174625" algn="l"/>
              </a:tabLst>
            </a:pPr>
            <a:r>
              <a:rPr lang="en-GB" altLang="en-KE"/>
              <a:t>b) </a:t>
            </a:r>
            <a:r>
              <a:rPr lang="en-GB" altLang="en-KE" b="1"/>
              <a:t>Society</a:t>
            </a:r>
          </a:p>
          <a:p>
            <a:pPr indent="-249238">
              <a:buNone/>
              <a:tabLst>
                <a:tab pos="174625" algn="l"/>
              </a:tabLst>
            </a:pPr>
            <a:r>
              <a:rPr lang="en-GB" altLang="en-KE"/>
              <a:t> -Refers to an organised group of people with common ties, operating through its interacting systems of institutions established to ensure, nurture, defence and survival for its members. </a:t>
            </a:r>
          </a:p>
          <a:p>
            <a:pPr indent="-249238">
              <a:buNone/>
              <a:tabLst>
                <a:tab pos="174625" algn="l"/>
              </a:tabLst>
            </a:pPr>
            <a:r>
              <a:rPr lang="en-GB" altLang="en-KE"/>
              <a:t> -Societies are there to ensure that psychological, physiological and security needs of its members are well catered for. This is achieved through the establishment of specialised structures called social institutions.</a:t>
            </a:r>
            <a:endParaRPr lang="en-US" altLang="en-K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662A606A-0AC2-48C2-812F-7A9AAE8044C5}"/>
              </a:ext>
            </a:extLst>
          </p:cNvPr>
          <p:cNvSpPr>
            <a:spLocks noGrp="1" noChangeArrowheads="1"/>
          </p:cNvSpPr>
          <p:nvPr>
            <p:ph type="body" idx="1"/>
          </p:nvPr>
        </p:nvSpPr>
        <p:spPr/>
        <p:txBody>
          <a:bodyPr/>
          <a:lstStyle/>
          <a:p>
            <a:pPr>
              <a:buFontTx/>
              <a:buNone/>
            </a:pPr>
            <a:r>
              <a:rPr lang="en-GB" altLang="en-KE"/>
              <a:t>	c)</a:t>
            </a:r>
            <a:r>
              <a:rPr lang="en-GB" altLang="en-KE" b="1"/>
              <a:t> Education</a:t>
            </a:r>
            <a:endParaRPr lang="en-US" altLang="en-KE"/>
          </a:p>
          <a:p>
            <a:pPr>
              <a:buFontTx/>
              <a:buNone/>
            </a:pPr>
            <a:r>
              <a:rPr lang="en-GB" altLang="en-KE" i="1"/>
              <a:t> -</a:t>
            </a:r>
            <a:r>
              <a:rPr lang="en-GB" altLang="en-KE"/>
              <a:t> Refers to the acquisition of knowledge, skills, values, attitudes etc, of a society so as to become full and integrated members of that society. </a:t>
            </a:r>
          </a:p>
          <a:p>
            <a:pPr>
              <a:buFontTx/>
              <a:buNone/>
            </a:pPr>
            <a:r>
              <a:rPr lang="en-GB" altLang="en-KE"/>
              <a:t>   - It is both formal and informal. Individuals do not have to go to school or any formal setup to be educated. Knowledge, attitudes skills/practice, values etc., can be acquired in the process of daily interactions.</a:t>
            </a:r>
            <a:endParaRPr lang="en-US" altLang="en-KE"/>
          </a:p>
        </p:txBody>
      </p:sp>
      <p:sp>
        <p:nvSpPr>
          <p:cNvPr id="5123" name="Title 3">
            <a:extLst>
              <a:ext uri="{FF2B5EF4-FFF2-40B4-BE49-F238E27FC236}">
                <a16:creationId xmlns:a16="http://schemas.microsoft.com/office/drawing/2014/main" id="{E4CE8D0E-1DD3-41D2-8E5A-5D0566F23E11}"/>
              </a:ext>
            </a:extLst>
          </p:cNvPr>
          <p:cNvSpPr>
            <a:spLocks noGrp="1" noChangeArrowheads="1"/>
          </p:cNvSpPr>
          <p:nvPr>
            <p:ph type="title"/>
          </p:nvPr>
        </p:nvSpPr>
        <p:spPr/>
        <p:txBody>
          <a:bodyPr/>
          <a:lstStyle/>
          <a:p>
            <a:r>
              <a:rPr lang="en-GB" altLang="en-KE"/>
              <a:t>Definition of Terms</a:t>
            </a:r>
            <a:endParaRPr lang="en-US" altLang="en-K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5B3DDBF-31B5-4777-A239-3B9E5A3940F3}"/>
              </a:ext>
            </a:extLst>
          </p:cNvPr>
          <p:cNvSpPr>
            <a:spLocks noGrp="1" noChangeArrowheads="1"/>
          </p:cNvSpPr>
          <p:nvPr>
            <p:ph type="title"/>
          </p:nvPr>
        </p:nvSpPr>
        <p:spPr/>
        <p:txBody>
          <a:bodyPr/>
          <a:lstStyle/>
          <a:p>
            <a:r>
              <a:rPr lang="en-GB" altLang="en-KE"/>
              <a:t>Definition of Terms</a:t>
            </a:r>
            <a:endParaRPr lang="en-US" altLang="en-KE"/>
          </a:p>
        </p:txBody>
      </p:sp>
      <p:sp>
        <p:nvSpPr>
          <p:cNvPr id="6147" name="Content Placeholder 2">
            <a:extLst>
              <a:ext uri="{FF2B5EF4-FFF2-40B4-BE49-F238E27FC236}">
                <a16:creationId xmlns:a16="http://schemas.microsoft.com/office/drawing/2014/main" id="{D8BDE8C8-ADB1-479F-8ABA-BFF41DAFE976}"/>
              </a:ext>
            </a:extLst>
          </p:cNvPr>
          <p:cNvSpPr>
            <a:spLocks noGrp="1" noChangeArrowheads="1"/>
          </p:cNvSpPr>
          <p:nvPr>
            <p:ph idx="1"/>
          </p:nvPr>
        </p:nvSpPr>
        <p:spPr/>
        <p:txBody>
          <a:bodyPr/>
          <a:lstStyle/>
          <a:p>
            <a:pPr>
              <a:buFontTx/>
              <a:buNone/>
            </a:pPr>
            <a:r>
              <a:rPr lang="en-GB" altLang="en-KE" i="1" dirty="0"/>
              <a:t>d) </a:t>
            </a:r>
            <a:r>
              <a:rPr lang="en-GB" altLang="en-KE" b="1" dirty="0"/>
              <a:t>Sociology of Education</a:t>
            </a:r>
          </a:p>
          <a:p>
            <a:pPr>
              <a:buFontTx/>
              <a:buNone/>
            </a:pPr>
            <a:r>
              <a:rPr lang="en-GB" altLang="en-KE" b="1" dirty="0"/>
              <a:t>  -</a:t>
            </a:r>
            <a:r>
              <a:rPr lang="en-GB" altLang="en-KE" dirty="0"/>
              <a:t>This </a:t>
            </a:r>
            <a:r>
              <a:rPr lang="en-GB" altLang="en-KE" b="1" dirty="0"/>
              <a:t> </a:t>
            </a:r>
            <a:r>
              <a:rPr lang="en-GB" altLang="en-KE" dirty="0"/>
              <a:t>is a branch of sociology that studies the social side of education. </a:t>
            </a:r>
          </a:p>
          <a:p>
            <a:pPr>
              <a:buFontTx/>
              <a:buNone/>
            </a:pPr>
            <a:r>
              <a:rPr lang="en-GB" altLang="en-KE" dirty="0"/>
              <a:t>  - It attempts to systematically study the sociological problems (those originating from the society), patterns and processes that are found/associated with the education practice.</a:t>
            </a:r>
            <a:endParaRPr lang="en-US" altLang="en-KE" dirty="0"/>
          </a:p>
          <a:p>
            <a:pPr eaLnBrk="1" hangingPunct="1">
              <a:buFontTx/>
              <a:buNone/>
            </a:pPr>
            <a:endParaRPr lang="en-GB" altLang="en-KE" dirty="0"/>
          </a:p>
          <a:p>
            <a:endParaRPr lang="en-US" altLang="en-K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BF6DF9A-09BD-41B7-9056-A41332DCEF7A}"/>
              </a:ext>
            </a:extLst>
          </p:cNvPr>
          <p:cNvSpPr>
            <a:spLocks noGrp="1" noChangeArrowheads="1"/>
          </p:cNvSpPr>
          <p:nvPr>
            <p:ph type="title"/>
          </p:nvPr>
        </p:nvSpPr>
        <p:spPr/>
        <p:txBody>
          <a:bodyPr/>
          <a:lstStyle/>
          <a:p>
            <a:r>
              <a:rPr lang="en-GB" altLang="en-KE"/>
              <a:t>Definition of Terms</a:t>
            </a:r>
            <a:endParaRPr lang="en-US" altLang="en-KE"/>
          </a:p>
        </p:txBody>
      </p:sp>
      <p:sp>
        <p:nvSpPr>
          <p:cNvPr id="7171" name="Content Placeholder 2">
            <a:extLst>
              <a:ext uri="{FF2B5EF4-FFF2-40B4-BE49-F238E27FC236}">
                <a16:creationId xmlns:a16="http://schemas.microsoft.com/office/drawing/2014/main" id="{40B95098-CBE7-4B2E-883B-FB5A3C93D9B8}"/>
              </a:ext>
            </a:extLst>
          </p:cNvPr>
          <p:cNvSpPr>
            <a:spLocks noGrp="1" noChangeArrowheads="1"/>
          </p:cNvSpPr>
          <p:nvPr>
            <p:ph idx="1"/>
          </p:nvPr>
        </p:nvSpPr>
        <p:spPr/>
        <p:txBody>
          <a:bodyPr/>
          <a:lstStyle/>
          <a:p>
            <a:r>
              <a:rPr lang="en-GB" altLang="en-KE"/>
              <a:t>It is systematic because it follows a step-by-step examination of the problems without omitting any evidence and its objective; </a:t>
            </a:r>
          </a:p>
          <a:p>
            <a:r>
              <a:rPr lang="en-GB" altLang="en-KE"/>
              <a:t>It deals with sociologically derived problems e.g. student groups, teacher groups and what may affect the organisation or academic achievement of a particular school. </a:t>
            </a:r>
            <a:endParaRPr lang="en-US" altLang="en-K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ACADEMIC LITERATURE 16X9" val="gv1ehcpj"/>
  <p:tag name="ARTICULATE_DESIGN_ID_CUSTOM DESIGN" val="UUJlMfj3"/>
  <p:tag name="ARTICULATE_DESIGN_ID_1_CUSTOM DESIGN" val="JoPojYVp"/>
  <p:tag name="ARTICULATE_DESIGN_ID_2_CUSTOM DESIGN" val="n5ySF9lN"/>
  <p:tag name="ARTICULATE_DESIGN_ID_3_CUSTOM DESIGN" val="v9wgkYLk"/>
  <p:tag name="ARTICULATE_PROJECT_OPEN" val="0"/>
  <p:tag name="ARTICULATE_SLIDE_COUNT" val="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427</TotalTime>
  <Words>1114</Words>
  <Application>Microsoft Office PowerPoint</Application>
  <PresentationFormat>Widescreen</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20</vt:i4>
      </vt:variant>
    </vt:vector>
  </HeadingPairs>
  <TitlesOfParts>
    <vt:vector size="32" baseType="lpstr">
      <vt:lpstr>Arial</vt:lpstr>
      <vt:lpstr>Calibri</vt:lpstr>
      <vt:lpstr>Calibri Light</vt:lpstr>
      <vt:lpstr>Euphemia</vt:lpstr>
      <vt:lpstr>Georgia</vt:lpstr>
      <vt:lpstr>New times romans</vt:lpstr>
      <vt:lpstr>3_Custom Design</vt:lpstr>
      <vt:lpstr>2_Custom Design</vt:lpstr>
      <vt:lpstr>1_Custom Design</vt:lpstr>
      <vt:lpstr>5_Custom Design</vt:lpstr>
      <vt:lpstr>4_Custom Design</vt:lpstr>
      <vt:lpstr>Custom Design</vt:lpstr>
      <vt:lpstr>            SOCIOLOGY OF EDUCATION </vt:lpstr>
      <vt:lpstr>PowerPoint Presentation</vt:lpstr>
      <vt:lpstr>PowerPoint Presentation</vt:lpstr>
      <vt:lpstr>OUTCOMES</vt:lpstr>
      <vt:lpstr>Definition of Terms </vt:lpstr>
      <vt:lpstr>Definition of Terms</vt:lpstr>
      <vt:lpstr>Definition of Terms</vt:lpstr>
      <vt:lpstr>Definition of Terms</vt:lpstr>
      <vt:lpstr>Definition of Terms</vt:lpstr>
      <vt:lpstr>Definition of Terms</vt:lpstr>
      <vt:lpstr>Definition of Terms</vt:lpstr>
      <vt:lpstr>Reasons why sociology is regarded as a Science</vt:lpstr>
      <vt:lpstr>Reasons why sociology is regarded as a Science</vt:lpstr>
      <vt:lpstr> Some people argue that Sociology should not be considered as a science. </vt:lpstr>
      <vt:lpstr>The objections against sociology being called a science are as follows: </vt:lpstr>
      <vt:lpstr>The objections against sociology being called a science are as follows: </vt:lpstr>
      <vt:lpstr> Reasons why sociology of education is useful to trainers. </vt:lpstr>
      <vt:lpstr>CONT’ </vt:lpstr>
      <vt:lpstr>Class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Alfred Okinda</dc:creator>
  <cp:lastModifiedBy>sophia  bironga</cp:lastModifiedBy>
  <cp:revision>49</cp:revision>
  <dcterms:created xsi:type="dcterms:W3CDTF">2019-10-29T19:11:19Z</dcterms:created>
  <dcterms:modified xsi:type="dcterms:W3CDTF">2021-04-13T09:10:55Z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ArticulateGUID">
    <vt:lpwstr>3BA52D06-3E27-4BC3-9B6D-04F6E6E4C0BD</vt:lpwstr>
  </property>
  <property fmtid="{D5CDD505-2E9C-101B-9397-08002B2CF9AE}" pid="9" name="ArticulatePath">
    <vt:lpwstr>KTTC PowerPoint Layout</vt:lpwstr>
  </property>
</Properties>
</file>