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heme/theme7.xml" ContentType="application/vnd.openxmlformats-officedocument.theme+xml"/>
  <Override PartName="/ppt/theme/theme8.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4"/>
    <p:sldMasterId id="2147483685" r:id="rId5"/>
    <p:sldMasterId id="2147483673" r:id="rId6"/>
    <p:sldMasterId id="2147483725" r:id="rId7"/>
    <p:sldMasterId id="2147483713" r:id="rId8"/>
    <p:sldMasterId id="2147483661" r:id="rId9"/>
  </p:sldMasterIdLst>
  <p:notesMasterIdLst>
    <p:notesMasterId r:id="rId32"/>
  </p:notesMasterIdLst>
  <p:handoutMasterIdLst>
    <p:handoutMasterId r:id="rId33"/>
  </p:handoutMasterIdLst>
  <p:sldIdLst>
    <p:sldId id="256" r:id="rId10"/>
    <p:sldId id="287" r:id="rId11"/>
    <p:sldId id="303" r:id="rId12"/>
    <p:sldId id="282" r:id="rId13"/>
    <p:sldId id="284" r:id="rId14"/>
    <p:sldId id="285" r:id="rId15"/>
    <p:sldId id="261" r:id="rId16"/>
    <p:sldId id="288" r:id="rId17"/>
    <p:sldId id="293" r:id="rId18"/>
    <p:sldId id="295" r:id="rId19"/>
    <p:sldId id="294" r:id="rId20"/>
    <p:sldId id="290" r:id="rId21"/>
    <p:sldId id="297" r:id="rId22"/>
    <p:sldId id="304" r:id="rId23"/>
    <p:sldId id="305" r:id="rId24"/>
    <p:sldId id="306" r:id="rId25"/>
    <p:sldId id="307" r:id="rId26"/>
    <p:sldId id="308" r:id="rId27"/>
    <p:sldId id="309" r:id="rId28"/>
    <p:sldId id="310" r:id="rId29"/>
    <p:sldId id="311" r:id="rId30"/>
    <p:sldId id="283" r:id="rId31"/>
  </p:sldIdLst>
  <p:sldSz cx="12192000" cy="6858000"/>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A3525"/>
    <a:srgbClr val="A6624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showGuides="1">
      <p:cViewPr varScale="1">
        <p:scale>
          <a:sx n="69" d="100"/>
          <a:sy n="69" d="100"/>
        </p:scale>
        <p:origin x="696" y="66"/>
      </p:cViewPr>
      <p:guideLst>
        <p:guide orient="horz" pos="2160"/>
        <p:guide pos="3840"/>
      </p:guideLst>
    </p:cSldViewPr>
  </p:slideViewPr>
  <p:notesTextViewPr>
    <p:cViewPr>
      <p:scale>
        <a:sx n="1" d="1"/>
        <a:sy n="1" d="1"/>
      </p:scale>
      <p:origin x="0" y="0"/>
    </p:cViewPr>
  </p:notesTextViewPr>
  <p:notesViewPr>
    <p:cSldViewPr snapToGrid="0" showGuides="1">
      <p:cViewPr varScale="1">
        <p:scale>
          <a:sx n="66" d="100"/>
          <a:sy n="66" d="100"/>
        </p:scale>
        <p:origin x="325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21" Type="http://schemas.openxmlformats.org/officeDocument/2006/relationships/slide" Target="slides/slide12.xml"/><Relationship Id="rId34" Type="http://schemas.openxmlformats.org/officeDocument/2006/relationships/tags" Target="tags/tag1.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presProps" Target="presProps.xml"/><Relationship Id="rId8" Type="http://schemas.openxmlformats.org/officeDocument/2006/relationships/slideMaster" Target="slideMasters/slideMaster5.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0.xml"/><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1/18/2021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custDataLst>
      <p:tags r:id="rId2"/>
    </p:custDataLst>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1/18/2021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9477DF88-5202-47C9-A9DD-91EAB244F62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a:extLst>
              <a:ext uri="{FF2B5EF4-FFF2-40B4-BE49-F238E27FC236}">
                <a16:creationId xmlns:a16="http://schemas.microsoft.com/office/drawing/2014/main" id="{EB2082CD-2E60-42D9-9C17-FB9E377EEBB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KE" altLang="en-KE"/>
          </a:p>
        </p:txBody>
      </p:sp>
      <p:sp>
        <p:nvSpPr>
          <p:cNvPr id="4100" name="Slide Number Placeholder 3">
            <a:extLst>
              <a:ext uri="{FF2B5EF4-FFF2-40B4-BE49-F238E27FC236}">
                <a16:creationId xmlns:a16="http://schemas.microsoft.com/office/drawing/2014/main" id="{89EA5A17-E5C3-45AD-B3C3-CD6AC504CD1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ED30D0D-084D-4138-891B-4DBB775F3870}" type="slidenum">
              <a:rPr lang="en-US" altLang="en-US"/>
              <a:pPr/>
              <a:t>3</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6.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AC0C7-FCD5-41AD-8906-51F7E6FE2E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377B7C-EC8F-46E2-9199-861A7A7259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5EF814-D9F4-49E7-A4C4-391F957060CC}"/>
              </a:ext>
            </a:extLst>
          </p:cNvPr>
          <p:cNvSpPr>
            <a:spLocks noGrp="1"/>
          </p:cNvSpPr>
          <p:nvPr>
            <p:ph type="dt" sz="half" idx="10"/>
          </p:nvPr>
        </p:nvSpPr>
        <p:spPr/>
        <p:txBody>
          <a:bodyPr/>
          <a:lstStyle/>
          <a:p>
            <a:fld id="{0C17B53F-5603-4BAD-B511-3BAAD3FA176A}" type="datetime1">
              <a:rPr lang="en-US" smtClean="0"/>
              <a:t>1/18/2021</a:t>
            </a:fld>
            <a:endParaRPr lang="en-US"/>
          </a:p>
        </p:txBody>
      </p:sp>
      <p:sp>
        <p:nvSpPr>
          <p:cNvPr id="5" name="Footer Placeholder 4">
            <a:extLst>
              <a:ext uri="{FF2B5EF4-FFF2-40B4-BE49-F238E27FC236}">
                <a16:creationId xmlns:a16="http://schemas.microsoft.com/office/drawing/2014/main" id="{8715FB58-5289-4B8C-A3CC-32CD345786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C91FC-266A-4330-8473-58FAD12B1115}"/>
              </a:ext>
            </a:extLst>
          </p:cNvPr>
          <p:cNvSpPr>
            <a:spLocks noGrp="1"/>
          </p:cNvSpPr>
          <p:nvPr>
            <p:ph type="sldNum" sz="quarter" idx="12"/>
          </p:nvPr>
        </p:nvSpPr>
        <p:spPr/>
        <p:txBody>
          <a:bodyPr/>
          <a:lstStyle/>
          <a:p>
            <a:fld id="{32A43B8B-23A9-439A-88E5-88C5AC0E8C5B}" type="slidenum">
              <a:rPr lang="en-US" smtClean="0"/>
              <a:t>‹#›</a:t>
            </a:fld>
            <a:endParaRPr lang="en-US"/>
          </a:p>
        </p:txBody>
      </p:sp>
    </p:spTree>
    <p:extLst>
      <p:ext uri="{BB962C8B-B14F-4D97-AF65-F5344CB8AC3E}">
        <p14:creationId xmlns:p14="http://schemas.microsoft.com/office/powerpoint/2010/main" val="3233701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2DC12-66AB-4ED7-A550-A2B6EDC12F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2199BA-2577-4C31-9102-9BFF1E53FD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75BE31-2988-4E1D-A065-DFF76D0D9904}"/>
              </a:ext>
            </a:extLst>
          </p:cNvPr>
          <p:cNvSpPr>
            <a:spLocks noGrp="1"/>
          </p:cNvSpPr>
          <p:nvPr>
            <p:ph type="dt" sz="half" idx="10"/>
          </p:nvPr>
        </p:nvSpPr>
        <p:spPr/>
        <p:txBody>
          <a:bodyPr/>
          <a:lstStyle/>
          <a:p>
            <a:fld id="{B3BEA820-7100-40CC-9BF7-DCAF06CA3AB8}" type="datetime1">
              <a:rPr lang="en-US" smtClean="0"/>
              <a:t>1/18/2021</a:t>
            </a:fld>
            <a:endParaRPr lang="en-US"/>
          </a:p>
        </p:txBody>
      </p:sp>
      <p:sp>
        <p:nvSpPr>
          <p:cNvPr id="5" name="Footer Placeholder 4">
            <a:extLst>
              <a:ext uri="{FF2B5EF4-FFF2-40B4-BE49-F238E27FC236}">
                <a16:creationId xmlns:a16="http://schemas.microsoft.com/office/drawing/2014/main" id="{A037BAC2-6B5D-490B-BB1C-99F4EEB394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08CDA-665C-46E5-A8CE-BAF7ABB833E0}"/>
              </a:ext>
            </a:extLst>
          </p:cNvPr>
          <p:cNvSpPr>
            <a:spLocks noGrp="1"/>
          </p:cNvSpPr>
          <p:nvPr>
            <p:ph type="sldNum" sz="quarter" idx="12"/>
          </p:nvPr>
        </p:nvSpPr>
        <p:spPr/>
        <p:txBody>
          <a:bodyPr/>
          <a:lstStyle/>
          <a:p>
            <a:fld id="{32A43B8B-23A9-439A-88E5-88C5AC0E8C5B}" type="slidenum">
              <a:rPr lang="en-US" smtClean="0"/>
              <a:t>‹#›</a:t>
            </a:fld>
            <a:endParaRPr lang="en-US"/>
          </a:p>
        </p:txBody>
      </p:sp>
    </p:spTree>
    <p:extLst>
      <p:ext uri="{BB962C8B-B14F-4D97-AF65-F5344CB8AC3E}">
        <p14:creationId xmlns:p14="http://schemas.microsoft.com/office/powerpoint/2010/main" val="2846483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39D0DC-CE24-43AD-9B9C-DADECABEA5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7D6FCD-B8A5-4C7B-B674-0CBDA57F38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630A27-6BC8-4401-8A9C-5FDE322B32ED}"/>
              </a:ext>
            </a:extLst>
          </p:cNvPr>
          <p:cNvSpPr>
            <a:spLocks noGrp="1"/>
          </p:cNvSpPr>
          <p:nvPr>
            <p:ph type="dt" sz="half" idx="10"/>
          </p:nvPr>
        </p:nvSpPr>
        <p:spPr/>
        <p:txBody>
          <a:bodyPr/>
          <a:lstStyle/>
          <a:p>
            <a:fld id="{F2068D77-806A-4626-8EA3-72BCFEC29521}" type="datetime1">
              <a:rPr lang="en-US" smtClean="0"/>
              <a:t>1/18/2021</a:t>
            </a:fld>
            <a:endParaRPr lang="en-US"/>
          </a:p>
        </p:txBody>
      </p:sp>
      <p:sp>
        <p:nvSpPr>
          <p:cNvPr id="5" name="Footer Placeholder 4">
            <a:extLst>
              <a:ext uri="{FF2B5EF4-FFF2-40B4-BE49-F238E27FC236}">
                <a16:creationId xmlns:a16="http://schemas.microsoft.com/office/drawing/2014/main" id="{8617D1BA-A56B-401C-9C34-41CF54F8F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7579ED-B385-433A-A390-B19F66E87DA3}"/>
              </a:ext>
            </a:extLst>
          </p:cNvPr>
          <p:cNvSpPr>
            <a:spLocks noGrp="1"/>
          </p:cNvSpPr>
          <p:nvPr>
            <p:ph type="sldNum" sz="quarter" idx="12"/>
          </p:nvPr>
        </p:nvSpPr>
        <p:spPr/>
        <p:txBody>
          <a:bodyPr/>
          <a:lstStyle/>
          <a:p>
            <a:fld id="{32A43B8B-23A9-439A-88E5-88C5AC0E8C5B}" type="slidenum">
              <a:rPr lang="en-US" smtClean="0"/>
              <a:t>‹#›</a:t>
            </a:fld>
            <a:endParaRPr lang="en-US"/>
          </a:p>
        </p:txBody>
      </p:sp>
    </p:spTree>
    <p:extLst>
      <p:ext uri="{BB962C8B-B14F-4D97-AF65-F5344CB8AC3E}">
        <p14:creationId xmlns:p14="http://schemas.microsoft.com/office/powerpoint/2010/main" val="3024814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with Pictu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04900" y="2292094"/>
            <a:ext cx="9982200" cy="2219691"/>
          </a:xfrm>
        </p:spPr>
        <p:txBody>
          <a:bodyPr anchor="ctr">
            <a:normAutofit/>
          </a:bodyPr>
          <a:lstStyle>
            <a:lvl1pPr algn="l">
              <a:defRPr sz="4400" cap="all" baseline="0"/>
            </a:lvl1pPr>
          </a:lstStyle>
          <a:p>
            <a:r>
              <a:rPr lang="en-US" dirty="0"/>
              <a:t>Click to edit title</a:t>
            </a:r>
            <a:endParaRPr dirty="0"/>
          </a:p>
        </p:txBody>
      </p:sp>
      <p:sp>
        <p:nvSpPr>
          <p:cNvPr id="3" name="Subtitle 2"/>
          <p:cNvSpPr>
            <a:spLocks noGrp="1"/>
          </p:cNvSpPr>
          <p:nvPr>
            <p:ph type="subTitle" idx="1" hasCustomPrompt="1"/>
          </p:nvPr>
        </p:nvSpPr>
        <p:spPr>
          <a:xfrm>
            <a:off x="1104899" y="4511784"/>
            <a:ext cx="9982199" cy="955565"/>
          </a:xfrm>
        </p:spPr>
        <p:txBody>
          <a:bodyPr>
            <a:normAutofit/>
          </a:bodyPr>
          <a:lstStyle>
            <a:lvl1pPr marL="0" indent="0" algn="l">
              <a:spcBef>
                <a:spcPts val="0"/>
              </a:spcBef>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 </a:t>
            </a:r>
            <a:endParaRPr dirty="0"/>
          </a:p>
        </p:txBody>
      </p:sp>
      <p:sp>
        <p:nvSpPr>
          <p:cNvPr id="8" name="Rectangle 7"/>
          <p:cNvSpPr/>
          <p:nvPr/>
        </p:nvSpPr>
        <p:spPr>
          <a:xfrm>
            <a:off x="0" y="0"/>
            <a:ext cx="12192000" cy="1079876"/>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rot="10800000">
            <a:off x="-2" y="6295539"/>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6453352"/>
            <a:ext cx="12192000" cy="404647"/>
          </a:xfrm>
          <a:prstGeom prst="rect">
            <a:avLst/>
          </a:prstGeom>
          <a:solidFill>
            <a:srgbClr val="4A3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pic>
        <p:nvPicPr>
          <p:cNvPr id="21" name="Picture 20">
            <a:extLst>
              <a:ext uri="{FF2B5EF4-FFF2-40B4-BE49-F238E27FC236}">
                <a16:creationId xmlns:a16="http://schemas.microsoft.com/office/drawing/2014/main" id="{E3900EE9-051A-4225-A311-74432695DDF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92299" y="32420"/>
            <a:ext cx="1094799" cy="1094799"/>
          </a:xfrm>
          <a:prstGeom prst="rect">
            <a:avLst/>
          </a:prstGeom>
        </p:spPr>
      </p:pic>
    </p:spTree>
    <p:custDataLst>
      <p:tags r:id="rId1"/>
    </p:custDataLst>
    <p:extLst>
      <p:ext uri="{BB962C8B-B14F-4D97-AF65-F5344CB8AC3E}">
        <p14:creationId xmlns:p14="http://schemas.microsoft.com/office/powerpoint/2010/main" val="3115075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FBB50-26C8-48F2-9E12-8853434A94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67AD92-6C64-435E-BF17-C6E8EF00A5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0DDEBA-0D4E-47BB-AACE-240B84CA97E5}"/>
              </a:ext>
            </a:extLst>
          </p:cNvPr>
          <p:cNvSpPr>
            <a:spLocks noGrp="1"/>
          </p:cNvSpPr>
          <p:nvPr>
            <p:ph type="dt" sz="half" idx="10"/>
          </p:nvPr>
        </p:nvSpPr>
        <p:spPr/>
        <p:txBody>
          <a:bodyPr/>
          <a:lstStyle/>
          <a:p>
            <a:fld id="{88C310FB-AA74-454A-91F4-275656FB0DDE}" type="datetime1">
              <a:rPr lang="en-US" smtClean="0"/>
              <a:t>1/18/2021</a:t>
            </a:fld>
            <a:endParaRPr lang="en-US"/>
          </a:p>
        </p:txBody>
      </p:sp>
      <p:sp>
        <p:nvSpPr>
          <p:cNvPr id="5" name="Footer Placeholder 4">
            <a:extLst>
              <a:ext uri="{FF2B5EF4-FFF2-40B4-BE49-F238E27FC236}">
                <a16:creationId xmlns:a16="http://schemas.microsoft.com/office/drawing/2014/main" id="{1F2EBFCF-8182-4B5A-97A2-CB13D7D1C9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D65F96-468D-4BDC-BDFE-F847D248BE7B}"/>
              </a:ext>
            </a:extLst>
          </p:cNvPr>
          <p:cNvSpPr>
            <a:spLocks noGrp="1"/>
          </p:cNvSpPr>
          <p:nvPr>
            <p:ph type="sldNum" sz="quarter" idx="12"/>
          </p:nvPr>
        </p:nvSpPr>
        <p:spPr/>
        <p:txBody>
          <a:bodyPr/>
          <a:lstStyle/>
          <a:p>
            <a:fld id="{F5043895-94E3-4E34-9CEB-0040EB68830F}" type="slidenum">
              <a:rPr lang="en-US" smtClean="0"/>
              <a:t>‹#›</a:t>
            </a:fld>
            <a:endParaRPr lang="en-US"/>
          </a:p>
        </p:txBody>
      </p:sp>
    </p:spTree>
    <p:extLst>
      <p:ext uri="{BB962C8B-B14F-4D97-AF65-F5344CB8AC3E}">
        <p14:creationId xmlns:p14="http://schemas.microsoft.com/office/powerpoint/2010/main" val="2971255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52D16-70C8-42B5-B0CC-CD8593A93C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4E7F49-2FB1-4855-AD7B-7BD3D65FB4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4B53BD-E90F-41CF-8A8F-56B5C7F24C13}"/>
              </a:ext>
            </a:extLst>
          </p:cNvPr>
          <p:cNvSpPr>
            <a:spLocks noGrp="1"/>
          </p:cNvSpPr>
          <p:nvPr>
            <p:ph type="dt" sz="half" idx="10"/>
          </p:nvPr>
        </p:nvSpPr>
        <p:spPr/>
        <p:txBody>
          <a:bodyPr/>
          <a:lstStyle/>
          <a:p>
            <a:fld id="{2D679CF4-B979-4F0A-B839-C4B74A0BC893}" type="datetime1">
              <a:rPr lang="en-US" smtClean="0"/>
              <a:t>1/18/2021</a:t>
            </a:fld>
            <a:endParaRPr lang="en-US"/>
          </a:p>
        </p:txBody>
      </p:sp>
      <p:sp>
        <p:nvSpPr>
          <p:cNvPr id="5" name="Footer Placeholder 4">
            <a:extLst>
              <a:ext uri="{FF2B5EF4-FFF2-40B4-BE49-F238E27FC236}">
                <a16:creationId xmlns:a16="http://schemas.microsoft.com/office/drawing/2014/main" id="{ECBC31C2-0A4A-446E-B9B1-2B78B13D78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3DD24E-20B1-42E2-B797-AD4EB2A39679}"/>
              </a:ext>
            </a:extLst>
          </p:cNvPr>
          <p:cNvSpPr>
            <a:spLocks noGrp="1"/>
          </p:cNvSpPr>
          <p:nvPr>
            <p:ph type="sldNum" sz="quarter" idx="12"/>
          </p:nvPr>
        </p:nvSpPr>
        <p:spPr/>
        <p:txBody>
          <a:bodyPr/>
          <a:lstStyle/>
          <a:p>
            <a:fld id="{F5043895-94E3-4E34-9CEB-0040EB68830F}" type="slidenum">
              <a:rPr lang="en-US" smtClean="0"/>
              <a:t>‹#›</a:t>
            </a:fld>
            <a:endParaRPr lang="en-US"/>
          </a:p>
        </p:txBody>
      </p:sp>
    </p:spTree>
    <p:extLst>
      <p:ext uri="{BB962C8B-B14F-4D97-AF65-F5344CB8AC3E}">
        <p14:creationId xmlns:p14="http://schemas.microsoft.com/office/powerpoint/2010/main" val="1975544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7F95-DAA1-4D14-872F-8D20BC5241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1B2F71-CCAA-49DC-805F-5E07B39635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55AE23-FDEE-427B-895D-FBEFFE190740}"/>
              </a:ext>
            </a:extLst>
          </p:cNvPr>
          <p:cNvSpPr>
            <a:spLocks noGrp="1"/>
          </p:cNvSpPr>
          <p:nvPr>
            <p:ph type="dt" sz="half" idx="10"/>
          </p:nvPr>
        </p:nvSpPr>
        <p:spPr/>
        <p:txBody>
          <a:bodyPr/>
          <a:lstStyle/>
          <a:p>
            <a:fld id="{C5BCF22D-78B4-4C06-B667-C2AD9B8D6EF1}" type="datetime1">
              <a:rPr lang="en-US" smtClean="0"/>
              <a:t>1/18/2021</a:t>
            </a:fld>
            <a:endParaRPr lang="en-US"/>
          </a:p>
        </p:txBody>
      </p:sp>
      <p:sp>
        <p:nvSpPr>
          <p:cNvPr id="5" name="Footer Placeholder 4">
            <a:extLst>
              <a:ext uri="{FF2B5EF4-FFF2-40B4-BE49-F238E27FC236}">
                <a16:creationId xmlns:a16="http://schemas.microsoft.com/office/drawing/2014/main" id="{6C95B32C-F8A2-498A-9D3A-FD4E198DB0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609C2-F63B-48A7-A79A-88B14080B13C}"/>
              </a:ext>
            </a:extLst>
          </p:cNvPr>
          <p:cNvSpPr>
            <a:spLocks noGrp="1"/>
          </p:cNvSpPr>
          <p:nvPr>
            <p:ph type="sldNum" sz="quarter" idx="12"/>
          </p:nvPr>
        </p:nvSpPr>
        <p:spPr/>
        <p:txBody>
          <a:bodyPr/>
          <a:lstStyle/>
          <a:p>
            <a:fld id="{F5043895-94E3-4E34-9CEB-0040EB68830F}" type="slidenum">
              <a:rPr lang="en-US" smtClean="0"/>
              <a:t>‹#›</a:t>
            </a:fld>
            <a:endParaRPr lang="en-US"/>
          </a:p>
        </p:txBody>
      </p:sp>
    </p:spTree>
    <p:extLst>
      <p:ext uri="{BB962C8B-B14F-4D97-AF65-F5344CB8AC3E}">
        <p14:creationId xmlns:p14="http://schemas.microsoft.com/office/powerpoint/2010/main" val="1141690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38D52-5FD4-4746-BA43-6884450C24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1EF169-0B0C-4180-9F5D-D7A693983A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A897EA-DAD5-4C23-A0B5-BDEDADB44C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F92E9A-0552-4E67-BD10-7A3AE137E307}"/>
              </a:ext>
            </a:extLst>
          </p:cNvPr>
          <p:cNvSpPr>
            <a:spLocks noGrp="1"/>
          </p:cNvSpPr>
          <p:nvPr>
            <p:ph type="dt" sz="half" idx="10"/>
          </p:nvPr>
        </p:nvSpPr>
        <p:spPr/>
        <p:txBody>
          <a:bodyPr/>
          <a:lstStyle/>
          <a:p>
            <a:fld id="{99A9501E-315A-43FD-916B-3D555858F518}" type="datetime1">
              <a:rPr lang="en-US" smtClean="0"/>
              <a:t>1/18/2021</a:t>
            </a:fld>
            <a:endParaRPr lang="en-US"/>
          </a:p>
        </p:txBody>
      </p:sp>
      <p:sp>
        <p:nvSpPr>
          <p:cNvPr id="6" name="Footer Placeholder 5">
            <a:extLst>
              <a:ext uri="{FF2B5EF4-FFF2-40B4-BE49-F238E27FC236}">
                <a16:creationId xmlns:a16="http://schemas.microsoft.com/office/drawing/2014/main" id="{950C4A86-4321-4A5B-AA49-F94D931E23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857CA1-34B0-4E05-A921-E52CBD28F852}"/>
              </a:ext>
            </a:extLst>
          </p:cNvPr>
          <p:cNvSpPr>
            <a:spLocks noGrp="1"/>
          </p:cNvSpPr>
          <p:nvPr>
            <p:ph type="sldNum" sz="quarter" idx="12"/>
          </p:nvPr>
        </p:nvSpPr>
        <p:spPr/>
        <p:txBody>
          <a:bodyPr/>
          <a:lstStyle/>
          <a:p>
            <a:fld id="{F5043895-94E3-4E34-9CEB-0040EB68830F}" type="slidenum">
              <a:rPr lang="en-US" smtClean="0"/>
              <a:t>‹#›</a:t>
            </a:fld>
            <a:endParaRPr lang="en-US"/>
          </a:p>
        </p:txBody>
      </p:sp>
    </p:spTree>
    <p:extLst>
      <p:ext uri="{BB962C8B-B14F-4D97-AF65-F5344CB8AC3E}">
        <p14:creationId xmlns:p14="http://schemas.microsoft.com/office/powerpoint/2010/main" val="40909970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56856-6378-46D6-BBE0-7676FEA186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94B36C-9045-48B8-A4C0-6C9A24BA66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CDC973-176C-466A-807D-293BD699DA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9A7F4B-C0BD-476D-AC9F-90B515941E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8E9DF0-6FBE-4EFC-95EB-C7A2B49BF0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BDF4E7-58A2-49E6-AA55-7FC20E44804A}"/>
              </a:ext>
            </a:extLst>
          </p:cNvPr>
          <p:cNvSpPr>
            <a:spLocks noGrp="1"/>
          </p:cNvSpPr>
          <p:nvPr>
            <p:ph type="dt" sz="half" idx="10"/>
          </p:nvPr>
        </p:nvSpPr>
        <p:spPr/>
        <p:txBody>
          <a:bodyPr/>
          <a:lstStyle/>
          <a:p>
            <a:fld id="{DA4CBD04-FB6C-4FD9-AFB1-AF39FC4951CE}" type="datetime1">
              <a:rPr lang="en-US" smtClean="0"/>
              <a:t>1/18/2021</a:t>
            </a:fld>
            <a:endParaRPr lang="en-US"/>
          </a:p>
        </p:txBody>
      </p:sp>
      <p:sp>
        <p:nvSpPr>
          <p:cNvPr id="8" name="Footer Placeholder 7">
            <a:extLst>
              <a:ext uri="{FF2B5EF4-FFF2-40B4-BE49-F238E27FC236}">
                <a16:creationId xmlns:a16="http://schemas.microsoft.com/office/drawing/2014/main" id="{7232E22B-7F8C-4BCA-BE0B-31A29C3B8B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7FC725-3243-4B45-A46C-386138E83524}"/>
              </a:ext>
            </a:extLst>
          </p:cNvPr>
          <p:cNvSpPr>
            <a:spLocks noGrp="1"/>
          </p:cNvSpPr>
          <p:nvPr>
            <p:ph type="sldNum" sz="quarter" idx="12"/>
          </p:nvPr>
        </p:nvSpPr>
        <p:spPr/>
        <p:txBody>
          <a:bodyPr/>
          <a:lstStyle/>
          <a:p>
            <a:fld id="{F5043895-94E3-4E34-9CEB-0040EB68830F}" type="slidenum">
              <a:rPr lang="en-US" smtClean="0"/>
              <a:t>‹#›</a:t>
            </a:fld>
            <a:endParaRPr lang="en-US"/>
          </a:p>
        </p:txBody>
      </p:sp>
    </p:spTree>
    <p:extLst>
      <p:ext uri="{BB962C8B-B14F-4D97-AF65-F5344CB8AC3E}">
        <p14:creationId xmlns:p14="http://schemas.microsoft.com/office/powerpoint/2010/main" val="39136808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1792D-6DB7-4E4E-BFF7-D01397F368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83F9C0-E54B-446A-939F-6E6DF99541A3}"/>
              </a:ext>
            </a:extLst>
          </p:cNvPr>
          <p:cNvSpPr>
            <a:spLocks noGrp="1"/>
          </p:cNvSpPr>
          <p:nvPr>
            <p:ph type="dt" sz="half" idx="10"/>
          </p:nvPr>
        </p:nvSpPr>
        <p:spPr/>
        <p:txBody>
          <a:bodyPr/>
          <a:lstStyle/>
          <a:p>
            <a:fld id="{A328B798-8240-4BC1-BD0D-17CE68F23CC9}" type="datetime1">
              <a:rPr lang="en-US" smtClean="0"/>
              <a:t>1/18/2021</a:t>
            </a:fld>
            <a:endParaRPr lang="en-US"/>
          </a:p>
        </p:txBody>
      </p:sp>
      <p:sp>
        <p:nvSpPr>
          <p:cNvPr id="4" name="Footer Placeholder 3">
            <a:extLst>
              <a:ext uri="{FF2B5EF4-FFF2-40B4-BE49-F238E27FC236}">
                <a16:creationId xmlns:a16="http://schemas.microsoft.com/office/drawing/2014/main" id="{83567381-103B-409B-8BA3-670CD34781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1D5DCD-F684-49E8-BFF2-26BEE3FE54DD}"/>
              </a:ext>
            </a:extLst>
          </p:cNvPr>
          <p:cNvSpPr>
            <a:spLocks noGrp="1"/>
          </p:cNvSpPr>
          <p:nvPr>
            <p:ph type="sldNum" sz="quarter" idx="12"/>
          </p:nvPr>
        </p:nvSpPr>
        <p:spPr/>
        <p:txBody>
          <a:bodyPr/>
          <a:lstStyle/>
          <a:p>
            <a:fld id="{F5043895-94E3-4E34-9CEB-0040EB68830F}" type="slidenum">
              <a:rPr lang="en-US" smtClean="0"/>
              <a:t>‹#›</a:t>
            </a:fld>
            <a:endParaRPr lang="en-US"/>
          </a:p>
        </p:txBody>
      </p:sp>
    </p:spTree>
    <p:extLst>
      <p:ext uri="{BB962C8B-B14F-4D97-AF65-F5344CB8AC3E}">
        <p14:creationId xmlns:p14="http://schemas.microsoft.com/office/powerpoint/2010/main" val="2499805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9A77EA-9810-45C8-8770-CA60EB07D300}"/>
              </a:ext>
            </a:extLst>
          </p:cNvPr>
          <p:cNvSpPr>
            <a:spLocks noGrp="1"/>
          </p:cNvSpPr>
          <p:nvPr>
            <p:ph type="dt" sz="half" idx="10"/>
          </p:nvPr>
        </p:nvSpPr>
        <p:spPr/>
        <p:txBody>
          <a:bodyPr/>
          <a:lstStyle/>
          <a:p>
            <a:fld id="{B593571A-E1A1-4383-AA7C-61FC12EAB018}" type="datetime1">
              <a:rPr lang="en-US" smtClean="0"/>
              <a:t>1/18/2021</a:t>
            </a:fld>
            <a:endParaRPr lang="en-US"/>
          </a:p>
        </p:txBody>
      </p:sp>
      <p:sp>
        <p:nvSpPr>
          <p:cNvPr id="3" name="Footer Placeholder 2">
            <a:extLst>
              <a:ext uri="{FF2B5EF4-FFF2-40B4-BE49-F238E27FC236}">
                <a16:creationId xmlns:a16="http://schemas.microsoft.com/office/drawing/2014/main" id="{B25EA2BC-A7A9-4AC2-882E-614E4EF93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4F30EB-A518-4D71-8C5E-04AD65F13543}"/>
              </a:ext>
            </a:extLst>
          </p:cNvPr>
          <p:cNvSpPr>
            <a:spLocks noGrp="1"/>
          </p:cNvSpPr>
          <p:nvPr>
            <p:ph type="sldNum" sz="quarter" idx="12"/>
          </p:nvPr>
        </p:nvSpPr>
        <p:spPr/>
        <p:txBody>
          <a:bodyPr/>
          <a:lstStyle/>
          <a:p>
            <a:fld id="{F5043895-94E3-4E34-9CEB-0040EB68830F}" type="slidenum">
              <a:rPr lang="en-US" smtClean="0"/>
              <a:t>‹#›</a:t>
            </a:fld>
            <a:endParaRPr lang="en-US"/>
          </a:p>
        </p:txBody>
      </p:sp>
    </p:spTree>
    <p:extLst>
      <p:ext uri="{BB962C8B-B14F-4D97-AF65-F5344CB8AC3E}">
        <p14:creationId xmlns:p14="http://schemas.microsoft.com/office/powerpoint/2010/main" val="1046905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941A-7C69-4235-86C6-2C8D1027D0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205E3D-0B95-4E26-AF7C-12D9DD042D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4D18B0-1DE6-49C4-94F7-0D76E6B675DC}"/>
              </a:ext>
            </a:extLst>
          </p:cNvPr>
          <p:cNvSpPr>
            <a:spLocks noGrp="1"/>
          </p:cNvSpPr>
          <p:nvPr>
            <p:ph type="dt" sz="half" idx="10"/>
          </p:nvPr>
        </p:nvSpPr>
        <p:spPr/>
        <p:txBody>
          <a:bodyPr/>
          <a:lstStyle/>
          <a:p>
            <a:fld id="{979661A0-9D34-43E2-B69A-D29420D84897}" type="datetime1">
              <a:rPr lang="en-US" smtClean="0"/>
              <a:t>1/18/2021</a:t>
            </a:fld>
            <a:endParaRPr lang="en-US"/>
          </a:p>
        </p:txBody>
      </p:sp>
      <p:sp>
        <p:nvSpPr>
          <p:cNvPr id="5" name="Footer Placeholder 4">
            <a:extLst>
              <a:ext uri="{FF2B5EF4-FFF2-40B4-BE49-F238E27FC236}">
                <a16:creationId xmlns:a16="http://schemas.microsoft.com/office/drawing/2014/main" id="{7A7419C5-42C9-40AC-B622-2921C5C48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E5B7A3-9C7A-4F18-885C-B2F8771CE7F6}"/>
              </a:ext>
            </a:extLst>
          </p:cNvPr>
          <p:cNvSpPr>
            <a:spLocks noGrp="1"/>
          </p:cNvSpPr>
          <p:nvPr>
            <p:ph type="sldNum" sz="quarter" idx="12"/>
          </p:nvPr>
        </p:nvSpPr>
        <p:spPr/>
        <p:txBody>
          <a:bodyPr/>
          <a:lstStyle/>
          <a:p>
            <a:fld id="{32A43B8B-23A9-439A-88E5-88C5AC0E8C5B}" type="slidenum">
              <a:rPr lang="en-US" smtClean="0"/>
              <a:t>‹#›</a:t>
            </a:fld>
            <a:endParaRPr lang="en-US"/>
          </a:p>
        </p:txBody>
      </p:sp>
    </p:spTree>
    <p:extLst>
      <p:ext uri="{BB962C8B-B14F-4D97-AF65-F5344CB8AC3E}">
        <p14:creationId xmlns:p14="http://schemas.microsoft.com/office/powerpoint/2010/main" val="1704854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749A9-2518-4F24-9A7A-B03059C5F5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9E6AFF-7DAF-41B3-AABE-3F358C88B7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4A8754-0D47-4306-9F5B-22299C948D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630C77-D0F2-4546-9D6D-347D14D2E454}"/>
              </a:ext>
            </a:extLst>
          </p:cNvPr>
          <p:cNvSpPr>
            <a:spLocks noGrp="1"/>
          </p:cNvSpPr>
          <p:nvPr>
            <p:ph type="dt" sz="half" idx="10"/>
          </p:nvPr>
        </p:nvSpPr>
        <p:spPr/>
        <p:txBody>
          <a:bodyPr/>
          <a:lstStyle/>
          <a:p>
            <a:fld id="{676FB8A5-2F09-4833-AA73-44ED0C3E4F91}" type="datetime1">
              <a:rPr lang="en-US" smtClean="0"/>
              <a:t>1/18/2021</a:t>
            </a:fld>
            <a:endParaRPr lang="en-US"/>
          </a:p>
        </p:txBody>
      </p:sp>
      <p:sp>
        <p:nvSpPr>
          <p:cNvPr id="6" name="Footer Placeholder 5">
            <a:extLst>
              <a:ext uri="{FF2B5EF4-FFF2-40B4-BE49-F238E27FC236}">
                <a16:creationId xmlns:a16="http://schemas.microsoft.com/office/drawing/2014/main" id="{90AE37CB-3FA3-49EF-965A-0CDAC90F37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889FA2-C545-41DF-AEA8-2179247915E5}"/>
              </a:ext>
            </a:extLst>
          </p:cNvPr>
          <p:cNvSpPr>
            <a:spLocks noGrp="1"/>
          </p:cNvSpPr>
          <p:nvPr>
            <p:ph type="sldNum" sz="quarter" idx="12"/>
          </p:nvPr>
        </p:nvSpPr>
        <p:spPr/>
        <p:txBody>
          <a:bodyPr/>
          <a:lstStyle/>
          <a:p>
            <a:fld id="{F5043895-94E3-4E34-9CEB-0040EB68830F}" type="slidenum">
              <a:rPr lang="en-US" smtClean="0"/>
              <a:t>‹#›</a:t>
            </a:fld>
            <a:endParaRPr lang="en-US"/>
          </a:p>
        </p:txBody>
      </p:sp>
    </p:spTree>
    <p:extLst>
      <p:ext uri="{BB962C8B-B14F-4D97-AF65-F5344CB8AC3E}">
        <p14:creationId xmlns:p14="http://schemas.microsoft.com/office/powerpoint/2010/main" val="2017632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36BC8-787C-498F-95F1-82D342BEA3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5EFE79-B00A-4B56-808D-0FECE368EB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9F573F-447B-40D7-AE85-6965286B7B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83CF11-A9B2-47CC-84C7-D84216F934F1}"/>
              </a:ext>
            </a:extLst>
          </p:cNvPr>
          <p:cNvSpPr>
            <a:spLocks noGrp="1"/>
          </p:cNvSpPr>
          <p:nvPr>
            <p:ph type="dt" sz="half" idx="10"/>
          </p:nvPr>
        </p:nvSpPr>
        <p:spPr/>
        <p:txBody>
          <a:bodyPr/>
          <a:lstStyle/>
          <a:p>
            <a:fld id="{7977AC3A-DCC3-432F-AAB9-32EE0D61F752}" type="datetime1">
              <a:rPr lang="en-US" smtClean="0"/>
              <a:t>1/18/2021</a:t>
            </a:fld>
            <a:endParaRPr lang="en-US"/>
          </a:p>
        </p:txBody>
      </p:sp>
      <p:sp>
        <p:nvSpPr>
          <p:cNvPr id="6" name="Footer Placeholder 5">
            <a:extLst>
              <a:ext uri="{FF2B5EF4-FFF2-40B4-BE49-F238E27FC236}">
                <a16:creationId xmlns:a16="http://schemas.microsoft.com/office/drawing/2014/main" id="{E8E9E92F-CAA2-4115-B19B-5E28446389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B29BC6-5EAE-4AFF-92DA-4042F9372392}"/>
              </a:ext>
            </a:extLst>
          </p:cNvPr>
          <p:cNvSpPr>
            <a:spLocks noGrp="1"/>
          </p:cNvSpPr>
          <p:nvPr>
            <p:ph type="sldNum" sz="quarter" idx="12"/>
          </p:nvPr>
        </p:nvSpPr>
        <p:spPr/>
        <p:txBody>
          <a:bodyPr/>
          <a:lstStyle/>
          <a:p>
            <a:fld id="{F5043895-94E3-4E34-9CEB-0040EB68830F}" type="slidenum">
              <a:rPr lang="en-US" smtClean="0"/>
              <a:t>‹#›</a:t>
            </a:fld>
            <a:endParaRPr lang="en-US"/>
          </a:p>
        </p:txBody>
      </p:sp>
    </p:spTree>
    <p:extLst>
      <p:ext uri="{BB962C8B-B14F-4D97-AF65-F5344CB8AC3E}">
        <p14:creationId xmlns:p14="http://schemas.microsoft.com/office/powerpoint/2010/main" val="24082447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A437F-504A-4BA9-9AA7-AFF5E1CB1D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4A0CF4-D527-4E32-90CB-287E3B1B63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4BFB96-BB15-4E38-9949-DADA05831F8A}"/>
              </a:ext>
            </a:extLst>
          </p:cNvPr>
          <p:cNvSpPr>
            <a:spLocks noGrp="1"/>
          </p:cNvSpPr>
          <p:nvPr>
            <p:ph type="dt" sz="half" idx="10"/>
          </p:nvPr>
        </p:nvSpPr>
        <p:spPr/>
        <p:txBody>
          <a:bodyPr/>
          <a:lstStyle/>
          <a:p>
            <a:fld id="{656A3572-8224-4A1D-8505-7FEC665C67A2}" type="datetime1">
              <a:rPr lang="en-US" smtClean="0"/>
              <a:t>1/18/2021</a:t>
            </a:fld>
            <a:endParaRPr lang="en-US"/>
          </a:p>
        </p:txBody>
      </p:sp>
      <p:sp>
        <p:nvSpPr>
          <p:cNvPr id="5" name="Footer Placeholder 4">
            <a:extLst>
              <a:ext uri="{FF2B5EF4-FFF2-40B4-BE49-F238E27FC236}">
                <a16:creationId xmlns:a16="http://schemas.microsoft.com/office/drawing/2014/main" id="{B50E3B7D-FFA9-4110-9B18-35CFC39F65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91515-6025-46AA-8663-910F8843509C}"/>
              </a:ext>
            </a:extLst>
          </p:cNvPr>
          <p:cNvSpPr>
            <a:spLocks noGrp="1"/>
          </p:cNvSpPr>
          <p:nvPr>
            <p:ph type="sldNum" sz="quarter" idx="12"/>
          </p:nvPr>
        </p:nvSpPr>
        <p:spPr/>
        <p:txBody>
          <a:bodyPr/>
          <a:lstStyle/>
          <a:p>
            <a:fld id="{F5043895-94E3-4E34-9CEB-0040EB68830F}" type="slidenum">
              <a:rPr lang="en-US" smtClean="0"/>
              <a:t>‹#›</a:t>
            </a:fld>
            <a:endParaRPr lang="en-US"/>
          </a:p>
        </p:txBody>
      </p:sp>
    </p:spTree>
    <p:extLst>
      <p:ext uri="{BB962C8B-B14F-4D97-AF65-F5344CB8AC3E}">
        <p14:creationId xmlns:p14="http://schemas.microsoft.com/office/powerpoint/2010/main" val="1288246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B857A8-5140-4EA1-B099-9D96DD7E8D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2CEFEB-416C-4646-9FF0-6596F9279C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6B8D7E-5262-4FDC-A07A-0F5BFED6AC19}"/>
              </a:ext>
            </a:extLst>
          </p:cNvPr>
          <p:cNvSpPr>
            <a:spLocks noGrp="1"/>
          </p:cNvSpPr>
          <p:nvPr>
            <p:ph type="dt" sz="half" idx="10"/>
          </p:nvPr>
        </p:nvSpPr>
        <p:spPr/>
        <p:txBody>
          <a:bodyPr/>
          <a:lstStyle/>
          <a:p>
            <a:fld id="{00543133-A1A0-49E6-A208-3A610BC3E7A2}" type="datetime1">
              <a:rPr lang="en-US" smtClean="0"/>
              <a:t>1/18/2021</a:t>
            </a:fld>
            <a:endParaRPr lang="en-US"/>
          </a:p>
        </p:txBody>
      </p:sp>
      <p:sp>
        <p:nvSpPr>
          <p:cNvPr id="5" name="Footer Placeholder 4">
            <a:extLst>
              <a:ext uri="{FF2B5EF4-FFF2-40B4-BE49-F238E27FC236}">
                <a16:creationId xmlns:a16="http://schemas.microsoft.com/office/drawing/2014/main" id="{D3A37831-EF74-4A4E-8A8A-5A9DBAB4DF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42C74D-7272-4FF6-8CEE-26504622813C}"/>
              </a:ext>
            </a:extLst>
          </p:cNvPr>
          <p:cNvSpPr>
            <a:spLocks noGrp="1"/>
          </p:cNvSpPr>
          <p:nvPr>
            <p:ph type="sldNum" sz="quarter" idx="12"/>
          </p:nvPr>
        </p:nvSpPr>
        <p:spPr/>
        <p:txBody>
          <a:bodyPr/>
          <a:lstStyle/>
          <a:p>
            <a:fld id="{F5043895-94E3-4E34-9CEB-0040EB68830F}" type="slidenum">
              <a:rPr lang="en-US" smtClean="0"/>
              <a:t>‹#›</a:t>
            </a:fld>
            <a:endParaRPr lang="en-US"/>
          </a:p>
        </p:txBody>
      </p:sp>
    </p:spTree>
    <p:extLst>
      <p:ext uri="{BB962C8B-B14F-4D97-AF65-F5344CB8AC3E}">
        <p14:creationId xmlns:p14="http://schemas.microsoft.com/office/powerpoint/2010/main" val="881410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Title Slide with Pictu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04900" y="2292094"/>
            <a:ext cx="9982200" cy="2219691"/>
          </a:xfrm>
        </p:spPr>
        <p:txBody>
          <a:bodyPr anchor="ctr">
            <a:normAutofit/>
          </a:bodyPr>
          <a:lstStyle>
            <a:lvl1pPr algn="l">
              <a:defRPr sz="4400" cap="all" baseline="0"/>
            </a:lvl1pPr>
          </a:lstStyle>
          <a:p>
            <a:r>
              <a:rPr lang="en-US" dirty="0"/>
              <a:t>Click to edit title</a:t>
            </a:r>
            <a:endParaRPr dirty="0"/>
          </a:p>
        </p:txBody>
      </p:sp>
      <p:sp>
        <p:nvSpPr>
          <p:cNvPr id="3" name="Subtitle 2"/>
          <p:cNvSpPr>
            <a:spLocks noGrp="1"/>
          </p:cNvSpPr>
          <p:nvPr>
            <p:ph type="subTitle" idx="1" hasCustomPrompt="1"/>
          </p:nvPr>
        </p:nvSpPr>
        <p:spPr>
          <a:xfrm>
            <a:off x="1104899" y="4511784"/>
            <a:ext cx="9982199" cy="955565"/>
          </a:xfrm>
        </p:spPr>
        <p:txBody>
          <a:bodyPr>
            <a:normAutofit/>
          </a:bodyPr>
          <a:lstStyle>
            <a:lvl1pPr marL="0" indent="0" algn="l">
              <a:spcBef>
                <a:spcPts val="0"/>
              </a:spcBef>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 </a:t>
            </a:r>
            <a:endParaRPr dirty="0"/>
          </a:p>
        </p:txBody>
      </p:sp>
      <p:sp>
        <p:nvSpPr>
          <p:cNvPr id="8" name="Rectangle 7"/>
          <p:cNvSpPr/>
          <p:nvPr/>
        </p:nvSpPr>
        <p:spPr>
          <a:xfrm>
            <a:off x="0" y="0"/>
            <a:ext cx="12192000" cy="1079876"/>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rot="10800000">
            <a:off x="-2" y="6295539"/>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6453352"/>
            <a:ext cx="12192000" cy="404647"/>
          </a:xfrm>
          <a:prstGeom prst="rect">
            <a:avLst/>
          </a:prstGeom>
          <a:solidFill>
            <a:srgbClr val="4A3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pic>
        <p:nvPicPr>
          <p:cNvPr id="21" name="Picture 20">
            <a:extLst>
              <a:ext uri="{FF2B5EF4-FFF2-40B4-BE49-F238E27FC236}">
                <a16:creationId xmlns:a16="http://schemas.microsoft.com/office/drawing/2014/main" id="{E3900EE9-051A-4225-A311-74432695DDF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92299" y="32420"/>
            <a:ext cx="1094799" cy="1094799"/>
          </a:xfrm>
          <a:prstGeom prst="rect">
            <a:avLst/>
          </a:prstGeom>
        </p:spPr>
      </p:pic>
    </p:spTree>
    <p:custDataLst>
      <p:tags r:id="rId1"/>
    </p:custDataLst>
    <p:extLst>
      <p:ext uri="{BB962C8B-B14F-4D97-AF65-F5344CB8AC3E}">
        <p14:creationId xmlns:p14="http://schemas.microsoft.com/office/powerpoint/2010/main" val="315332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D3E0E-90CF-41B2-9686-6537499A64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850192-A7E5-4694-82F5-058CEC73B6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C1C90A-0671-419E-856A-4894AD1D9BDC}"/>
              </a:ext>
            </a:extLst>
          </p:cNvPr>
          <p:cNvSpPr>
            <a:spLocks noGrp="1"/>
          </p:cNvSpPr>
          <p:nvPr>
            <p:ph type="dt" sz="half" idx="10"/>
          </p:nvPr>
        </p:nvSpPr>
        <p:spPr/>
        <p:txBody>
          <a:bodyPr/>
          <a:lstStyle/>
          <a:p>
            <a:fld id="{C56C7644-0C78-4A0E-B45E-CFB362ADD09E}" type="datetime1">
              <a:rPr lang="en-US" smtClean="0"/>
              <a:t>1/18/2021</a:t>
            </a:fld>
            <a:endParaRPr lang="en-US"/>
          </a:p>
        </p:txBody>
      </p:sp>
      <p:sp>
        <p:nvSpPr>
          <p:cNvPr id="5" name="Footer Placeholder 4">
            <a:extLst>
              <a:ext uri="{FF2B5EF4-FFF2-40B4-BE49-F238E27FC236}">
                <a16:creationId xmlns:a16="http://schemas.microsoft.com/office/drawing/2014/main" id="{DC4123E5-8B44-4CD6-922D-4EED7BB3B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F6555F-6E8F-4500-AA54-A78E28021AFC}"/>
              </a:ext>
            </a:extLst>
          </p:cNvPr>
          <p:cNvSpPr>
            <a:spLocks noGrp="1"/>
          </p:cNvSpPr>
          <p:nvPr>
            <p:ph type="sldNum" sz="quarter" idx="12"/>
          </p:nvPr>
        </p:nvSpPr>
        <p:spPr/>
        <p:txBody>
          <a:bodyPr/>
          <a:lstStyle/>
          <a:p>
            <a:fld id="{68E9D09A-95D4-4EC3-BDB5-F5767F406701}" type="slidenum">
              <a:rPr lang="en-US" smtClean="0"/>
              <a:t>‹#›</a:t>
            </a:fld>
            <a:endParaRPr lang="en-US"/>
          </a:p>
        </p:txBody>
      </p:sp>
    </p:spTree>
    <p:extLst>
      <p:ext uri="{BB962C8B-B14F-4D97-AF65-F5344CB8AC3E}">
        <p14:creationId xmlns:p14="http://schemas.microsoft.com/office/powerpoint/2010/main" val="18592944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78622-99AF-4D15-8E98-2470C3341A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6948FB-12FC-404D-B19E-83B318FB25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A7F09B-5D46-4F0F-935F-74A526DF853F}"/>
              </a:ext>
            </a:extLst>
          </p:cNvPr>
          <p:cNvSpPr>
            <a:spLocks noGrp="1"/>
          </p:cNvSpPr>
          <p:nvPr>
            <p:ph type="dt" sz="half" idx="10"/>
          </p:nvPr>
        </p:nvSpPr>
        <p:spPr/>
        <p:txBody>
          <a:bodyPr/>
          <a:lstStyle/>
          <a:p>
            <a:fld id="{DBD12334-ECC4-46BE-A96E-DB05934664D3}" type="datetime1">
              <a:rPr lang="en-US" smtClean="0"/>
              <a:t>1/18/2021</a:t>
            </a:fld>
            <a:endParaRPr lang="en-US"/>
          </a:p>
        </p:txBody>
      </p:sp>
      <p:sp>
        <p:nvSpPr>
          <p:cNvPr id="8" name="Footer Placeholder 7">
            <a:extLst>
              <a:ext uri="{FF2B5EF4-FFF2-40B4-BE49-F238E27FC236}">
                <a16:creationId xmlns:a16="http://schemas.microsoft.com/office/drawing/2014/main" id="{1D393272-557B-4923-8355-8A34652D61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F361DB-D45D-4722-BC9E-42A2167BC011}"/>
              </a:ext>
            </a:extLst>
          </p:cNvPr>
          <p:cNvSpPr>
            <a:spLocks noGrp="1"/>
          </p:cNvSpPr>
          <p:nvPr>
            <p:ph type="sldNum" sz="quarter" idx="12"/>
          </p:nvPr>
        </p:nvSpPr>
        <p:spPr/>
        <p:txBody>
          <a:bodyPr/>
          <a:lstStyle/>
          <a:p>
            <a:fld id="{68E9D09A-95D4-4EC3-BDB5-F5767F406701}" type="slidenum">
              <a:rPr lang="en-US" smtClean="0"/>
              <a:t>‹#›</a:t>
            </a:fld>
            <a:endParaRPr lang="en-US"/>
          </a:p>
        </p:txBody>
      </p:sp>
    </p:spTree>
    <p:extLst>
      <p:ext uri="{BB962C8B-B14F-4D97-AF65-F5344CB8AC3E}">
        <p14:creationId xmlns:p14="http://schemas.microsoft.com/office/powerpoint/2010/main" val="13890466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29F5-7AF0-406E-8917-DC290DE535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EE444C-9DE7-433F-942F-230B0BB90A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133A3B-8CB5-4F3E-A18E-B85E98EE7575}"/>
              </a:ext>
            </a:extLst>
          </p:cNvPr>
          <p:cNvSpPr>
            <a:spLocks noGrp="1"/>
          </p:cNvSpPr>
          <p:nvPr>
            <p:ph type="dt" sz="half" idx="10"/>
          </p:nvPr>
        </p:nvSpPr>
        <p:spPr/>
        <p:txBody>
          <a:bodyPr/>
          <a:lstStyle/>
          <a:p>
            <a:fld id="{36F8DB71-212A-4257-BCA1-A40585BA768A}" type="datetime1">
              <a:rPr lang="en-US" smtClean="0"/>
              <a:t>1/18/2021</a:t>
            </a:fld>
            <a:endParaRPr lang="en-US"/>
          </a:p>
        </p:txBody>
      </p:sp>
      <p:sp>
        <p:nvSpPr>
          <p:cNvPr id="5" name="Footer Placeholder 4">
            <a:extLst>
              <a:ext uri="{FF2B5EF4-FFF2-40B4-BE49-F238E27FC236}">
                <a16:creationId xmlns:a16="http://schemas.microsoft.com/office/drawing/2014/main" id="{C2C353E3-2B2B-4415-8612-7CDC06A45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049BB-7C2D-4A75-8B52-9BA90BEA5D1E}"/>
              </a:ext>
            </a:extLst>
          </p:cNvPr>
          <p:cNvSpPr>
            <a:spLocks noGrp="1"/>
          </p:cNvSpPr>
          <p:nvPr>
            <p:ph type="sldNum" sz="quarter" idx="12"/>
          </p:nvPr>
        </p:nvSpPr>
        <p:spPr/>
        <p:txBody>
          <a:bodyPr/>
          <a:lstStyle/>
          <a:p>
            <a:fld id="{68E9D09A-95D4-4EC3-BDB5-F5767F406701}" type="slidenum">
              <a:rPr lang="en-US" smtClean="0"/>
              <a:t>‹#›</a:t>
            </a:fld>
            <a:endParaRPr lang="en-US"/>
          </a:p>
        </p:txBody>
      </p:sp>
    </p:spTree>
    <p:extLst>
      <p:ext uri="{BB962C8B-B14F-4D97-AF65-F5344CB8AC3E}">
        <p14:creationId xmlns:p14="http://schemas.microsoft.com/office/powerpoint/2010/main" val="33397639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C79D3-3C3D-4D1F-AE07-DD35C30949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979036-61DC-456C-A316-742DB8B506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7D59C5-982D-4B4B-AB8C-CE8D24969A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F1BB8E-F992-494F-BEA9-F37E5B9FAB78}"/>
              </a:ext>
            </a:extLst>
          </p:cNvPr>
          <p:cNvSpPr>
            <a:spLocks noGrp="1"/>
          </p:cNvSpPr>
          <p:nvPr>
            <p:ph type="dt" sz="half" idx="10"/>
          </p:nvPr>
        </p:nvSpPr>
        <p:spPr/>
        <p:txBody>
          <a:bodyPr/>
          <a:lstStyle/>
          <a:p>
            <a:fld id="{8503FAE3-7F8C-4A9B-987D-431A223B466F}" type="datetime1">
              <a:rPr lang="en-US" smtClean="0"/>
              <a:t>1/18/2021</a:t>
            </a:fld>
            <a:endParaRPr lang="en-US"/>
          </a:p>
        </p:txBody>
      </p:sp>
      <p:sp>
        <p:nvSpPr>
          <p:cNvPr id="6" name="Footer Placeholder 5">
            <a:extLst>
              <a:ext uri="{FF2B5EF4-FFF2-40B4-BE49-F238E27FC236}">
                <a16:creationId xmlns:a16="http://schemas.microsoft.com/office/drawing/2014/main" id="{7CE8665E-21E9-4CB8-86A2-5F5F87D7E3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048B4A-319A-4348-A691-896C352C145E}"/>
              </a:ext>
            </a:extLst>
          </p:cNvPr>
          <p:cNvSpPr>
            <a:spLocks noGrp="1"/>
          </p:cNvSpPr>
          <p:nvPr>
            <p:ph type="sldNum" sz="quarter" idx="12"/>
          </p:nvPr>
        </p:nvSpPr>
        <p:spPr/>
        <p:txBody>
          <a:bodyPr/>
          <a:lstStyle/>
          <a:p>
            <a:fld id="{68E9D09A-95D4-4EC3-BDB5-F5767F406701}" type="slidenum">
              <a:rPr lang="en-US" smtClean="0"/>
              <a:t>‹#›</a:t>
            </a:fld>
            <a:endParaRPr lang="en-US"/>
          </a:p>
        </p:txBody>
      </p:sp>
    </p:spTree>
    <p:extLst>
      <p:ext uri="{BB962C8B-B14F-4D97-AF65-F5344CB8AC3E}">
        <p14:creationId xmlns:p14="http://schemas.microsoft.com/office/powerpoint/2010/main" val="40384524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11B42-3EB1-49D2-90B1-0E5C2E97D7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C23C15-0176-44A0-BA49-F3284C836E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56B4F0-2007-4466-A8FC-F57AF8217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C6DB2C-BC5D-4144-81FA-EFCDF5CCD2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B28B54-1BAB-49D8-92CF-8F2FE9D4CF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FE7457-24CE-4D57-A9F9-F42407561E17}"/>
              </a:ext>
            </a:extLst>
          </p:cNvPr>
          <p:cNvSpPr>
            <a:spLocks noGrp="1"/>
          </p:cNvSpPr>
          <p:nvPr>
            <p:ph type="dt" sz="half" idx="10"/>
          </p:nvPr>
        </p:nvSpPr>
        <p:spPr/>
        <p:txBody>
          <a:bodyPr/>
          <a:lstStyle/>
          <a:p>
            <a:fld id="{1C1FD4FC-BBEC-418F-9599-083C6049D41D}" type="datetime1">
              <a:rPr lang="en-US" smtClean="0"/>
              <a:t>1/18/2021</a:t>
            </a:fld>
            <a:endParaRPr lang="en-US"/>
          </a:p>
        </p:txBody>
      </p:sp>
      <p:sp>
        <p:nvSpPr>
          <p:cNvPr id="8" name="Footer Placeholder 7">
            <a:extLst>
              <a:ext uri="{FF2B5EF4-FFF2-40B4-BE49-F238E27FC236}">
                <a16:creationId xmlns:a16="http://schemas.microsoft.com/office/drawing/2014/main" id="{6B69C748-1127-4FE0-B980-748C716D19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1CFDB6-0396-47B2-8F8A-1E3FA9FFF2DE}"/>
              </a:ext>
            </a:extLst>
          </p:cNvPr>
          <p:cNvSpPr>
            <a:spLocks noGrp="1"/>
          </p:cNvSpPr>
          <p:nvPr>
            <p:ph type="sldNum" sz="quarter" idx="12"/>
          </p:nvPr>
        </p:nvSpPr>
        <p:spPr/>
        <p:txBody>
          <a:bodyPr/>
          <a:lstStyle/>
          <a:p>
            <a:fld id="{68E9D09A-95D4-4EC3-BDB5-F5767F406701}" type="slidenum">
              <a:rPr lang="en-US" smtClean="0"/>
              <a:t>‹#›</a:t>
            </a:fld>
            <a:endParaRPr lang="en-US"/>
          </a:p>
        </p:txBody>
      </p:sp>
    </p:spTree>
    <p:extLst>
      <p:ext uri="{BB962C8B-B14F-4D97-AF65-F5344CB8AC3E}">
        <p14:creationId xmlns:p14="http://schemas.microsoft.com/office/powerpoint/2010/main" val="4169081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F1522-8F74-4456-B284-0D7C663558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4776DF-9FA7-4E61-B4AA-E15CAF12A4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D2696F-DB91-4347-B75C-AFCDC2E7042C}"/>
              </a:ext>
            </a:extLst>
          </p:cNvPr>
          <p:cNvSpPr>
            <a:spLocks noGrp="1"/>
          </p:cNvSpPr>
          <p:nvPr>
            <p:ph type="dt" sz="half" idx="10"/>
          </p:nvPr>
        </p:nvSpPr>
        <p:spPr/>
        <p:txBody>
          <a:bodyPr/>
          <a:lstStyle/>
          <a:p>
            <a:fld id="{7276A47C-67CF-4ED2-B879-9EF3F814918B}" type="datetime1">
              <a:rPr lang="en-US" smtClean="0"/>
              <a:t>1/18/2021</a:t>
            </a:fld>
            <a:endParaRPr lang="en-US"/>
          </a:p>
        </p:txBody>
      </p:sp>
      <p:sp>
        <p:nvSpPr>
          <p:cNvPr id="5" name="Footer Placeholder 4">
            <a:extLst>
              <a:ext uri="{FF2B5EF4-FFF2-40B4-BE49-F238E27FC236}">
                <a16:creationId xmlns:a16="http://schemas.microsoft.com/office/drawing/2014/main" id="{ADA29EED-2CA3-4F46-99A7-281E31D686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E26C27-504B-4555-955D-E1C1C3DC682F}"/>
              </a:ext>
            </a:extLst>
          </p:cNvPr>
          <p:cNvSpPr>
            <a:spLocks noGrp="1"/>
          </p:cNvSpPr>
          <p:nvPr>
            <p:ph type="sldNum" sz="quarter" idx="12"/>
          </p:nvPr>
        </p:nvSpPr>
        <p:spPr/>
        <p:txBody>
          <a:bodyPr/>
          <a:lstStyle/>
          <a:p>
            <a:fld id="{32A43B8B-23A9-439A-88E5-88C5AC0E8C5B}" type="slidenum">
              <a:rPr lang="en-US" smtClean="0"/>
              <a:t>‹#›</a:t>
            </a:fld>
            <a:endParaRPr lang="en-US"/>
          </a:p>
        </p:txBody>
      </p:sp>
    </p:spTree>
    <p:extLst>
      <p:ext uri="{BB962C8B-B14F-4D97-AF65-F5344CB8AC3E}">
        <p14:creationId xmlns:p14="http://schemas.microsoft.com/office/powerpoint/2010/main" val="11661506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039C1-F88D-4BF8-83A5-88CE9188D6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1DE7F9-FE8D-424D-B3B7-37BE71EFAECB}"/>
              </a:ext>
            </a:extLst>
          </p:cNvPr>
          <p:cNvSpPr>
            <a:spLocks noGrp="1"/>
          </p:cNvSpPr>
          <p:nvPr>
            <p:ph type="dt" sz="half" idx="10"/>
          </p:nvPr>
        </p:nvSpPr>
        <p:spPr/>
        <p:txBody>
          <a:bodyPr/>
          <a:lstStyle/>
          <a:p>
            <a:fld id="{80F6ED8F-C450-4AC5-82FC-B5C006F7FF52}" type="datetime1">
              <a:rPr lang="en-US" smtClean="0"/>
              <a:t>1/18/2021</a:t>
            </a:fld>
            <a:endParaRPr lang="en-US"/>
          </a:p>
        </p:txBody>
      </p:sp>
      <p:sp>
        <p:nvSpPr>
          <p:cNvPr id="4" name="Footer Placeholder 3">
            <a:extLst>
              <a:ext uri="{FF2B5EF4-FFF2-40B4-BE49-F238E27FC236}">
                <a16:creationId xmlns:a16="http://schemas.microsoft.com/office/drawing/2014/main" id="{CD91290D-1C7E-425E-8B2E-D27381274C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21A4A0-5CEE-4FE7-9A7A-76B569347742}"/>
              </a:ext>
            </a:extLst>
          </p:cNvPr>
          <p:cNvSpPr>
            <a:spLocks noGrp="1"/>
          </p:cNvSpPr>
          <p:nvPr>
            <p:ph type="sldNum" sz="quarter" idx="12"/>
          </p:nvPr>
        </p:nvSpPr>
        <p:spPr/>
        <p:txBody>
          <a:bodyPr/>
          <a:lstStyle/>
          <a:p>
            <a:fld id="{68E9D09A-95D4-4EC3-BDB5-F5767F406701}" type="slidenum">
              <a:rPr lang="en-US" smtClean="0"/>
              <a:t>‹#›</a:t>
            </a:fld>
            <a:endParaRPr lang="en-US"/>
          </a:p>
        </p:txBody>
      </p:sp>
    </p:spTree>
    <p:extLst>
      <p:ext uri="{BB962C8B-B14F-4D97-AF65-F5344CB8AC3E}">
        <p14:creationId xmlns:p14="http://schemas.microsoft.com/office/powerpoint/2010/main" val="41677894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50C8EE-BF12-46C2-BE9D-2A271B82E7C7}"/>
              </a:ext>
            </a:extLst>
          </p:cNvPr>
          <p:cNvSpPr>
            <a:spLocks noGrp="1"/>
          </p:cNvSpPr>
          <p:nvPr>
            <p:ph type="dt" sz="half" idx="10"/>
          </p:nvPr>
        </p:nvSpPr>
        <p:spPr/>
        <p:txBody>
          <a:bodyPr/>
          <a:lstStyle/>
          <a:p>
            <a:fld id="{0596741E-E2B5-4190-A3AF-3D9B66AEB9AA}" type="datetime1">
              <a:rPr lang="en-US" smtClean="0"/>
              <a:t>1/18/2021</a:t>
            </a:fld>
            <a:endParaRPr lang="en-US"/>
          </a:p>
        </p:txBody>
      </p:sp>
      <p:sp>
        <p:nvSpPr>
          <p:cNvPr id="3" name="Footer Placeholder 2">
            <a:extLst>
              <a:ext uri="{FF2B5EF4-FFF2-40B4-BE49-F238E27FC236}">
                <a16:creationId xmlns:a16="http://schemas.microsoft.com/office/drawing/2014/main" id="{208A8156-2715-4CE0-9A37-4A6FF6012F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562518-7224-461A-A4A0-B6F46D50133A}"/>
              </a:ext>
            </a:extLst>
          </p:cNvPr>
          <p:cNvSpPr>
            <a:spLocks noGrp="1"/>
          </p:cNvSpPr>
          <p:nvPr>
            <p:ph type="sldNum" sz="quarter" idx="12"/>
          </p:nvPr>
        </p:nvSpPr>
        <p:spPr/>
        <p:txBody>
          <a:bodyPr/>
          <a:lstStyle/>
          <a:p>
            <a:fld id="{68E9D09A-95D4-4EC3-BDB5-F5767F406701}" type="slidenum">
              <a:rPr lang="en-US" smtClean="0"/>
              <a:t>‹#›</a:t>
            </a:fld>
            <a:endParaRPr lang="en-US"/>
          </a:p>
        </p:txBody>
      </p:sp>
    </p:spTree>
    <p:extLst>
      <p:ext uri="{BB962C8B-B14F-4D97-AF65-F5344CB8AC3E}">
        <p14:creationId xmlns:p14="http://schemas.microsoft.com/office/powerpoint/2010/main" val="37787802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33170-330D-443B-8001-9590502F33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C16299-A47A-4D5F-88A4-B66604156E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737196-F97F-40BD-BAFF-5423291677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7495B3-BA39-4751-97B6-A1319B8ECD29}"/>
              </a:ext>
            </a:extLst>
          </p:cNvPr>
          <p:cNvSpPr>
            <a:spLocks noGrp="1"/>
          </p:cNvSpPr>
          <p:nvPr>
            <p:ph type="dt" sz="half" idx="10"/>
          </p:nvPr>
        </p:nvSpPr>
        <p:spPr/>
        <p:txBody>
          <a:bodyPr/>
          <a:lstStyle/>
          <a:p>
            <a:fld id="{0D0F715E-E395-4AB5-8FDD-4E35D864918D}" type="datetime1">
              <a:rPr lang="en-US" smtClean="0"/>
              <a:t>1/18/2021</a:t>
            </a:fld>
            <a:endParaRPr lang="en-US"/>
          </a:p>
        </p:txBody>
      </p:sp>
      <p:sp>
        <p:nvSpPr>
          <p:cNvPr id="6" name="Footer Placeholder 5">
            <a:extLst>
              <a:ext uri="{FF2B5EF4-FFF2-40B4-BE49-F238E27FC236}">
                <a16:creationId xmlns:a16="http://schemas.microsoft.com/office/drawing/2014/main" id="{C95D7074-7001-4B3B-A5BD-4152F1837B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F90476-76F2-4006-A411-FF7EC3DAE873}"/>
              </a:ext>
            </a:extLst>
          </p:cNvPr>
          <p:cNvSpPr>
            <a:spLocks noGrp="1"/>
          </p:cNvSpPr>
          <p:nvPr>
            <p:ph type="sldNum" sz="quarter" idx="12"/>
          </p:nvPr>
        </p:nvSpPr>
        <p:spPr/>
        <p:txBody>
          <a:bodyPr/>
          <a:lstStyle/>
          <a:p>
            <a:fld id="{68E9D09A-95D4-4EC3-BDB5-F5767F406701}" type="slidenum">
              <a:rPr lang="en-US" smtClean="0"/>
              <a:t>‹#›</a:t>
            </a:fld>
            <a:endParaRPr lang="en-US"/>
          </a:p>
        </p:txBody>
      </p:sp>
    </p:spTree>
    <p:extLst>
      <p:ext uri="{BB962C8B-B14F-4D97-AF65-F5344CB8AC3E}">
        <p14:creationId xmlns:p14="http://schemas.microsoft.com/office/powerpoint/2010/main" val="23304694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801A0-DC86-4C3D-B311-596AB21036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D30C35-82D9-4D8F-B80D-DEA2989D32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D5A368-D142-46D9-9DE4-3856913D6E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77F2EF-8242-45B6-9545-9A77671763A6}"/>
              </a:ext>
            </a:extLst>
          </p:cNvPr>
          <p:cNvSpPr>
            <a:spLocks noGrp="1"/>
          </p:cNvSpPr>
          <p:nvPr>
            <p:ph type="dt" sz="half" idx="10"/>
          </p:nvPr>
        </p:nvSpPr>
        <p:spPr/>
        <p:txBody>
          <a:bodyPr/>
          <a:lstStyle/>
          <a:p>
            <a:fld id="{D54179D5-1845-4654-9CA4-E819ABB1DFEE}" type="datetime1">
              <a:rPr lang="en-US" smtClean="0"/>
              <a:t>1/18/2021</a:t>
            </a:fld>
            <a:endParaRPr lang="en-US"/>
          </a:p>
        </p:txBody>
      </p:sp>
      <p:sp>
        <p:nvSpPr>
          <p:cNvPr id="6" name="Footer Placeholder 5">
            <a:extLst>
              <a:ext uri="{FF2B5EF4-FFF2-40B4-BE49-F238E27FC236}">
                <a16:creationId xmlns:a16="http://schemas.microsoft.com/office/drawing/2014/main" id="{1E3374B9-9B63-4C62-A765-6242B8F2C3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2764C5-E45D-4981-8633-2B8AB0858C6A}"/>
              </a:ext>
            </a:extLst>
          </p:cNvPr>
          <p:cNvSpPr>
            <a:spLocks noGrp="1"/>
          </p:cNvSpPr>
          <p:nvPr>
            <p:ph type="sldNum" sz="quarter" idx="12"/>
          </p:nvPr>
        </p:nvSpPr>
        <p:spPr/>
        <p:txBody>
          <a:bodyPr/>
          <a:lstStyle/>
          <a:p>
            <a:fld id="{68E9D09A-95D4-4EC3-BDB5-F5767F406701}" type="slidenum">
              <a:rPr lang="en-US" smtClean="0"/>
              <a:t>‹#›</a:t>
            </a:fld>
            <a:endParaRPr lang="en-US"/>
          </a:p>
        </p:txBody>
      </p:sp>
    </p:spTree>
    <p:extLst>
      <p:ext uri="{BB962C8B-B14F-4D97-AF65-F5344CB8AC3E}">
        <p14:creationId xmlns:p14="http://schemas.microsoft.com/office/powerpoint/2010/main" val="18094018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246F-82E5-497E-BB22-09911A19D8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6F8A02-88D0-4C8D-8117-BB82B3D7A4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554B31-5898-42D8-9AB5-15054DDB8D8D}"/>
              </a:ext>
            </a:extLst>
          </p:cNvPr>
          <p:cNvSpPr>
            <a:spLocks noGrp="1"/>
          </p:cNvSpPr>
          <p:nvPr>
            <p:ph type="dt" sz="half" idx="10"/>
          </p:nvPr>
        </p:nvSpPr>
        <p:spPr/>
        <p:txBody>
          <a:bodyPr/>
          <a:lstStyle/>
          <a:p>
            <a:fld id="{8F5C3382-3265-42B9-8F70-AB0B36E1418E}" type="datetime1">
              <a:rPr lang="en-US" smtClean="0"/>
              <a:t>1/18/2021</a:t>
            </a:fld>
            <a:endParaRPr lang="en-US"/>
          </a:p>
        </p:txBody>
      </p:sp>
      <p:sp>
        <p:nvSpPr>
          <p:cNvPr id="5" name="Footer Placeholder 4">
            <a:extLst>
              <a:ext uri="{FF2B5EF4-FFF2-40B4-BE49-F238E27FC236}">
                <a16:creationId xmlns:a16="http://schemas.microsoft.com/office/drawing/2014/main" id="{003865E9-0B68-4E3C-A311-9CF828B944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1C42C8-BC82-4624-9FF2-57D48EBEA1E2}"/>
              </a:ext>
            </a:extLst>
          </p:cNvPr>
          <p:cNvSpPr>
            <a:spLocks noGrp="1"/>
          </p:cNvSpPr>
          <p:nvPr>
            <p:ph type="sldNum" sz="quarter" idx="12"/>
          </p:nvPr>
        </p:nvSpPr>
        <p:spPr/>
        <p:txBody>
          <a:bodyPr/>
          <a:lstStyle/>
          <a:p>
            <a:fld id="{68E9D09A-95D4-4EC3-BDB5-F5767F406701}" type="slidenum">
              <a:rPr lang="en-US" smtClean="0"/>
              <a:t>‹#›</a:t>
            </a:fld>
            <a:endParaRPr lang="en-US"/>
          </a:p>
        </p:txBody>
      </p:sp>
    </p:spTree>
    <p:extLst>
      <p:ext uri="{BB962C8B-B14F-4D97-AF65-F5344CB8AC3E}">
        <p14:creationId xmlns:p14="http://schemas.microsoft.com/office/powerpoint/2010/main" val="28138842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C3E284-6D61-4B9E-BC7A-7109194D8E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6AF6D0-7489-458F-937A-563BF05066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420440-DA24-429D-B773-3B68040CB504}"/>
              </a:ext>
            </a:extLst>
          </p:cNvPr>
          <p:cNvSpPr>
            <a:spLocks noGrp="1"/>
          </p:cNvSpPr>
          <p:nvPr>
            <p:ph type="dt" sz="half" idx="10"/>
          </p:nvPr>
        </p:nvSpPr>
        <p:spPr/>
        <p:txBody>
          <a:bodyPr/>
          <a:lstStyle/>
          <a:p>
            <a:fld id="{D9969946-2DAD-450E-9990-115042677BFB}" type="datetime1">
              <a:rPr lang="en-US" smtClean="0"/>
              <a:t>1/18/2021</a:t>
            </a:fld>
            <a:endParaRPr lang="en-US"/>
          </a:p>
        </p:txBody>
      </p:sp>
      <p:sp>
        <p:nvSpPr>
          <p:cNvPr id="5" name="Footer Placeholder 4">
            <a:extLst>
              <a:ext uri="{FF2B5EF4-FFF2-40B4-BE49-F238E27FC236}">
                <a16:creationId xmlns:a16="http://schemas.microsoft.com/office/drawing/2014/main" id="{988B4584-F670-4A8A-A06A-6A6DAE169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6DE080-CFB2-41E4-8A1F-48B0D59929AC}"/>
              </a:ext>
            </a:extLst>
          </p:cNvPr>
          <p:cNvSpPr>
            <a:spLocks noGrp="1"/>
          </p:cNvSpPr>
          <p:nvPr>
            <p:ph type="sldNum" sz="quarter" idx="12"/>
          </p:nvPr>
        </p:nvSpPr>
        <p:spPr/>
        <p:txBody>
          <a:bodyPr/>
          <a:lstStyle/>
          <a:p>
            <a:fld id="{68E9D09A-95D4-4EC3-BDB5-F5767F406701}" type="slidenum">
              <a:rPr lang="en-US" smtClean="0"/>
              <a:t>‹#›</a:t>
            </a:fld>
            <a:endParaRPr lang="en-US"/>
          </a:p>
        </p:txBody>
      </p:sp>
    </p:spTree>
    <p:extLst>
      <p:ext uri="{BB962C8B-B14F-4D97-AF65-F5344CB8AC3E}">
        <p14:creationId xmlns:p14="http://schemas.microsoft.com/office/powerpoint/2010/main" val="33711543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Title Slide with Pictu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04900" y="2292094"/>
            <a:ext cx="9982200" cy="2219691"/>
          </a:xfrm>
        </p:spPr>
        <p:txBody>
          <a:bodyPr anchor="ctr">
            <a:normAutofit/>
          </a:bodyPr>
          <a:lstStyle>
            <a:lvl1pPr algn="l">
              <a:defRPr sz="4400" cap="all" baseline="0"/>
            </a:lvl1pPr>
          </a:lstStyle>
          <a:p>
            <a:r>
              <a:rPr lang="en-US" dirty="0"/>
              <a:t>Click to edit title</a:t>
            </a:r>
            <a:endParaRPr dirty="0"/>
          </a:p>
        </p:txBody>
      </p:sp>
      <p:sp>
        <p:nvSpPr>
          <p:cNvPr id="3" name="Subtitle 2"/>
          <p:cNvSpPr>
            <a:spLocks noGrp="1"/>
          </p:cNvSpPr>
          <p:nvPr>
            <p:ph type="subTitle" idx="1" hasCustomPrompt="1"/>
          </p:nvPr>
        </p:nvSpPr>
        <p:spPr>
          <a:xfrm>
            <a:off x="1104899" y="4511784"/>
            <a:ext cx="9982199" cy="955565"/>
          </a:xfrm>
        </p:spPr>
        <p:txBody>
          <a:bodyPr>
            <a:normAutofit/>
          </a:bodyPr>
          <a:lstStyle>
            <a:lvl1pPr marL="0" indent="0" algn="l">
              <a:spcBef>
                <a:spcPts val="0"/>
              </a:spcBef>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 </a:t>
            </a:r>
            <a:endParaRPr dirty="0"/>
          </a:p>
        </p:txBody>
      </p:sp>
      <p:sp>
        <p:nvSpPr>
          <p:cNvPr id="8" name="Rectangle 7"/>
          <p:cNvSpPr/>
          <p:nvPr/>
        </p:nvSpPr>
        <p:spPr>
          <a:xfrm>
            <a:off x="0" y="0"/>
            <a:ext cx="12192000" cy="1079876"/>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rot="10800000">
            <a:off x="-2" y="6295539"/>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6453352"/>
            <a:ext cx="12192000" cy="404647"/>
          </a:xfrm>
          <a:prstGeom prst="rect">
            <a:avLst/>
          </a:prstGeom>
          <a:solidFill>
            <a:srgbClr val="4A3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pic>
        <p:nvPicPr>
          <p:cNvPr id="21" name="Picture 20">
            <a:extLst>
              <a:ext uri="{FF2B5EF4-FFF2-40B4-BE49-F238E27FC236}">
                <a16:creationId xmlns:a16="http://schemas.microsoft.com/office/drawing/2014/main" id="{E3900EE9-051A-4225-A311-74432695DDF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92299" y="32420"/>
            <a:ext cx="1094799" cy="1094799"/>
          </a:xfrm>
          <a:prstGeom prst="rect">
            <a:avLst/>
          </a:prstGeom>
        </p:spPr>
      </p:pic>
    </p:spTree>
    <p:custDataLst>
      <p:tags r:id="rId1"/>
    </p:custDataLst>
    <p:extLst>
      <p:ext uri="{BB962C8B-B14F-4D97-AF65-F5344CB8AC3E}">
        <p14:creationId xmlns:p14="http://schemas.microsoft.com/office/powerpoint/2010/main" val="334615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F1E5B-DA6C-4489-AA5F-365E2D1061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18220D-339F-4B5B-B66A-8A76F247DD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3771EA-683F-4FE0-B97A-9DF4CAE6DF3E}"/>
              </a:ext>
            </a:extLst>
          </p:cNvPr>
          <p:cNvSpPr>
            <a:spLocks noGrp="1"/>
          </p:cNvSpPr>
          <p:nvPr>
            <p:ph type="dt" sz="half" idx="10"/>
          </p:nvPr>
        </p:nvSpPr>
        <p:spPr/>
        <p:txBody>
          <a:bodyPr/>
          <a:lstStyle/>
          <a:p>
            <a:fld id="{8B0DB82D-9B4B-4FAE-82A7-CAD3173EE74E}" type="datetimeFigureOut">
              <a:rPr lang="en-US" smtClean="0"/>
              <a:t>1/18/2021</a:t>
            </a:fld>
            <a:endParaRPr lang="en-US"/>
          </a:p>
        </p:txBody>
      </p:sp>
      <p:sp>
        <p:nvSpPr>
          <p:cNvPr id="5" name="Footer Placeholder 4">
            <a:extLst>
              <a:ext uri="{FF2B5EF4-FFF2-40B4-BE49-F238E27FC236}">
                <a16:creationId xmlns:a16="http://schemas.microsoft.com/office/drawing/2014/main" id="{E2B2CC58-008D-4A7F-9E09-C7248F6754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05C466-B356-4409-AC19-F2B84CAB6FEE}"/>
              </a:ext>
            </a:extLst>
          </p:cNvPr>
          <p:cNvSpPr>
            <a:spLocks noGrp="1"/>
          </p:cNvSpPr>
          <p:nvPr>
            <p:ph type="sldNum" sz="quarter" idx="12"/>
          </p:nvPr>
        </p:nvSpPr>
        <p:spPr/>
        <p:txBody>
          <a:bodyPr/>
          <a:lstStyle/>
          <a:p>
            <a:fld id="{45D3BF43-B034-4676-8043-2EFBDAD82199}" type="slidenum">
              <a:rPr lang="en-US" smtClean="0"/>
              <a:t>‹#›</a:t>
            </a:fld>
            <a:endParaRPr lang="en-US"/>
          </a:p>
        </p:txBody>
      </p:sp>
    </p:spTree>
    <p:extLst>
      <p:ext uri="{BB962C8B-B14F-4D97-AF65-F5344CB8AC3E}">
        <p14:creationId xmlns:p14="http://schemas.microsoft.com/office/powerpoint/2010/main" val="38641320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82B1-EBDF-4836-A5D8-BCEF6669BB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5018B5-2308-4AF6-9911-CC36F7A95A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57E790-0699-4F78-AF0A-16E9A1FD0FDF}"/>
              </a:ext>
            </a:extLst>
          </p:cNvPr>
          <p:cNvSpPr>
            <a:spLocks noGrp="1"/>
          </p:cNvSpPr>
          <p:nvPr>
            <p:ph type="dt" sz="half" idx="10"/>
          </p:nvPr>
        </p:nvSpPr>
        <p:spPr/>
        <p:txBody>
          <a:bodyPr/>
          <a:lstStyle/>
          <a:p>
            <a:fld id="{8B0DB82D-9B4B-4FAE-82A7-CAD3173EE74E}" type="datetimeFigureOut">
              <a:rPr lang="en-US" smtClean="0"/>
              <a:t>1/18/2021</a:t>
            </a:fld>
            <a:endParaRPr lang="en-US"/>
          </a:p>
        </p:txBody>
      </p:sp>
      <p:sp>
        <p:nvSpPr>
          <p:cNvPr id="5" name="Footer Placeholder 4">
            <a:extLst>
              <a:ext uri="{FF2B5EF4-FFF2-40B4-BE49-F238E27FC236}">
                <a16:creationId xmlns:a16="http://schemas.microsoft.com/office/drawing/2014/main" id="{9BB5678A-EB3E-4F27-9FAD-F428407C1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1F49C2-5D15-4EA3-BA08-AF62A533FC4E}"/>
              </a:ext>
            </a:extLst>
          </p:cNvPr>
          <p:cNvSpPr>
            <a:spLocks noGrp="1"/>
          </p:cNvSpPr>
          <p:nvPr>
            <p:ph type="sldNum" sz="quarter" idx="12"/>
          </p:nvPr>
        </p:nvSpPr>
        <p:spPr/>
        <p:txBody>
          <a:bodyPr/>
          <a:lstStyle/>
          <a:p>
            <a:fld id="{45D3BF43-B034-4676-8043-2EFBDAD82199}" type="slidenum">
              <a:rPr lang="en-US" smtClean="0"/>
              <a:t>‹#›</a:t>
            </a:fld>
            <a:endParaRPr lang="en-US"/>
          </a:p>
        </p:txBody>
      </p:sp>
    </p:spTree>
    <p:extLst>
      <p:ext uri="{BB962C8B-B14F-4D97-AF65-F5344CB8AC3E}">
        <p14:creationId xmlns:p14="http://schemas.microsoft.com/office/powerpoint/2010/main" val="2620792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859AF-1726-4A50-B87C-E34F85D091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9B31CD-C61B-49E3-B584-15C4D2A6D3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75191A-FF03-41E9-8AD0-EF2426CCE736}"/>
              </a:ext>
            </a:extLst>
          </p:cNvPr>
          <p:cNvSpPr>
            <a:spLocks noGrp="1"/>
          </p:cNvSpPr>
          <p:nvPr>
            <p:ph type="dt" sz="half" idx="10"/>
          </p:nvPr>
        </p:nvSpPr>
        <p:spPr/>
        <p:txBody>
          <a:bodyPr/>
          <a:lstStyle/>
          <a:p>
            <a:fld id="{8B0DB82D-9B4B-4FAE-82A7-CAD3173EE74E}" type="datetimeFigureOut">
              <a:rPr lang="en-US" smtClean="0"/>
              <a:t>1/18/2021</a:t>
            </a:fld>
            <a:endParaRPr lang="en-US"/>
          </a:p>
        </p:txBody>
      </p:sp>
      <p:sp>
        <p:nvSpPr>
          <p:cNvPr id="5" name="Footer Placeholder 4">
            <a:extLst>
              <a:ext uri="{FF2B5EF4-FFF2-40B4-BE49-F238E27FC236}">
                <a16:creationId xmlns:a16="http://schemas.microsoft.com/office/drawing/2014/main" id="{492C637F-F450-4398-B2C1-A085A072F2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0A73B-B4BF-4EBD-B956-C4B9B8DC2F6A}"/>
              </a:ext>
            </a:extLst>
          </p:cNvPr>
          <p:cNvSpPr>
            <a:spLocks noGrp="1"/>
          </p:cNvSpPr>
          <p:nvPr>
            <p:ph type="sldNum" sz="quarter" idx="12"/>
          </p:nvPr>
        </p:nvSpPr>
        <p:spPr/>
        <p:txBody>
          <a:bodyPr/>
          <a:lstStyle/>
          <a:p>
            <a:fld id="{45D3BF43-B034-4676-8043-2EFBDAD82199}" type="slidenum">
              <a:rPr lang="en-US" smtClean="0"/>
              <a:t>‹#›</a:t>
            </a:fld>
            <a:endParaRPr lang="en-US"/>
          </a:p>
        </p:txBody>
      </p:sp>
    </p:spTree>
    <p:extLst>
      <p:ext uri="{BB962C8B-B14F-4D97-AF65-F5344CB8AC3E}">
        <p14:creationId xmlns:p14="http://schemas.microsoft.com/office/powerpoint/2010/main" val="2593273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C8C2F-079D-4E4E-8D30-190B57A3D5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A15598-163B-4C57-BEB4-1C27454CA4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CE1133-7D53-4479-BFEA-0E34486B82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44F6C7-40D2-44A6-AD66-2ED40DE9FFE4}"/>
              </a:ext>
            </a:extLst>
          </p:cNvPr>
          <p:cNvSpPr>
            <a:spLocks noGrp="1"/>
          </p:cNvSpPr>
          <p:nvPr>
            <p:ph type="dt" sz="half" idx="10"/>
          </p:nvPr>
        </p:nvSpPr>
        <p:spPr/>
        <p:txBody>
          <a:bodyPr/>
          <a:lstStyle/>
          <a:p>
            <a:fld id="{19D6DE50-5ED2-45A5-9373-7BD202BA1DE5}" type="datetime1">
              <a:rPr lang="en-US" smtClean="0"/>
              <a:t>1/18/2021</a:t>
            </a:fld>
            <a:endParaRPr lang="en-US"/>
          </a:p>
        </p:txBody>
      </p:sp>
      <p:sp>
        <p:nvSpPr>
          <p:cNvPr id="6" name="Footer Placeholder 5">
            <a:extLst>
              <a:ext uri="{FF2B5EF4-FFF2-40B4-BE49-F238E27FC236}">
                <a16:creationId xmlns:a16="http://schemas.microsoft.com/office/drawing/2014/main" id="{CEE1A380-4827-4E29-82F6-3420302400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719EBF-5DB7-40C8-AAE0-DF33C1E69DF1}"/>
              </a:ext>
            </a:extLst>
          </p:cNvPr>
          <p:cNvSpPr>
            <a:spLocks noGrp="1"/>
          </p:cNvSpPr>
          <p:nvPr>
            <p:ph type="sldNum" sz="quarter" idx="12"/>
          </p:nvPr>
        </p:nvSpPr>
        <p:spPr/>
        <p:txBody>
          <a:bodyPr/>
          <a:lstStyle/>
          <a:p>
            <a:fld id="{32A43B8B-23A9-439A-88E5-88C5AC0E8C5B}" type="slidenum">
              <a:rPr lang="en-US" smtClean="0"/>
              <a:t>‹#›</a:t>
            </a:fld>
            <a:endParaRPr lang="en-US"/>
          </a:p>
        </p:txBody>
      </p:sp>
    </p:spTree>
    <p:extLst>
      <p:ext uri="{BB962C8B-B14F-4D97-AF65-F5344CB8AC3E}">
        <p14:creationId xmlns:p14="http://schemas.microsoft.com/office/powerpoint/2010/main" val="21951534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E6884-DAD6-4085-9921-6EEE23EC7A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149141-A1C3-4007-95B2-7B5280ED27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EBB587-CAFE-4B88-B460-EEA124ED38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14AD1E-61AA-4191-908D-6176959A34C7}"/>
              </a:ext>
            </a:extLst>
          </p:cNvPr>
          <p:cNvSpPr>
            <a:spLocks noGrp="1"/>
          </p:cNvSpPr>
          <p:nvPr>
            <p:ph type="dt" sz="half" idx="10"/>
          </p:nvPr>
        </p:nvSpPr>
        <p:spPr/>
        <p:txBody>
          <a:bodyPr/>
          <a:lstStyle/>
          <a:p>
            <a:fld id="{8B0DB82D-9B4B-4FAE-82A7-CAD3173EE74E}" type="datetimeFigureOut">
              <a:rPr lang="en-US" smtClean="0"/>
              <a:t>1/18/2021</a:t>
            </a:fld>
            <a:endParaRPr lang="en-US"/>
          </a:p>
        </p:txBody>
      </p:sp>
      <p:sp>
        <p:nvSpPr>
          <p:cNvPr id="6" name="Footer Placeholder 5">
            <a:extLst>
              <a:ext uri="{FF2B5EF4-FFF2-40B4-BE49-F238E27FC236}">
                <a16:creationId xmlns:a16="http://schemas.microsoft.com/office/drawing/2014/main" id="{65255A3D-BC41-495F-952E-AD676E31CD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CBE218-CC39-4743-99B4-890869D98225}"/>
              </a:ext>
            </a:extLst>
          </p:cNvPr>
          <p:cNvSpPr>
            <a:spLocks noGrp="1"/>
          </p:cNvSpPr>
          <p:nvPr>
            <p:ph type="sldNum" sz="quarter" idx="12"/>
          </p:nvPr>
        </p:nvSpPr>
        <p:spPr/>
        <p:txBody>
          <a:bodyPr/>
          <a:lstStyle/>
          <a:p>
            <a:fld id="{45D3BF43-B034-4676-8043-2EFBDAD82199}" type="slidenum">
              <a:rPr lang="en-US" smtClean="0"/>
              <a:t>‹#›</a:t>
            </a:fld>
            <a:endParaRPr lang="en-US"/>
          </a:p>
        </p:txBody>
      </p:sp>
    </p:spTree>
    <p:extLst>
      <p:ext uri="{BB962C8B-B14F-4D97-AF65-F5344CB8AC3E}">
        <p14:creationId xmlns:p14="http://schemas.microsoft.com/office/powerpoint/2010/main" val="24608527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2448F-3243-43A6-AF3C-5A3DD21F45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5DFB94-D722-48BC-B526-54675AE5DF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806444-082C-4166-8DC9-25546E0627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7EF5B6-F022-440A-9BFC-012AE12D63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65144D-CE99-49C4-970F-6F268931A4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229EF9-C315-4094-B692-D522215D4947}"/>
              </a:ext>
            </a:extLst>
          </p:cNvPr>
          <p:cNvSpPr>
            <a:spLocks noGrp="1"/>
          </p:cNvSpPr>
          <p:nvPr>
            <p:ph type="dt" sz="half" idx="10"/>
          </p:nvPr>
        </p:nvSpPr>
        <p:spPr/>
        <p:txBody>
          <a:bodyPr/>
          <a:lstStyle/>
          <a:p>
            <a:fld id="{8B0DB82D-9B4B-4FAE-82A7-CAD3173EE74E}" type="datetimeFigureOut">
              <a:rPr lang="en-US" smtClean="0"/>
              <a:t>1/18/2021</a:t>
            </a:fld>
            <a:endParaRPr lang="en-US"/>
          </a:p>
        </p:txBody>
      </p:sp>
      <p:sp>
        <p:nvSpPr>
          <p:cNvPr id="8" name="Footer Placeholder 7">
            <a:extLst>
              <a:ext uri="{FF2B5EF4-FFF2-40B4-BE49-F238E27FC236}">
                <a16:creationId xmlns:a16="http://schemas.microsoft.com/office/drawing/2014/main" id="{A20104A8-0684-4DDC-8B03-7727EF1E8A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8D61BB-EF7D-4E85-B97F-21E7045BC364}"/>
              </a:ext>
            </a:extLst>
          </p:cNvPr>
          <p:cNvSpPr>
            <a:spLocks noGrp="1"/>
          </p:cNvSpPr>
          <p:nvPr>
            <p:ph type="sldNum" sz="quarter" idx="12"/>
          </p:nvPr>
        </p:nvSpPr>
        <p:spPr/>
        <p:txBody>
          <a:bodyPr/>
          <a:lstStyle/>
          <a:p>
            <a:fld id="{45D3BF43-B034-4676-8043-2EFBDAD82199}" type="slidenum">
              <a:rPr lang="en-US" smtClean="0"/>
              <a:t>‹#›</a:t>
            </a:fld>
            <a:endParaRPr lang="en-US"/>
          </a:p>
        </p:txBody>
      </p:sp>
    </p:spTree>
    <p:extLst>
      <p:ext uri="{BB962C8B-B14F-4D97-AF65-F5344CB8AC3E}">
        <p14:creationId xmlns:p14="http://schemas.microsoft.com/office/powerpoint/2010/main" val="36255732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31142-9FD9-4359-B1C0-4AA3A3670A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A8B7E2-527E-4944-93D8-25F0D1701702}"/>
              </a:ext>
            </a:extLst>
          </p:cNvPr>
          <p:cNvSpPr>
            <a:spLocks noGrp="1"/>
          </p:cNvSpPr>
          <p:nvPr>
            <p:ph type="dt" sz="half" idx="10"/>
          </p:nvPr>
        </p:nvSpPr>
        <p:spPr/>
        <p:txBody>
          <a:bodyPr/>
          <a:lstStyle/>
          <a:p>
            <a:fld id="{8B0DB82D-9B4B-4FAE-82A7-CAD3173EE74E}" type="datetimeFigureOut">
              <a:rPr lang="en-US" smtClean="0"/>
              <a:t>1/18/2021</a:t>
            </a:fld>
            <a:endParaRPr lang="en-US"/>
          </a:p>
        </p:txBody>
      </p:sp>
      <p:sp>
        <p:nvSpPr>
          <p:cNvPr id="4" name="Footer Placeholder 3">
            <a:extLst>
              <a:ext uri="{FF2B5EF4-FFF2-40B4-BE49-F238E27FC236}">
                <a16:creationId xmlns:a16="http://schemas.microsoft.com/office/drawing/2014/main" id="{7C36AD7F-84AC-4829-BC8C-E813E4C1E7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B0C4D6-D209-4754-8353-2C7E5CCBCF22}"/>
              </a:ext>
            </a:extLst>
          </p:cNvPr>
          <p:cNvSpPr>
            <a:spLocks noGrp="1"/>
          </p:cNvSpPr>
          <p:nvPr>
            <p:ph type="sldNum" sz="quarter" idx="12"/>
          </p:nvPr>
        </p:nvSpPr>
        <p:spPr/>
        <p:txBody>
          <a:bodyPr/>
          <a:lstStyle/>
          <a:p>
            <a:fld id="{45D3BF43-B034-4676-8043-2EFBDAD82199}" type="slidenum">
              <a:rPr lang="en-US" smtClean="0"/>
              <a:t>‹#›</a:t>
            </a:fld>
            <a:endParaRPr lang="en-US"/>
          </a:p>
        </p:txBody>
      </p:sp>
    </p:spTree>
    <p:extLst>
      <p:ext uri="{BB962C8B-B14F-4D97-AF65-F5344CB8AC3E}">
        <p14:creationId xmlns:p14="http://schemas.microsoft.com/office/powerpoint/2010/main" val="22107967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FDBA51-8DC4-47EA-B887-C82D0113E715}"/>
              </a:ext>
            </a:extLst>
          </p:cNvPr>
          <p:cNvSpPr>
            <a:spLocks noGrp="1"/>
          </p:cNvSpPr>
          <p:nvPr>
            <p:ph type="dt" sz="half" idx="10"/>
          </p:nvPr>
        </p:nvSpPr>
        <p:spPr/>
        <p:txBody>
          <a:bodyPr/>
          <a:lstStyle/>
          <a:p>
            <a:fld id="{8B0DB82D-9B4B-4FAE-82A7-CAD3173EE74E}" type="datetimeFigureOut">
              <a:rPr lang="en-US" smtClean="0"/>
              <a:t>1/18/2021</a:t>
            </a:fld>
            <a:endParaRPr lang="en-US"/>
          </a:p>
        </p:txBody>
      </p:sp>
      <p:sp>
        <p:nvSpPr>
          <p:cNvPr id="3" name="Footer Placeholder 2">
            <a:extLst>
              <a:ext uri="{FF2B5EF4-FFF2-40B4-BE49-F238E27FC236}">
                <a16:creationId xmlns:a16="http://schemas.microsoft.com/office/drawing/2014/main" id="{7158E41B-954D-42E4-B49E-88BF72E853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5CD58E-2C1F-432D-8C61-E121BF66430F}"/>
              </a:ext>
            </a:extLst>
          </p:cNvPr>
          <p:cNvSpPr>
            <a:spLocks noGrp="1"/>
          </p:cNvSpPr>
          <p:nvPr>
            <p:ph type="sldNum" sz="quarter" idx="12"/>
          </p:nvPr>
        </p:nvSpPr>
        <p:spPr/>
        <p:txBody>
          <a:bodyPr/>
          <a:lstStyle/>
          <a:p>
            <a:fld id="{45D3BF43-B034-4676-8043-2EFBDAD82199}" type="slidenum">
              <a:rPr lang="en-US" smtClean="0"/>
              <a:t>‹#›</a:t>
            </a:fld>
            <a:endParaRPr lang="en-US"/>
          </a:p>
        </p:txBody>
      </p:sp>
    </p:spTree>
    <p:extLst>
      <p:ext uri="{BB962C8B-B14F-4D97-AF65-F5344CB8AC3E}">
        <p14:creationId xmlns:p14="http://schemas.microsoft.com/office/powerpoint/2010/main" val="9221367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2893E-DB3B-49A0-8B27-6490A31681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CB7A76-379F-41D2-9E89-BA3E7B60C7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22EF1C-9858-4A98-8D53-2A40908716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C7C004-4E39-4A5D-9CA2-5BF9480D472C}"/>
              </a:ext>
            </a:extLst>
          </p:cNvPr>
          <p:cNvSpPr>
            <a:spLocks noGrp="1"/>
          </p:cNvSpPr>
          <p:nvPr>
            <p:ph type="dt" sz="half" idx="10"/>
          </p:nvPr>
        </p:nvSpPr>
        <p:spPr/>
        <p:txBody>
          <a:bodyPr/>
          <a:lstStyle/>
          <a:p>
            <a:fld id="{8B0DB82D-9B4B-4FAE-82A7-CAD3173EE74E}" type="datetimeFigureOut">
              <a:rPr lang="en-US" smtClean="0"/>
              <a:t>1/18/2021</a:t>
            </a:fld>
            <a:endParaRPr lang="en-US"/>
          </a:p>
        </p:txBody>
      </p:sp>
      <p:sp>
        <p:nvSpPr>
          <p:cNvPr id="6" name="Footer Placeholder 5">
            <a:extLst>
              <a:ext uri="{FF2B5EF4-FFF2-40B4-BE49-F238E27FC236}">
                <a16:creationId xmlns:a16="http://schemas.microsoft.com/office/drawing/2014/main" id="{7D8C77F5-6526-4A91-A29E-CFF1E32EE4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31AEA9-FF34-40B5-B662-89061CC41F3C}"/>
              </a:ext>
            </a:extLst>
          </p:cNvPr>
          <p:cNvSpPr>
            <a:spLocks noGrp="1"/>
          </p:cNvSpPr>
          <p:nvPr>
            <p:ph type="sldNum" sz="quarter" idx="12"/>
          </p:nvPr>
        </p:nvSpPr>
        <p:spPr/>
        <p:txBody>
          <a:bodyPr/>
          <a:lstStyle/>
          <a:p>
            <a:fld id="{45D3BF43-B034-4676-8043-2EFBDAD82199}" type="slidenum">
              <a:rPr lang="en-US" smtClean="0"/>
              <a:t>‹#›</a:t>
            </a:fld>
            <a:endParaRPr lang="en-US"/>
          </a:p>
        </p:txBody>
      </p:sp>
    </p:spTree>
    <p:extLst>
      <p:ext uri="{BB962C8B-B14F-4D97-AF65-F5344CB8AC3E}">
        <p14:creationId xmlns:p14="http://schemas.microsoft.com/office/powerpoint/2010/main" val="145784833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0C43E-40EC-4A78-9DE5-1F1557CBB0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FD1546-0B8C-48F0-8EF1-CE33720C3F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402FAD-6EB5-4C08-BDA8-28DEC8C134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B8EC5F-182A-443A-9F4B-8C065818BA0F}"/>
              </a:ext>
            </a:extLst>
          </p:cNvPr>
          <p:cNvSpPr>
            <a:spLocks noGrp="1"/>
          </p:cNvSpPr>
          <p:nvPr>
            <p:ph type="dt" sz="half" idx="10"/>
          </p:nvPr>
        </p:nvSpPr>
        <p:spPr/>
        <p:txBody>
          <a:bodyPr/>
          <a:lstStyle/>
          <a:p>
            <a:fld id="{8B0DB82D-9B4B-4FAE-82A7-CAD3173EE74E}" type="datetimeFigureOut">
              <a:rPr lang="en-US" smtClean="0"/>
              <a:t>1/18/2021</a:t>
            </a:fld>
            <a:endParaRPr lang="en-US"/>
          </a:p>
        </p:txBody>
      </p:sp>
      <p:sp>
        <p:nvSpPr>
          <p:cNvPr id="6" name="Footer Placeholder 5">
            <a:extLst>
              <a:ext uri="{FF2B5EF4-FFF2-40B4-BE49-F238E27FC236}">
                <a16:creationId xmlns:a16="http://schemas.microsoft.com/office/drawing/2014/main" id="{895E99DB-4631-4A14-B8C2-F6099BF1A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07F421-CA7F-43AB-979A-463D987518F2}"/>
              </a:ext>
            </a:extLst>
          </p:cNvPr>
          <p:cNvSpPr>
            <a:spLocks noGrp="1"/>
          </p:cNvSpPr>
          <p:nvPr>
            <p:ph type="sldNum" sz="quarter" idx="12"/>
          </p:nvPr>
        </p:nvSpPr>
        <p:spPr/>
        <p:txBody>
          <a:bodyPr/>
          <a:lstStyle/>
          <a:p>
            <a:fld id="{45D3BF43-B034-4676-8043-2EFBDAD82199}" type="slidenum">
              <a:rPr lang="en-US" smtClean="0"/>
              <a:t>‹#›</a:t>
            </a:fld>
            <a:endParaRPr lang="en-US"/>
          </a:p>
        </p:txBody>
      </p:sp>
    </p:spTree>
    <p:extLst>
      <p:ext uri="{BB962C8B-B14F-4D97-AF65-F5344CB8AC3E}">
        <p14:creationId xmlns:p14="http://schemas.microsoft.com/office/powerpoint/2010/main" val="35603277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A705-CB25-4882-BB7E-860642A510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D3E50D-302E-43A4-AD2A-321F5514B5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416F44-1644-4F21-9A93-2CC779CEBAC4}"/>
              </a:ext>
            </a:extLst>
          </p:cNvPr>
          <p:cNvSpPr>
            <a:spLocks noGrp="1"/>
          </p:cNvSpPr>
          <p:nvPr>
            <p:ph type="dt" sz="half" idx="10"/>
          </p:nvPr>
        </p:nvSpPr>
        <p:spPr/>
        <p:txBody>
          <a:bodyPr/>
          <a:lstStyle/>
          <a:p>
            <a:fld id="{8B0DB82D-9B4B-4FAE-82A7-CAD3173EE74E}" type="datetimeFigureOut">
              <a:rPr lang="en-US" smtClean="0"/>
              <a:t>1/18/2021</a:t>
            </a:fld>
            <a:endParaRPr lang="en-US"/>
          </a:p>
        </p:txBody>
      </p:sp>
      <p:sp>
        <p:nvSpPr>
          <p:cNvPr id="5" name="Footer Placeholder 4">
            <a:extLst>
              <a:ext uri="{FF2B5EF4-FFF2-40B4-BE49-F238E27FC236}">
                <a16:creationId xmlns:a16="http://schemas.microsoft.com/office/drawing/2014/main" id="{51E6498C-BAED-4936-9206-BD1AF1989E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F65019-8AEF-429D-BECC-246353C2218A}"/>
              </a:ext>
            </a:extLst>
          </p:cNvPr>
          <p:cNvSpPr>
            <a:spLocks noGrp="1"/>
          </p:cNvSpPr>
          <p:nvPr>
            <p:ph type="sldNum" sz="quarter" idx="12"/>
          </p:nvPr>
        </p:nvSpPr>
        <p:spPr/>
        <p:txBody>
          <a:bodyPr/>
          <a:lstStyle/>
          <a:p>
            <a:fld id="{45D3BF43-B034-4676-8043-2EFBDAD82199}" type="slidenum">
              <a:rPr lang="en-US" smtClean="0"/>
              <a:t>‹#›</a:t>
            </a:fld>
            <a:endParaRPr lang="en-US"/>
          </a:p>
        </p:txBody>
      </p:sp>
    </p:spTree>
    <p:extLst>
      <p:ext uri="{BB962C8B-B14F-4D97-AF65-F5344CB8AC3E}">
        <p14:creationId xmlns:p14="http://schemas.microsoft.com/office/powerpoint/2010/main" val="39940300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C7761C-2242-4BEE-B658-1C3AA26E22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610DBB-A60A-4001-A98A-7634416430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3BE886-25A9-4651-9FA7-8035D3D8D221}"/>
              </a:ext>
            </a:extLst>
          </p:cNvPr>
          <p:cNvSpPr>
            <a:spLocks noGrp="1"/>
          </p:cNvSpPr>
          <p:nvPr>
            <p:ph type="dt" sz="half" idx="10"/>
          </p:nvPr>
        </p:nvSpPr>
        <p:spPr/>
        <p:txBody>
          <a:bodyPr/>
          <a:lstStyle/>
          <a:p>
            <a:fld id="{8B0DB82D-9B4B-4FAE-82A7-CAD3173EE74E}" type="datetimeFigureOut">
              <a:rPr lang="en-US" smtClean="0"/>
              <a:t>1/18/2021</a:t>
            </a:fld>
            <a:endParaRPr lang="en-US"/>
          </a:p>
        </p:txBody>
      </p:sp>
      <p:sp>
        <p:nvSpPr>
          <p:cNvPr id="5" name="Footer Placeholder 4">
            <a:extLst>
              <a:ext uri="{FF2B5EF4-FFF2-40B4-BE49-F238E27FC236}">
                <a16:creationId xmlns:a16="http://schemas.microsoft.com/office/drawing/2014/main" id="{B771F8ED-4458-4F7D-8179-C0197544C8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1905EB-04D3-4814-8903-14987952A124}"/>
              </a:ext>
            </a:extLst>
          </p:cNvPr>
          <p:cNvSpPr>
            <a:spLocks noGrp="1"/>
          </p:cNvSpPr>
          <p:nvPr>
            <p:ph type="sldNum" sz="quarter" idx="12"/>
          </p:nvPr>
        </p:nvSpPr>
        <p:spPr/>
        <p:txBody>
          <a:bodyPr/>
          <a:lstStyle/>
          <a:p>
            <a:fld id="{45D3BF43-B034-4676-8043-2EFBDAD82199}" type="slidenum">
              <a:rPr lang="en-US" smtClean="0"/>
              <a:t>‹#›</a:t>
            </a:fld>
            <a:endParaRPr lang="en-US"/>
          </a:p>
        </p:txBody>
      </p:sp>
    </p:spTree>
    <p:extLst>
      <p:ext uri="{BB962C8B-B14F-4D97-AF65-F5344CB8AC3E}">
        <p14:creationId xmlns:p14="http://schemas.microsoft.com/office/powerpoint/2010/main" val="278083346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5D55B-D900-42EC-89C5-592FAD5570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78B67E-3A87-424A-BCF8-8F022783A8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7993DF-DD46-4E89-8253-716D7A01ACDC}"/>
              </a:ext>
            </a:extLst>
          </p:cNvPr>
          <p:cNvSpPr>
            <a:spLocks noGrp="1"/>
          </p:cNvSpPr>
          <p:nvPr>
            <p:ph type="dt" sz="half" idx="10"/>
          </p:nvPr>
        </p:nvSpPr>
        <p:spPr/>
        <p:txBody>
          <a:bodyPr/>
          <a:lstStyle/>
          <a:p>
            <a:fld id="{69636B35-C065-433A-92B2-AB6A3A0C739F}" type="datetimeFigureOut">
              <a:rPr lang="en-US" smtClean="0"/>
              <a:t>1/18/2021</a:t>
            </a:fld>
            <a:endParaRPr lang="en-US"/>
          </a:p>
        </p:txBody>
      </p:sp>
      <p:sp>
        <p:nvSpPr>
          <p:cNvPr id="5" name="Footer Placeholder 4">
            <a:extLst>
              <a:ext uri="{FF2B5EF4-FFF2-40B4-BE49-F238E27FC236}">
                <a16:creationId xmlns:a16="http://schemas.microsoft.com/office/drawing/2014/main" id="{3A91025D-A894-415E-A7D4-07C8127076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4E57C7-29D6-42A4-AED7-931178B24F40}"/>
              </a:ext>
            </a:extLst>
          </p:cNvPr>
          <p:cNvSpPr>
            <a:spLocks noGrp="1"/>
          </p:cNvSpPr>
          <p:nvPr>
            <p:ph type="sldNum" sz="quarter" idx="12"/>
          </p:nvPr>
        </p:nvSpPr>
        <p:spPr/>
        <p:txBody>
          <a:bodyPr/>
          <a:lstStyle/>
          <a:p>
            <a:fld id="{3E6245E5-1532-408D-B829-CF221508AE0A}" type="slidenum">
              <a:rPr lang="en-US" smtClean="0"/>
              <a:t>‹#›</a:t>
            </a:fld>
            <a:endParaRPr lang="en-US"/>
          </a:p>
        </p:txBody>
      </p:sp>
    </p:spTree>
    <p:extLst>
      <p:ext uri="{BB962C8B-B14F-4D97-AF65-F5344CB8AC3E}">
        <p14:creationId xmlns:p14="http://schemas.microsoft.com/office/powerpoint/2010/main" val="101703235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D1206-4CC7-43A8-97ED-8D2BB69F66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2B4B78-9A2D-4850-9EED-98E769297C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D3579-35B4-430F-85B6-45BA1DDC6C41}"/>
              </a:ext>
            </a:extLst>
          </p:cNvPr>
          <p:cNvSpPr>
            <a:spLocks noGrp="1"/>
          </p:cNvSpPr>
          <p:nvPr>
            <p:ph type="dt" sz="half" idx="10"/>
          </p:nvPr>
        </p:nvSpPr>
        <p:spPr/>
        <p:txBody>
          <a:bodyPr/>
          <a:lstStyle/>
          <a:p>
            <a:fld id="{69636B35-C065-433A-92B2-AB6A3A0C739F}" type="datetimeFigureOut">
              <a:rPr lang="en-US" smtClean="0"/>
              <a:t>1/18/2021</a:t>
            </a:fld>
            <a:endParaRPr lang="en-US"/>
          </a:p>
        </p:txBody>
      </p:sp>
      <p:sp>
        <p:nvSpPr>
          <p:cNvPr id="5" name="Footer Placeholder 4">
            <a:extLst>
              <a:ext uri="{FF2B5EF4-FFF2-40B4-BE49-F238E27FC236}">
                <a16:creationId xmlns:a16="http://schemas.microsoft.com/office/drawing/2014/main" id="{6815CDA5-6265-45BA-AF9B-BA70C1EDD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266C32-EF0D-4870-B8F8-1D3132BBF4F5}"/>
              </a:ext>
            </a:extLst>
          </p:cNvPr>
          <p:cNvSpPr>
            <a:spLocks noGrp="1"/>
          </p:cNvSpPr>
          <p:nvPr>
            <p:ph type="sldNum" sz="quarter" idx="12"/>
          </p:nvPr>
        </p:nvSpPr>
        <p:spPr/>
        <p:txBody>
          <a:bodyPr/>
          <a:lstStyle/>
          <a:p>
            <a:fld id="{3E6245E5-1532-408D-B829-CF221508AE0A}" type="slidenum">
              <a:rPr lang="en-US" smtClean="0"/>
              <a:t>‹#›</a:t>
            </a:fld>
            <a:endParaRPr lang="en-US"/>
          </a:p>
        </p:txBody>
      </p:sp>
    </p:spTree>
    <p:extLst>
      <p:ext uri="{BB962C8B-B14F-4D97-AF65-F5344CB8AC3E}">
        <p14:creationId xmlns:p14="http://schemas.microsoft.com/office/powerpoint/2010/main" val="3250095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80EE-176C-4E69-806B-003A3C6B3E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9F64BC-FE02-478E-B1F9-C7DD465328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D65109-9369-49BC-BA6C-AEF4FAB01B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F3B91E-4A4C-419B-B690-84BA274690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D2848C-A327-4185-ADB4-A96755C5BD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48A800-9ABF-42A7-8C9D-7B2A4329957C}"/>
              </a:ext>
            </a:extLst>
          </p:cNvPr>
          <p:cNvSpPr>
            <a:spLocks noGrp="1"/>
          </p:cNvSpPr>
          <p:nvPr>
            <p:ph type="dt" sz="half" idx="10"/>
          </p:nvPr>
        </p:nvSpPr>
        <p:spPr/>
        <p:txBody>
          <a:bodyPr/>
          <a:lstStyle/>
          <a:p>
            <a:fld id="{9FE2C8D6-C6B5-4B12-8E96-1BB7BAABF376}" type="datetime1">
              <a:rPr lang="en-US" smtClean="0"/>
              <a:t>1/18/2021</a:t>
            </a:fld>
            <a:endParaRPr lang="en-US"/>
          </a:p>
        </p:txBody>
      </p:sp>
      <p:sp>
        <p:nvSpPr>
          <p:cNvPr id="8" name="Footer Placeholder 7">
            <a:extLst>
              <a:ext uri="{FF2B5EF4-FFF2-40B4-BE49-F238E27FC236}">
                <a16:creationId xmlns:a16="http://schemas.microsoft.com/office/drawing/2014/main" id="{0F98E5A2-DFE9-49A9-8F09-715772BD2C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095940-E27B-402B-A37C-155F0E9D1B36}"/>
              </a:ext>
            </a:extLst>
          </p:cNvPr>
          <p:cNvSpPr>
            <a:spLocks noGrp="1"/>
          </p:cNvSpPr>
          <p:nvPr>
            <p:ph type="sldNum" sz="quarter" idx="12"/>
          </p:nvPr>
        </p:nvSpPr>
        <p:spPr/>
        <p:txBody>
          <a:bodyPr/>
          <a:lstStyle/>
          <a:p>
            <a:fld id="{32A43B8B-23A9-439A-88E5-88C5AC0E8C5B}" type="slidenum">
              <a:rPr lang="en-US" smtClean="0"/>
              <a:t>‹#›</a:t>
            </a:fld>
            <a:endParaRPr lang="en-US"/>
          </a:p>
        </p:txBody>
      </p:sp>
    </p:spTree>
    <p:extLst>
      <p:ext uri="{BB962C8B-B14F-4D97-AF65-F5344CB8AC3E}">
        <p14:creationId xmlns:p14="http://schemas.microsoft.com/office/powerpoint/2010/main" val="13251114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FD5B0-B1DE-453B-A535-FA0224B3FE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20062C-6202-4A57-A67C-E0A8999817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1F5730-165B-486F-8772-F59305B88EF0}"/>
              </a:ext>
            </a:extLst>
          </p:cNvPr>
          <p:cNvSpPr>
            <a:spLocks noGrp="1"/>
          </p:cNvSpPr>
          <p:nvPr>
            <p:ph type="dt" sz="half" idx="10"/>
          </p:nvPr>
        </p:nvSpPr>
        <p:spPr/>
        <p:txBody>
          <a:bodyPr/>
          <a:lstStyle/>
          <a:p>
            <a:fld id="{69636B35-C065-433A-92B2-AB6A3A0C739F}" type="datetimeFigureOut">
              <a:rPr lang="en-US" smtClean="0"/>
              <a:t>1/18/2021</a:t>
            </a:fld>
            <a:endParaRPr lang="en-US"/>
          </a:p>
        </p:txBody>
      </p:sp>
      <p:sp>
        <p:nvSpPr>
          <p:cNvPr id="5" name="Footer Placeholder 4">
            <a:extLst>
              <a:ext uri="{FF2B5EF4-FFF2-40B4-BE49-F238E27FC236}">
                <a16:creationId xmlns:a16="http://schemas.microsoft.com/office/drawing/2014/main" id="{A013BB70-CE06-4868-AA03-C1EACB0B78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CDAC02-AFCA-4EAB-BF2B-54F1247D3B44}"/>
              </a:ext>
            </a:extLst>
          </p:cNvPr>
          <p:cNvSpPr>
            <a:spLocks noGrp="1"/>
          </p:cNvSpPr>
          <p:nvPr>
            <p:ph type="sldNum" sz="quarter" idx="12"/>
          </p:nvPr>
        </p:nvSpPr>
        <p:spPr/>
        <p:txBody>
          <a:bodyPr/>
          <a:lstStyle/>
          <a:p>
            <a:fld id="{3E6245E5-1532-408D-B829-CF221508AE0A}" type="slidenum">
              <a:rPr lang="en-US" smtClean="0"/>
              <a:t>‹#›</a:t>
            </a:fld>
            <a:endParaRPr lang="en-US"/>
          </a:p>
        </p:txBody>
      </p:sp>
    </p:spTree>
    <p:extLst>
      <p:ext uri="{BB962C8B-B14F-4D97-AF65-F5344CB8AC3E}">
        <p14:creationId xmlns:p14="http://schemas.microsoft.com/office/powerpoint/2010/main" val="137789184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15E96-5135-4D4A-977C-F196941280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ECBAE5-37F7-4D21-9CD2-88E321749D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5494BF-B24D-4A90-B98A-09D2B1780D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72B42C-3F1B-4DB6-8395-4A4501D7D3DD}"/>
              </a:ext>
            </a:extLst>
          </p:cNvPr>
          <p:cNvSpPr>
            <a:spLocks noGrp="1"/>
          </p:cNvSpPr>
          <p:nvPr>
            <p:ph type="dt" sz="half" idx="10"/>
          </p:nvPr>
        </p:nvSpPr>
        <p:spPr/>
        <p:txBody>
          <a:bodyPr/>
          <a:lstStyle/>
          <a:p>
            <a:fld id="{69636B35-C065-433A-92B2-AB6A3A0C739F}" type="datetimeFigureOut">
              <a:rPr lang="en-US" smtClean="0"/>
              <a:t>1/18/2021</a:t>
            </a:fld>
            <a:endParaRPr lang="en-US"/>
          </a:p>
        </p:txBody>
      </p:sp>
      <p:sp>
        <p:nvSpPr>
          <p:cNvPr id="6" name="Footer Placeholder 5">
            <a:extLst>
              <a:ext uri="{FF2B5EF4-FFF2-40B4-BE49-F238E27FC236}">
                <a16:creationId xmlns:a16="http://schemas.microsoft.com/office/drawing/2014/main" id="{8C6543EF-55E1-4872-8220-2CB80450F7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A47ACE-7AD9-4CF7-9BD9-E1C6293542CC}"/>
              </a:ext>
            </a:extLst>
          </p:cNvPr>
          <p:cNvSpPr>
            <a:spLocks noGrp="1"/>
          </p:cNvSpPr>
          <p:nvPr>
            <p:ph type="sldNum" sz="quarter" idx="12"/>
          </p:nvPr>
        </p:nvSpPr>
        <p:spPr/>
        <p:txBody>
          <a:bodyPr/>
          <a:lstStyle/>
          <a:p>
            <a:fld id="{3E6245E5-1532-408D-B829-CF221508AE0A}" type="slidenum">
              <a:rPr lang="en-US" smtClean="0"/>
              <a:t>‹#›</a:t>
            </a:fld>
            <a:endParaRPr lang="en-US"/>
          </a:p>
        </p:txBody>
      </p:sp>
    </p:spTree>
    <p:extLst>
      <p:ext uri="{BB962C8B-B14F-4D97-AF65-F5344CB8AC3E}">
        <p14:creationId xmlns:p14="http://schemas.microsoft.com/office/powerpoint/2010/main" val="39686455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9DEF-8310-495E-A561-54D91F0096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13CE46-B8D8-424C-891A-A2344E1C83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DD32DB-9BD9-4067-8011-495D1A93D3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C3478A-BE3E-4DD8-9577-CD16F346D7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2CE217-EF6A-47EB-B1E0-6E399F005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02AD06-87E4-4E40-96C4-C5A8C0D005E9}"/>
              </a:ext>
            </a:extLst>
          </p:cNvPr>
          <p:cNvSpPr>
            <a:spLocks noGrp="1"/>
          </p:cNvSpPr>
          <p:nvPr>
            <p:ph type="dt" sz="half" idx="10"/>
          </p:nvPr>
        </p:nvSpPr>
        <p:spPr/>
        <p:txBody>
          <a:bodyPr/>
          <a:lstStyle/>
          <a:p>
            <a:fld id="{69636B35-C065-433A-92B2-AB6A3A0C739F}" type="datetimeFigureOut">
              <a:rPr lang="en-US" smtClean="0"/>
              <a:t>1/18/2021</a:t>
            </a:fld>
            <a:endParaRPr lang="en-US"/>
          </a:p>
        </p:txBody>
      </p:sp>
      <p:sp>
        <p:nvSpPr>
          <p:cNvPr id="8" name="Footer Placeholder 7">
            <a:extLst>
              <a:ext uri="{FF2B5EF4-FFF2-40B4-BE49-F238E27FC236}">
                <a16:creationId xmlns:a16="http://schemas.microsoft.com/office/drawing/2014/main" id="{A111D91B-0A39-4A93-BD13-F448015115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AF160A-D00F-4E76-938A-55C783A1C83C}"/>
              </a:ext>
            </a:extLst>
          </p:cNvPr>
          <p:cNvSpPr>
            <a:spLocks noGrp="1"/>
          </p:cNvSpPr>
          <p:nvPr>
            <p:ph type="sldNum" sz="quarter" idx="12"/>
          </p:nvPr>
        </p:nvSpPr>
        <p:spPr/>
        <p:txBody>
          <a:bodyPr/>
          <a:lstStyle/>
          <a:p>
            <a:fld id="{3E6245E5-1532-408D-B829-CF221508AE0A}" type="slidenum">
              <a:rPr lang="en-US" smtClean="0"/>
              <a:t>‹#›</a:t>
            </a:fld>
            <a:endParaRPr lang="en-US"/>
          </a:p>
        </p:txBody>
      </p:sp>
    </p:spTree>
    <p:extLst>
      <p:ext uri="{BB962C8B-B14F-4D97-AF65-F5344CB8AC3E}">
        <p14:creationId xmlns:p14="http://schemas.microsoft.com/office/powerpoint/2010/main" val="378067276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9833E-5224-4E30-8814-39D27D28C2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8BB214-116C-4665-997D-8B3596628FBD}"/>
              </a:ext>
            </a:extLst>
          </p:cNvPr>
          <p:cNvSpPr>
            <a:spLocks noGrp="1"/>
          </p:cNvSpPr>
          <p:nvPr>
            <p:ph type="dt" sz="half" idx="10"/>
          </p:nvPr>
        </p:nvSpPr>
        <p:spPr/>
        <p:txBody>
          <a:bodyPr/>
          <a:lstStyle/>
          <a:p>
            <a:fld id="{69636B35-C065-433A-92B2-AB6A3A0C739F}" type="datetimeFigureOut">
              <a:rPr lang="en-US" smtClean="0"/>
              <a:t>1/18/2021</a:t>
            </a:fld>
            <a:endParaRPr lang="en-US"/>
          </a:p>
        </p:txBody>
      </p:sp>
      <p:sp>
        <p:nvSpPr>
          <p:cNvPr id="4" name="Footer Placeholder 3">
            <a:extLst>
              <a:ext uri="{FF2B5EF4-FFF2-40B4-BE49-F238E27FC236}">
                <a16:creationId xmlns:a16="http://schemas.microsoft.com/office/drawing/2014/main" id="{BA5318E1-2893-44AD-80E7-2A2327BF52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B7565A-67AE-448E-856D-CBAD316334B7}"/>
              </a:ext>
            </a:extLst>
          </p:cNvPr>
          <p:cNvSpPr>
            <a:spLocks noGrp="1"/>
          </p:cNvSpPr>
          <p:nvPr>
            <p:ph type="sldNum" sz="quarter" idx="12"/>
          </p:nvPr>
        </p:nvSpPr>
        <p:spPr/>
        <p:txBody>
          <a:bodyPr/>
          <a:lstStyle/>
          <a:p>
            <a:fld id="{3E6245E5-1532-408D-B829-CF221508AE0A}" type="slidenum">
              <a:rPr lang="en-US" smtClean="0"/>
              <a:t>‹#›</a:t>
            </a:fld>
            <a:endParaRPr lang="en-US"/>
          </a:p>
        </p:txBody>
      </p:sp>
    </p:spTree>
    <p:extLst>
      <p:ext uri="{BB962C8B-B14F-4D97-AF65-F5344CB8AC3E}">
        <p14:creationId xmlns:p14="http://schemas.microsoft.com/office/powerpoint/2010/main" val="171586713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B4818F-9D99-40AA-98A2-19DE4A2D113F}"/>
              </a:ext>
            </a:extLst>
          </p:cNvPr>
          <p:cNvSpPr>
            <a:spLocks noGrp="1"/>
          </p:cNvSpPr>
          <p:nvPr>
            <p:ph type="dt" sz="half" idx="10"/>
          </p:nvPr>
        </p:nvSpPr>
        <p:spPr/>
        <p:txBody>
          <a:bodyPr/>
          <a:lstStyle/>
          <a:p>
            <a:fld id="{69636B35-C065-433A-92B2-AB6A3A0C739F}" type="datetimeFigureOut">
              <a:rPr lang="en-US" smtClean="0"/>
              <a:t>1/18/2021</a:t>
            </a:fld>
            <a:endParaRPr lang="en-US"/>
          </a:p>
        </p:txBody>
      </p:sp>
      <p:sp>
        <p:nvSpPr>
          <p:cNvPr id="3" name="Footer Placeholder 2">
            <a:extLst>
              <a:ext uri="{FF2B5EF4-FFF2-40B4-BE49-F238E27FC236}">
                <a16:creationId xmlns:a16="http://schemas.microsoft.com/office/drawing/2014/main" id="{99D5940F-9029-477A-B16F-8CD8735F88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582E2C-E9E6-4873-A7FF-CB3583782F58}"/>
              </a:ext>
            </a:extLst>
          </p:cNvPr>
          <p:cNvSpPr>
            <a:spLocks noGrp="1"/>
          </p:cNvSpPr>
          <p:nvPr>
            <p:ph type="sldNum" sz="quarter" idx="12"/>
          </p:nvPr>
        </p:nvSpPr>
        <p:spPr/>
        <p:txBody>
          <a:bodyPr/>
          <a:lstStyle/>
          <a:p>
            <a:fld id="{3E6245E5-1532-408D-B829-CF221508AE0A}" type="slidenum">
              <a:rPr lang="en-US" smtClean="0"/>
              <a:t>‹#›</a:t>
            </a:fld>
            <a:endParaRPr lang="en-US"/>
          </a:p>
        </p:txBody>
      </p:sp>
    </p:spTree>
    <p:extLst>
      <p:ext uri="{BB962C8B-B14F-4D97-AF65-F5344CB8AC3E}">
        <p14:creationId xmlns:p14="http://schemas.microsoft.com/office/powerpoint/2010/main" val="10631719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F7B9B-84A5-48A9-9562-407B9FD5D8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FBD1DA-BD7C-46DF-9246-9B9976AD1A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E1F4CB-23D3-4A01-820C-5D08C9F10D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F2009F-3804-49A2-8360-65DB0CB9B50E}"/>
              </a:ext>
            </a:extLst>
          </p:cNvPr>
          <p:cNvSpPr>
            <a:spLocks noGrp="1"/>
          </p:cNvSpPr>
          <p:nvPr>
            <p:ph type="dt" sz="half" idx="10"/>
          </p:nvPr>
        </p:nvSpPr>
        <p:spPr/>
        <p:txBody>
          <a:bodyPr/>
          <a:lstStyle/>
          <a:p>
            <a:fld id="{69636B35-C065-433A-92B2-AB6A3A0C739F}" type="datetimeFigureOut">
              <a:rPr lang="en-US" smtClean="0"/>
              <a:t>1/18/2021</a:t>
            </a:fld>
            <a:endParaRPr lang="en-US"/>
          </a:p>
        </p:txBody>
      </p:sp>
      <p:sp>
        <p:nvSpPr>
          <p:cNvPr id="6" name="Footer Placeholder 5">
            <a:extLst>
              <a:ext uri="{FF2B5EF4-FFF2-40B4-BE49-F238E27FC236}">
                <a16:creationId xmlns:a16="http://schemas.microsoft.com/office/drawing/2014/main" id="{C2ED1DAA-D837-4335-979C-737C91FFFC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47FF67-487F-4017-8B34-1C929433EADA}"/>
              </a:ext>
            </a:extLst>
          </p:cNvPr>
          <p:cNvSpPr>
            <a:spLocks noGrp="1"/>
          </p:cNvSpPr>
          <p:nvPr>
            <p:ph type="sldNum" sz="quarter" idx="12"/>
          </p:nvPr>
        </p:nvSpPr>
        <p:spPr/>
        <p:txBody>
          <a:bodyPr/>
          <a:lstStyle/>
          <a:p>
            <a:fld id="{3E6245E5-1532-408D-B829-CF221508AE0A}" type="slidenum">
              <a:rPr lang="en-US" smtClean="0"/>
              <a:t>‹#›</a:t>
            </a:fld>
            <a:endParaRPr lang="en-US"/>
          </a:p>
        </p:txBody>
      </p:sp>
    </p:spTree>
    <p:extLst>
      <p:ext uri="{BB962C8B-B14F-4D97-AF65-F5344CB8AC3E}">
        <p14:creationId xmlns:p14="http://schemas.microsoft.com/office/powerpoint/2010/main" val="3429104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F318C-3592-4DD6-9314-92ADD30D6B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57CB0D-C823-44A5-93F8-E14A101413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C4721A-0763-4FE1-A94B-1B8930D51D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35FD13-DC3C-442A-9C33-D327854F4B5A}"/>
              </a:ext>
            </a:extLst>
          </p:cNvPr>
          <p:cNvSpPr>
            <a:spLocks noGrp="1"/>
          </p:cNvSpPr>
          <p:nvPr>
            <p:ph type="dt" sz="half" idx="10"/>
          </p:nvPr>
        </p:nvSpPr>
        <p:spPr/>
        <p:txBody>
          <a:bodyPr/>
          <a:lstStyle/>
          <a:p>
            <a:fld id="{69636B35-C065-433A-92B2-AB6A3A0C739F}" type="datetimeFigureOut">
              <a:rPr lang="en-US" smtClean="0"/>
              <a:t>1/18/2021</a:t>
            </a:fld>
            <a:endParaRPr lang="en-US"/>
          </a:p>
        </p:txBody>
      </p:sp>
      <p:sp>
        <p:nvSpPr>
          <p:cNvPr id="6" name="Footer Placeholder 5">
            <a:extLst>
              <a:ext uri="{FF2B5EF4-FFF2-40B4-BE49-F238E27FC236}">
                <a16:creationId xmlns:a16="http://schemas.microsoft.com/office/drawing/2014/main" id="{63F45756-FC4C-49FA-9E64-75B2AAE0EF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98C447-19B5-4991-85FB-DE1C7BD328CD}"/>
              </a:ext>
            </a:extLst>
          </p:cNvPr>
          <p:cNvSpPr>
            <a:spLocks noGrp="1"/>
          </p:cNvSpPr>
          <p:nvPr>
            <p:ph type="sldNum" sz="quarter" idx="12"/>
          </p:nvPr>
        </p:nvSpPr>
        <p:spPr/>
        <p:txBody>
          <a:bodyPr/>
          <a:lstStyle/>
          <a:p>
            <a:fld id="{3E6245E5-1532-408D-B829-CF221508AE0A}" type="slidenum">
              <a:rPr lang="en-US" smtClean="0"/>
              <a:t>‹#›</a:t>
            </a:fld>
            <a:endParaRPr lang="en-US"/>
          </a:p>
        </p:txBody>
      </p:sp>
    </p:spTree>
    <p:extLst>
      <p:ext uri="{BB962C8B-B14F-4D97-AF65-F5344CB8AC3E}">
        <p14:creationId xmlns:p14="http://schemas.microsoft.com/office/powerpoint/2010/main" val="322740390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B0B72-0F11-43A6-BBCF-7837E52870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3030BE-5DA8-4117-8F2B-B84B918CF0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A909C7-701A-4048-9938-A13723F45E0F}"/>
              </a:ext>
            </a:extLst>
          </p:cNvPr>
          <p:cNvSpPr>
            <a:spLocks noGrp="1"/>
          </p:cNvSpPr>
          <p:nvPr>
            <p:ph type="dt" sz="half" idx="10"/>
          </p:nvPr>
        </p:nvSpPr>
        <p:spPr/>
        <p:txBody>
          <a:bodyPr/>
          <a:lstStyle/>
          <a:p>
            <a:fld id="{69636B35-C065-433A-92B2-AB6A3A0C739F}" type="datetimeFigureOut">
              <a:rPr lang="en-US" smtClean="0"/>
              <a:t>1/18/2021</a:t>
            </a:fld>
            <a:endParaRPr lang="en-US"/>
          </a:p>
        </p:txBody>
      </p:sp>
      <p:sp>
        <p:nvSpPr>
          <p:cNvPr id="5" name="Footer Placeholder 4">
            <a:extLst>
              <a:ext uri="{FF2B5EF4-FFF2-40B4-BE49-F238E27FC236}">
                <a16:creationId xmlns:a16="http://schemas.microsoft.com/office/drawing/2014/main" id="{B7D2413E-BDB2-40CE-80EF-B8BFAA7F68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4F70F6-D8BD-412C-85B2-D2DF148B2912}"/>
              </a:ext>
            </a:extLst>
          </p:cNvPr>
          <p:cNvSpPr>
            <a:spLocks noGrp="1"/>
          </p:cNvSpPr>
          <p:nvPr>
            <p:ph type="sldNum" sz="quarter" idx="12"/>
          </p:nvPr>
        </p:nvSpPr>
        <p:spPr/>
        <p:txBody>
          <a:bodyPr/>
          <a:lstStyle/>
          <a:p>
            <a:fld id="{3E6245E5-1532-408D-B829-CF221508AE0A}" type="slidenum">
              <a:rPr lang="en-US" smtClean="0"/>
              <a:t>‹#›</a:t>
            </a:fld>
            <a:endParaRPr lang="en-US"/>
          </a:p>
        </p:txBody>
      </p:sp>
    </p:spTree>
    <p:extLst>
      <p:ext uri="{BB962C8B-B14F-4D97-AF65-F5344CB8AC3E}">
        <p14:creationId xmlns:p14="http://schemas.microsoft.com/office/powerpoint/2010/main" val="301773962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5F0442-85CF-460B-9260-0725FA4B84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EEC0D1-702D-4868-804A-7AD05DCE28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A94BBC-F265-4BE0-B9AA-494099DECEA5}"/>
              </a:ext>
            </a:extLst>
          </p:cNvPr>
          <p:cNvSpPr>
            <a:spLocks noGrp="1"/>
          </p:cNvSpPr>
          <p:nvPr>
            <p:ph type="dt" sz="half" idx="10"/>
          </p:nvPr>
        </p:nvSpPr>
        <p:spPr/>
        <p:txBody>
          <a:bodyPr/>
          <a:lstStyle/>
          <a:p>
            <a:fld id="{69636B35-C065-433A-92B2-AB6A3A0C739F}" type="datetimeFigureOut">
              <a:rPr lang="en-US" smtClean="0"/>
              <a:t>1/18/2021</a:t>
            </a:fld>
            <a:endParaRPr lang="en-US"/>
          </a:p>
        </p:txBody>
      </p:sp>
      <p:sp>
        <p:nvSpPr>
          <p:cNvPr id="5" name="Footer Placeholder 4">
            <a:extLst>
              <a:ext uri="{FF2B5EF4-FFF2-40B4-BE49-F238E27FC236}">
                <a16:creationId xmlns:a16="http://schemas.microsoft.com/office/drawing/2014/main" id="{B7783F9B-72A9-4DCB-8B2C-C895BAF1C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D76235-5376-4F5E-85EB-104B8F19E57E}"/>
              </a:ext>
            </a:extLst>
          </p:cNvPr>
          <p:cNvSpPr>
            <a:spLocks noGrp="1"/>
          </p:cNvSpPr>
          <p:nvPr>
            <p:ph type="sldNum" sz="quarter" idx="12"/>
          </p:nvPr>
        </p:nvSpPr>
        <p:spPr/>
        <p:txBody>
          <a:bodyPr/>
          <a:lstStyle/>
          <a:p>
            <a:fld id="{3E6245E5-1532-408D-B829-CF221508AE0A}" type="slidenum">
              <a:rPr lang="en-US" smtClean="0"/>
              <a:t>‹#›</a:t>
            </a:fld>
            <a:endParaRPr lang="en-US"/>
          </a:p>
        </p:txBody>
      </p:sp>
    </p:spTree>
    <p:extLst>
      <p:ext uri="{BB962C8B-B14F-4D97-AF65-F5344CB8AC3E}">
        <p14:creationId xmlns:p14="http://schemas.microsoft.com/office/powerpoint/2010/main" val="12532023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009F-5BCE-4F41-9270-5FDF6C29B7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839C53-4DCF-48F5-A2E2-FEDFE017DF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21C22-9B5D-48EB-ABC2-9FBBC015FD8A}"/>
              </a:ext>
            </a:extLst>
          </p:cNvPr>
          <p:cNvSpPr>
            <a:spLocks noGrp="1"/>
          </p:cNvSpPr>
          <p:nvPr>
            <p:ph type="dt" sz="half" idx="10"/>
          </p:nvPr>
        </p:nvSpPr>
        <p:spPr/>
        <p:txBody>
          <a:bodyPr/>
          <a:lstStyle/>
          <a:p>
            <a:fld id="{8B53022B-C93B-42C5-BF72-6DA5BECC4B16}" type="datetime1">
              <a:rPr lang="en-US" smtClean="0"/>
              <a:t>1/18/2021</a:t>
            </a:fld>
            <a:endParaRPr lang="en-US"/>
          </a:p>
        </p:txBody>
      </p:sp>
      <p:sp>
        <p:nvSpPr>
          <p:cNvPr id="5" name="Footer Placeholder 4">
            <a:extLst>
              <a:ext uri="{FF2B5EF4-FFF2-40B4-BE49-F238E27FC236}">
                <a16:creationId xmlns:a16="http://schemas.microsoft.com/office/drawing/2014/main" id="{45F656A0-29D0-47DE-BD6B-69428FCF7D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BE35C2-627E-49B8-9CF5-6FFB3B895702}"/>
              </a:ext>
            </a:extLst>
          </p:cNvPr>
          <p:cNvSpPr>
            <a:spLocks noGrp="1"/>
          </p:cNvSpPr>
          <p:nvPr>
            <p:ph type="sldNum" sz="quarter" idx="12"/>
          </p:nvPr>
        </p:nvSpPr>
        <p:spPr/>
        <p:txBody>
          <a:bodyPr/>
          <a:lstStyle/>
          <a:p>
            <a:fld id="{07D1BD92-7F0C-41C3-ACDF-547D982FCA93}" type="slidenum">
              <a:rPr lang="en-US" smtClean="0"/>
              <a:t>‹#›</a:t>
            </a:fld>
            <a:endParaRPr lang="en-US"/>
          </a:p>
        </p:txBody>
      </p:sp>
    </p:spTree>
    <p:extLst>
      <p:ext uri="{BB962C8B-B14F-4D97-AF65-F5344CB8AC3E}">
        <p14:creationId xmlns:p14="http://schemas.microsoft.com/office/powerpoint/2010/main" val="3626262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EF715-7B91-4673-A220-137EA99FB9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97DFB7-9FF3-453E-B1E3-FCAB37FF3ECC}"/>
              </a:ext>
            </a:extLst>
          </p:cNvPr>
          <p:cNvSpPr>
            <a:spLocks noGrp="1"/>
          </p:cNvSpPr>
          <p:nvPr>
            <p:ph type="dt" sz="half" idx="10"/>
          </p:nvPr>
        </p:nvSpPr>
        <p:spPr/>
        <p:txBody>
          <a:bodyPr/>
          <a:lstStyle/>
          <a:p>
            <a:fld id="{2F0E6EEC-1CED-4124-81BA-00108FCF2953}" type="datetime1">
              <a:rPr lang="en-US" smtClean="0"/>
              <a:t>1/18/2021</a:t>
            </a:fld>
            <a:endParaRPr lang="en-US"/>
          </a:p>
        </p:txBody>
      </p:sp>
      <p:sp>
        <p:nvSpPr>
          <p:cNvPr id="4" name="Footer Placeholder 3">
            <a:extLst>
              <a:ext uri="{FF2B5EF4-FFF2-40B4-BE49-F238E27FC236}">
                <a16:creationId xmlns:a16="http://schemas.microsoft.com/office/drawing/2014/main" id="{39890365-EEDB-40F9-974E-0CC1BF949B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E0C030-633E-4DFD-9FB8-A0D13EEB963A}"/>
              </a:ext>
            </a:extLst>
          </p:cNvPr>
          <p:cNvSpPr>
            <a:spLocks noGrp="1"/>
          </p:cNvSpPr>
          <p:nvPr>
            <p:ph type="sldNum" sz="quarter" idx="12"/>
          </p:nvPr>
        </p:nvSpPr>
        <p:spPr/>
        <p:txBody>
          <a:bodyPr/>
          <a:lstStyle/>
          <a:p>
            <a:fld id="{32A43B8B-23A9-439A-88E5-88C5AC0E8C5B}" type="slidenum">
              <a:rPr lang="en-US" smtClean="0"/>
              <a:t>‹#›</a:t>
            </a:fld>
            <a:endParaRPr lang="en-US"/>
          </a:p>
        </p:txBody>
      </p:sp>
    </p:spTree>
    <p:extLst>
      <p:ext uri="{BB962C8B-B14F-4D97-AF65-F5344CB8AC3E}">
        <p14:creationId xmlns:p14="http://schemas.microsoft.com/office/powerpoint/2010/main" val="182477476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A3E2-B85A-47CB-8C14-0C6139AA2D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7D6248-784D-489A-987E-A1FFDFC4EF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90FB03-7A45-484B-8AE2-2C7959A0A7CF}"/>
              </a:ext>
            </a:extLst>
          </p:cNvPr>
          <p:cNvSpPr>
            <a:spLocks noGrp="1"/>
          </p:cNvSpPr>
          <p:nvPr>
            <p:ph type="dt" sz="half" idx="10"/>
          </p:nvPr>
        </p:nvSpPr>
        <p:spPr/>
        <p:txBody>
          <a:bodyPr/>
          <a:lstStyle/>
          <a:p>
            <a:fld id="{7126352F-80AF-4B6C-B7B7-7ECF90235BA5}" type="datetime1">
              <a:rPr lang="en-US" smtClean="0"/>
              <a:t>1/18/2021</a:t>
            </a:fld>
            <a:endParaRPr lang="en-US"/>
          </a:p>
        </p:txBody>
      </p:sp>
      <p:sp>
        <p:nvSpPr>
          <p:cNvPr id="5" name="Footer Placeholder 4">
            <a:extLst>
              <a:ext uri="{FF2B5EF4-FFF2-40B4-BE49-F238E27FC236}">
                <a16:creationId xmlns:a16="http://schemas.microsoft.com/office/drawing/2014/main" id="{60BDE7E2-1788-4101-B1E4-7186BE9D7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48EAA4-8E95-4E95-A241-696A96C4B89B}"/>
              </a:ext>
            </a:extLst>
          </p:cNvPr>
          <p:cNvSpPr>
            <a:spLocks noGrp="1"/>
          </p:cNvSpPr>
          <p:nvPr>
            <p:ph type="sldNum" sz="quarter" idx="12"/>
          </p:nvPr>
        </p:nvSpPr>
        <p:spPr/>
        <p:txBody>
          <a:bodyPr/>
          <a:lstStyle/>
          <a:p>
            <a:fld id="{07D1BD92-7F0C-41C3-ACDF-547D982FCA93}" type="slidenum">
              <a:rPr lang="en-US" smtClean="0"/>
              <a:t>‹#›</a:t>
            </a:fld>
            <a:endParaRPr lang="en-US"/>
          </a:p>
        </p:txBody>
      </p:sp>
    </p:spTree>
    <p:extLst>
      <p:ext uri="{BB962C8B-B14F-4D97-AF65-F5344CB8AC3E}">
        <p14:creationId xmlns:p14="http://schemas.microsoft.com/office/powerpoint/2010/main" val="234355851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6553A-ACB9-4B87-A215-16FA7C95C0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B94521-D0D7-46D0-AACB-28657628DB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6E92F3-8D51-42FC-9EBD-69680F2B6DCB}"/>
              </a:ext>
            </a:extLst>
          </p:cNvPr>
          <p:cNvSpPr>
            <a:spLocks noGrp="1"/>
          </p:cNvSpPr>
          <p:nvPr>
            <p:ph type="dt" sz="half" idx="10"/>
          </p:nvPr>
        </p:nvSpPr>
        <p:spPr/>
        <p:txBody>
          <a:bodyPr/>
          <a:lstStyle/>
          <a:p>
            <a:fld id="{AFDB2E68-0BB8-4FC6-9F11-4FCED5881F33}" type="datetime1">
              <a:rPr lang="en-US" smtClean="0"/>
              <a:t>1/18/2021</a:t>
            </a:fld>
            <a:endParaRPr lang="en-US"/>
          </a:p>
        </p:txBody>
      </p:sp>
      <p:sp>
        <p:nvSpPr>
          <p:cNvPr id="5" name="Footer Placeholder 4">
            <a:extLst>
              <a:ext uri="{FF2B5EF4-FFF2-40B4-BE49-F238E27FC236}">
                <a16:creationId xmlns:a16="http://schemas.microsoft.com/office/drawing/2014/main" id="{030332C4-538C-4D51-BD64-00B3BDC79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78754-7167-439E-A182-E3816A69737B}"/>
              </a:ext>
            </a:extLst>
          </p:cNvPr>
          <p:cNvSpPr>
            <a:spLocks noGrp="1"/>
          </p:cNvSpPr>
          <p:nvPr>
            <p:ph type="sldNum" sz="quarter" idx="12"/>
          </p:nvPr>
        </p:nvSpPr>
        <p:spPr/>
        <p:txBody>
          <a:bodyPr/>
          <a:lstStyle/>
          <a:p>
            <a:fld id="{07D1BD92-7F0C-41C3-ACDF-547D982FCA93}" type="slidenum">
              <a:rPr lang="en-US" smtClean="0"/>
              <a:t>‹#›</a:t>
            </a:fld>
            <a:endParaRPr lang="en-US"/>
          </a:p>
        </p:txBody>
      </p:sp>
    </p:spTree>
    <p:extLst>
      <p:ext uri="{BB962C8B-B14F-4D97-AF65-F5344CB8AC3E}">
        <p14:creationId xmlns:p14="http://schemas.microsoft.com/office/powerpoint/2010/main" val="25927897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67E7B-CDE6-4619-A738-A88DF96549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0AF2F6-F1FC-4287-AB37-68AAB2F6A2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89EC32-1DD9-473C-A024-349C8192C9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E0718A-DBA0-46A6-B0E9-FBCCE59B6612}"/>
              </a:ext>
            </a:extLst>
          </p:cNvPr>
          <p:cNvSpPr>
            <a:spLocks noGrp="1"/>
          </p:cNvSpPr>
          <p:nvPr>
            <p:ph type="dt" sz="half" idx="10"/>
          </p:nvPr>
        </p:nvSpPr>
        <p:spPr/>
        <p:txBody>
          <a:bodyPr/>
          <a:lstStyle/>
          <a:p>
            <a:fld id="{41F01B33-A905-4F87-908F-2B95F3C87B0C}" type="datetime1">
              <a:rPr lang="en-US" smtClean="0"/>
              <a:t>1/18/2021</a:t>
            </a:fld>
            <a:endParaRPr lang="en-US"/>
          </a:p>
        </p:txBody>
      </p:sp>
      <p:sp>
        <p:nvSpPr>
          <p:cNvPr id="6" name="Footer Placeholder 5">
            <a:extLst>
              <a:ext uri="{FF2B5EF4-FFF2-40B4-BE49-F238E27FC236}">
                <a16:creationId xmlns:a16="http://schemas.microsoft.com/office/drawing/2014/main" id="{2FFAEB59-5381-4629-9617-779BFEBA40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9EAF8-9E7E-43E8-8216-6B8D3A5FBFF2}"/>
              </a:ext>
            </a:extLst>
          </p:cNvPr>
          <p:cNvSpPr>
            <a:spLocks noGrp="1"/>
          </p:cNvSpPr>
          <p:nvPr>
            <p:ph type="sldNum" sz="quarter" idx="12"/>
          </p:nvPr>
        </p:nvSpPr>
        <p:spPr/>
        <p:txBody>
          <a:bodyPr/>
          <a:lstStyle/>
          <a:p>
            <a:fld id="{07D1BD92-7F0C-41C3-ACDF-547D982FCA93}" type="slidenum">
              <a:rPr lang="en-US" smtClean="0"/>
              <a:t>‹#›</a:t>
            </a:fld>
            <a:endParaRPr lang="en-US"/>
          </a:p>
        </p:txBody>
      </p:sp>
    </p:spTree>
    <p:extLst>
      <p:ext uri="{BB962C8B-B14F-4D97-AF65-F5344CB8AC3E}">
        <p14:creationId xmlns:p14="http://schemas.microsoft.com/office/powerpoint/2010/main" val="355528627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8F8C-6EA1-4623-9F0F-959C14E950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98D7FF-EAC8-4F8E-B1DC-0D0CD9EA8D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1524E3-EAC2-4073-A55A-860E0ABACD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158553-D37C-4D8A-993B-E2B52539AE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638929-CED5-4C40-AF61-EA7F657E72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16E7F7-03C9-4BE3-A926-9595171FF670}"/>
              </a:ext>
            </a:extLst>
          </p:cNvPr>
          <p:cNvSpPr>
            <a:spLocks noGrp="1"/>
          </p:cNvSpPr>
          <p:nvPr>
            <p:ph type="dt" sz="half" idx="10"/>
          </p:nvPr>
        </p:nvSpPr>
        <p:spPr/>
        <p:txBody>
          <a:bodyPr/>
          <a:lstStyle/>
          <a:p>
            <a:fld id="{101C1CD0-351E-4F31-9AB6-5BD24E417E50}" type="datetime1">
              <a:rPr lang="en-US" smtClean="0"/>
              <a:t>1/18/2021</a:t>
            </a:fld>
            <a:endParaRPr lang="en-US"/>
          </a:p>
        </p:txBody>
      </p:sp>
      <p:sp>
        <p:nvSpPr>
          <p:cNvPr id="8" name="Footer Placeholder 7">
            <a:extLst>
              <a:ext uri="{FF2B5EF4-FFF2-40B4-BE49-F238E27FC236}">
                <a16:creationId xmlns:a16="http://schemas.microsoft.com/office/drawing/2014/main" id="{BB936CA1-6335-4484-8F45-2E362EC85F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9A8CF2-EDB1-4F17-BB3B-AB99A80814D3}"/>
              </a:ext>
            </a:extLst>
          </p:cNvPr>
          <p:cNvSpPr>
            <a:spLocks noGrp="1"/>
          </p:cNvSpPr>
          <p:nvPr>
            <p:ph type="sldNum" sz="quarter" idx="12"/>
          </p:nvPr>
        </p:nvSpPr>
        <p:spPr/>
        <p:txBody>
          <a:bodyPr/>
          <a:lstStyle/>
          <a:p>
            <a:fld id="{07D1BD92-7F0C-41C3-ACDF-547D982FCA93}" type="slidenum">
              <a:rPr lang="en-US" smtClean="0"/>
              <a:t>‹#›</a:t>
            </a:fld>
            <a:endParaRPr lang="en-US"/>
          </a:p>
        </p:txBody>
      </p:sp>
    </p:spTree>
    <p:extLst>
      <p:ext uri="{BB962C8B-B14F-4D97-AF65-F5344CB8AC3E}">
        <p14:creationId xmlns:p14="http://schemas.microsoft.com/office/powerpoint/2010/main" val="49231710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8455C-7E6E-4A05-8D66-4249685401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E712FE-543B-4F99-B336-A630C60C540C}"/>
              </a:ext>
            </a:extLst>
          </p:cNvPr>
          <p:cNvSpPr>
            <a:spLocks noGrp="1"/>
          </p:cNvSpPr>
          <p:nvPr>
            <p:ph type="dt" sz="half" idx="10"/>
          </p:nvPr>
        </p:nvSpPr>
        <p:spPr/>
        <p:txBody>
          <a:bodyPr/>
          <a:lstStyle/>
          <a:p>
            <a:fld id="{DD9D2541-F0FC-4CF5-8523-077F901B8478}" type="datetime1">
              <a:rPr lang="en-US" smtClean="0"/>
              <a:t>1/18/2021</a:t>
            </a:fld>
            <a:endParaRPr lang="en-US"/>
          </a:p>
        </p:txBody>
      </p:sp>
      <p:sp>
        <p:nvSpPr>
          <p:cNvPr id="4" name="Footer Placeholder 3">
            <a:extLst>
              <a:ext uri="{FF2B5EF4-FFF2-40B4-BE49-F238E27FC236}">
                <a16:creationId xmlns:a16="http://schemas.microsoft.com/office/drawing/2014/main" id="{1BB3B239-D6CF-470B-A084-92AB8F7FC8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133C20-08F5-48FB-B53B-2E3FA9448A99}"/>
              </a:ext>
            </a:extLst>
          </p:cNvPr>
          <p:cNvSpPr>
            <a:spLocks noGrp="1"/>
          </p:cNvSpPr>
          <p:nvPr>
            <p:ph type="sldNum" sz="quarter" idx="12"/>
          </p:nvPr>
        </p:nvSpPr>
        <p:spPr/>
        <p:txBody>
          <a:bodyPr/>
          <a:lstStyle/>
          <a:p>
            <a:fld id="{07D1BD92-7F0C-41C3-ACDF-547D982FCA93}" type="slidenum">
              <a:rPr lang="en-US" smtClean="0"/>
              <a:t>‹#›</a:t>
            </a:fld>
            <a:endParaRPr lang="en-US"/>
          </a:p>
        </p:txBody>
      </p:sp>
    </p:spTree>
    <p:extLst>
      <p:ext uri="{BB962C8B-B14F-4D97-AF65-F5344CB8AC3E}">
        <p14:creationId xmlns:p14="http://schemas.microsoft.com/office/powerpoint/2010/main" val="16424687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E24838-65C7-4A35-9F39-A05DDC44BB49}"/>
              </a:ext>
            </a:extLst>
          </p:cNvPr>
          <p:cNvSpPr>
            <a:spLocks noGrp="1"/>
          </p:cNvSpPr>
          <p:nvPr>
            <p:ph type="dt" sz="half" idx="10"/>
          </p:nvPr>
        </p:nvSpPr>
        <p:spPr/>
        <p:txBody>
          <a:bodyPr/>
          <a:lstStyle/>
          <a:p>
            <a:fld id="{2E441D43-D744-45F3-8020-6860A73D60B4}" type="datetime1">
              <a:rPr lang="en-US" smtClean="0"/>
              <a:t>1/18/2021</a:t>
            </a:fld>
            <a:endParaRPr lang="en-US"/>
          </a:p>
        </p:txBody>
      </p:sp>
      <p:sp>
        <p:nvSpPr>
          <p:cNvPr id="3" name="Footer Placeholder 2">
            <a:extLst>
              <a:ext uri="{FF2B5EF4-FFF2-40B4-BE49-F238E27FC236}">
                <a16:creationId xmlns:a16="http://schemas.microsoft.com/office/drawing/2014/main" id="{B8E2861B-3562-4780-BED2-BB371F763A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2D0504-D374-441A-B968-FCBC5E86AD05}"/>
              </a:ext>
            </a:extLst>
          </p:cNvPr>
          <p:cNvSpPr>
            <a:spLocks noGrp="1"/>
          </p:cNvSpPr>
          <p:nvPr>
            <p:ph type="sldNum" sz="quarter" idx="12"/>
          </p:nvPr>
        </p:nvSpPr>
        <p:spPr/>
        <p:txBody>
          <a:bodyPr/>
          <a:lstStyle/>
          <a:p>
            <a:fld id="{07D1BD92-7F0C-41C3-ACDF-547D982FCA93}" type="slidenum">
              <a:rPr lang="en-US" smtClean="0"/>
              <a:t>‹#›</a:t>
            </a:fld>
            <a:endParaRPr lang="en-US"/>
          </a:p>
        </p:txBody>
      </p:sp>
    </p:spTree>
    <p:extLst>
      <p:ext uri="{BB962C8B-B14F-4D97-AF65-F5344CB8AC3E}">
        <p14:creationId xmlns:p14="http://schemas.microsoft.com/office/powerpoint/2010/main" val="351457237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A0D30-8BD4-4855-A8BD-44764142A9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F5D586-3124-490E-A784-09EDE6078E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14D541-D474-47CF-BA5A-D83425CCA7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92690B-8F4B-4DD6-ACC1-3F5120CF3168}"/>
              </a:ext>
            </a:extLst>
          </p:cNvPr>
          <p:cNvSpPr>
            <a:spLocks noGrp="1"/>
          </p:cNvSpPr>
          <p:nvPr>
            <p:ph type="dt" sz="half" idx="10"/>
          </p:nvPr>
        </p:nvSpPr>
        <p:spPr/>
        <p:txBody>
          <a:bodyPr/>
          <a:lstStyle/>
          <a:p>
            <a:fld id="{3D1B39A5-7A80-45DF-B92B-6E2466830F92}" type="datetime1">
              <a:rPr lang="en-US" smtClean="0"/>
              <a:t>1/18/2021</a:t>
            </a:fld>
            <a:endParaRPr lang="en-US"/>
          </a:p>
        </p:txBody>
      </p:sp>
      <p:sp>
        <p:nvSpPr>
          <p:cNvPr id="6" name="Footer Placeholder 5">
            <a:extLst>
              <a:ext uri="{FF2B5EF4-FFF2-40B4-BE49-F238E27FC236}">
                <a16:creationId xmlns:a16="http://schemas.microsoft.com/office/drawing/2014/main" id="{A8F74825-1B7C-4A9B-A526-7769F44792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EED451-C78F-468B-93DA-481B274430BE}"/>
              </a:ext>
            </a:extLst>
          </p:cNvPr>
          <p:cNvSpPr>
            <a:spLocks noGrp="1"/>
          </p:cNvSpPr>
          <p:nvPr>
            <p:ph type="sldNum" sz="quarter" idx="12"/>
          </p:nvPr>
        </p:nvSpPr>
        <p:spPr/>
        <p:txBody>
          <a:bodyPr/>
          <a:lstStyle/>
          <a:p>
            <a:fld id="{07D1BD92-7F0C-41C3-ACDF-547D982FCA93}" type="slidenum">
              <a:rPr lang="en-US" smtClean="0"/>
              <a:t>‹#›</a:t>
            </a:fld>
            <a:endParaRPr lang="en-US"/>
          </a:p>
        </p:txBody>
      </p:sp>
    </p:spTree>
    <p:extLst>
      <p:ext uri="{BB962C8B-B14F-4D97-AF65-F5344CB8AC3E}">
        <p14:creationId xmlns:p14="http://schemas.microsoft.com/office/powerpoint/2010/main" val="205971053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64602-8423-49A8-9BAD-6139DA13F4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FE3AE8-0CCD-4651-AAE2-CC06887CE5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4D4BC4-3C93-4327-9113-392F550CB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3B4913-29D0-4335-AC55-4850F5510780}"/>
              </a:ext>
            </a:extLst>
          </p:cNvPr>
          <p:cNvSpPr>
            <a:spLocks noGrp="1"/>
          </p:cNvSpPr>
          <p:nvPr>
            <p:ph type="dt" sz="half" idx="10"/>
          </p:nvPr>
        </p:nvSpPr>
        <p:spPr/>
        <p:txBody>
          <a:bodyPr/>
          <a:lstStyle/>
          <a:p>
            <a:fld id="{F441B7DB-AE49-4420-A7A2-BACCFCBF1AC0}" type="datetime1">
              <a:rPr lang="en-US" smtClean="0"/>
              <a:t>1/18/2021</a:t>
            </a:fld>
            <a:endParaRPr lang="en-US"/>
          </a:p>
        </p:txBody>
      </p:sp>
      <p:sp>
        <p:nvSpPr>
          <p:cNvPr id="6" name="Footer Placeholder 5">
            <a:extLst>
              <a:ext uri="{FF2B5EF4-FFF2-40B4-BE49-F238E27FC236}">
                <a16:creationId xmlns:a16="http://schemas.microsoft.com/office/drawing/2014/main" id="{9DFDD5D3-6E43-4BA2-A150-4D4F9C48DA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3F2DE4-FAD1-49A0-9B6A-B652E6D40B8B}"/>
              </a:ext>
            </a:extLst>
          </p:cNvPr>
          <p:cNvSpPr>
            <a:spLocks noGrp="1"/>
          </p:cNvSpPr>
          <p:nvPr>
            <p:ph type="sldNum" sz="quarter" idx="12"/>
          </p:nvPr>
        </p:nvSpPr>
        <p:spPr/>
        <p:txBody>
          <a:bodyPr/>
          <a:lstStyle/>
          <a:p>
            <a:fld id="{07D1BD92-7F0C-41C3-ACDF-547D982FCA93}" type="slidenum">
              <a:rPr lang="en-US" smtClean="0"/>
              <a:t>‹#›</a:t>
            </a:fld>
            <a:endParaRPr lang="en-US"/>
          </a:p>
        </p:txBody>
      </p:sp>
    </p:spTree>
    <p:extLst>
      <p:ext uri="{BB962C8B-B14F-4D97-AF65-F5344CB8AC3E}">
        <p14:creationId xmlns:p14="http://schemas.microsoft.com/office/powerpoint/2010/main" val="122514595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9B516-273D-4902-95F4-414FA6581C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DA169B-56E0-471B-92DB-A8D2AEBB0B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58B8C1-B44B-41B5-8FD9-A7A9FDA78D19}"/>
              </a:ext>
            </a:extLst>
          </p:cNvPr>
          <p:cNvSpPr>
            <a:spLocks noGrp="1"/>
          </p:cNvSpPr>
          <p:nvPr>
            <p:ph type="dt" sz="half" idx="10"/>
          </p:nvPr>
        </p:nvSpPr>
        <p:spPr/>
        <p:txBody>
          <a:bodyPr/>
          <a:lstStyle/>
          <a:p>
            <a:fld id="{A17C5EEE-DB42-401B-9812-8DEF0C86545C}" type="datetime1">
              <a:rPr lang="en-US" smtClean="0"/>
              <a:t>1/18/2021</a:t>
            </a:fld>
            <a:endParaRPr lang="en-US"/>
          </a:p>
        </p:txBody>
      </p:sp>
      <p:sp>
        <p:nvSpPr>
          <p:cNvPr id="5" name="Footer Placeholder 4">
            <a:extLst>
              <a:ext uri="{FF2B5EF4-FFF2-40B4-BE49-F238E27FC236}">
                <a16:creationId xmlns:a16="http://schemas.microsoft.com/office/drawing/2014/main" id="{A1DB94E4-D10A-4EA9-8181-E5B21FEAB9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149E35-9590-4E33-B1EF-943C35595ACD}"/>
              </a:ext>
            </a:extLst>
          </p:cNvPr>
          <p:cNvSpPr>
            <a:spLocks noGrp="1"/>
          </p:cNvSpPr>
          <p:nvPr>
            <p:ph type="sldNum" sz="quarter" idx="12"/>
          </p:nvPr>
        </p:nvSpPr>
        <p:spPr/>
        <p:txBody>
          <a:bodyPr/>
          <a:lstStyle/>
          <a:p>
            <a:fld id="{07D1BD92-7F0C-41C3-ACDF-547D982FCA93}" type="slidenum">
              <a:rPr lang="en-US" smtClean="0"/>
              <a:t>‹#›</a:t>
            </a:fld>
            <a:endParaRPr lang="en-US"/>
          </a:p>
        </p:txBody>
      </p:sp>
    </p:spTree>
    <p:extLst>
      <p:ext uri="{BB962C8B-B14F-4D97-AF65-F5344CB8AC3E}">
        <p14:creationId xmlns:p14="http://schemas.microsoft.com/office/powerpoint/2010/main" val="249130553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E0671A-8813-4835-9C5D-B57E77CAD9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747816-C0F2-4CCD-B941-259510FFE5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4B053A-A88B-41C9-9BA8-4AE380A8CB43}"/>
              </a:ext>
            </a:extLst>
          </p:cNvPr>
          <p:cNvSpPr>
            <a:spLocks noGrp="1"/>
          </p:cNvSpPr>
          <p:nvPr>
            <p:ph type="dt" sz="half" idx="10"/>
          </p:nvPr>
        </p:nvSpPr>
        <p:spPr/>
        <p:txBody>
          <a:bodyPr/>
          <a:lstStyle/>
          <a:p>
            <a:fld id="{A00CBEDC-57CD-41A3-9E00-7A827AC675B3}" type="datetime1">
              <a:rPr lang="en-US" smtClean="0"/>
              <a:t>1/18/2021</a:t>
            </a:fld>
            <a:endParaRPr lang="en-US"/>
          </a:p>
        </p:txBody>
      </p:sp>
      <p:sp>
        <p:nvSpPr>
          <p:cNvPr id="5" name="Footer Placeholder 4">
            <a:extLst>
              <a:ext uri="{FF2B5EF4-FFF2-40B4-BE49-F238E27FC236}">
                <a16:creationId xmlns:a16="http://schemas.microsoft.com/office/drawing/2014/main" id="{D1C26151-9D14-4753-97D6-C11382504D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6CA996-C4EA-482E-944D-9E4CAD2451F8}"/>
              </a:ext>
            </a:extLst>
          </p:cNvPr>
          <p:cNvSpPr>
            <a:spLocks noGrp="1"/>
          </p:cNvSpPr>
          <p:nvPr>
            <p:ph type="sldNum" sz="quarter" idx="12"/>
          </p:nvPr>
        </p:nvSpPr>
        <p:spPr/>
        <p:txBody>
          <a:bodyPr/>
          <a:lstStyle/>
          <a:p>
            <a:fld id="{07D1BD92-7F0C-41C3-ACDF-547D982FCA93}" type="slidenum">
              <a:rPr lang="en-US" smtClean="0"/>
              <a:t>‹#›</a:t>
            </a:fld>
            <a:endParaRPr lang="en-US"/>
          </a:p>
        </p:txBody>
      </p:sp>
    </p:spTree>
    <p:extLst>
      <p:ext uri="{BB962C8B-B14F-4D97-AF65-F5344CB8AC3E}">
        <p14:creationId xmlns:p14="http://schemas.microsoft.com/office/powerpoint/2010/main" val="1767426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49AACF-1E2E-45C3-B198-570A2267C3CE}"/>
              </a:ext>
            </a:extLst>
          </p:cNvPr>
          <p:cNvSpPr>
            <a:spLocks noGrp="1"/>
          </p:cNvSpPr>
          <p:nvPr>
            <p:ph type="dt" sz="half" idx="10"/>
          </p:nvPr>
        </p:nvSpPr>
        <p:spPr/>
        <p:txBody>
          <a:bodyPr/>
          <a:lstStyle/>
          <a:p>
            <a:fld id="{C728D067-9591-4CD6-A815-D678F219E1EB}" type="datetime1">
              <a:rPr lang="en-US" smtClean="0"/>
              <a:t>1/18/2021</a:t>
            </a:fld>
            <a:endParaRPr lang="en-US"/>
          </a:p>
        </p:txBody>
      </p:sp>
      <p:sp>
        <p:nvSpPr>
          <p:cNvPr id="3" name="Footer Placeholder 2">
            <a:extLst>
              <a:ext uri="{FF2B5EF4-FFF2-40B4-BE49-F238E27FC236}">
                <a16:creationId xmlns:a16="http://schemas.microsoft.com/office/drawing/2014/main" id="{261A945D-623D-4EC9-B78D-310FA7B31B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BD9EE7-4DD1-4FF5-AA85-BE0C4024FA60}"/>
              </a:ext>
            </a:extLst>
          </p:cNvPr>
          <p:cNvSpPr>
            <a:spLocks noGrp="1"/>
          </p:cNvSpPr>
          <p:nvPr>
            <p:ph type="sldNum" sz="quarter" idx="12"/>
          </p:nvPr>
        </p:nvSpPr>
        <p:spPr/>
        <p:txBody>
          <a:bodyPr/>
          <a:lstStyle/>
          <a:p>
            <a:fld id="{32A43B8B-23A9-439A-88E5-88C5AC0E8C5B}" type="slidenum">
              <a:rPr lang="en-US" smtClean="0"/>
              <a:t>‹#›</a:t>
            </a:fld>
            <a:endParaRPr lang="en-US"/>
          </a:p>
        </p:txBody>
      </p:sp>
    </p:spTree>
    <p:extLst>
      <p:ext uri="{BB962C8B-B14F-4D97-AF65-F5344CB8AC3E}">
        <p14:creationId xmlns:p14="http://schemas.microsoft.com/office/powerpoint/2010/main" val="151687352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userDrawn="1">
  <p:cSld name="Title Slide with Pictu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04900" y="2292094"/>
            <a:ext cx="9982200" cy="2219691"/>
          </a:xfrm>
        </p:spPr>
        <p:txBody>
          <a:bodyPr anchor="ctr">
            <a:normAutofit/>
          </a:bodyPr>
          <a:lstStyle>
            <a:lvl1pPr algn="l">
              <a:defRPr sz="4400" cap="all" baseline="0"/>
            </a:lvl1pPr>
          </a:lstStyle>
          <a:p>
            <a:r>
              <a:rPr lang="en-US" dirty="0"/>
              <a:t>Click to edit title</a:t>
            </a:r>
            <a:endParaRPr dirty="0"/>
          </a:p>
        </p:txBody>
      </p:sp>
      <p:sp>
        <p:nvSpPr>
          <p:cNvPr id="3" name="Subtitle 2"/>
          <p:cNvSpPr>
            <a:spLocks noGrp="1"/>
          </p:cNvSpPr>
          <p:nvPr>
            <p:ph type="subTitle" idx="1" hasCustomPrompt="1"/>
          </p:nvPr>
        </p:nvSpPr>
        <p:spPr>
          <a:xfrm>
            <a:off x="1104899" y="4511784"/>
            <a:ext cx="9982199" cy="955565"/>
          </a:xfrm>
        </p:spPr>
        <p:txBody>
          <a:bodyPr>
            <a:normAutofit/>
          </a:bodyPr>
          <a:lstStyle>
            <a:lvl1pPr marL="0" indent="0" algn="l">
              <a:spcBef>
                <a:spcPts val="0"/>
              </a:spcBef>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 </a:t>
            </a:r>
            <a:endParaRPr dirty="0"/>
          </a:p>
        </p:txBody>
      </p:sp>
      <p:sp>
        <p:nvSpPr>
          <p:cNvPr id="8" name="Rectangle 7"/>
          <p:cNvSpPr/>
          <p:nvPr/>
        </p:nvSpPr>
        <p:spPr>
          <a:xfrm>
            <a:off x="0" y="0"/>
            <a:ext cx="12192000" cy="1079876"/>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rot="10800000">
            <a:off x="-2" y="6295539"/>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6453352"/>
            <a:ext cx="12192000" cy="404647"/>
          </a:xfrm>
          <a:prstGeom prst="rect">
            <a:avLst/>
          </a:prstGeom>
          <a:solidFill>
            <a:srgbClr val="4A3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pic>
        <p:nvPicPr>
          <p:cNvPr id="21" name="Picture 20">
            <a:extLst>
              <a:ext uri="{FF2B5EF4-FFF2-40B4-BE49-F238E27FC236}">
                <a16:creationId xmlns:a16="http://schemas.microsoft.com/office/drawing/2014/main" id="{E3900EE9-051A-4225-A311-74432695DDF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92299" y="32420"/>
            <a:ext cx="1094799" cy="1094799"/>
          </a:xfrm>
          <a:prstGeom prst="rect">
            <a:avLst/>
          </a:prstGeom>
        </p:spPr>
      </p:pic>
    </p:spTree>
    <p:custDataLst>
      <p:tags r:id="rId1"/>
    </p:custDataLst>
    <p:extLst>
      <p:ext uri="{BB962C8B-B14F-4D97-AF65-F5344CB8AC3E}">
        <p14:creationId xmlns:p14="http://schemas.microsoft.com/office/powerpoint/2010/main" val="2880230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3610F-6935-4313-8C0E-38AFEC1238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BD063F-1A2A-4B87-BD00-1CB273A143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072FF6-42EE-450E-B7BE-566AD54FB7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5A3132-1C69-4A60-B520-308A6B568412}"/>
              </a:ext>
            </a:extLst>
          </p:cNvPr>
          <p:cNvSpPr>
            <a:spLocks noGrp="1"/>
          </p:cNvSpPr>
          <p:nvPr>
            <p:ph type="dt" sz="half" idx="10"/>
          </p:nvPr>
        </p:nvSpPr>
        <p:spPr/>
        <p:txBody>
          <a:bodyPr/>
          <a:lstStyle/>
          <a:p>
            <a:fld id="{F87E4BBB-C703-41A6-85B6-F41534354DB9}" type="datetime1">
              <a:rPr lang="en-US" smtClean="0"/>
              <a:t>1/18/2021</a:t>
            </a:fld>
            <a:endParaRPr lang="en-US"/>
          </a:p>
        </p:txBody>
      </p:sp>
      <p:sp>
        <p:nvSpPr>
          <p:cNvPr id="6" name="Footer Placeholder 5">
            <a:extLst>
              <a:ext uri="{FF2B5EF4-FFF2-40B4-BE49-F238E27FC236}">
                <a16:creationId xmlns:a16="http://schemas.microsoft.com/office/drawing/2014/main" id="{5282E4DB-2C10-4610-B5FF-C85803C22D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98C3FC-AC21-40C6-8FB2-9D2CB6CC33EE}"/>
              </a:ext>
            </a:extLst>
          </p:cNvPr>
          <p:cNvSpPr>
            <a:spLocks noGrp="1"/>
          </p:cNvSpPr>
          <p:nvPr>
            <p:ph type="sldNum" sz="quarter" idx="12"/>
          </p:nvPr>
        </p:nvSpPr>
        <p:spPr/>
        <p:txBody>
          <a:bodyPr/>
          <a:lstStyle/>
          <a:p>
            <a:fld id="{32A43B8B-23A9-439A-88E5-88C5AC0E8C5B}" type="slidenum">
              <a:rPr lang="en-US" smtClean="0"/>
              <a:t>‹#›</a:t>
            </a:fld>
            <a:endParaRPr lang="en-US"/>
          </a:p>
        </p:txBody>
      </p:sp>
    </p:spTree>
    <p:extLst>
      <p:ext uri="{BB962C8B-B14F-4D97-AF65-F5344CB8AC3E}">
        <p14:creationId xmlns:p14="http://schemas.microsoft.com/office/powerpoint/2010/main" val="505116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73991-8C9E-4626-9E1A-175DD9FDD2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C87937-EC84-4F49-A3F7-F07BAE2BB1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33B282-C979-4DCB-A3D7-4951D68C34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A8BCA1-F185-4E81-92F9-0022C144FC6A}"/>
              </a:ext>
            </a:extLst>
          </p:cNvPr>
          <p:cNvSpPr>
            <a:spLocks noGrp="1"/>
          </p:cNvSpPr>
          <p:nvPr>
            <p:ph type="dt" sz="half" idx="10"/>
          </p:nvPr>
        </p:nvSpPr>
        <p:spPr/>
        <p:txBody>
          <a:bodyPr/>
          <a:lstStyle/>
          <a:p>
            <a:fld id="{DC0AC052-3929-443A-AA94-6032377324A0}" type="datetime1">
              <a:rPr lang="en-US" smtClean="0"/>
              <a:t>1/18/2021</a:t>
            </a:fld>
            <a:endParaRPr lang="en-US"/>
          </a:p>
        </p:txBody>
      </p:sp>
      <p:sp>
        <p:nvSpPr>
          <p:cNvPr id="6" name="Footer Placeholder 5">
            <a:extLst>
              <a:ext uri="{FF2B5EF4-FFF2-40B4-BE49-F238E27FC236}">
                <a16:creationId xmlns:a16="http://schemas.microsoft.com/office/drawing/2014/main" id="{B3F6887A-F355-49A3-8F1F-0F2BF70757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B60CB9-F894-44FB-AC3E-5698A038B787}"/>
              </a:ext>
            </a:extLst>
          </p:cNvPr>
          <p:cNvSpPr>
            <a:spLocks noGrp="1"/>
          </p:cNvSpPr>
          <p:nvPr>
            <p:ph type="sldNum" sz="quarter" idx="12"/>
          </p:nvPr>
        </p:nvSpPr>
        <p:spPr/>
        <p:txBody>
          <a:bodyPr/>
          <a:lstStyle/>
          <a:p>
            <a:fld id="{32A43B8B-23A9-439A-88E5-88C5AC0E8C5B}" type="slidenum">
              <a:rPr lang="en-US" smtClean="0"/>
              <a:t>‹#›</a:t>
            </a:fld>
            <a:endParaRPr lang="en-US"/>
          </a:p>
        </p:txBody>
      </p:sp>
    </p:spTree>
    <p:extLst>
      <p:ext uri="{BB962C8B-B14F-4D97-AF65-F5344CB8AC3E}">
        <p14:creationId xmlns:p14="http://schemas.microsoft.com/office/powerpoint/2010/main" val="3166732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ags" Target="../tags/tag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1.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ags" Target="../tags/tag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1.pn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1.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theme" Target="../theme/theme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image" Target="../media/image1.png"/><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9544FE-83B8-4101-A119-09A4A0DA0B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F39263-E12B-4613-88F1-D4C38EBDEB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A20ED1-AE36-4803-89D1-90F070EB1E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0F7BA4-E599-4AAE-AEAF-07E56A34F5CB}" type="datetime1">
              <a:rPr lang="en-US" smtClean="0"/>
              <a:t>1/18/2021</a:t>
            </a:fld>
            <a:endParaRPr lang="en-US"/>
          </a:p>
        </p:txBody>
      </p:sp>
      <p:sp>
        <p:nvSpPr>
          <p:cNvPr id="5" name="Footer Placeholder 4">
            <a:extLst>
              <a:ext uri="{FF2B5EF4-FFF2-40B4-BE49-F238E27FC236}">
                <a16:creationId xmlns:a16="http://schemas.microsoft.com/office/drawing/2014/main" id="{8A66FF58-AD88-44DD-AAFE-F8DF14FF22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86EA0C-B952-4388-9A4A-5C7781F15C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43B8B-23A9-439A-88E5-88C5AC0E8C5B}" type="slidenum">
              <a:rPr lang="en-US" smtClean="0"/>
              <a:t>‹#›</a:t>
            </a:fld>
            <a:endParaRPr lang="en-US"/>
          </a:p>
        </p:txBody>
      </p:sp>
      <p:pic>
        <p:nvPicPr>
          <p:cNvPr id="7" name="Picture 6">
            <a:extLst>
              <a:ext uri="{FF2B5EF4-FFF2-40B4-BE49-F238E27FC236}">
                <a16:creationId xmlns:a16="http://schemas.microsoft.com/office/drawing/2014/main" id="{7AA8F95E-B9F3-49D4-BE00-DA0FBB8EE265}"/>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167450" y="475196"/>
            <a:ext cx="1105420" cy="1105420"/>
          </a:xfrm>
          <a:prstGeom prst="rect">
            <a:avLst/>
          </a:prstGeom>
        </p:spPr>
      </p:pic>
    </p:spTree>
    <p:custDataLst>
      <p:tags r:id="rId14"/>
    </p:custDataLst>
    <p:extLst>
      <p:ext uri="{BB962C8B-B14F-4D97-AF65-F5344CB8AC3E}">
        <p14:creationId xmlns:p14="http://schemas.microsoft.com/office/powerpoint/2010/main" val="2440191221"/>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12"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A7B199-D19D-4607-A9AE-C72CE80784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5AA08B-4417-431F-8576-AE35AE7996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0539A5-D0A8-4606-9631-F2F4991BD6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4D08C5-10A9-49E1-95B9-C47A499C75C9}" type="datetime1">
              <a:rPr lang="en-US" smtClean="0"/>
              <a:t>1/18/2021</a:t>
            </a:fld>
            <a:endParaRPr lang="en-US"/>
          </a:p>
        </p:txBody>
      </p:sp>
      <p:sp>
        <p:nvSpPr>
          <p:cNvPr id="5" name="Footer Placeholder 4">
            <a:extLst>
              <a:ext uri="{FF2B5EF4-FFF2-40B4-BE49-F238E27FC236}">
                <a16:creationId xmlns:a16="http://schemas.microsoft.com/office/drawing/2014/main" id="{80156E70-7250-4327-8823-3A12FCF1C7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0570B5-DC86-45F3-9459-36E6003A18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043895-94E3-4E34-9CEB-0040EB68830F}" type="slidenum">
              <a:rPr lang="en-US" smtClean="0"/>
              <a:t>‹#›</a:t>
            </a:fld>
            <a:endParaRPr lang="en-US"/>
          </a:p>
        </p:txBody>
      </p:sp>
      <p:pic>
        <p:nvPicPr>
          <p:cNvPr id="8" name="Picture 7">
            <a:extLst>
              <a:ext uri="{FF2B5EF4-FFF2-40B4-BE49-F238E27FC236}">
                <a16:creationId xmlns:a16="http://schemas.microsoft.com/office/drawing/2014/main" id="{936172D1-8F5D-447C-9B39-66D285A60906}"/>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9807847" y="417551"/>
            <a:ext cx="1220710" cy="1220710"/>
          </a:xfrm>
          <a:prstGeom prst="rect">
            <a:avLst/>
          </a:prstGeom>
        </p:spPr>
      </p:pic>
    </p:spTree>
    <p:custDataLst>
      <p:tags r:id="rId14"/>
    </p:custDataLst>
    <p:extLst>
      <p:ext uri="{BB962C8B-B14F-4D97-AF65-F5344CB8AC3E}">
        <p14:creationId xmlns:p14="http://schemas.microsoft.com/office/powerpoint/2010/main" val="288272841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711"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859933-D0E3-44A5-8151-1F76BB03F7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BAD910-3DAB-4927-A7FA-F79CFD1BA3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694035-ADCD-4834-A02F-B3F4DEF5B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12334-ECC4-46BE-A96E-DB05934664D3}" type="datetime1">
              <a:rPr lang="en-US" smtClean="0"/>
              <a:t>1/18/2021</a:t>
            </a:fld>
            <a:endParaRPr lang="en-US"/>
          </a:p>
        </p:txBody>
      </p:sp>
      <p:sp>
        <p:nvSpPr>
          <p:cNvPr id="5" name="Footer Placeholder 4">
            <a:extLst>
              <a:ext uri="{FF2B5EF4-FFF2-40B4-BE49-F238E27FC236}">
                <a16:creationId xmlns:a16="http://schemas.microsoft.com/office/drawing/2014/main" id="{3FF748E7-01BA-4833-9387-2D840120D2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B93292-443E-424F-BEAC-0E56D7DE54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E9D09A-95D4-4EC3-BDB5-F5767F406701}" type="slidenum">
              <a:rPr lang="en-US" smtClean="0"/>
              <a:t>‹#›</a:t>
            </a:fld>
            <a:endParaRPr lang="en-US"/>
          </a:p>
        </p:txBody>
      </p:sp>
      <p:pic>
        <p:nvPicPr>
          <p:cNvPr id="8" name="Picture 7">
            <a:extLst>
              <a:ext uri="{FF2B5EF4-FFF2-40B4-BE49-F238E27FC236}">
                <a16:creationId xmlns:a16="http://schemas.microsoft.com/office/drawing/2014/main" id="{1CD0CC49-4F85-4B20-86C1-E52C9D5DD722}"/>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9982200" y="434277"/>
            <a:ext cx="1187257" cy="1187257"/>
          </a:xfrm>
          <a:prstGeom prst="rect">
            <a:avLst/>
          </a:prstGeom>
        </p:spPr>
      </p:pic>
    </p:spTree>
    <p:custDataLst>
      <p:tags r:id="rId14"/>
    </p:custDataLst>
    <p:extLst>
      <p:ext uri="{BB962C8B-B14F-4D97-AF65-F5344CB8AC3E}">
        <p14:creationId xmlns:p14="http://schemas.microsoft.com/office/powerpoint/2010/main" val="246932116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71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F3AB76-EBA9-48D8-BDBD-D324E13FB8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0856AB-D529-44B6-BFDA-8275AE42B1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B0799-C250-4DCF-9D73-8D3B14D146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0DB82D-9B4B-4FAE-82A7-CAD3173EE74E}" type="datetimeFigureOut">
              <a:rPr lang="en-US" smtClean="0"/>
              <a:t>1/18/2021</a:t>
            </a:fld>
            <a:endParaRPr lang="en-US"/>
          </a:p>
        </p:txBody>
      </p:sp>
      <p:sp>
        <p:nvSpPr>
          <p:cNvPr id="5" name="Footer Placeholder 4">
            <a:extLst>
              <a:ext uri="{FF2B5EF4-FFF2-40B4-BE49-F238E27FC236}">
                <a16:creationId xmlns:a16="http://schemas.microsoft.com/office/drawing/2014/main" id="{3C00BFF5-24C8-4524-BFA2-91053F1276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6B2686-870E-4788-A252-9C08C19EDC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3BF43-B034-4676-8043-2EFBDAD82199}" type="slidenum">
              <a:rPr lang="en-US" smtClean="0"/>
              <a:t>‹#›</a:t>
            </a:fld>
            <a:endParaRPr lang="en-US"/>
          </a:p>
        </p:txBody>
      </p:sp>
      <p:pic>
        <p:nvPicPr>
          <p:cNvPr id="8" name="Picture 7">
            <a:extLst>
              <a:ext uri="{FF2B5EF4-FFF2-40B4-BE49-F238E27FC236}">
                <a16:creationId xmlns:a16="http://schemas.microsoft.com/office/drawing/2014/main" id="{6D3E971F-97AA-4899-A6C5-898EF69386E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868829" y="415692"/>
            <a:ext cx="1224427" cy="1224427"/>
          </a:xfrm>
          <a:prstGeom prst="rect">
            <a:avLst/>
          </a:prstGeom>
        </p:spPr>
      </p:pic>
    </p:spTree>
    <p:extLst>
      <p:ext uri="{BB962C8B-B14F-4D97-AF65-F5344CB8AC3E}">
        <p14:creationId xmlns:p14="http://schemas.microsoft.com/office/powerpoint/2010/main" val="257694491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0D3F30-6180-4AC6-A53E-3A5A0640F9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7DF62D8-811A-457B-979D-BB186E5175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24DFED-FDED-4761-95D2-C538F3357A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636B35-C065-433A-92B2-AB6A3A0C739F}" type="datetimeFigureOut">
              <a:rPr lang="en-US" smtClean="0"/>
              <a:t>1/18/2021</a:t>
            </a:fld>
            <a:endParaRPr lang="en-US"/>
          </a:p>
        </p:txBody>
      </p:sp>
      <p:sp>
        <p:nvSpPr>
          <p:cNvPr id="5" name="Footer Placeholder 4">
            <a:extLst>
              <a:ext uri="{FF2B5EF4-FFF2-40B4-BE49-F238E27FC236}">
                <a16:creationId xmlns:a16="http://schemas.microsoft.com/office/drawing/2014/main" id="{4A7E2A93-7987-41A9-BC48-C68897545E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pic>
        <p:nvPicPr>
          <p:cNvPr id="8" name="Picture 7">
            <a:extLst>
              <a:ext uri="{FF2B5EF4-FFF2-40B4-BE49-F238E27FC236}">
                <a16:creationId xmlns:a16="http://schemas.microsoft.com/office/drawing/2014/main" id="{30A91180-4D49-4877-A398-74690016D9F2}"/>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982200" y="378810"/>
            <a:ext cx="1298191" cy="1298191"/>
          </a:xfrm>
          <a:prstGeom prst="rect">
            <a:avLst/>
          </a:prstGeom>
        </p:spPr>
      </p:pic>
      <p:sp>
        <p:nvSpPr>
          <p:cNvPr id="6" name="Slide Number Placeholder 5">
            <a:extLst>
              <a:ext uri="{FF2B5EF4-FFF2-40B4-BE49-F238E27FC236}">
                <a16:creationId xmlns:a16="http://schemas.microsoft.com/office/drawing/2014/main" id="{802707A2-658C-4445-975A-E170ABAF97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6245E5-1532-408D-B829-CF221508AE0A}" type="slidenum">
              <a:rPr lang="en-US" smtClean="0"/>
              <a:t>‹#›</a:t>
            </a:fld>
            <a:endParaRPr lang="en-US"/>
          </a:p>
        </p:txBody>
      </p:sp>
    </p:spTree>
    <p:extLst>
      <p:ext uri="{BB962C8B-B14F-4D97-AF65-F5344CB8AC3E}">
        <p14:creationId xmlns:p14="http://schemas.microsoft.com/office/powerpoint/2010/main" val="386105568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0F63B9-F4EE-4DA3-B682-40D550971E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D12A7D-1F84-41DC-A0A3-38430D32FB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90DA6C-AA6C-4E32-A10F-0618623B98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652903-2C9C-4118-BB79-301CD1733502}" type="datetime1">
              <a:rPr lang="en-US" smtClean="0"/>
              <a:t>1/18/2021</a:t>
            </a:fld>
            <a:endParaRPr lang="en-US"/>
          </a:p>
        </p:txBody>
      </p:sp>
      <p:sp>
        <p:nvSpPr>
          <p:cNvPr id="5" name="Footer Placeholder 4">
            <a:extLst>
              <a:ext uri="{FF2B5EF4-FFF2-40B4-BE49-F238E27FC236}">
                <a16:creationId xmlns:a16="http://schemas.microsoft.com/office/drawing/2014/main" id="{AC2774D8-A284-46FE-B9B6-686D158D9D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02D4D8-1743-4FF3-A1DC-83309A5982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D1BD92-7F0C-41C3-ACDF-547D982FCA93}" type="slidenum">
              <a:rPr lang="en-US" smtClean="0"/>
              <a:t>‹#›</a:t>
            </a:fld>
            <a:endParaRPr lang="en-US"/>
          </a:p>
        </p:txBody>
      </p:sp>
      <p:pic>
        <p:nvPicPr>
          <p:cNvPr id="8" name="Picture 7">
            <a:extLst>
              <a:ext uri="{FF2B5EF4-FFF2-40B4-BE49-F238E27FC236}">
                <a16:creationId xmlns:a16="http://schemas.microsoft.com/office/drawing/2014/main" id="{F99F998C-D542-44E8-9878-AE8E671AD3A2}"/>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9897055" y="417550"/>
            <a:ext cx="1220711" cy="1220711"/>
          </a:xfrm>
          <a:prstGeom prst="rect">
            <a:avLst/>
          </a:prstGeom>
        </p:spPr>
      </p:pic>
    </p:spTree>
    <p:custDataLst>
      <p:tags r:id="rId14"/>
    </p:custDataLst>
    <p:extLst>
      <p:ext uri="{BB962C8B-B14F-4D97-AF65-F5344CB8AC3E}">
        <p14:creationId xmlns:p14="http://schemas.microsoft.com/office/powerpoint/2010/main" val="357376552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709"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6.xml"/><Relationship Id="rId1" Type="http://schemas.openxmlformats.org/officeDocument/2006/relationships/tags" Target="../tags/tag1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9495760" cy="1684161"/>
          </a:xfrm>
        </p:spPr>
        <p:txBody>
          <a:bodyPr anchor="ctr"/>
          <a:lstStyle/>
          <a:p>
            <a:r>
              <a:rPr lang="en-GB" dirty="0"/>
              <a:t>            SOCIOLOGY OF EDUCATION </a:t>
            </a:r>
            <a:endParaRPr lang="en-US" dirty="0"/>
          </a:p>
        </p:txBody>
      </p:sp>
      <p:sp>
        <p:nvSpPr>
          <p:cNvPr id="7" name="Subtitle 6"/>
          <p:cNvSpPr>
            <a:spLocks noGrp="1"/>
          </p:cNvSpPr>
          <p:nvPr>
            <p:ph type="subTitle" idx="1"/>
          </p:nvPr>
        </p:nvSpPr>
        <p:spPr>
          <a:xfrm>
            <a:off x="1104899" y="3783190"/>
            <a:ext cx="9982199" cy="1684160"/>
          </a:xfrm>
        </p:spPr>
        <p:txBody>
          <a:bodyPr/>
          <a:lstStyle/>
          <a:p>
            <a:pPr algn="ctr" eaLnBrk="1" hangingPunct="1"/>
            <a:r>
              <a:rPr lang="en-US" altLang="en-KE" sz="2800" dirty="0"/>
              <a:t>SOCIAL FUNCTIONS OF EDUCATION </a:t>
            </a:r>
          </a:p>
          <a:p>
            <a:pPr algn="ctr" eaLnBrk="1" hangingPunct="1"/>
            <a:r>
              <a:rPr lang="en-US" altLang="en-KE" sz="2800" dirty="0"/>
              <a:t>DR. BIRONGA</a:t>
            </a:r>
          </a:p>
          <a:p>
            <a:endParaRPr lang="en-US" dirty="0"/>
          </a:p>
        </p:txBody>
      </p:sp>
    </p:spTree>
    <p:custDataLst>
      <p:tags r:id="rId1"/>
    </p:custDataLst>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3812F-0BD1-4871-B8D8-1EB63C914780}"/>
              </a:ext>
            </a:extLst>
          </p:cNvPr>
          <p:cNvSpPr>
            <a:spLocks noGrp="1"/>
          </p:cNvSpPr>
          <p:nvPr>
            <p:ph type="title"/>
          </p:nvPr>
        </p:nvSpPr>
        <p:spPr>
          <a:xfrm>
            <a:off x="838200" y="365126"/>
            <a:ext cx="10515600" cy="1145020"/>
          </a:xfrm>
        </p:spPr>
        <p:txBody>
          <a:bodyPr>
            <a:normAutofit fontScale="90000"/>
          </a:bodyPr>
          <a:lstStyle/>
          <a:p>
            <a:br>
              <a:rPr lang="en-US" dirty="0"/>
            </a:br>
            <a:endParaRPr lang="en-KE" sz="3600" dirty="0"/>
          </a:p>
        </p:txBody>
      </p:sp>
      <p:sp>
        <p:nvSpPr>
          <p:cNvPr id="3" name="Content Placeholder 2">
            <a:extLst>
              <a:ext uri="{FF2B5EF4-FFF2-40B4-BE49-F238E27FC236}">
                <a16:creationId xmlns:a16="http://schemas.microsoft.com/office/drawing/2014/main" id="{4F494067-0353-4006-96FA-582EC66A3EB7}"/>
              </a:ext>
            </a:extLst>
          </p:cNvPr>
          <p:cNvSpPr>
            <a:spLocks noGrp="1"/>
          </p:cNvSpPr>
          <p:nvPr>
            <p:ph idx="1"/>
          </p:nvPr>
        </p:nvSpPr>
        <p:spPr>
          <a:xfrm>
            <a:off x="838200" y="1925782"/>
            <a:ext cx="10515600" cy="4251182"/>
          </a:xfrm>
        </p:spPr>
        <p:txBody>
          <a:bodyPr/>
          <a:lstStyle/>
          <a:p>
            <a:pPr marL="0" indent="0">
              <a:buNone/>
            </a:pPr>
            <a:r>
              <a:rPr lang="en-US" dirty="0"/>
              <a:t>ANY QQQQQ?</a:t>
            </a:r>
            <a:endParaRPr lang="en-KE" dirty="0"/>
          </a:p>
        </p:txBody>
      </p:sp>
      <p:sp>
        <p:nvSpPr>
          <p:cNvPr id="4" name="Date Placeholder 3">
            <a:extLst>
              <a:ext uri="{FF2B5EF4-FFF2-40B4-BE49-F238E27FC236}">
                <a16:creationId xmlns:a16="http://schemas.microsoft.com/office/drawing/2014/main" id="{3378DEAE-5726-4513-907E-7145A19D69DF}"/>
              </a:ext>
            </a:extLst>
          </p:cNvPr>
          <p:cNvSpPr>
            <a:spLocks noGrp="1"/>
          </p:cNvSpPr>
          <p:nvPr>
            <p:ph type="dt" sz="half" idx="10"/>
          </p:nvPr>
        </p:nvSpPr>
        <p:spPr/>
        <p:txBody>
          <a:bodyPr/>
          <a:lstStyle/>
          <a:p>
            <a:fld id="{DBD12334-ECC4-46BE-A96E-DB05934664D3}" type="datetime1">
              <a:rPr lang="en-US" smtClean="0"/>
              <a:t>1/18/2021</a:t>
            </a:fld>
            <a:endParaRPr lang="en-US"/>
          </a:p>
        </p:txBody>
      </p:sp>
      <p:sp>
        <p:nvSpPr>
          <p:cNvPr id="5" name="Footer Placeholder 4">
            <a:extLst>
              <a:ext uri="{FF2B5EF4-FFF2-40B4-BE49-F238E27FC236}">
                <a16:creationId xmlns:a16="http://schemas.microsoft.com/office/drawing/2014/main" id="{16EA4ABE-ABE4-4797-A631-89B279A573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C12590-268C-4909-B712-1E3FD6EF3F3A}"/>
              </a:ext>
            </a:extLst>
          </p:cNvPr>
          <p:cNvSpPr>
            <a:spLocks noGrp="1"/>
          </p:cNvSpPr>
          <p:nvPr>
            <p:ph type="sldNum" sz="quarter" idx="12"/>
          </p:nvPr>
        </p:nvSpPr>
        <p:spPr/>
        <p:txBody>
          <a:bodyPr/>
          <a:lstStyle/>
          <a:p>
            <a:fld id="{68E9D09A-95D4-4EC3-BDB5-F5767F406701}" type="slidenum">
              <a:rPr lang="en-US" smtClean="0"/>
              <a:t>10</a:t>
            </a:fld>
            <a:endParaRPr lang="en-US"/>
          </a:p>
        </p:txBody>
      </p:sp>
      <p:pic>
        <p:nvPicPr>
          <p:cNvPr id="1030" name="Picture 6" descr="See the source image">
            <a:extLst>
              <a:ext uri="{FF2B5EF4-FFF2-40B4-BE49-F238E27FC236}">
                <a16:creationId xmlns:a16="http://schemas.microsoft.com/office/drawing/2014/main" id="{48ED5F3E-7AB4-4B9E-A6BF-36006671AB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8150" y="3290674"/>
            <a:ext cx="2476500" cy="28367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See the source image">
            <a:extLst>
              <a:ext uri="{FF2B5EF4-FFF2-40B4-BE49-F238E27FC236}">
                <a16:creationId xmlns:a16="http://schemas.microsoft.com/office/drawing/2014/main" id="{B4499616-9390-43ED-9CCE-A1C9887FBB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8150" y="3340246"/>
            <a:ext cx="2476500" cy="283671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See the source image">
            <a:extLst>
              <a:ext uri="{FF2B5EF4-FFF2-40B4-BE49-F238E27FC236}">
                <a16:creationId xmlns:a16="http://schemas.microsoft.com/office/drawing/2014/main" id="{60909C3B-A388-48D9-9E51-7645B860FF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0550" y="3492646"/>
            <a:ext cx="2476500" cy="283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963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56C96-AECC-4F02-9660-C6333205ADAE}"/>
              </a:ext>
            </a:extLst>
          </p:cNvPr>
          <p:cNvSpPr>
            <a:spLocks noGrp="1"/>
          </p:cNvSpPr>
          <p:nvPr>
            <p:ph type="title"/>
          </p:nvPr>
        </p:nvSpPr>
        <p:spPr>
          <a:xfrm>
            <a:off x="838200" y="500062"/>
            <a:ext cx="10515600" cy="1325563"/>
          </a:xfrm>
        </p:spPr>
        <p:txBody>
          <a:bodyPr>
            <a:noAutofit/>
          </a:bodyPr>
          <a:lstStyle/>
          <a:p>
            <a:br>
              <a:rPr lang="en-US" sz="3200" dirty="0"/>
            </a:br>
            <a:endParaRPr lang="en-KE" sz="3200" dirty="0"/>
          </a:p>
        </p:txBody>
      </p:sp>
      <p:sp>
        <p:nvSpPr>
          <p:cNvPr id="3" name="Content Placeholder 2">
            <a:extLst>
              <a:ext uri="{FF2B5EF4-FFF2-40B4-BE49-F238E27FC236}">
                <a16:creationId xmlns:a16="http://schemas.microsoft.com/office/drawing/2014/main" id="{F94A1E07-1249-4AB7-BC64-CA88853DCD11}"/>
              </a:ext>
            </a:extLst>
          </p:cNvPr>
          <p:cNvSpPr>
            <a:spLocks noGrp="1"/>
          </p:cNvSpPr>
          <p:nvPr>
            <p:ph idx="1"/>
          </p:nvPr>
        </p:nvSpPr>
        <p:spPr/>
        <p:txBody>
          <a:bodyPr>
            <a:normAutofit/>
          </a:bodyPr>
          <a:lstStyle/>
          <a:p>
            <a:pPr eaLnBrk="1" hangingPunct="1"/>
            <a:r>
              <a:rPr lang="en-US" altLang="en-US" dirty="0"/>
              <a:t>NB: The functions of education are complex and closely interrelated. To change the education system sets off a restructuring of these other relationships.</a:t>
            </a:r>
          </a:p>
          <a:p>
            <a:pPr eaLnBrk="1" hangingPunct="1">
              <a:buFontTx/>
              <a:buNone/>
            </a:pPr>
            <a:r>
              <a:rPr lang="en-US" altLang="en-US" dirty="0"/>
              <a:t> </a:t>
            </a:r>
          </a:p>
          <a:p>
            <a:pPr eaLnBrk="1" hangingPunct="1">
              <a:buFontTx/>
              <a:buNone/>
            </a:pPr>
            <a:endParaRPr lang="en-US" altLang="en-US" b="1" dirty="0"/>
          </a:p>
          <a:p>
            <a:pPr eaLnBrk="1" hangingPunct="1">
              <a:buFontTx/>
              <a:buNone/>
            </a:pPr>
            <a:r>
              <a:rPr lang="en-US" altLang="en-US" b="1" dirty="0"/>
              <a:t>Discuss the decision to change the education system in Kenya.</a:t>
            </a:r>
          </a:p>
          <a:p>
            <a:endParaRPr lang="en-KE" dirty="0"/>
          </a:p>
        </p:txBody>
      </p:sp>
      <p:sp>
        <p:nvSpPr>
          <p:cNvPr id="4" name="Date Placeholder 3">
            <a:extLst>
              <a:ext uri="{FF2B5EF4-FFF2-40B4-BE49-F238E27FC236}">
                <a16:creationId xmlns:a16="http://schemas.microsoft.com/office/drawing/2014/main" id="{B88CF7C9-5385-46AE-AFC6-78DC822C046B}"/>
              </a:ext>
            </a:extLst>
          </p:cNvPr>
          <p:cNvSpPr>
            <a:spLocks noGrp="1"/>
          </p:cNvSpPr>
          <p:nvPr>
            <p:ph type="dt" sz="half" idx="10"/>
          </p:nvPr>
        </p:nvSpPr>
        <p:spPr/>
        <p:txBody>
          <a:bodyPr/>
          <a:lstStyle/>
          <a:p>
            <a:fld id="{DBD12334-ECC4-46BE-A96E-DB05934664D3}" type="datetime1">
              <a:rPr lang="en-US" smtClean="0"/>
              <a:t>1/18/2021</a:t>
            </a:fld>
            <a:endParaRPr lang="en-US"/>
          </a:p>
        </p:txBody>
      </p:sp>
      <p:sp>
        <p:nvSpPr>
          <p:cNvPr id="5" name="Footer Placeholder 4">
            <a:extLst>
              <a:ext uri="{FF2B5EF4-FFF2-40B4-BE49-F238E27FC236}">
                <a16:creationId xmlns:a16="http://schemas.microsoft.com/office/drawing/2014/main" id="{11F0FB2F-301A-4A25-87C2-9BFC7A9B99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1D6377-6A8C-4E20-8181-AA18AA7DC922}"/>
              </a:ext>
            </a:extLst>
          </p:cNvPr>
          <p:cNvSpPr>
            <a:spLocks noGrp="1"/>
          </p:cNvSpPr>
          <p:nvPr>
            <p:ph type="sldNum" sz="quarter" idx="12"/>
          </p:nvPr>
        </p:nvSpPr>
        <p:spPr/>
        <p:txBody>
          <a:bodyPr/>
          <a:lstStyle/>
          <a:p>
            <a:fld id="{68E9D09A-95D4-4EC3-BDB5-F5767F406701}" type="slidenum">
              <a:rPr lang="en-US" smtClean="0"/>
              <a:t>11</a:t>
            </a:fld>
            <a:endParaRPr lang="en-US"/>
          </a:p>
        </p:txBody>
      </p:sp>
    </p:spTree>
    <p:extLst>
      <p:ext uri="{BB962C8B-B14F-4D97-AF65-F5344CB8AC3E}">
        <p14:creationId xmlns:p14="http://schemas.microsoft.com/office/powerpoint/2010/main" val="1830005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3D00AB8-2338-4979-9E7E-419A91CDCCE2}"/>
              </a:ext>
            </a:extLst>
          </p:cNvPr>
          <p:cNvSpPr>
            <a:spLocks noGrp="1" noChangeArrowheads="1"/>
          </p:cNvSpPr>
          <p:nvPr>
            <p:ph type="title"/>
          </p:nvPr>
        </p:nvSpPr>
        <p:spPr/>
        <p:txBody>
          <a:bodyPr/>
          <a:lstStyle/>
          <a:p>
            <a:pPr eaLnBrk="1" hangingPunct="1"/>
            <a:endParaRPr lang="en-GB" altLang="en-KE" dirty="0"/>
          </a:p>
        </p:txBody>
      </p:sp>
      <p:sp>
        <p:nvSpPr>
          <p:cNvPr id="13315" name="Rectangle 3">
            <a:extLst>
              <a:ext uri="{FF2B5EF4-FFF2-40B4-BE49-F238E27FC236}">
                <a16:creationId xmlns:a16="http://schemas.microsoft.com/office/drawing/2014/main" id="{F10E351F-95FE-48BC-AA58-C0C4027EEC0F}"/>
              </a:ext>
            </a:extLst>
          </p:cNvPr>
          <p:cNvSpPr>
            <a:spLocks noGrp="1" noChangeArrowheads="1"/>
          </p:cNvSpPr>
          <p:nvPr>
            <p:ph type="body" idx="1"/>
          </p:nvPr>
        </p:nvSpPr>
        <p:spPr/>
        <p:txBody>
          <a:bodyPr/>
          <a:lstStyle/>
          <a:p>
            <a:pPr marL="609600" indent="-609600" eaLnBrk="1" hangingPunct="1">
              <a:buFontTx/>
              <a:buNone/>
            </a:pPr>
            <a:r>
              <a:rPr lang="en-US" altLang="en-US" b="1" dirty="0"/>
              <a:t>Functions of education towards individual:</a:t>
            </a:r>
          </a:p>
          <a:p>
            <a:pPr marL="609600" indent="-609600" eaLnBrk="1" hangingPunct="1">
              <a:buFontTx/>
              <a:buNone/>
            </a:pPr>
            <a:endParaRPr lang="en-US" altLang="en-US" b="1" dirty="0"/>
          </a:p>
          <a:p>
            <a:pPr marL="609600" indent="-609600" eaLnBrk="1" hangingPunct="1">
              <a:buFontTx/>
              <a:buAutoNum type="arabicPeriod"/>
            </a:pPr>
            <a:r>
              <a:rPr lang="en-US" altLang="en-US" dirty="0"/>
              <a:t>Development of inborn potentialities</a:t>
            </a:r>
          </a:p>
          <a:p>
            <a:pPr marL="609600" indent="-609600" eaLnBrk="1" hangingPunct="1">
              <a:buFontTx/>
              <a:buAutoNum type="arabicPeriod"/>
            </a:pPr>
            <a:r>
              <a:rPr lang="en-US" altLang="en-US" dirty="0"/>
              <a:t>Modifying </a:t>
            </a:r>
            <a:r>
              <a:rPr lang="en-US" altLang="en-US" dirty="0" err="1"/>
              <a:t>behaviour</a:t>
            </a:r>
            <a:endParaRPr lang="en-US" altLang="en-US" dirty="0"/>
          </a:p>
          <a:p>
            <a:pPr marL="609600" indent="-609600" eaLnBrk="1" hangingPunct="1">
              <a:buFontTx/>
              <a:buAutoNum type="arabicPeriod"/>
            </a:pPr>
            <a:r>
              <a:rPr lang="en-US" altLang="en-US" dirty="0"/>
              <a:t>All-round development</a:t>
            </a:r>
          </a:p>
          <a:p>
            <a:pPr marL="609600" indent="-609600" eaLnBrk="1" hangingPunct="1">
              <a:buFontTx/>
              <a:buAutoNum type="arabicPeriod"/>
            </a:pPr>
            <a:r>
              <a:rPr lang="en-US" altLang="en-US" dirty="0"/>
              <a:t>Preparing for the future</a:t>
            </a:r>
          </a:p>
          <a:p>
            <a:pPr marL="609600" indent="-609600" eaLnBrk="1" hangingPunct="1">
              <a:buFontTx/>
              <a:buAutoNum type="arabicPeriod"/>
            </a:pPr>
            <a:r>
              <a:rPr lang="en-US" altLang="en-US" dirty="0"/>
              <a:t>Developing personality</a:t>
            </a:r>
          </a:p>
          <a:p>
            <a:pPr marL="609600" indent="-609600" eaLnBrk="1" hangingPunct="1">
              <a:buFontTx/>
              <a:buAutoNum type="arabicPeriod"/>
            </a:pPr>
            <a:r>
              <a:rPr lang="en-US" altLang="en-US" dirty="0"/>
              <a:t>Helping for adjustability</a:t>
            </a:r>
          </a:p>
          <a:p>
            <a:endParaRPr lang="en-GB" altLang="en-K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1690-45C5-4435-B214-2A5D773F994B}"/>
              </a:ext>
            </a:extLst>
          </p:cNvPr>
          <p:cNvSpPr>
            <a:spLocks noGrp="1"/>
          </p:cNvSpPr>
          <p:nvPr>
            <p:ph type="title"/>
          </p:nvPr>
        </p:nvSpPr>
        <p:spPr/>
        <p:txBody>
          <a:bodyPr/>
          <a:lstStyle/>
          <a:p>
            <a:endParaRPr lang="en-KE" dirty="0"/>
          </a:p>
        </p:txBody>
      </p:sp>
      <p:sp>
        <p:nvSpPr>
          <p:cNvPr id="3" name="Content Placeholder 2">
            <a:extLst>
              <a:ext uri="{FF2B5EF4-FFF2-40B4-BE49-F238E27FC236}">
                <a16:creationId xmlns:a16="http://schemas.microsoft.com/office/drawing/2014/main" id="{13FBABB6-F7F4-44F3-997D-4419615A8500}"/>
              </a:ext>
            </a:extLst>
          </p:cNvPr>
          <p:cNvSpPr>
            <a:spLocks noGrp="1"/>
          </p:cNvSpPr>
          <p:nvPr>
            <p:ph idx="1"/>
          </p:nvPr>
        </p:nvSpPr>
        <p:spPr/>
        <p:txBody>
          <a:bodyPr/>
          <a:lstStyle/>
          <a:p>
            <a:pPr marL="609600" indent="-609600" eaLnBrk="1" hangingPunct="1">
              <a:buFontTx/>
              <a:buNone/>
            </a:pPr>
            <a:r>
              <a:rPr lang="en-US" altLang="en-US" b="1" dirty="0"/>
              <a:t>Functions of education towards society:</a:t>
            </a:r>
          </a:p>
          <a:p>
            <a:pPr marL="609600" indent="-609600" eaLnBrk="1" hangingPunct="1">
              <a:buFontTx/>
              <a:buNone/>
            </a:pPr>
            <a:endParaRPr lang="en-US" altLang="en-US" dirty="0"/>
          </a:p>
          <a:p>
            <a:pPr marL="609600" indent="-609600" eaLnBrk="1" hangingPunct="1">
              <a:buFontTx/>
              <a:buAutoNum type="arabicPeriod"/>
            </a:pPr>
            <a:r>
              <a:rPr lang="en-US" altLang="en-US" dirty="0"/>
              <a:t>Social change and control</a:t>
            </a:r>
          </a:p>
          <a:p>
            <a:pPr marL="609600" indent="-609600" eaLnBrk="1" hangingPunct="1">
              <a:buFontTx/>
              <a:buAutoNum type="arabicPeriod"/>
            </a:pPr>
            <a:r>
              <a:rPr lang="en-US" altLang="en-US" dirty="0"/>
              <a:t>Reconstruction of experiences</a:t>
            </a:r>
          </a:p>
          <a:p>
            <a:pPr marL="609600" indent="-609600" eaLnBrk="1" hangingPunct="1">
              <a:buFontTx/>
              <a:buAutoNum type="arabicPeriod"/>
            </a:pPr>
            <a:r>
              <a:rPr lang="en-US" altLang="en-US" dirty="0"/>
              <a:t>Development of social and moral value</a:t>
            </a:r>
          </a:p>
          <a:p>
            <a:pPr marL="609600" indent="-609600" eaLnBrk="1" hangingPunct="1">
              <a:buFontTx/>
              <a:buAutoNum type="arabicPeriod"/>
            </a:pPr>
            <a:r>
              <a:rPr lang="en-US" altLang="en-US" dirty="0"/>
              <a:t>Providing opportunity or equality</a:t>
            </a:r>
          </a:p>
          <a:p>
            <a:endParaRPr lang="en-KE" dirty="0"/>
          </a:p>
        </p:txBody>
      </p:sp>
      <p:sp>
        <p:nvSpPr>
          <p:cNvPr id="4" name="Date Placeholder 3">
            <a:extLst>
              <a:ext uri="{FF2B5EF4-FFF2-40B4-BE49-F238E27FC236}">
                <a16:creationId xmlns:a16="http://schemas.microsoft.com/office/drawing/2014/main" id="{C4A604BD-0755-4EE3-BF1B-AA829CDBBE5F}"/>
              </a:ext>
            </a:extLst>
          </p:cNvPr>
          <p:cNvSpPr>
            <a:spLocks noGrp="1"/>
          </p:cNvSpPr>
          <p:nvPr>
            <p:ph type="dt" sz="half" idx="10"/>
          </p:nvPr>
        </p:nvSpPr>
        <p:spPr/>
        <p:txBody>
          <a:bodyPr/>
          <a:lstStyle/>
          <a:p>
            <a:fld id="{DBD12334-ECC4-46BE-A96E-DB05934664D3}" type="datetime1">
              <a:rPr lang="en-US" smtClean="0"/>
              <a:t>1/18/2021</a:t>
            </a:fld>
            <a:endParaRPr lang="en-US"/>
          </a:p>
        </p:txBody>
      </p:sp>
      <p:sp>
        <p:nvSpPr>
          <p:cNvPr id="5" name="Footer Placeholder 4">
            <a:extLst>
              <a:ext uri="{FF2B5EF4-FFF2-40B4-BE49-F238E27FC236}">
                <a16:creationId xmlns:a16="http://schemas.microsoft.com/office/drawing/2014/main" id="{CA9D4C9D-4EAA-49AD-A7FD-68CA59F931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08C7E8-6B94-4A67-8B80-BEB3103E218D}"/>
              </a:ext>
            </a:extLst>
          </p:cNvPr>
          <p:cNvSpPr>
            <a:spLocks noGrp="1"/>
          </p:cNvSpPr>
          <p:nvPr>
            <p:ph type="sldNum" sz="quarter" idx="12"/>
          </p:nvPr>
        </p:nvSpPr>
        <p:spPr/>
        <p:txBody>
          <a:bodyPr/>
          <a:lstStyle/>
          <a:p>
            <a:fld id="{68E9D09A-95D4-4EC3-BDB5-F5767F406701}" type="slidenum">
              <a:rPr lang="en-US" smtClean="0"/>
              <a:t>13</a:t>
            </a:fld>
            <a:endParaRPr lang="en-US"/>
          </a:p>
        </p:txBody>
      </p:sp>
    </p:spTree>
    <p:extLst>
      <p:ext uri="{BB962C8B-B14F-4D97-AF65-F5344CB8AC3E}">
        <p14:creationId xmlns:p14="http://schemas.microsoft.com/office/powerpoint/2010/main" val="3636709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EDD9F-A741-4493-8214-796CDB4E0250}"/>
              </a:ext>
            </a:extLst>
          </p:cNvPr>
          <p:cNvSpPr>
            <a:spLocks noGrp="1"/>
          </p:cNvSpPr>
          <p:nvPr>
            <p:ph type="title"/>
          </p:nvPr>
        </p:nvSpPr>
        <p:spPr/>
        <p:txBody>
          <a:bodyPr/>
          <a:lstStyle/>
          <a:p>
            <a:endParaRPr lang="en-KE"/>
          </a:p>
        </p:txBody>
      </p:sp>
      <p:sp>
        <p:nvSpPr>
          <p:cNvPr id="3" name="Content Placeholder 2">
            <a:extLst>
              <a:ext uri="{FF2B5EF4-FFF2-40B4-BE49-F238E27FC236}">
                <a16:creationId xmlns:a16="http://schemas.microsoft.com/office/drawing/2014/main" id="{F31FEC4D-EEC9-4DE5-9C9E-457960C994EB}"/>
              </a:ext>
            </a:extLst>
          </p:cNvPr>
          <p:cNvSpPr>
            <a:spLocks noGrp="1"/>
          </p:cNvSpPr>
          <p:nvPr>
            <p:ph idx="1"/>
          </p:nvPr>
        </p:nvSpPr>
        <p:spPr/>
        <p:txBody>
          <a:bodyPr/>
          <a:lstStyle/>
          <a:p>
            <a:pPr marL="609600" indent="-609600" eaLnBrk="1" hangingPunct="1">
              <a:buFontTx/>
              <a:buNone/>
            </a:pPr>
            <a:r>
              <a:rPr lang="en-US" altLang="en-US" b="1" dirty="0"/>
              <a:t>Functions of education towards nation</a:t>
            </a:r>
            <a:endParaRPr lang="en-US" altLang="en-US" dirty="0"/>
          </a:p>
          <a:p>
            <a:pPr marL="609600" indent="-609600" eaLnBrk="1" hangingPunct="1">
              <a:buFontTx/>
              <a:buAutoNum type="arabicPeriod"/>
            </a:pPr>
            <a:r>
              <a:rPr lang="en-US" altLang="en-US" dirty="0"/>
              <a:t>Inculcation of civic and social responsibility</a:t>
            </a:r>
          </a:p>
          <a:p>
            <a:pPr marL="609600" indent="-609600" eaLnBrk="1" hangingPunct="1">
              <a:buFontTx/>
              <a:buAutoNum type="arabicPeriod"/>
            </a:pPr>
            <a:r>
              <a:rPr lang="en-US" altLang="en-US" dirty="0"/>
              <a:t>Training for leadership</a:t>
            </a:r>
          </a:p>
          <a:p>
            <a:pPr marL="609600" indent="-609600" eaLnBrk="1" hangingPunct="1">
              <a:buFontTx/>
              <a:buAutoNum type="arabicPeriod"/>
            </a:pPr>
            <a:r>
              <a:rPr lang="en-US" altLang="en-US" dirty="0"/>
              <a:t>National integration in a country having diversities of </a:t>
            </a:r>
            <a:r>
              <a:rPr lang="en-US" altLang="en-US" dirty="0" err="1"/>
              <a:t>colour</a:t>
            </a:r>
            <a:r>
              <a:rPr lang="en-US" altLang="en-US" dirty="0"/>
              <a:t>, language, diet, dress, habits and physical environment</a:t>
            </a:r>
          </a:p>
          <a:p>
            <a:pPr marL="609600" indent="-609600" eaLnBrk="1" hangingPunct="1">
              <a:buFontTx/>
              <a:buAutoNum type="arabicPeriod"/>
            </a:pPr>
            <a:r>
              <a:rPr lang="en-US" altLang="en-US" dirty="0"/>
              <a:t>Total national development – social, economic, cultural, spiritual, moral, education etc.</a:t>
            </a:r>
          </a:p>
          <a:p>
            <a:endParaRPr lang="en-KE" dirty="0"/>
          </a:p>
        </p:txBody>
      </p:sp>
      <p:sp>
        <p:nvSpPr>
          <p:cNvPr id="4" name="Date Placeholder 3">
            <a:extLst>
              <a:ext uri="{FF2B5EF4-FFF2-40B4-BE49-F238E27FC236}">
                <a16:creationId xmlns:a16="http://schemas.microsoft.com/office/drawing/2014/main" id="{5817B0F3-278A-45EA-896C-92316437C20C}"/>
              </a:ext>
            </a:extLst>
          </p:cNvPr>
          <p:cNvSpPr>
            <a:spLocks noGrp="1"/>
          </p:cNvSpPr>
          <p:nvPr>
            <p:ph type="dt" sz="half" idx="10"/>
          </p:nvPr>
        </p:nvSpPr>
        <p:spPr/>
        <p:txBody>
          <a:bodyPr/>
          <a:lstStyle/>
          <a:p>
            <a:fld id="{DBD12334-ECC4-46BE-A96E-DB05934664D3}" type="datetime1">
              <a:rPr lang="en-US" smtClean="0"/>
              <a:t>1/18/2021</a:t>
            </a:fld>
            <a:endParaRPr lang="en-US"/>
          </a:p>
        </p:txBody>
      </p:sp>
      <p:sp>
        <p:nvSpPr>
          <p:cNvPr id="5" name="Footer Placeholder 4">
            <a:extLst>
              <a:ext uri="{FF2B5EF4-FFF2-40B4-BE49-F238E27FC236}">
                <a16:creationId xmlns:a16="http://schemas.microsoft.com/office/drawing/2014/main" id="{C1ABA5FD-6962-4A1A-ACD6-ACC5B6A7FE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89C334-FBBF-4D6E-BC19-0DBD620B974F}"/>
              </a:ext>
            </a:extLst>
          </p:cNvPr>
          <p:cNvSpPr>
            <a:spLocks noGrp="1"/>
          </p:cNvSpPr>
          <p:nvPr>
            <p:ph type="sldNum" sz="quarter" idx="12"/>
          </p:nvPr>
        </p:nvSpPr>
        <p:spPr/>
        <p:txBody>
          <a:bodyPr/>
          <a:lstStyle/>
          <a:p>
            <a:fld id="{68E9D09A-95D4-4EC3-BDB5-F5767F406701}" type="slidenum">
              <a:rPr lang="en-US" smtClean="0"/>
              <a:t>14</a:t>
            </a:fld>
            <a:endParaRPr lang="en-US"/>
          </a:p>
        </p:txBody>
      </p:sp>
    </p:spTree>
    <p:extLst>
      <p:ext uri="{BB962C8B-B14F-4D97-AF65-F5344CB8AC3E}">
        <p14:creationId xmlns:p14="http://schemas.microsoft.com/office/powerpoint/2010/main" val="2062226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70F3F-E273-4ABE-A58F-65C2E77EA669}"/>
              </a:ext>
            </a:extLst>
          </p:cNvPr>
          <p:cNvSpPr>
            <a:spLocks noGrp="1"/>
          </p:cNvSpPr>
          <p:nvPr>
            <p:ph type="title"/>
          </p:nvPr>
        </p:nvSpPr>
        <p:spPr/>
        <p:txBody>
          <a:bodyPr/>
          <a:lstStyle/>
          <a:p>
            <a:r>
              <a:rPr lang="en-US" altLang="en-US" sz="4400" b="1" dirty="0"/>
              <a:t>SOCIAL ECONOMIC ISSUES IN EDUCATION</a:t>
            </a:r>
            <a:endParaRPr lang="en-KE" dirty="0"/>
          </a:p>
        </p:txBody>
      </p:sp>
      <p:sp>
        <p:nvSpPr>
          <p:cNvPr id="3" name="Content Placeholder 2">
            <a:extLst>
              <a:ext uri="{FF2B5EF4-FFF2-40B4-BE49-F238E27FC236}">
                <a16:creationId xmlns:a16="http://schemas.microsoft.com/office/drawing/2014/main" id="{00380603-30C4-4713-8DA2-D3B0BDF63009}"/>
              </a:ext>
            </a:extLst>
          </p:cNvPr>
          <p:cNvSpPr>
            <a:spLocks noGrp="1"/>
          </p:cNvSpPr>
          <p:nvPr>
            <p:ph idx="1"/>
          </p:nvPr>
        </p:nvSpPr>
        <p:spPr/>
        <p:txBody>
          <a:bodyPr/>
          <a:lstStyle/>
          <a:p>
            <a:pPr eaLnBrk="1" hangingPunct="1">
              <a:buFontTx/>
              <a:buNone/>
            </a:pPr>
            <a:r>
              <a:rPr lang="en-US" altLang="en-US" dirty="0"/>
              <a:t>Social economic issues are factors that have  influence on an individual’s economic activity including:</a:t>
            </a:r>
          </a:p>
          <a:p>
            <a:pPr eaLnBrk="1" hangingPunct="1"/>
            <a:r>
              <a:rPr lang="en-US" altLang="en-US" dirty="0"/>
              <a:t>Lack of education</a:t>
            </a:r>
          </a:p>
          <a:p>
            <a:pPr eaLnBrk="1" hangingPunct="1"/>
            <a:r>
              <a:rPr lang="en-US" altLang="en-US" dirty="0"/>
              <a:t>Cultural and religious discrimination</a:t>
            </a:r>
          </a:p>
          <a:p>
            <a:pPr eaLnBrk="1" hangingPunct="1"/>
            <a:r>
              <a:rPr lang="en-US" altLang="en-US" dirty="0"/>
              <a:t>Overpopulation….&gt;strained resources</a:t>
            </a:r>
          </a:p>
          <a:p>
            <a:pPr eaLnBrk="1" hangingPunct="1"/>
            <a:r>
              <a:rPr lang="en-US" altLang="en-US" dirty="0"/>
              <a:t>Unemployment…..&gt;rural-urban migration</a:t>
            </a:r>
          </a:p>
          <a:p>
            <a:pPr eaLnBrk="1" hangingPunct="1"/>
            <a:r>
              <a:rPr lang="en-US" altLang="en-US" dirty="0"/>
              <a:t>Corruption</a:t>
            </a:r>
          </a:p>
          <a:p>
            <a:pPr eaLnBrk="1" hangingPunct="1"/>
            <a:r>
              <a:rPr lang="en-US" altLang="en-US" dirty="0"/>
              <a:t>Wastage through dropping out of school</a:t>
            </a:r>
          </a:p>
          <a:p>
            <a:endParaRPr lang="en-KE" dirty="0"/>
          </a:p>
        </p:txBody>
      </p:sp>
      <p:sp>
        <p:nvSpPr>
          <p:cNvPr id="4" name="Date Placeholder 3">
            <a:extLst>
              <a:ext uri="{FF2B5EF4-FFF2-40B4-BE49-F238E27FC236}">
                <a16:creationId xmlns:a16="http://schemas.microsoft.com/office/drawing/2014/main" id="{0908393A-A7B5-4A9F-93AC-BBFD1F3E3CAA}"/>
              </a:ext>
            </a:extLst>
          </p:cNvPr>
          <p:cNvSpPr>
            <a:spLocks noGrp="1"/>
          </p:cNvSpPr>
          <p:nvPr>
            <p:ph type="dt" sz="half" idx="10"/>
          </p:nvPr>
        </p:nvSpPr>
        <p:spPr/>
        <p:txBody>
          <a:bodyPr/>
          <a:lstStyle/>
          <a:p>
            <a:fld id="{DBD12334-ECC4-46BE-A96E-DB05934664D3}" type="datetime1">
              <a:rPr lang="en-US" smtClean="0"/>
              <a:t>1/18/2021</a:t>
            </a:fld>
            <a:endParaRPr lang="en-US"/>
          </a:p>
        </p:txBody>
      </p:sp>
      <p:sp>
        <p:nvSpPr>
          <p:cNvPr id="5" name="Footer Placeholder 4">
            <a:extLst>
              <a:ext uri="{FF2B5EF4-FFF2-40B4-BE49-F238E27FC236}">
                <a16:creationId xmlns:a16="http://schemas.microsoft.com/office/drawing/2014/main" id="{7BF4E491-00C3-4312-8569-D1A6CB894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E3298-1EF7-4352-AAE4-776F8D9F3C7E}"/>
              </a:ext>
            </a:extLst>
          </p:cNvPr>
          <p:cNvSpPr>
            <a:spLocks noGrp="1"/>
          </p:cNvSpPr>
          <p:nvPr>
            <p:ph type="sldNum" sz="quarter" idx="12"/>
          </p:nvPr>
        </p:nvSpPr>
        <p:spPr/>
        <p:txBody>
          <a:bodyPr/>
          <a:lstStyle/>
          <a:p>
            <a:fld id="{68E9D09A-95D4-4EC3-BDB5-F5767F406701}" type="slidenum">
              <a:rPr lang="en-US" smtClean="0"/>
              <a:t>15</a:t>
            </a:fld>
            <a:endParaRPr lang="en-US"/>
          </a:p>
        </p:txBody>
      </p:sp>
    </p:spTree>
    <p:extLst>
      <p:ext uri="{BB962C8B-B14F-4D97-AF65-F5344CB8AC3E}">
        <p14:creationId xmlns:p14="http://schemas.microsoft.com/office/powerpoint/2010/main" val="3878206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A4697-88CD-4EC1-BDA2-83A074A9029B}"/>
              </a:ext>
            </a:extLst>
          </p:cNvPr>
          <p:cNvSpPr>
            <a:spLocks noGrp="1"/>
          </p:cNvSpPr>
          <p:nvPr>
            <p:ph type="title"/>
          </p:nvPr>
        </p:nvSpPr>
        <p:spPr/>
        <p:txBody>
          <a:bodyPr/>
          <a:lstStyle/>
          <a:p>
            <a:endParaRPr lang="en-KE"/>
          </a:p>
        </p:txBody>
      </p:sp>
      <p:sp>
        <p:nvSpPr>
          <p:cNvPr id="3" name="Content Placeholder 2">
            <a:extLst>
              <a:ext uri="{FF2B5EF4-FFF2-40B4-BE49-F238E27FC236}">
                <a16:creationId xmlns:a16="http://schemas.microsoft.com/office/drawing/2014/main" id="{A4FA34D0-231A-41D0-8972-59B19A3117A3}"/>
              </a:ext>
            </a:extLst>
          </p:cNvPr>
          <p:cNvSpPr>
            <a:spLocks noGrp="1"/>
          </p:cNvSpPr>
          <p:nvPr>
            <p:ph idx="1"/>
          </p:nvPr>
        </p:nvSpPr>
        <p:spPr/>
        <p:txBody>
          <a:bodyPr/>
          <a:lstStyle/>
          <a:p>
            <a:r>
              <a:rPr lang="en-US" altLang="en-US" dirty="0"/>
              <a:t>Poverty is a variable that determines one’s social – economic status; position on social ladder will depend on a combination of variables </a:t>
            </a:r>
            <a:r>
              <a:rPr lang="en-US" altLang="en-US" dirty="0" err="1"/>
              <a:t>eg.</a:t>
            </a:r>
            <a:r>
              <a:rPr lang="en-US" altLang="en-US" dirty="0"/>
              <a:t> Occupation, education, income, place of residence</a:t>
            </a:r>
          </a:p>
          <a:p>
            <a:r>
              <a:rPr lang="en-US" altLang="en-US" dirty="0"/>
              <a:t>The curriculum used in an education system should make people employable in the societies; they should have relevant skills, knowledge and attitudes needed in the society</a:t>
            </a:r>
          </a:p>
          <a:p>
            <a:r>
              <a:rPr lang="en-US" altLang="en-US" dirty="0"/>
              <a:t>The examination system should be credible, fair and just. It should be devoid of cheating and any form of manipulation that denies/deprives individuals of their other rights or privileges that they deserve</a:t>
            </a:r>
          </a:p>
          <a:p>
            <a:endParaRPr lang="en-KE" dirty="0"/>
          </a:p>
        </p:txBody>
      </p:sp>
      <p:sp>
        <p:nvSpPr>
          <p:cNvPr id="4" name="Date Placeholder 3">
            <a:extLst>
              <a:ext uri="{FF2B5EF4-FFF2-40B4-BE49-F238E27FC236}">
                <a16:creationId xmlns:a16="http://schemas.microsoft.com/office/drawing/2014/main" id="{11B88F4B-E949-49CD-9F34-16E28DBEAEE5}"/>
              </a:ext>
            </a:extLst>
          </p:cNvPr>
          <p:cNvSpPr>
            <a:spLocks noGrp="1"/>
          </p:cNvSpPr>
          <p:nvPr>
            <p:ph type="dt" sz="half" idx="10"/>
          </p:nvPr>
        </p:nvSpPr>
        <p:spPr/>
        <p:txBody>
          <a:bodyPr/>
          <a:lstStyle/>
          <a:p>
            <a:fld id="{DBD12334-ECC4-46BE-A96E-DB05934664D3}" type="datetime1">
              <a:rPr lang="en-US" smtClean="0"/>
              <a:t>1/18/2021</a:t>
            </a:fld>
            <a:endParaRPr lang="en-US"/>
          </a:p>
        </p:txBody>
      </p:sp>
      <p:sp>
        <p:nvSpPr>
          <p:cNvPr id="5" name="Footer Placeholder 4">
            <a:extLst>
              <a:ext uri="{FF2B5EF4-FFF2-40B4-BE49-F238E27FC236}">
                <a16:creationId xmlns:a16="http://schemas.microsoft.com/office/drawing/2014/main" id="{C4A88B14-4B28-4E12-8FCB-64DD491F0A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DE603-4F9D-43A0-AA76-41AB2D6CF28A}"/>
              </a:ext>
            </a:extLst>
          </p:cNvPr>
          <p:cNvSpPr>
            <a:spLocks noGrp="1"/>
          </p:cNvSpPr>
          <p:nvPr>
            <p:ph type="sldNum" sz="quarter" idx="12"/>
          </p:nvPr>
        </p:nvSpPr>
        <p:spPr/>
        <p:txBody>
          <a:bodyPr/>
          <a:lstStyle/>
          <a:p>
            <a:fld id="{68E9D09A-95D4-4EC3-BDB5-F5767F406701}" type="slidenum">
              <a:rPr lang="en-US" smtClean="0"/>
              <a:t>16</a:t>
            </a:fld>
            <a:endParaRPr lang="en-US"/>
          </a:p>
        </p:txBody>
      </p:sp>
    </p:spTree>
    <p:extLst>
      <p:ext uri="{BB962C8B-B14F-4D97-AF65-F5344CB8AC3E}">
        <p14:creationId xmlns:p14="http://schemas.microsoft.com/office/powerpoint/2010/main" val="4291102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7BF8-E2D1-44DC-A321-04BA61B764F5}"/>
              </a:ext>
            </a:extLst>
          </p:cNvPr>
          <p:cNvSpPr>
            <a:spLocks noGrp="1"/>
          </p:cNvSpPr>
          <p:nvPr>
            <p:ph type="title"/>
          </p:nvPr>
        </p:nvSpPr>
        <p:spPr/>
        <p:txBody>
          <a:bodyPr/>
          <a:lstStyle/>
          <a:p>
            <a:r>
              <a:rPr lang="en-US" altLang="en-US" b="1" dirty="0"/>
              <a:t>Wastage in education</a:t>
            </a:r>
            <a:br>
              <a:rPr lang="en-US" altLang="en-US" b="1" dirty="0"/>
            </a:br>
            <a:endParaRPr lang="en-KE" dirty="0"/>
          </a:p>
        </p:txBody>
      </p:sp>
      <p:sp>
        <p:nvSpPr>
          <p:cNvPr id="3" name="Content Placeholder 2">
            <a:extLst>
              <a:ext uri="{FF2B5EF4-FFF2-40B4-BE49-F238E27FC236}">
                <a16:creationId xmlns:a16="http://schemas.microsoft.com/office/drawing/2014/main" id="{C674E029-5463-4E3A-AB3E-0C2176DCBC35}"/>
              </a:ext>
            </a:extLst>
          </p:cNvPr>
          <p:cNvSpPr>
            <a:spLocks noGrp="1"/>
          </p:cNvSpPr>
          <p:nvPr>
            <p:ph idx="1"/>
          </p:nvPr>
        </p:nvSpPr>
        <p:spPr/>
        <p:txBody>
          <a:bodyPr/>
          <a:lstStyle/>
          <a:p>
            <a:pPr marL="0" indent="0">
              <a:buFontTx/>
              <a:buNone/>
            </a:pPr>
            <a:r>
              <a:rPr lang="en-US" altLang="en-US" dirty="0"/>
              <a:t>Wastage in education comes from the language of economists and seems to liken education to industry. Wastage here implies failure in schools.</a:t>
            </a:r>
          </a:p>
          <a:p>
            <a:pPr marL="0" indent="0">
              <a:buFontTx/>
              <a:buNone/>
            </a:pPr>
            <a:r>
              <a:rPr lang="en-US" altLang="en-US" dirty="0"/>
              <a:t>In any society, education takes up the largest resources and expenditure. Education is the world’s largest business.</a:t>
            </a:r>
          </a:p>
          <a:p>
            <a:endParaRPr lang="en-KE" dirty="0"/>
          </a:p>
        </p:txBody>
      </p:sp>
      <p:sp>
        <p:nvSpPr>
          <p:cNvPr id="4" name="Date Placeholder 3">
            <a:extLst>
              <a:ext uri="{FF2B5EF4-FFF2-40B4-BE49-F238E27FC236}">
                <a16:creationId xmlns:a16="http://schemas.microsoft.com/office/drawing/2014/main" id="{3655A3CD-5C8B-4453-9FB5-7DAC3969D2FA}"/>
              </a:ext>
            </a:extLst>
          </p:cNvPr>
          <p:cNvSpPr>
            <a:spLocks noGrp="1"/>
          </p:cNvSpPr>
          <p:nvPr>
            <p:ph type="dt" sz="half" idx="10"/>
          </p:nvPr>
        </p:nvSpPr>
        <p:spPr/>
        <p:txBody>
          <a:bodyPr/>
          <a:lstStyle/>
          <a:p>
            <a:fld id="{DBD12334-ECC4-46BE-A96E-DB05934664D3}" type="datetime1">
              <a:rPr lang="en-US" smtClean="0"/>
              <a:t>1/18/2021</a:t>
            </a:fld>
            <a:endParaRPr lang="en-US"/>
          </a:p>
        </p:txBody>
      </p:sp>
      <p:sp>
        <p:nvSpPr>
          <p:cNvPr id="5" name="Footer Placeholder 4">
            <a:extLst>
              <a:ext uri="{FF2B5EF4-FFF2-40B4-BE49-F238E27FC236}">
                <a16:creationId xmlns:a16="http://schemas.microsoft.com/office/drawing/2014/main" id="{1846460E-B64A-4F34-9D88-312A2181FF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53861E-D93E-4BBE-894C-F965DD324389}"/>
              </a:ext>
            </a:extLst>
          </p:cNvPr>
          <p:cNvSpPr>
            <a:spLocks noGrp="1"/>
          </p:cNvSpPr>
          <p:nvPr>
            <p:ph type="sldNum" sz="quarter" idx="12"/>
          </p:nvPr>
        </p:nvSpPr>
        <p:spPr/>
        <p:txBody>
          <a:bodyPr/>
          <a:lstStyle/>
          <a:p>
            <a:fld id="{68E9D09A-95D4-4EC3-BDB5-F5767F406701}" type="slidenum">
              <a:rPr lang="en-US" smtClean="0"/>
              <a:t>17</a:t>
            </a:fld>
            <a:endParaRPr lang="en-US"/>
          </a:p>
        </p:txBody>
      </p:sp>
    </p:spTree>
    <p:extLst>
      <p:ext uri="{BB962C8B-B14F-4D97-AF65-F5344CB8AC3E}">
        <p14:creationId xmlns:p14="http://schemas.microsoft.com/office/powerpoint/2010/main" val="490975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32289-EE8E-408C-86C9-5E85FDCFA4D1}"/>
              </a:ext>
            </a:extLst>
          </p:cNvPr>
          <p:cNvSpPr>
            <a:spLocks noGrp="1"/>
          </p:cNvSpPr>
          <p:nvPr>
            <p:ph type="title"/>
          </p:nvPr>
        </p:nvSpPr>
        <p:spPr/>
        <p:txBody>
          <a:bodyPr/>
          <a:lstStyle/>
          <a:p>
            <a:r>
              <a:rPr lang="en-US" dirty="0"/>
              <a:t>What is being wasted?</a:t>
            </a:r>
            <a:br>
              <a:rPr lang="en-US" dirty="0"/>
            </a:br>
            <a:endParaRPr lang="en-KE" dirty="0"/>
          </a:p>
        </p:txBody>
      </p:sp>
      <p:sp>
        <p:nvSpPr>
          <p:cNvPr id="3" name="Content Placeholder 2">
            <a:extLst>
              <a:ext uri="{FF2B5EF4-FFF2-40B4-BE49-F238E27FC236}">
                <a16:creationId xmlns:a16="http://schemas.microsoft.com/office/drawing/2014/main" id="{DF17F490-55B4-481D-BCD9-D6DA3F9228A1}"/>
              </a:ext>
            </a:extLst>
          </p:cNvPr>
          <p:cNvSpPr>
            <a:spLocks noGrp="1"/>
          </p:cNvSpPr>
          <p:nvPr>
            <p:ph idx="1"/>
          </p:nvPr>
        </p:nvSpPr>
        <p:spPr/>
        <p:txBody>
          <a:bodyPr/>
          <a:lstStyle/>
          <a:p>
            <a:pPr>
              <a:defRPr/>
            </a:pPr>
            <a:r>
              <a:rPr lang="en-US" dirty="0"/>
              <a:t>Human learning</a:t>
            </a:r>
          </a:p>
          <a:p>
            <a:pPr>
              <a:defRPr/>
            </a:pPr>
            <a:r>
              <a:rPr lang="en-US" dirty="0"/>
              <a:t>School buildings</a:t>
            </a:r>
          </a:p>
          <a:p>
            <a:pPr>
              <a:defRPr/>
            </a:pPr>
            <a:r>
              <a:rPr lang="en-US" dirty="0"/>
              <a:t>Equipment</a:t>
            </a:r>
          </a:p>
          <a:p>
            <a:pPr>
              <a:defRPr/>
            </a:pPr>
            <a:r>
              <a:rPr lang="en-US" dirty="0"/>
              <a:t>Labor of teachers </a:t>
            </a:r>
            <a:r>
              <a:rPr lang="en-US" dirty="0" err="1"/>
              <a:t>etc</a:t>
            </a:r>
            <a:endParaRPr lang="en-US" dirty="0"/>
          </a:p>
          <a:p>
            <a:endParaRPr lang="en-KE" dirty="0"/>
          </a:p>
        </p:txBody>
      </p:sp>
      <p:sp>
        <p:nvSpPr>
          <p:cNvPr id="4" name="Date Placeholder 3">
            <a:extLst>
              <a:ext uri="{FF2B5EF4-FFF2-40B4-BE49-F238E27FC236}">
                <a16:creationId xmlns:a16="http://schemas.microsoft.com/office/drawing/2014/main" id="{A5939B47-3981-4EC1-BEC4-793E6B0FF578}"/>
              </a:ext>
            </a:extLst>
          </p:cNvPr>
          <p:cNvSpPr>
            <a:spLocks noGrp="1"/>
          </p:cNvSpPr>
          <p:nvPr>
            <p:ph type="dt" sz="half" idx="10"/>
          </p:nvPr>
        </p:nvSpPr>
        <p:spPr/>
        <p:txBody>
          <a:bodyPr/>
          <a:lstStyle/>
          <a:p>
            <a:fld id="{DBD12334-ECC4-46BE-A96E-DB05934664D3}" type="datetime1">
              <a:rPr lang="en-US" smtClean="0"/>
              <a:t>1/18/2021</a:t>
            </a:fld>
            <a:endParaRPr lang="en-US"/>
          </a:p>
        </p:txBody>
      </p:sp>
      <p:sp>
        <p:nvSpPr>
          <p:cNvPr id="5" name="Footer Placeholder 4">
            <a:extLst>
              <a:ext uri="{FF2B5EF4-FFF2-40B4-BE49-F238E27FC236}">
                <a16:creationId xmlns:a16="http://schemas.microsoft.com/office/drawing/2014/main" id="{76253416-9D30-4E32-9483-19A10362F6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44EB9E-F21F-4C74-8100-3D53184F120B}"/>
              </a:ext>
            </a:extLst>
          </p:cNvPr>
          <p:cNvSpPr>
            <a:spLocks noGrp="1"/>
          </p:cNvSpPr>
          <p:nvPr>
            <p:ph type="sldNum" sz="quarter" idx="12"/>
          </p:nvPr>
        </p:nvSpPr>
        <p:spPr/>
        <p:txBody>
          <a:bodyPr/>
          <a:lstStyle/>
          <a:p>
            <a:fld id="{68E9D09A-95D4-4EC3-BDB5-F5767F406701}" type="slidenum">
              <a:rPr lang="en-US" smtClean="0"/>
              <a:t>18</a:t>
            </a:fld>
            <a:endParaRPr lang="en-US"/>
          </a:p>
        </p:txBody>
      </p:sp>
    </p:spTree>
    <p:extLst>
      <p:ext uri="{BB962C8B-B14F-4D97-AF65-F5344CB8AC3E}">
        <p14:creationId xmlns:p14="http://schemas.microsoft.com/office/powerpoint/2010/main" val="3173269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DBDC-1849-4D3B-8FB3-AB93F5EE3636}"/>
              </a:ext>
            </a:extLst>
          </p:cNvPr>
          <p:cNvSpPr>
            <a:spLocks noGrp="1"/>
          </p:cNvSpPr>
          <p:nvPr>
            <p:ph type="title"/>
          </p:nvPr>
        </p:nvSpPr>
        <p:spPr/>
        <p:txBody>
          <a:bodyPr/>
          <a:lstStyle/>
          <a:p>
            <a:r>
              <a:rPr lang="en-US" dirty="0"/>
              <a:t>Indicators of wastage</a:t>
            </a:r>
            <a:br>
              <a:rPr lang="en-US" dirty="0"/>
            </a:br>
            <a:endParaRPr lang="en-KE" dirty="0"/>
          </a:p>
        </p:txBody>
      </p:sp>
      <p:sp>
        <p:nvSpPr>
          <p:cNvPr id="3" name="Content Placeholder 2">
            <a:extLst>
              <a:ext uri="{FF2B5EF4-FFF2-40B4-BE49-F238E27FC236}">
                <a16:creationId xmlns:a16="http://schemas.microsoft.com/office/drawing/2014/main" id="{A300A576-A5F9-4584-BD04-654C15DD00B4}"/>
              </a:ext>
            </a:extLst>
          </p:cNvPr>
          <p:cNvSpPr>
            <a:spLocks noGrp="1"/>
          </p:cNvSpPr>
          <p:nvPr>
            <p:ph idx="1"/>
          </p:nvPr>
        </p:nvSpPr>
        <p:spPr/>
        <p:txBody>
          <a:bodyPr>
            <a:normAutofit lnSpcReduction="10000"/>
          </a:bodyPr>
          <a:lstStyle/>
          <a:p>
            <a:pPr>
              <a:defRPr/>
            </a:pPr>
            <a:r>
              <a:rPr lang="en-US" dirty="0"/>
              <a:t>Failure to achieve objectives </a:t>
            </a:r>
            <a:r>
              <a:rPr lang="en-US" dirty="0" err="1"/>
              <a:t>e.g</a:t>
            </a:r>
            <a:r>
              <a:rPr lang="en-US" dirty="0"/>
              <a:t> through</a:t>
            </a:r>
          </a:p>
          <a:p>
            <a:pPr>
              <a:buFontTx/>
              <a:buChar char="-"/>
              <a:defRPr/>
            </a:pPr>
            <a:r>
              <a:rPr lang="en-US" dirty="0"/>
              <a:t>Not providing universal education</a:t>
            </a:r>
          </a:p>
          <a:p>
            <a:pPr>
              <a:buFontTx/>
              <a:buChar char="-"/>
              <a:defRPr/>
            </a:pPr>
            <a:r>
              <a:rPr lang="en-US" dirty="0"/>
              <a:t>Not enrolling all children into schools</a:t>
            </a:r>
          </a:p>
          <a:p>
            <a:pPr>
              <a:buFontTx/>
              <a:buChar char="-"/>
              <a:defRPr/>
            </a:pPr>
            <a:r>
              <a:rPr lang="en-US" dirty="0"/>
              <a:t>repetition of students in the same class at any level –from elementary to university</a:t>
            </a:r>
          </a:p>
          <a:p>
            <a:pPr>
              <a:buFontTx/>
              <a:buChar char="-"/>
              <a:defRPr/>
            </a:pPr>
            <a:r>
              <a:rPr lang="en-US" dirty="0"/>
              <a:t>Examination failure</a:t>
            </a:r>
          </a:p>
          <a:p>
            <a:pPr>
              <a:buFontTx/>
              <a:buChar char="-"/>
              <a:defRPr/>
            </a:pPr>
            <a:r>
              <a:rPr lang="en-US" dirty="0"/>
              <a:t>Dropping out- premature school leaving</a:t>
            </a:r>
          </a:p>
          <a:p>
            <a:pPr>
              <a:buFontTx/>
              <a:buChar char="-"/>
              <a:defRPr/>
            </a:pPr>
            <a:r>
              <a:rPr lang="en-US" dirty="0"/>
              <a:t>Unemployable school leavers</a:t>
            </a:r>
          </a:p>
          <a:p>
            <a:pPr>
              <a:buFontTx/>
              <a:buChar char="-"/>
              <a:defRPr/>
            </a:pPr>
            <a:r>
              <a:rPr lang="en-US" dirty="0"/>
              <a:t>Inefficiency</a:t>
            </a:r>
          </a:p>
          <a:p>
            <a:endParaRPr lang="en-KE" dirty="0"/>
          </a:p>
        </p:txBody>
      </p:sp>
      <p:sp>
        <p:nvSpPr>
          <p:cNvPr id="4" name="Date Placeholder 3">
            <a:extLst>
              <a:ext uri="{FF2B5EF4-FFF2-40B4-BE49-F238E27FC236}">
                <a16:creationId xmlns:a16="http://schemas.microsoft.com/office/drawing/2014/main" id="{8873E743-B17E-4252-A94D-BE4C9062BF4E}"/>
              </a:ext>
            </a:extLst>
          </p:cNvPr>
          <p:cNvSpPr>
            <a:spLocks noGrp="1"/>
          </p:cNvSpPr>
          <p:nvPr>
            <p:ph type="dt" sz="half" idx="10"/>
          </p:nvPr>
        </p:nvSpPr>
        <p:spPr/>
        <p:txBody>
          <a:bodyPr/>
          <a:lstStyle/>
          <a:p>
            <a:fld id="{DBD12334-ECC4-46BE-A96E-DB05934664D3}" type="datetime1">
              <a:rPr lang="en-US" smtClean="0"/>
              <a:t>1/18/2021</a:t>
            </a:fld>
            <a:endParaRPr lang="en-US"/>
          </a:p>
        </p:txBody>
      </p:sp>
      <p:sp>
        <p:nvSpPr>
          <p:cNvPr id="5" name="Footer Placeholder 4">
            <a:extLst>
              <a:ext uri="{FF2B5EF4-FFF2-40B4-BE49-F238E27FC236}">
                <a16:creationId xmlns:a16="http://schemas.microsoft.com/office/drawing/2014/main" id="{7DECFE1E-A14D-4668-8CD3-599C7641DA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F01C34-036B-4B0E-AA6F-B5E0FA5EC51B}"/>
              </a:ext>
            </a:extLst>
          </p:cNvPr>
          <p:cNvSpPr>
            <a:spLocks noGrp="1"/>
          </p:cNvSpPr>
          <p:nvPr>
            <p:ph type="sldNum" sz="quarter" idx="12"/>
          </p:nvPr>
        </p:nvSpPr>
        <p:spPr/>
        <p:txBody>
          <a:bodyPr/>
          <a:lstStyle/>
          <a:p>
            <a:fld id="{68E9D09A-95D4-4EC3-BDB5-F5767F406701}" type="slidenum">
              <a:rPr lang="en-US" smtClean="0"/>
              <a:t>19</a:t>
            </a:fld>
            <a:endParaRPr lang="en-US"/>
          </a:p>
        </p:txBody>
      </p:sp>
    </p:spTree>
    <p:extLst>
      <p:ext uri="{BB962C8B-B14F-4D97-AF65-F5344CB8AC3E}">
        <p14:creationId xmlns:p14="http://schemas.microsoft.com/office/powerpoint/2010/main" val="2751459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F125A-0492-4379-A939-D2B9BD491C31}"/>
              </a:ext>
            </a:extLst>
          </p:cNvPr>
          <p:cNvSpPr>
            <a:spLocks noGrp="1"/>
          </p:cNvSpPr>
          <p:nvPr>
            <p:ph type="title"/>
          </p:nvPr>
        </p:nvSpPr>
        <p:spPr/>
        <p:txBody>
          <a:bodyPr/>
          <a:lstStyle/>
          <a:p>
            <a:r>
              <a:rPr lang="en-US" b="1" dirty="0"/>
              <a:t>OUTCOMES</a:t>
            </a:r>
            <a:endParaRPr lang="en-KE" b="1" dirty="0"/>
          </a:p>
        </p:txBody>
      </p:sp>
      <p:sp>
        <p:nvSpPr>
          <p:cNvPr id="3" name="Content Placeholder 2">
            <a:extLst>
              <a:ext uri="{FF2B5EF4-FFF2-40B4-BE49-F238E27FC236}">
                <a16:creationId xmlns:a16="http://schemas.microsoft.com/office/drawing/2014/main" id="{10D7FB33-8139-4B28-B2C4-8B6DE157B745}"/>
              </a:ext>
            </a:extLst>
          </p:cNvPr>
          <p:cNvSpPr>
            <a:spLocks noGrp="1"/>
          </p:cNvSpPr>
          <p:nvPr>
            <p:ph idx="1"/>
          </p:nvPr>
        </p:nvSpPr>
        <p:spPr/>
        <p:txBody>
          <a:bodyPr>
            <a:normAutofit/>
          </a:bodyPr>
          <a:lstStyle/>
          <a:p>
            <a:pPr marL="0" indent="0">
              <a:buNone/>
            </a:pPr>
            <a:r>
              <a:rPr lang="en-US" dirty="0"/>
              <a:t>By the end of the lesson the trainee should be able to:</a:t>
            </a:r>
          </a:p>
          <a:p>
            <a:r>
              <a:rPr lang="en-GB" altLang="en-KE" dirty="0"/>
              <a:t>Describe social functions of education </a:t>
            </a:r>
          </a:p>
          <a:p>
            <a:r>
              <a:rPr lang="en-GB" altLang="en-KE" dirty="0"/>
              <a:t>Explain the f</a:t>
            </a:r>
            <a:r>
              <a:rPr lang="en-US" altLang="en-US" dirty="0" err="1"/>
              <a:t>unctions</a:t>
            </a:r>
            <a:r>
              <a:rPr lang="en-US" altLang="en-US" dirty="0"/>
              <a:t> of education towards individual </a:t>
            </a:r>
            <a:r>
              <a:rPr lang="en-US" dirty="0"/>
              <a:t> </a:t>
            </a:r>
            <a:endParaRPr lang="en-GB" altLang="en-KE" dirty="0"/>
          </a:p>
          <a:p>
            <a:r>
              <a:rPr lang="en-GB" sz="3200" dirty="0"/>
              <a:t>Describe the </a:t>
            </a:r>
            <a:r>
              <a:rPr lang="en-US" sz="3200" dirty="0"/>
              <a:t>f</a:t>
            </a:r>
            <a:r>
              <a:rPr lang="en-US" altLang="en-US" sz="3200" dirty="0"/>
              <a:t>unctions of education towards society</a:t>
            </a:r>
            <a:r>
              <a:rPr lang="en-US" sz="3200" dirty="0"/>
              <a:t> </a:t>
            </a:r>
            <a:endParaRPr lang="en-GB" altLang="en-KE" sz="3200" dirty="0"/>
          </a:p>
          <a:p>
            <a:r>
              <a:rPr lang="en-GB" altLang="en-KE" sz="3200" dirty="0"/>
              <a:t>Examine the </a:t>
            </a:r>
            <a:r>
              <a:rPr lang="en-US" altLang="en-KE" sz="3200" dirty="0"/>
              <a:t>f</a:t>
            </a:r>
            <a:r>
              <a:rPr lang="en-US" altLang="en-US" sz="3200" dirty="0"/>
              <a:t>unctions of education towards nation</a:t>
            </a:r>
            <a:r>
              <a:rPr lang="en-US" sz="3200" dirty="0"/>
              <a:t>.</a:t>
            </a:r>
          </a:p>
          <a:p>
            <a:r>
              <a:rPr lang="en-US" altLang="en-US" sz="3200" dirty="0"/>
              <a:t>Describe social economic issues in education</a:t>
            </a:r>
            <a:r>
              <a:rPr lang="en-US" sz="3200" dirty="0"/>
              <a:t>.</a:t>
            </a:r>
            <a:endParaRPr lang="en-KE" dirty="0"/>
          </a:p>
        </p:txBody>
      </p:sp>
    </p:spTree>
    <p:extLst>
      <p:ext uri="{BB962C8B-B14F-4D97-AF65-F5344CB8AC3E}">
        <p14:creationId xmlns:p14="http://schemas.microsoft.com/office/powerpoint/2010/main" val="4173201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193AC-2870-4AAD-B7FF-95161CE61C0E}"/>
              </a:ext>
            </a:extLst>
          </p:cNvPr>
          <p:cNvSpPr>
            <a:spLocks noGrp="1"/>
          </p:cNvSpPr>
          <p:nvPr>
            <p:ph type="title"/>
          </p:nvPr>
        </p:nvSpPr>
        <p:spPr/>
        <p:txBody>
          <a:bodyPr/>
          <a:lstStyle/>
          <a:p>
            <a:endParaRPr lang="en-KE"/>
          </a:p>
        </p:txBody>
      </p:sp>
      <p:sp>
        <p:nvSpPr>
          <p:cNvPr id="3" name="Content Placeholder 2">
            <a:extLst>
              <a:ext uri="{FF2B5EF4-FFF2-40B4-BE49-F238E27FC236}">
                <a16:creationId xmlns:a16="http://schemas.microsoft.com/office/drawing/2014/main" id="{A6DE296D-2917-42B1-9C39-629881A2FD39}"/>
              </a:ext>
            </a:extLst>
          </p:cNvPr>
          <p:cNvSpPr>
            <a:spLocks noGrp="1"/>
          </p:cNvSpPr>
          <p:nvPr>
            <p:ph idx="1"/>
          </p:nvPr>
        </p:nvSpPr>
        <p:spPr/>
        <p:txBody>
          <a:bodyPr/>
          <a:lstStyle/>
          <a:p>
            <a:pPr eaLnBrk="1" hangingPunct="1">
              <a:buFontTx/>
              <a:buNone/>
            </a:pPr>
            <a:r>
              <a:rPr lang="en-US" altLang="en-US" b="1" dirty="0"/>
              <a:t>Discuss various social-economic factors and how they influence an individuals educational achievement and attainment in Kenya</a:t>
            </a:r>
          </a:p>
          <a:p>
            <a:pPr eaLnBrk="1" hangingPunct="1">
              <a:buFontTx/>
              <a:buNone/>
            </a:pPr>
            <a:r>
              <a:rPr lang="en-US" altLang="en-US" b="1" dirty="0"/>
              <a:t>(</a:t>
            </a:r>
            <a:r>
              <a:rPr lang="en-US" altLang="en-US" dirty="0"/>
              <a:t>see slide below)</a:t>
            </a:r>
          </a:p>
          <a:p>
            <a:pPr eaLnBrk="1" hangingPunct="1">
              <a:buFontTx/>
              <a:buNone/>
            </a:pPr>
            <a:endParaRPr lang="en-KE" dirty="0"/>
          </a:p>
        </p:txBody>
      </p:sp>
      <p:sp>
        <p:nvSpPr>
          <p:cNvPr id="4" name="Date Placeholder 3">
            <a:extLst>
              <a:ext uri="{FF2B5EF4-FFF2-40B4-BE49-F238E27FC236}">
                <a16:creationId xmlns:a16="http://schemas.microsoft.com/office/drawing/2014/main" id="{EAE00837-E8D7-442E-BE47-05C4EC1695AD}"/>
              </a:ext>
            </a:extLst>
          </p:cNvPr>
          <p:cNvSpPr>
            <a:spLocks noGrp="1"/>
          </p:cNvSpPr>
          <p:nvPr>
            <p:ph type="dt" sz="half" idx="10"/>
          </p:nvPr>
        </p:nvSpPr>
        <p:spPr/>
        <p:txBody>
          <a:bodyPr/>
          <a:lstStyle/>
          <a:p>
            <a:fld id="{DBD12334-ECC4-46BE-A96E-DB05934664D3}" type="datetime1">
              <a:rPr lang="en-US" smtClean="0"/>
              <a:t>1/18/2021</a:t>
            </a:fld>
            <a:endParaRPr lang="en-US"/>
          </a:p>
        </p:txBody>
      </p:sp>
      <p:sp>
        <p:nvSpPr>
          <p:cNvPr id="5" name="Footer Placeholder 4">
            <a:extLst>
              <a:ext uri="{FF2B5EF4-FFF2-40B4-BE49-F238E27FC236}">
                <a16:creationId xmlns:a16="http://schemas.microsoft.com/office/drawing/2014/main" id="{F031DB2F-4CE7-453A-ACBE-8B7099B9BC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327D34-3939-49C8-949C-443287378599}"/>
              </a:ext>
            </a:extLst>
          </p:cNvPr>
          <p:cNvSpPr>
            <a:spLocks noGrp="1"/>
          </p:cNvSpPr>
          <p:nvPr>
            <p:ph type="sldNum" sz="quarter" idx="12"/>
          </p:nvPr>
        </p:nvSpPr>
        <p:spPr/>
        <p:txBody>
          <a:bodyPr/>
          <a:lstStyle/>
          <a:p>
            <a:fld id="{68E9D09A-95D4-4EC3-BDB5-F5767F406701}" type="slidenum">
              <a:rPr lang="en-US" smtClean="0"/>
              <a:t>20</a:t>
            </a:fld>
            <a:endParaRPr lang="en-US"/>
          </a:p>
        </p:txBody>
      </p:sp>
      <p:pic>
        <p:nvPicPr>
          <p:cNvPr id="7" name="Picture 2" descr="Image result for Images Questions">
            <a:extLst>
              <a:ext uri="{FF2B5EF4-FFF2-40B4-BE49-F238E27FC236}">
                <a16:creationId xmlns:a16="http://schemas.microsoft.com/office/drawing/2014/main" id="{7A90A4C8-601E-437A-BE6D-CD64DF4591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4183" y="2914649"/>
            <a:ext cx="4087090" cy="2641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506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D1EE1-149A-4A24-BA5D-75170BB3C537}"/>
              </a:ext>
            </a:extLst>
          </p:cNvPr>
          <p:cNvSpPr>
            <a:spLocks noGrp="1"/>
          </p:cNvSpPr>
          <p:nvPr>
            <p:ph type="title"/>
          </p:nvPr>
        </p:nvSpPr>
        <p:spPr/>
        <p:txBody>
          <a:bodyPr/>
          <a:lstStyle/>
          <a:p>
            <a:endParaRPr lang="en-KE"/>
          </a:p>
        </p:txBody>
      </p:sp>
      <p:sp>
        <p:nvSpPr>
          <p:cNvPr id="3" name="Content Placeholder 2">
            <a:extLst>
              <a:ext uri="{FF2B5EF4-FFF2-40B4-BE49-F238E27FC236}">
                <a16:creationId xmlns:a16="http://schemas.microsoft.com/office/drawing/2014/main" id="{84D156AC-3F04-42B7-811E-07EF8A720796}"/>
              </a:ext>
            </a:extLst>
          </p:cNvPr>
          <p:cNvSpPr>
            <a:spLocks noGrp="1"/>
          </p:cNvSpPr>
          <p:nvPr>
            <p:ph idx="1"/>
          </p:nvPr>
        </p:nvSpPr>
        <p:spPr/>
        <p:txBody>
          <a:bodyPr>
            <a:normAutofit fontScale="92500" lnSpcReduction="20000"/>
          </a:bodyPr>
          <a:lstStyle/>
          <a:p>
            <a:pPr>
              <a:defRPr/>
            </a:pPr>
            <a:r>
              <a:rPr lang="en-US" dirty="0"/>
              <a:t>Family income level</a:t>
            </a:r>
          </a:p>
          <a:p>
            <a:pPr>
              <a:defRPr/>
            </a:pPr>
            <a:r>
              <a:rPr lang="en-US" dirty="0"/>
              <a:t>Parents level of education</a:t>
            </a:r>
          </a:p>
          <a:p>
            <a:pPr>
              <a:defRPr/>
            </a:pPr>
            <a:r>
              <a:rPr lang="en-US" dirty="0"/>
              <a:t>Race</a:t>
            </a:r>
          </a:p>
          <a:p>
            <a:pPr>
              <a:defRPr/>
            </a:pPr>
            <a:r>
              <a:rPr lang="en-US" dirty="0"/>
              <a:t>Gender</a:t>
            </a:r>
          </a:p>
          <a:p>
            <a:pPr>
              <a:defRPr/>
            </a:pPr>
            <a:r>
              <a:rPr lang="en-US" dirty="0" err="1"/>
              <a:t>Neighbourhood</a:t>
            </a:r>
            <a:endParaRPr lang="en-US" dirty="0"/>
          </a:p>
          <a:p>
            <a:pPr>
              <a:defRPr/>
            </a:pPr>
            <a:r>
              <a:rPr lang="en-US" dirty="0"/>
              <a:t>Community economic activities</a:t>
            </a:r>
          </a:p>
          <a:p>
            <a:pPr>
              <a:defRPr/>
            </a:pPr>
            <a:r>
              <a:rPr lang="en-US" dirty="0"/>
              <a:t>Security issues</a:t>
            </a:r>
          </a:p>
          <a:p>
            <a:pPr>
              <a:defRPr/>
            </a:pPr>
            <a:r>
              <a:rPr lang="en-US" dirty="0"/>
              <a:t>Cultural practices</a:t>
            </a:r>
          </a:p>
          <a:p>
            <a:pPr>
              <a:defRPr/>
            </a:pPr>
            <a:endParaRPr lang="en-US" dirty="0"/>
          </a:p>
          <a:p>
            <a:pPr marL="0" indent="0">
              <a:buFontTx/>
              <a:buNone/>
              <a:defRPr/>
            </a:pPr>
            <a:r>
              <a:rPr lang="en-US" dirty="0"/>
              <a:t>All influence the quality and availability 0f education to the individual</a:t>
            </a:r>
            <a:endParaRPr lang="en-KE" dirty="0"/>
          </a:p>
        </p:txBody>
      </p:sp>
      <p:sp>
        <p:nvSpPr>
          <p:cNvPr id="4" name="Date Placeholder 3">
            <a:extLst>
              <a:ext uri="{FF2B5EF4-FFF2-40B4-BE49-F238E27FC236}">
                <a16:creationId xmlns:a16="http://schemas.microsoft.com/office/drawing/2014/main" id="{6F587BB0-370E-45D1-B4B1-456B7AD5E397}"/>
              </a:ext>
            </a:extLst>
          </p:cNvPr>
          <p:cNvSpPr>
            <a:spLocks noGrp="1"/>
          </p:cNvSpPr>
          <p:nvPr>
            <p:ph type="dt" sz="half" idx="10"/>
          </p:nvPr>
        </p:nvSpPr>
        <p:spPr/>
        <p:txBody>
          <a:bodyPr/>
          <a:lstStyle/>
          <a:p>
            <a:fld id="{DBD12334-ECC4-46BE-A96E-DB05934664D3}" type="datetime1">
              <a:rPr lang="en-US" smtClean="0"/>
              <a:t>1/18/2021</a:t>
            </a:fld>
            <a:endParaRPr lang="en-US"/>
          </a:p>
        </p:txBody>
      </p:sp>
      <p:sp>
        <p:nvSpPr>
          <p:cNvPr id="5" name="Footer Placeholder 4">
            <a:extLst>
              <a:ext uri="{FF2B5EF4-FFF2-40B4-BE49-F238E27FC236}">
                <a16:creationId xmlns:a16="http://schemas.microsoft.com/office/drawing/2014/main" id="{CFF36C8B-C4B6-4684-A3F5-528926717E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D5F8C-A905-483E-8DA2-C043D8429018}"/>
              </a:ext>
            </a:extLst>
          </p:cNvPr>
          <p:cNvSpPr>
            <a:spLocks noGrp="1"/>
          </p:cNvSpPr>
          <p:nvPr>
            <p:ph type="sldNum" sz="quarter" idx="12"/>
          </p:nvPr>
        </p:nvSpPr>
        <p:spPr/>
        <p:txBody>
          <a:bodyPr/>
          <a:lstStyle/>
          <a:p>
            <a:fld id="{68E9D09A-95D4-4EC3-BDB5-F5767F406701}" type="slidenum">
              <a:rPr lang="en-US" smtClean="0"/>
              <a:t>21</a:t>
            </a:fld>
            <a:endParaRPr lang="en-US"/>
          </a:p>
        </p:txBody>
      </p:sp>
    </p:spTree>
    <p:extLst>
      <p:ext uri="{BB962C8B-B14F-4D97-AF65-F5344CB8AC3E}">
        <p14:creationId xmlns:p14="http://schemas.microsoft.com/office/powerpoint/2010/main" val="3410345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496B5AFB-8DF6-4E28-B0CA-844F8172E4AA}"/>
              </a:ext>
            </a:extLst>
          </p:cNvPr>
          <p:cNvSpPr>
            <a:spLocks noGrp="1" noChangeArrowheads="1"/>
          </p:cNvSpPr>
          <p:nvPr>
            <p:ph type="title"/>
          </p:nvPr>
        </p:nvSpPr>
        <p:spPr/>
        <p:txBody>
          <a:bodyPr/>
          <a:lstStyle/>
          <a:p>
            <a:endParaRPr lang="en-US" altLang="en-KE"/>
          </a:p>
        </p:txBody>
      </p:sp>
      <p:sp>
        <p:nvSpPr>
          <p:cNvPr id="15363" name="Content Placeholder 2">
            <a:extLst>
              <a:ext uri="{FF2B5EF4-FFF2-40B4-BE49-F238E27FC236}">
                <a16:creationId xmlns:a16="http://schemas.microsoft.com/office/drawing/2014/main" id="{AFBCCEAE-20C1-4096-BF57-34EBF85B9E8A}"/>
              </a:ext>
            </a:extLst>
          </p:cNvPr>
          <p:cNvSpPr>
            <a:spLocks noGrp="1" noChangeArrowheads="1"/>
          </p:cNvSpPr>
          <p:nvPr>
            <p:ph idx="1"/>
          </p:nvPr>
        </p:nvSpPr>
        <p:spPr/>
        <p:txBody>
          <a:bodyPr/>
          <a:lstStyle/>
          <a:p>
            <a:pPr>
              <a:buFontTx/>
              <a:buNone/>
            </a:pPr>
            <a:r>
              <a:rPr lang="en-US" altLang="en-KE" dirty="0"/>
              <a:t>      </a:t>
            </a:r>
          </a:p>
          <a:p>
            <a:pPr>
              <a:buFontTx/>
              <a:buNone/>
            </a:pPr>
            <a:endParaRPr lang="en-US" altLang="en-KE" dirty="0"/>
          </a:p>
          <a:p>
            <a:pPr>
              <a:buFontTx/>
              <a:buNone/>
            </a:pPr>
            <a:endParaRPr lang="en-US" altLang="en-KE" dirty="0"/>
          </a:p>
          <a:p>
            <a:pPr>
              <a:buFontTx/>
              <a:buNone/>
            </a:pPr>
            <a:r>
              <a:rPr lang="en-US" altLang="en-KE" sz="6000" dirty="0"/>
              <a:t>    </a:t>
            </a:r>
          </a:p>
        </p:txBody>
      </p:sp>
      <p:pic>
        <p:nvPicPr>
          <p:cNvPr id="2052" name="Picture 4" descr="Image result for images+of+saying+thank+you">
            <a:extLst>
              <a:ext uri="{FF2B5EF4-FFF2-40B4-BE49-F238E27FC236}">
                <a16:creationId xmlns:a16="http://schemas.microsoft.com/office/drawing/2014/main" id="{A6ECBC57-C939-4E4C-AD09-EEE750A2B6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7164" y="2701636"/>
            <a:ext cx="4405745" cy="27293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83D6CC8-93E3-4B8F-AB8C-E9A814341AEF}"/>
              </a:ext>
            </a:extLst>
          </p:cNvPr>
          <p:cNvSpPr>
            <a:spLocks noGrp="1" noChangeArrowheads="1"/>
          </p:cNvSpPr>
          <p:nvPr>
            <p:ph type="ctrTitle"/>
          </p:nvPr>
        </p:nvSpPr>
        <p:spPr>
          <a:xfrm>
            <a:off x="2133600" y="0"/>
            <a:ext cx="7772400" cy="914400"/>
          </a:xfrm>
        </p:spPr>
        <p:txBody>
          <a:bodyPr anchor="ctr"/>
          <a:lstStyle/>
          <a:p>
            <a:pPr eaLnBrk="1" hangingPunct="1"/>
            <a:r>
              <a:rPr lang="en-US" altLang="en-US" sz="3200"/>
              <a:t>SOCIAL FUNCTIONS OF EDUCATION</a:t>
            </a:r>
          </a:p>
        </p:txBody>
      </p:sp>
      <p:sp>
        <p:nvSpPr>
          <p:cNvPr id="3075" name="Rectangle 3">
            <a:extLst>
              <a:ext uri="{FF2B5EF4-FFF2-40B4-BE49-F238E27FC236}">
                <a16:creationId xmlns:a16="http://schemas.microsoft.com/office/drawing/2014/main" id="{CD7C9CDD-CBF3-4781-B3D9-FF288E3A76C4}"/>
              </a:ext>
            </a:extLst>
          </p:cNvPr>
          <p:cNvSpPr>
            <a:spLocks noGrp="1" noChangeArrowheads="1"/>
          </p:cNvSpPr>
          <p:nvPr>
            <p:ph type="subTitle" idx="1"/>
          </p:nvPr>
        </p:nvSpPr>
        <p:spPr>
          <a:xfrm>
            <a:off x="1981200" y="1447800"/>
            <a:ext cx="8382000" cy="4800600"/>
          </a:xfrm>
        </p:spPr>
        <p:txBody>
          <a:bodyPr/>
          <a:lstStyle/>
          <a:p>
            <a:pPr algn="l" eaLnBrk="1" hangingPunct="1">
              <a:buFontTx/>
              <a:buChar char="•"/>
            </a:pPr>
            <a:r>
              <a:rPr lang="en-US" altLang="en-US" sz="3200"/>
              <a:t>Education is essential for every society.</a:t>
            </a:r>
          </a:p>
          <a:p>
            <a:pPr algn="l" eaLnBrk="1" hangingPunct="1">
              <a:buFontTx/>
              <a:buChar char="•"/>
            </a:pPr>
            <a:r>
              <a:rPr lang="en-US" altLang="en-US" sz="3200"/>
              <a:t>Education is life itself but not a preparation for life.</a:t>
            </a:r>
          </a:p>
          <a:p>
            <a:pPr algn="l" eaLnBrk="1" hangingPunct="1">
              <a:buFontTx/>
              <a:buChar char="•"/>
            </a:pPr>
            <a:r>
              <a:rPr lang="en-US" altLang="en-US" sz="3200"/>
              <a:t>Man has various needs and qualities.</a:t>
            </a:r>
          </a:p>
          <a:p>
            <a:pPr algn="l" eaLnBrk="1" hangingPunct="1">
              <a:buFontTx/>
              <a:buChar char="•"/>
            </a:pPr>
            <a:r>
              <a:rPr lang="en-US" altLang="en-US" sz="3200"/>
              <a:t>These qualities and needs of the individual  should be developed and satisfied for the improvement of the society.</a:t>
            </a:r>
          </a:p>
          <a:p>
            <a:pPr algn="l" eaLnBrk="1" hangingPunct="1"/>
            <a:endParaRPr lang="en-US" altLang="en-US" sz="3200"/>
          </a:p>
        </p:txBody>
      </p:sp>
      <p:sp>
        <p:nvSpPr>
          <p:cNvPr id="3076" name="Footer Placeholder 1">
            <a:extLst>
              <a:ext uri="{FF2B5EF4-FFF2-40B4-BE49-F238E27FC236}">
                <a16:creationId xmlns:a16="http://schemas.microsoft.com/office/drawing/2014/main" id="{D1FB5F74-700E-4B86-8E1E-95D1B9A6E6E7}"/>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By Dr. Bironga KTTC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CBF6DF9A-09BD-41B7-9056-A41332DCEF7A}"/>
              </a:ext>
            </a:extLst>
          </p:cNvPr>
          <p:cNvSpPr>
            <a:spLocks noGrp="1" noChangeArrowheads="1"/>
          </p:cNvSpPr>
          <p:nvPr>
            <p:ph type="title"/>
          </p:nvPr>
        </p:nvSpPr>
        <p:spPr/>
        <p:txBody>
          <a:bodyPr/>
          <a:lstStyle/>
          <a:p>
            <a:endParaRPr lang="en-US" altLang="en-KE" dirty="0"/>
          </a:p>
        </p:txBody>
      </p:sp>
      <p:sp>
        <p:nvSpPr>
          <p:cNvPr id="7171" name="Content Placeholder 2">
            <a:extLst>
              <a:ext uri="{FF2B5EF4-FFF2-40B4-BE49-F238E27FC236}">
                <a16:creationId xmlns:a16="http://schemas.microsoft.com/office/drawing/2014/main" id="{40B95098-CBE7-4B2E-883B-FB5A3C93D9B8}"/>
              </a:ext>
            </a:extLst>
          </p:cNvPr>
          <p:cNvSpPr>
            <a:spLocks noGrp="1" noChangeArrowheads="1"/>
          </p:cNvSpPr>
          <p:nvPr>
            <p:ph idx="1"/>
          </p:nvPr>
        </p:nvSpPr>
        <p:spPr/>
        <p:txBody>
          <a:bodyPr/>
          <a:lstStyle/>
          <a:p>
            <a:pPr marL="609600" indent="-609600" eaLnBrk="1" hangingPunct="1">
              <a:buFontTx/>
              <a:buNone/>
            </a:pPr>
            <a:r>
              <a:rPr lang="en-US" altLang="en-US" dirty="0"/>
              <a:t>It is convenient to consider the social functions of education under five headings:</a:t>
            </a:r>
          </a:p>
          <a:p>
            <a:pPr marL="609600" indent="-609600" eaLnBrk="1" hangingPunct="1">
              <a:buFontTx/>
              <a:buNone/>
            </a:pPr>
            <a:endParaRPr lang="en-US" altLang="en-US" dirty="0"/>
          </a:p>
          <a:p>
            <a:pPr marL="609600" indent="-609600" eaLnBrk="1" hangingPunct="1">
              <a:buFontTx/>
              <a:buAutoNum type="arabicPeriod"/>
            </a:pPr>
            <a:r>
              <a:rPr lang="en-US" altLang="en-US" b="1" dirty="0"/>
              <a:t>The transmission of the culture of the society</a:t>
            </a:r>
            <a:r>
              <a:rPr lang="en-US" altLang="en-US" dirty="0"/>
              <a:t>; the conservative way of passing on the main patterns of society through schools.</a:t>
            </a:r>
          </a:p>
          <a:p>
            <a:endParaRPr lang="en-US" altLang="en-K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CBE9144-AD77-4AD6-896F-0173DE55B111}"/>
              </a:ext>
            </a:extLst>
          </p:cNvPr>
          <p:cNvSpPr>
            <a:spLocks noGrp="1" noChangeArrowheads="1"/>
          </p:cNvSpPr>
          <p:nvPr>
            <p:ph type="title"/>
          </p:nvPr>
        </p:nvSpPr>
        <p:spPr>
          <a:xfrm>
            <a:off x="838200" y="406690"/>
            <a:ext cx="10515600" cy="1325563"/>
          </a:xfrm>
        </p:spPr>
        <p:txBody>
          <a:bodyPr/>
          <a:lstStyle/>
          <a:p>
            <a:endParaRPr lang="en-KE" altLang="en-KE" dirty="0"/>
          </a:p>
        </p:txBody>
      </p:sp>
      <p:sp>
        <p:nvSpPr>
          <p:cNvPr id="3" name="Content Placeholder 2">
            <a:extLst>
              <a:ext uri="{FF2B5EF4-FFF2-40B4-BE49-F238E27FC236}">
                <a16:creationId xmlns:a16="http://schemas.microsoft.com/office/drawing/2014/main" id="{E949BC77-FED6-4CF8-8F16-CAAF2C763F2F}"/>
              </a:ext>
            </a:extLst>
          </p:cNvPr>
          <p:cNvSpPr>
            <a:spLocks noGrp="1"/>
          </p:cNvSpPr>
          <p:nvPr>
            <p:ph idx="1"/>
          </p:nvPr>
        </p:nvSpPr>
        <p:spPr/>
        <p:txBody>
          <a:bodyPr/>
          <a:lstStyle/>
          <a:p>
            <a:pPr marL="609600" indent="-609600" eaLnBrk="1" hangingPunct="1">
              <a:buFontTx/>
              <a:buNone/>
            </a:pPr>
            <a:r>
              <a:rPr lang="en-US" altLang="en-US" dirty="0"/>
              <a:t>2. </a:t>
            </a:r>
            <a:r>
              <a:rPr lang="en-US" altLang="en-US" b="1" dirty="0"/>
              <a:t>The provision of innovations</a:t>
            </a:r>
            <a:r>
              <a:rPr lang="en-US" altLang="en-US" dirty="0"/>
              <a:t>: someone must initiate the social change that is necessary for a society to survive under modern conditions </a:t>
            </a:r>
            <a:r>
              <a:rPr lang="en-US" altLang="en-US" dirty="0" err="1"/>
              <a:t>e.g</a:t>
            </a:r>
            <a:r>
              <a:rPr lang="en-US" altLang="en-US" dirty="0"/>
              <a:t> technical, political, artistic. </a:t>
            </a:r>
          </a:p>
          <a:p>
            <a:pPr marL="609600" indent="-609600" eaLnBrk="1" hangingPunct="1"/>
            <a:r>
              <a:rPr lang="en-US" altLang="en-US" dirty="0"/>
              <a:t>Scientists make important scientific discoveries, artists and thinkers come up with great works of art, poetry, and prose when they have been educated in the many subjects they need to know for their chosen path.</a:t>
            </a:r>
          </a:p>
          <a:p>
            <a:pPr>
              <a:defRPr/>
            </a:pPr>
            <a:endParaRPr lang="en-K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C9F9F6C7-F1C8-448C-8AC0-851C464606D3}"/>
              </a:ext>
            </a:extLst>
          </p:cNvPr>
          <p:cNvSpPr>
            <a:spLocks noGrp="1" noChangeArrowheads="1"/>
          </p:cNvSpPr>
          <p:nvPr>
            <p:ph type="title"/>
          </p:nvPr>
        </p:nvSpPr>
        <p:spPr>
          <a:xfrm>
            <a:off x="1981200" y="274639"/>
            <a:ext cx="8229600" cy="792161"/>
          </a:xfrm>
        </p:spPr>
        <p:txBody>
          <a:bodyPr>
            <a:normAutofit/>
          </a:bodyPr>
          <a:lstStyle/>
          <a:p>
            <a:endParaRPr lang="en-KE" altLang="en-KE" sz="3200" dirty="0"/>
          </a:p>
        </p:txBody>
      </p:sp>
      <p:sp>
        <p:nvSpPr>
          <p:cNvPr id="3" name="Content Placeholder 2">
            <a:extLst>
              <a:ext uri="{FF2B5EF4-FFF2-40B4-BE49-F238E27FC236}">
                <a16:creationId xmlns:a16="http://schemas.microsoft.com/office/drawing/2014/main" id="{512CC38D-6224-4788-AFB2-D81C2A97801F}"/>
              </a:ext>
            </a:extLst>
          </p:cNvPr>
          <p:cNvSpPr>
            <a:spLocks noGrp="1"/>
          </p:cNvSpPr>
          <p:nvPr>
            <p:ph idx="1"/>
          </p:nvPr>
        </p:nvSpPr>
        <p:spPr>
          <a:xfrm>
            <a:off x="1981200" y="1196976"/>
            <a:ext cx="8229600" cy="5256213"/>
          </a:xfrm>
        </p:spPr>
        <p:txBody>
          <a:bodyPr>
            <a:normAutofit/>
          </a:bodyPr>
          <a:lstStyle/>
          <a:p>
            <a:pPr marL="609600" indent="-609600" eaLnBrk="1" hangingPunct="1">
              <a:buFontTx/>
              <a:buNone/>
            </a:pPr>
            <a:r>
              <a:rPr lang="en-US" altLang="en-US" b="1" dirty="0"/>
              <a:t>3. The political function</a:t>
            </a:r>
            <a:r>
              <a:rPr lang="en-US" altLang="en-US" dirty="0"/>
              <a:t>: </a:t>
            </a:r>
          </a:p>
          <a:p>
            <a:pPr marL="609600" indent="-609600" eaLnBrk="1" hangingPunct="1"/>
            <a:r>
              <a:rPr lang="en-US" altLang="en-US" dirty="0"/>
              <a:t>the need to provide political leaders at all levels of democratic society</a:t>
            </a:r>
          </a:p>
          <a:p>
            <a:pPr marL="609600" indent="-609600" eaLnBrk="1" hangingPunct="1"/>
            <a:r>
              <a:rPr lang="en-US" altLang="en-US" dirty="0"/>
              <a:t>helps to preserve the present system of government and any new generation must be loyal</a:t>
            </a:r>
          </a:p>
          <a:p>
            <a:pPr marL="609600" indent="-609600" eaLnBrk="1" hangingPunct="1"/>
            <a:r>
              <a:rPr lang="en-US" altLang="en-US" dirty="0"/>
              <a:t>It is necessary that the country must be led. Whatever the government (Any Government In Power – AGIP), that exists in the country its leaders must come from within if it is to remain independent.</a:t>
            </a:r>
          </a:p>
          <a:p>
            <a:pPr>
              <a:defRPr/>
            </a:pPr>
            <a:endParaRPr lang="en-KE"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CD519BC-E6BC-4FE6-9952-CFFA6A5ABC74}"/>
              </a:ext>
            </a:extLst>
          </p:cNvPr>
          <p:cNvSpPr>
            <a:spLocks noGrp="1" noChangeArrowheads="1"/>
          </p:cNvSpPr>
          <p:nvPr>
            <p:ph type="title"/>
          </p:nvPr>
        </p:nvSpPr>
        <p:spPr>
          <a:xfrm>
            <a:off x="838200" y="337416"/>
            <a:ext cx="10515600" cy="1325563"/>
          </a:xfrm>
        </p:spPr>
        <p:txBody>
          <a:bodyPr/>
          <a:lstStyle/>
          <a:p>
            <a:pPr eaLnBrk="1" hangingPunct="1"/>
            <a:endParaRPr lang="en-GB" altLang="en-KE" sz="3600" dirty="0"/>
          </a:p>
        </p:txBody>
      </p:sp>
      <p:sp>
        <p:nvSpPr>
          <p:cNvPr id="10243" name="Rectangle 3">
            <a:extLst>
              <a:ext uri="{FF2B5EF4-FFF2-40B4-BE49-F238E27FC236}">
                <a16:creationId xmlns:a16="http://schemas.microsoft.com/office/drawing/2014/main" id="{0D6C94ED-6879-429E-A70D-F766EB65A47D}"/>
              </a:ext>
            </a:extLst>
          </p:cNvPr>
          <p:cNvSpPr>
            <a:spLocks noGrp="1" noChangeArrowheads="1"/>
          </p:cNvSpPr>
          <p:nvPr>
            <p:ph type="body" idx="1"/>
          </p:nvPr>
        </p:nvSpPr>
        <p:spPr>
          <a:xfrm>
            <a:off x="838200" y="1593273"/>
            <a:ext cx="9829800" cy="4532891"/>
          </a:xfrm>
        </p:spPr>
        <p:txBody>
          <a:bodyPr>
            <a:normAutofit/>
          </a:bodyPr>
          <a:lstStyle/>
          <a:p>
            <a:pPr eaLnBrk="1" hangingPunct="1"/>
            <a:r>
              <a:rPr lang="en-US" altLang="en-US" dirty="0"/>
              <a:t>Prepares  political leaders; including those in parliament, senate plus economic leaders , higher levels of civil servants, local government</a:t>
            </a:r>
          </a:p>
          <a:p>
            <a:pPr lvl="1" eaLnBrk="1" hangingPunct="1"/>
            <a:r>
              <a:rPr lang="en-US" altLang="en-US" dirty="0"/>
              <a:t>Schools initiate leadership grooming through prefects, club leaders, </a:t>
            </a:r>
            <a:r>
              <a:rPr lang="en-US" altLang="en-US" dirty="0" err="1"/>
              <a:t>etc</a:t>
            </a:r>
            <a:endParaRPr lang="en-US" altLang="en-US" dirty="0"/>
          </a:p>
          <a:p>
            <a:pPr lvl="1" eaLnBrk="1" hangingPunct="1">
              <a:buFontTx/>
              <a:buNone/>
            </a:pPr>
            <a:endParaRPr lang="en-US" altLang="en-US" dirty="0"/>
          </a:p>
          <a:p>
            <a:pPr eaLnBrk="1" hangingPunct="1"/>
            <a:r>
              <a:rPr lang="en-US" altLang="en-US" dirty="0"/>
              <a:t>Education system has to ensure that those who have intelligence to lead are given a chance to do so. That is part of the selective function of education</a:t>
            </a:r>
          </a:p>
          <a:p>
            <a:pPr eaLnBrk="1" hangingPunct="1">
              <a:buFontTx/>
              <a:buNone/>
            </a:pPr>
            <a:endParaRPr lang="en-GB" altLang="en-K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E4F4CEA-5E5A-413F-8DC5-A67D3E7F21E6}"/>
              </a:ext>
            </a:extLst>
          </p:cNvPr>
          <p:cNvSpPr>
            <a:spLocks noGrp="1" noChangeArrowheads="1"/>
          </p:cNvSpPr>
          <p:nvPr>
            <p:ph type="title"/>
          </p:nvPr>
        </p:nvSpPr>
        <p:spPr/>
        <p:txBody>
          <a:bodyPr>
            <a:normAutofit/>
          </a:bodyPr>
          <a:lstStyle/>
          <a:p>
            <a:pPr eaLnBrk="1" hangingPunct="1"/>
            <a:endParaRPr lang="en-GB" altLang="en-KE" sz="3200" dirty="0"/>
          </a:p>
        </p:txBody>
      </p:sp>
      <p:sp>
        <p:nvSpPr>
          <p:cNvPr id="9219" name="Rectangle 3">
            <a:extLst>
              <a:ext uri="{FF2B5EF4-FFF2-40B4-BE49-F238E27FC236}">
                <a16:creationId xmlns:a16="http://schemas.microsoft.com/office/drawing/2014/main" id="{334A8586-517B-43E5-AF8A-BE2012FB10AA}"/>
              </a:ext>
            </a:extLst>
          </p:cNvPr>
          <p:cNvSpPr>
            <a:spLocks noGrp="1" noChangeArrowheads="1"/>
          </p:cNvSpPr>
          <p:nvPr>
            <p:ph type="body" idx="1"/>
          </p:nvPr>
        </p:nvSpPr>
        <p:spPr/>
        <p:txBody>
          <a:bodyPr/>
          <a:lstStyle/>
          <a:p>
            <a:pPr marL="609600" indent="-609600" eaLnBrk="1" hangingPunct="1">
              <a:buFontTx/>
              <a:buNone/>
            </a:pPr>
            <a:r>
              <a:rPr lang="en-US" altLang="en-US" b="1" dirty="0"/>
              <a:t>4. The function of social selection</a:t>
            </a:r>
            <a:r>
              <a:rPr lang="en-US" altLang="en-US" dirty="0"/>
              <a:t>: the process of sorting the more able persons out of the whole population.</a:t>
            </a:r>
          </a:p>
          <a:p>
            <a:pPr marL="609600" indent="-609600" eaLnBrk="1" hangingPunct="1">
              <a:buFontTx/>
              <a:buNone/>
            </a:pPr>
            <a:endParaRPr lang="en-US" altLang="en-US" dirty="0"/>
          </a:p>
          <a:p>
            <a:pPr marL="609600" indent="-609600" eaLnBrk="1" hangingPunct="1"/>
            <a:r>
              <a:rPr lang="en-US" altLang="en-US" dirty="0"/>
              <a:t>Involves separating students on the basis of merit. Society's needs demand that the most capable people get channeled into the most important occupations. Schools identify the most capable students early. </a:t>
            </a:r>
          </a:p>
          <a:p>
            <a:pPr marL="609600" indent="-609600">
              <a:buNone/>
              <a:defRPr/>
            </a:pP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B707A-5C22-482C-AADA-39040947A1C6}"/>
              </a:ext>
            </a:extLst>
          </p:cNvPr>
          <p:cNvSpPr>
            <a:spLocks noGrp="1"/>
          </p:cNvSpPr>
          <p:nvPr>
            <p:ph type="title"/>
          </p:nvPr>
        </p:nvSpPr>
        <p:spPr/>
        <p:txBody>
          <a:bodyPr>
            <a:noAutofit/>
          </a:bodyPr>
          <a:lstStyle/>
          <a:p>
            <a:endParaRPr lang="en-KE" sz="3200" dirty="0"/>
          </a:p>
        </p:txBody>
      </p:sp>
      <p:sp>
        <p:nvSpPr>
          <p:cNvPr id="3" name="Content Placeholder 2">
            <a:extLst>
              <a:ext uri="{FF2B5EF4-FFF2-40B4-BE49-F238E27FC236}">
                <a16:creationId xmlns:a16="http://schemas.microsoft.com/office/drawing/2014/main" id="{37A0837F-B1A6-48B5-864E-8A2910777B58}"/>
              </a:ext>
            </a:extLst>
          </p:cNvPr>
          <p:cNvSpPr>
            <a:spLocks noGrp="1"/>
          </p:cNvSpPr>
          <p:nvPr>
            <p:ph idx="1"/>
          </p:nvPr>
        </p:nvSpPr>
        <p:spPr/>
        <p:txBody>
          <a:bodyPr>
            <a:normAutofit/>
          </a:bodyPr>
          <a:lstStyle/>
          <a:p>
            <a:pPr marL="609600" indent="-609600" eaLnBrk="1" hangingPunct="1">
              <a:buFontTx/>
              <a:buNone/>
            </a:pPr>
            <a:r>
              <a:rPr lang="en-US" altLang="en-US" dirty="0"/>
              <a:t>5. </a:t>
            </a:r>
            <a:r>
              <a:rPr lang="en-US" altLang="en-US" b="1" dirty="0"/>
              <a:t>The economic function</a:t>
            </a:r>
          </a:p>
          <a:p>
            <a:pPr marL="990600" lvl="1" indent="-533400" eaLnBrk="1" hangingPunct="1"/>
            <a:r>
              <a:rPr lang="en-US" altLang="en-US" dirty="0"/>
              <a:t>The labor force must be provided with the quantity and quality of educated manpower required and which matches the needs of the economy.</a:t>
            </a:r>
          </a:p>
          <a:p>
            <a:pPr marL="990600" lvl="1" indent="-533400" eaLnBrk="1" hangingPunct="1"/>
            <a:r>
              <a:rPr lang="en-US" altLang="en-US" dirty="0"/>
              <a:t>Curriculum must be suited to the autonomous developments rather than policy decisions and also to what the country wants as its educational aims</a:t>
            </a:r>
          </a:p>
          <a:p>
            <a:pPr marL="990600" lvl="1" indent="-533400" eaLnBrk="1" hangingPunct="1"/>
            <a:r>
              <a:rPr lang="en-US" altLang="en-US" dirty="0"/>
              <a:t>Education is responsible for schooling all levels of labor force.</a:t>
            </a:r>
          </a:p>
          <a:p>
            <a:endParaRPr lang="en-KE" dirty="0"/>
          </a:p>
        </p:txBody>
      </p:sp>
      <p:sp>
        <p:nvSpPr>
          <p:cNvPr id="4" name="Date Placeholder 3">
            <a:extLst>
              <a:ext uri="{FF2B5EF4-FFF2-40B4-BE49-F238E27FC236}">
                <a16:creationId xmlns:a16="http://schemas.microsoft.com/office/drawing/2014/main" id="{9702B9BF-45EA-4B1C-B1C1-BFD2FC3AE056}"/>
              </a:ext>
            </a:extLst>
          </p:cNvPr>
          <p:cNvSpPr>
            <a:spLocks noGrp="1"/>
          </p:cNvSpPr>
          <p:nvPr>
            <p:ph type="dt" sz="half" idx="10"/>
          </p:nvPr>
        </p:nvSpPr>
        <p:spPr/>
        <p:txBody>
          <a:bodyPr/>
          <a:lstStyle/>
          <a:p>
            <a:fld id="{DBD12334-ECC4-46BE-A96E-DB05934664D3}" type="datetime1">
              <a:rPr lang="en-US" smtClean="0"/>
              <a:t>1/18/2021</a:t>
            </a:fld>
            <a:endParaRPr lang="en-US"/>
          </a:p>
        </p:txBody>
      </p:sp>
      <p:sp>
        <p:nvSpPr>
          <p:cNvPr id="5" name="Footer Placeholder 4">
            <a:extLst>
              <a:ext uri="{FF2B5EF4-FFF2-40B4-BE49-F238E27FC236}">
                <a16:creationId xmlns:a16="http://schemas.microsoft.com/office/drawing/2014/main" id="{D10568E6-522A-4044-A06F-5089E416DB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A7D3DA-B5D5-4F86-83AF-D623EB27E70A}"/>
              </a:ext>
            </a:extLst>
          </p:cNvPr>
          <p:cNvSpPr>
            <a:spLocks noGrp="1"/>
          </p:cNvSpPr>
          <p:nvPr>
            <p:ph type="sldNum" sz="quarter" idx="12"/>
          </p:nvPr>
        </p:nvSpPr>
        <p:spPr/>
        <p:txBody>
          <a:bodyPr/>
          <a:lstStyle/>
          <a:p>
            <a:fld id="{68E9D09A-95D4-4EC3-BDB5-F5767F406701}" type="slidenum">
              <a:rPr lang="en-US" smtClean="0"/>
              <a:t>9</a:t>
            </a:fld>
            <a:endParaRPr lang="en-US"/>
          </a:p>
        </p:txBody>
      </p:sp>
    </p:spTree>
    <p:extLst>
      <p:ext uri="{BB962C8B-B14F-4D97-AF65-F5344CB8AC3E}">
        <p14:creationId xmlns:p14="http://schemas.microsoft.com/office/powerpoint/2010/main" val="42723151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DESIGN_ID_ACADEMIC LITERATURE 16X9" val="gv1ehcpj"/>
  <p:tag name="ARTICULATE_DESIGN_ID_CUSTOM DESIGN" val="UUJlMfj3"/>
  <p:tag name="ARTICULATE_DESIGN_ID_1_CUSTOM DESIGN" val="JoPojYVp"/>
  <p:tag name="ARTICULATE_DESIGN_ID_2_CUSTOM DESIGN" val="n5ySF9lN"/>
  <p:tag name="ARTICULATE_DESIGN_ID_3_CUSTOM DESIGN" val="v9wgkYLk"/>
  <p:tag name="ARTICULATE_PROJECT_OPEN" val="0"/>
  <p:tag name="ARTICULATE_SLIDE_COUNT" val="3"/>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http://schemas.microsoft.com/office/infopath/2007/PartnerControls"/>
    <ds:schemaRef ds:uri="http://purl.org/dc/terms/"/>
    <ds:schemaRef ds:uri="http://schemas.microsoft.com/office/2006/documentManagement/types"/>
    <ds:schemaRef ds:uri="4873beb7-5857-4685-be1f-d57550cc96cc"/>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537</TotalTime>
  <Words>973</Words>
  <Application>Microsoft Office PowerPoint</Application>
  <PresentationFormat>Widescreen</PresentationFormat>
  <Paragraphs>134</Paragraphs>
  <Slides>22</Slides>
  <Notes>2</Notes>
  <HiddenSlides>0</HiddenSlides>
  <MMClips>0</MMClips>
  <ScaleCrop>false</ScaleCrop>
  <HeadingPairs>
    <vt:vector size="6" baseType="variant">
      <vt:variant>
        <vt:lpstr>Fonts Used</vt:lpstr>
      </vt:variant>
      <vt:variant>
        <vt:i4>4</vt:i4>
      </vt:variant>
      <vt:variant>
        <vt:lpstr>Theme</vt:lpstr>
      </vt:variant>
      <vt:variant>
        <vt:i4>6</vt:i4>
      </vt:variant>
      <vt:variant>
        <vt:lpstr>Slide Titles</vt:lpstr>
      </vt:variant>
      <vt:variant>
        <vt:i4>22</vt:i4>
      </vt:variant>
    </vt:vector>
  </HeadingPairs>
  <TitlesOfParts>
    <vt:vector size="32" baseType="lpstr">
      <vt:lpstr>Arial</vt:lpstr>
      <vt:lpstr>Calibri</vt:lpstr>
      <vt:lpstr>Calibri Light</vt:lpstr>
      <vt:lpstr>Euphemia</vt:lpstr>
      <vt:lpstr>3_Custom Design</vt:lpstr>
      <vt:lpstr>2_Custom Design</vt:lpstr>
      <vt:lpstr>1_Custom Design</vt:lpstr>
      <vt:lpstr>5_Custom Design</vt:lpstr>
      <vt:lpstr>4_Custom Design</vt:lpstr>
      <vt:lpstr>Custom Design</vt:lpstr>
      <vt:lpstr>            SOCIOLOGY OF EDUCATION </vt:lpstr>
      <vt:lpstr>OUTCOMES</vt:lpstr>
      <vt:lpstr>SOCIAL FUNCTIONS OF EDUCATION</vt:lpstr>
      <vt:lpstr>PowerPoint Presentation</vt:lpstr>
      <vt:lpstr>PowerPoint Presentation</vt:lpstr>
      <vt:lpstr>PowerPoint Presentation</vt:lpstr>
      <vt:lpstr>PowerPoint Presentation</vt:lpstr>
      <vt:lpstr>PowerPoint Presentation</vt:lpstr>
      <vt:lpstr>PowerPoint Presentation</vt:lpstr>
      <vt:lpstr> </vt:lpstr>
      <vt:lpstr> </vt:lpstr>
      <vt:lpstr>PowerPoint Presentation</vt:lpstr>
      <vt:lpstr>PowerPoint Presentation</vt:lpstr>
      <vt:lpstr>PowerPoint Presentation</vt:lpstr>
      <vt:lpstr>SOCIAL ECONOMIC ISSUES IN EDUCATION</vt:lpstr>
      <vt:lpstr>PowerPoint Presentation</vt:lpstr>
      <vt:lpstr>Wastage in education </vt:lpstr>
      <vt:lpstr>What is being wasted? </vt:lpstr>
      <vt:lpstr>Indicators of wastage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Alfred Okinda</dc:creator>
  <cp:lastModifiedBy>sophia  bironga</cp:lastModifiedBy>
  <cp:revision>71</cp:revision>
  <dcterms:created xsi:type="dcterms:W3CDTF">2019-10-29T19:11:19Z</dcterms:created>
  <dcterms:modified xsi:type="dcterms:W3CDTF">2021-01-18T15:23:47Z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ArticulateGUID">
    <vt:lpwstr>3BA52D06-3E27-4BC3-9B6D-04F6E6E4C0BD</vt:lpwstr>
  </property>
  <property fmtid="{D5CDD505-2E9C-101B-9397-08002B2CF9AE}" pid="9" name="ArticulatePath">
    <vt:lpwstr>KTTC PowerPoint Layout</vt:lpwstr>
  </property>
</Properties>
</file>